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audio4.wav" ContentType="audio/wav"/>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8804" r:id="rId2"/>
    <p:sldId id="3477" r:id="rId3"/>
    <p:sldId id="3478" r:id="rId4"/>
    <p:sldId id="275" r:id="rId5"/>
    <p:sldId id="3486" r:id="rId6"/>
    <p:sldId id="327" r:id="rId7"/>
    <p:sldId id="18837" r:id="rId8"/>
    <p:sldId id="18838" r:id="rId9"/>
    <p:sldId id="3489" r:id="rId10"/>
    <p:sldId id="3490" r:id="rId11"/>
    <p:sldId id="256" r:id="rId12"/>
    <p:sldId id="554" r:id="rId13"/>
    <p:sldId id="553" r:id="rId14"/>
    <p:sldId id="555" r:id="rId15"/>
    <p:sldId id="552" r:id="rId16"/>
    <p:sldId id="3491" r:id="rId17"/>
    <p:sldId id="3497" r:id="rId18"/>
    <p:sldId id="272" r:id="rId19"/>
    <p:sldId id="18799" r:id="rId20"/>
    <p:sldId id="18800" r:id="rId21"/>
    <p:sldId id="18801" r:id="rId22"/>
    <p:sldId id="18802" r:id="rId23"/>
    <p:sldId id="18803" r:id="rId24"/>
    <p:sldId id="18842" r:id="rId25"/>
    <p:sldId id="3513" r:id="rId26"/>
    <p:sldId id="1884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7767" autoAdjust="0"/>
  </p:normalViewPr>
  <p:slideViewPr>
    <p:cSldViewPr snapToGrid="0">
      <p:cViewPr varScale="1">
        <p:scale>
          <a:sx n="78" d="100"/>
          <a:sy n="78"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69A19-CF27-4096-9651-67CD165E6699}" type="datetimeFigureOut">
              <a:rPr lang="en-US" smtClean="0"/>
              <a:t>5/17/2025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43BA6-52ED-4DBB-A894-9ADD54212A1A}" type="slidenum">
              <a:rPr lang="en-US" smtClean="0"/>
              <a:t>‹#›</a:t>
            </a:fld>
            <a:endParaRPr lang="en-US"/>
          </a:p>
        </p:txBody>
      </p:sp>
    </p:spTree>
    <p:extLst>
      <p:ext uri="{BB962C8B-B14F-4D97-AF65-F5344CB8AC3E}">
        <p14:creationId xmlns:p14="http://schemas.microsoft.com/office/powerpoint/2010/main" val="649704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1</a:t>
            </a:fld>
            <a:endParaRPr lang="en-US"/>
          </a:p>
        </p:txBody>
      </p:sp>
    </p:spTree>
    <p:extLst>
      <p:ext uri="{BB962C8B-B14F-4D97-AF65-F5344CB8AC3E}">
        <p14:creationId xmlns:p14="http://schemas.microsoft.com/office/powerpoint/2010/main" val="2786067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10</a:t>
            </a:fld>
            <a:endParaRPr lang="en-US"/>
          </a:p>
        </p:txBody>
      </p:sp>
    </p:spTree>
    <p:extLst>
      <p:ext uri="{BB962C8B-B14F-4D97-AF65-F5344CB8AC3E}">
        <p14:creationId xmlns:p14="http://schemas.microsoft.com/office/powerpoint/2010/main" val="81317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11</a:t>
            </a:fld>
            <a:endParaRPr lang="en-US"/>
          </a:p>
        </p:txBody>
      </p:sp>
    </p:spTree>
    <p:extLst>
      <p:ext uri="{BB962C8B-B14F-4D97-AF65-F5344CB8AC3E}">
        <p14:creationId xmlns:p14="http://schemas.microsoft.com/office/powerpoint/2010/main" val="368737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t>12</a:t>
            </a:fld>
            <a:endParaRPr lang="en-SG"/>
          </a:p>
        </p:txBody>
      </p:sp>
    </p:spTree>
    <p:extLst>
      <p:ext uri="{BB962C8B-B14F-4D97-AF65-F5344CB8AC3E}">
        <p14:creationId xmlns:p14="http://schemas.microsoft.com/office/powerpoint/2010/main" val="3094042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t>13</a:t>
            </a:fld>
            <a:endParaRPr lang="en-SG"/>
          </a:p>
        </p:txBody>
      </p:sp>
    </p:spTree>
    <p:extLst>
      <p:ext uri="{BB962C8B-B14F-4D97-AF65-F5344CB8AC3E}">
        <p14:creationId xmlns:p14="http://schemas.microsoft.com/office/powerpoint/2010/main" val="2399944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t>14</a:t>
            </a:fld>
            <a:endParaRPr lang="en-SG"/>
          </a:p>
        </p:txBody>
      </p:sp>
    </p:spTree>
    <p:extLst>
      <p:ext uri="{BB962C8B-B14F-4D97-AF65-F5344CB8AC3E}">
        <p14:creationId xmlns:p14="http://schemas.microsoft.com/office/powerpoint/2010/main" val="3604146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t>15</a:t>
            </a:fld>
            <a:endParaRPr lang="en-SG"/>
          </a:p>
        </p:txBody>
      </p:sp>
    </p:spTree>
    <p:extLst>
      <p:ext uri="{BB962C8B-B14F-4D97-AF65-F5344CB8AC3E}">
        <p14:creationId xmlns:p14="http://schemas.microsoft.com/office/powerpoint/2010/main" val="3463244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t>16</a:t>
            </a:fld>
            <a:endParaRPr lang="en-SG"/>
          </a:p>
        </p:txBody>
      </p:sp>
    </p:spTree>
    <p:extLst>
      <p:ext uri="{BB962C8B-B14F-4D97-AF65-F5344CB8AC3E}">
        <p14:creationId xmlns:p14="http://schemas.microsoft.com/office/powerpoint/2010/main" val="484121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17</a:t>
            </a:fld>
            <a:endParaRPr lang="en-US"/>
          </a:p>
        </p:txBody>
      </p:sp>
    </p:spTree>
    <p:extLst>
      <p:ext uri="{BB962C8B-B14F-4D97-AF65-F5344CB8AC3E}">
        <p14:creationId xmlns:p14="http://schemas.microsoft.com/office/powerpoint/2010/main" val="1872750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852b6c38ca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852b6c38ca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19</a:t>
            </a:fld>
            <a:endParaRPr lang="en-US"/>
          </a:p>
        </p:txBody>
      </p:sp>
    </p:spTree>
    <p:extLst>
      <p:ext uri="{BB962C8B-B14F-4D97-AF65-F5344CB8AC3E}">
        <p14:creationId xmlns:p14="http://schemas.microsoft.com/office/powerpoint/2010/main" val="401772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2</a:t>
            </a:fld>
            <a:endParaRPr lang="en-US"/>
          </a:p>
        </p:txBody>
      </p:sp>
    </p:spTree>
    <p:extLst>
      <p:ext uri="{BB962C8B-B14F-4D97-AF65-F5344CB8AC3E}">
        <p14:creationId xmlns:p14="http://schemas.microsoft.com/office/powerpoint/2010/main" val="316438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20</a:t>
            </a:fld>
            <a:endParaRPr lang="en-US"/>
          </a:p>
        </p:txBody>
      </p:sp>
    </p:spTree>
    <p:extLst>
      <p:ext uri="{BB962C8B-B14F-4D97-AF65-F5344CB8AC3E}">
        <p14:creationId xmlns:p14="http://schemas.microsoft.com/office/powerpoint/2010/main" val="1402623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21</a:t>
            </a:fld>
            <a:endParaRPr lang="en-US"/>
          </a:p>
        </p:txBody>
      </p:sp>
    </p:spTree>
    <p:extLst>
      <p:ext uri="{BB962C8B-B14F-4D97-AF65-F5344CB8AC3E}">
        <p14:creationId xmlns:p14="http://schemas.microsoft.com/office/powerpoint/2010/main" val="383478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22</a:t>
            </a:fld>
            <a:endParaRPr lang="en-US"/>
          </a:p>
        </p:txBody>
      </p:sp>
    </p:spTree>
    <p:extLst>
      <p:ext uri="{BB962C8B-B14F-4D97-AF65-F5344CB8AC3E}">
        <p14:creationId xmlns:p14="http://schemas.microsoft.com/office/powerpoint/2010/main" val="3844224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dirty="0">
                <a:solidFill>
                  <a:srgbClr val="000000"/>
                </a:solidFill>
                <a:effectLst/>
                <a:latin typeface="Times New Roman" panose="02020603050405020304" pitchFamily="18" charset="0"/>
                <a:ea typeface="Calibri" panose="020F0502020204030204" pitchFamily="34" charset="0"/>
              </a:rPr>
              <a:t>các định ngữ chỉ số lượng hàng ngàn, rất nhiều được dùng phối hợp với các định ngữ đứng sau trung tâm (sáng rực, lấp lánh trên cành lá xanh tươi, màu sắc rực rỡ,…) có tác dụng diễn tả khung cảnh hết sức kì ảo, rực rỡ hiện ra trong trí tưởng tượng của em bé bán diêm.</a:t>
            </a:r>
          </a:p>
          <a:p>
            <a:endParaRPr lang="it-IT" sz="120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23</a:t>
            </a:fld>
            <a:endParaRPr lang="en-US"/>
          </a:p>
        </p:txBody>
      </p:sp>
    </p:spTree>
    <p:extLst>
      <p:ext uri="{BB962C8B-B14F-4D97-AF65-F5344CB8AC3E}">
        <p14:creationId xmlns:p14="http://schemas.microsoft.com/office/powerpoint/2010/main" val="741317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24</a:t>
            </a:fld>
            <a:endParaRPr lang="en-US"/>
          </a:p>
        </p:txBody>
      </p:sp>
    </p:spTree>
    <p:extLst>
      <p:ext uri="{BB962C8B-B14F-4D97-AF65-F5344CB8AC3E}">
        <p14:creationId xmlns:p14="http://schemas.microsoft.com/office/powerpoint/2010/main" val="3495393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25</a:t>
            </a:fld>
            <a:endParaRPr lang="en-US"/>
          </a:p>
        </p:txBody>
      </p:sp>
    </p:spTree>
    <p:extLst>
      <p:ext uri="{BB962C8B-B14F-4D97-AF65-F5344CB8AC3E}">
        <p14:creationId xmlns:p14="http://schemas.microsoft.com/office/powerpoint/2010/main" val="3089044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Chủ</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ngữ</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là</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cụm</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danh</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từ</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Đoạn</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văn</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trên</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có</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7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câu</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trong</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đó</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trừ</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câu</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thứ</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6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có</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chủ</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ngữ</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là</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danh</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từ</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Dế</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Mèn</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những</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câu</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còn</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lại</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đều</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có</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chủ</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ngữ</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là</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cụm</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danh</a:t>
            </a:r>
            <a:r>
              <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1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từ</a:t>
            </a:r>
            <a:endParaRPr lang="en-US" sz="1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p>
            <a:endParaRPr lang="en-US" sz="1200" dirty="0">
              <a:solidFill>
                <a:srgbClr val="000000"/>
              </a:solidFill>
              <a:effectLst/>
              <a:latin typeface="#9Slide03 Arima Madurai" panose="00000500000000000000" pitchFamily="2" charset="0"/>
              <a:cs typeface="#9Slide03 Arima Madurai"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26</a:t>
            </a:fld>
            <a:endParaRPr lang="en-US"/>
          </a:p>
        </p:txBody>
      </p:sp>
    </p:spTree>
    <p:extLst>
      <p:ext uri="{BB962C8B-B14F-4D97-AF65-F5344CB8AC3E}">
        <p14:creationId xmlns:p14="http://schemas.microsoft.com/office/powerpoint/2010/main" val="135704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Mở</a:t>
            </a:r>
            <a:r>
              <a:rPr lang="en-US" dirty="0"/>
              <a:t> </a:t>
            </a:r>
            <a:r>
              <a:rPr lang="en-US" dirty="0" err="1"/>
              <a:t>rộng</a:t>
            </a:r>
            <a:r>
              <a:rPr lang="en-US" dirty="0"/>
              <a:t> </a:t>
            </a:r>
            <a:r>
              <a:rPr lang="en-US" dirty="0" err="1"/>
              <a:t>vị</a:t>
            </a:r>
            <a:r>
              <a:rPr lang="en-US" dirty="0"/>
              <a:t> </a:t>
            </a:r>
            <a:r>
              <a:rPr lang="en-US" dirty="0" err="1"/>
              <a:t>ngữ</a:t>
            </a:r>
            <a:r>
              <a:rPr lang="en-US" dirty="0"/>
              <a:t> </a:t>
            </a:r>
            <a:r>
              <a:rPr lang="en-US" dirty="0" err="1"/>
              <a:t>học</a:t>
            </a:r>
            <a:r>
              <a:rPr lang="en-US" dirty="0"/>
              <a:t> ở </a:t>
            </a:r>
            <a:r>
              <a:rPr lang="en-US" dirty="0" err="1"/>
              <a:t>chủ</a:t>
            </a:r>
            <a:r>
              <a:rPr lang="en-US" dirty="0"/>
              <a:t> </a:t>
            </a:r>
            <a:r>
              <a:rPr lang="en-US" dirty="0" err="1"/>
              <a:t>điểm</a:t>
            </a:r>
            <a:r>
              <a:rPr lang="en-US" dirty="0"/>
              <a:t> 5</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3</a:t>
            </a:fld>
            <a:endParaRPr lang="en-US"/>
          </a:p>
        </p:txBody>
      </p:sp>
    </p:spTree>
    <p:extLst>
      <p:ext uri="{BB962C8B-B14F-4D97-AF65-F5344CB8AC3E}">
        <p14:creationId xmlns:p14="http://schemas.microsoft.com/office/powerpoint/2010/main" val="3799293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6B388F93-828D-4E18-BA1B-18F92AA5ADED}" type="slidenum">
              <a:rPr lang="zh-CN" altLang="en-US" smtClean="0"/>
              <a:t>4</a:t>
            </a:fld>
            <a:endParaRPr lang="zh-CN" altLang="en-US"/>
          </a:p>
        </p:txBody>
      </p:sp>
    </p:spTree>
    <p:extLst>
      <p:ext uri="{BB962C8B-B14F-4D97-AF65-F5344CB8AC3E}">
        <p14:creationId xmlns:p14="http://schemas.microsoft.com/office/powerpoint/2010/main" val="69085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5</a:t>
            </a:fld>
            <a:endParaRPr lang="en-US"/>
          </a:p>
        </p:txBody>
      </p:sp>
    </p:spTree>
    <p:extLst>
      <p:ext uri="{BB962C8B-B14F-4D97-AF65-F5344CB8AC3E}">
        <p14:creationId xmlns:p14="http://schemas.microsoft.com/office/powerpoint/2010/main" val="151132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6</a:t>
            </a:fld>
            <a:endParaRPr lang="zh-CN" altLang="en-US"/>
          </a:p>
        </p:txBody>
      </p:sp>
    </p:spTree>
    <p:extLst>
      <p:ext uri="{BB962C8B-B14F-4D97-AF65-F5344CB8AC3E}">
        <p14:creationId xmlns:p14="http://schemas.microsoft.com/office/powerpoint/2010/main" val="108078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7</a:t>
            </a:fld>
            <a:endParaRPr lang="zh-CN" altLang="en-US"/>
          </a:p>
        </p:txBody>
      </p:sp>
    </p:spTree>
    <p:extLst>
      <p:ext uri="{BB962C8B-B14F-4D97-AF65-F5344CB8AC3E}">
        <p14:creationId xmlns:p14="http://schemas.microsoft.com/office/powerpoint/2010/main" val="286610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8</a:t>
            </a:fld>
            <a:endParaRPr lang="zh-CN" altLang="en-US"/>
          </a:p>
        </p:txBody>
      </p:sp>
    </p:spTree>
    <p:extLst>
      <p:ext uri="{BB962C8B-B14F-4D97-AF65-F5344CB8AC3E}">
        <p14:creationId xmlns:p14="http://schemas.microsoft.com/office/powerpoint/2010/main" val="195570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a:p>
            <a:endParaRPr lang="en-US" dirty="0"/>
          </a:p>
        </p:txBody>
      </p:sp>
      <p:sp>
        <p:nvSpPr>
          <p:cNvPr id="4" name="Slide Number Placeholder 3"/>
          <p:cNvSpPr>
            <a:spLocks noGrp="1"/>
          </p:cNvSpPr>
          <p:nvPr>
            <p:ph type="sldNum" sz="quarter" idx="5"/>
          </p:nvPr>
        </p:nvSpPr>
        <p:spPr/>
        <p:txBody>
          <a:bodyPr/>
          <a:lstStyle/>
          <a:p>
            <a:fld id="{B1B43BA6-52ED-4DBB-A894-9ADD54212A1A}" type="slidenum">
              <a:rPr lang="en-US" smtClean="0"/>
              <a:t>9</a:t>
            </a:fld>
            <a:endParaRPr lang="en-US"/>
          </a:p>
        </p:txBody>
      </p:sp>
    </p:spTree>
    <p:extLst>
      <p:ext uri="{BB962C8B-B14F-4D97-AF65-F5344CB8AC3E}">
        <p14:creationId xmlns:p14="http://schemas.microsoft.com/office/powerpoint/2010/main" val="354273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F6F4-F2EF-4952-A752-9E406433AF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458CE1-B86D-4AA6-99A7-B3B525699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7A091B-C2D8-48C8-8E3F-8B665CB5F47D}"/>
              </a:ext>
            </a:extLst>
          </p:cNvPr>
          <p:cNvSpPr>
            <a:spLocks noGrp="1"/>
          </p:cNvSpPr>
          <p:nvPr>
            <p:ph type="dt" sz="half" idx="10"/>
          </p:nvPr>
        </p:nvSpPr>
        <p:spPr/>
        <p:txBody>
          <a:bodyPr/>
          <a:lstStyle/>
          <a:p>
            <a:fld id="{FA760C70-B2DA-473E-B34D-CDDDB17D012B}" type="datetimeFigureOut">
              <a:rPr lang="en-US" smtClean="0"/>
              <a:t>5/17/2025</a:t>
            </a:fld>
            <a:endParaRPr lang="en-US"/>
          </a:p>
        </p:txBody>
      </p:sp>
      <p:sp>
        <p:nvSpPr>
          <p:cNvPr id="5" name="Footer Placeholder 4">
            <a:extLst>
              <a:ext uri="{FF2B5EF4-FFF2-40B4-BE49-F238E27FC236}">
                <a16:creationId xmlns:a16="http://schemas.microsoft.com/office/drawing/2014/main" id="{7523430E-C489-42DD-824F-B9F64F7DB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4BFA3-7313-4D3F-8BE7-22C6B2F63127}"/>
              </a:ext>
            </a:extLst>
          </p:cNvPr>
          <p:cNvSpPr>
            <a:spLocks noGrp="1"/>
          </p:cNvSpPr>
          <p:nvPr>
            <p:ph type="sldNum" sz="quarter" idx="12"/>
          </p:nvPr>
        </p:nvSpPr>
        <p:spPr/>
        <p:txBody>
          <a:bodyPr/>
          <a:lstStyle/>
          <a:p>
            <a:fld id="{6398FAC2-62F2-4401-BA22-B5FCF41A1201}" type="slidenum">
              <a:rPr lang="en-US" smtClean="0"/>
              <a:t>‹#›</a:t>
            </a:fld>
            <a:endParaRPr lang="en-US"/>
          </a:p>
        </p:txBody>
      </p:sp>
    </p:spTree>
    <p:extLst>
      <p:ext uri="{BB962C8B-B14F-4D97-AF65-F5344CB8AC3E}">
        <p14:creationId xmlns:p14="http://schemas.microsoft.com/office/powerpoint/2010/main" val="130610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660C-82A8-4CE9-A73B-F3446730D4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D71CEB-4804-49EA-8964-32FCAB061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A4163-995E-411C-8A92-407E8EB873DE}"/>
              </a:ext>
            </a:extLst>
          </p:cNvPr>
          <p:cNvSpPr>
            <a:spLocks noGrp="1"/>
          </p:cNvSpPr>
          <p:nvPr>
            <p:ph type="dt" sz="half" idx="10"/>
          </p:nvPr>
        </p:nvSpPr>
        <p:spPr/>
        <p:txBody>
          <a:bodyPr/>
          <a:lstStyle/>
          <a:p>
            <a:fld id="{FA760C70-B2DA-473E-B34D-CDDDB17D012B}" type="datetimeFigureOut">
              <a:rPr lang="en-US" smtClean="0"/>
              <a:t>5/17/2025</a:t>
            </a:fld>
            <a:endParaRPr lang="en-US"/>
          </a:p>
        </p:txBody>
      </p:sp>
      <p:sp>
        <p:nvSpPr>
          <p:cNvPr id="5" name="Footer Placeholder 4">
            <a:extLst>
              <a:ext uri="{FF2B5EF4-FFF2-40B4-BE49-F238E27FC236}">
                <a16:creationId xmlns:a16="http://schemas.microsoft.com/office/drawing/2014/main" id="{AD2C6C44-57FB-48EF-AEE2-F27C872A4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DFC6C-53FC-40C3-88A3-424ECAFF32D2}"/>
              </a:ext>
            </a:extLst>
          </p:cNvPr>
          <p:cNvSpPr>
            <a:spLocks noGrp="1"/>
          </p:cNvSpPr>
          <p:nvPr>
            <p:ph type="sldNum" sz="quarter" idx="12"/>
          </p:nvPr>
        </p:nvSpPr>
        <p:spPr/>
        <p:txBody>
          <a:bodyPr/>
          <a:lstStyle/>
          <a:p>
            <a:fld id="{6398FAC2-62F2-4401-BA22-B5FCF41A1201}" type="slidenum">
              <a:rPr lang="en-US" smtClean="0"/>
              <a:t>‹#›</a:t>
            </a:fld>
            <a:endParaRPr lang="en-US"/>
          </a:p>
        </p:txBody>
      </p:sp>
    </p:spTree>
    <p:extLst>
      <p:ext uri="{BB962C8B-B14F-4D97-AF65-F5344CB8AC3E}">
        <p14:creationId xmlns:p14="http://schemas.microsoft.com/office/powerpoint/2010/main" val="101987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CA6E6B-F99E-419B-84EB-04A1A3C603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8FFDA7-69FF-4E33-87BA-FBBF951FE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71786-1C6A-4E43-A196-4190654CEB8C}"/>
              </a:ext>
            </a:extLst>
          </p:cNvPr>
          <p:cNvSpPr>
            <a:spLocks noGrp="1"/>
          </p:cNvSpPr>
          <p:nvPr>
            <p:ph type="dt" sz="half" idx="10"/>
          </p:nvPr>
        </p:nvSpPr>
        <p:spPr/>
        <p:txBody>
          <a:bodyPr/>
          <a:lstStyle/>
          <a:p>
            <a:fld id="{FA760C70-B2DA-473E-B34D-CDDDB17D012B}" type="datetimeFigureOut">
              <a:rPr lang="en-US" smtClean="0"/>
              <a:t>5/17/2025</a:t>
            </a:fld>
            <a:endParaRPr lang="en-US"/>
          </a:p>
        </p:txBody>
      </p:sp>
      <p:sp>
        <p:nvSpPr>
          <p:cNvPr id="5" name="Footer Placeholder 4">
            <a:extLst>
              <a:ext uri="{FF2B5EF4-FFF2-40B4-BE49-F238E27FC236}">
                <a16:creationId xmlns:a16="http://schemas.microsoft.com/office/drawing/2014/main" id="{1D46778F-B2F7-40CF-9375-DE8B9B653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503A5-5FC1-4C7F-AE9B-6380E7B11300}"/>
              </a:ext>
            </a:extLst>
          </p:cNvPr>
          <p:cNvSpPr>
            <a:spLocks noGrp="1"/>
          </p:cNvSpPr>
          <p:nvPr>
            <p:ph type="sldNum" sz="quarter" idx="12"/>
          </p:nvPr>
        </p:nvSpPr>
        <p:spPr/>
        <p:txBody>
          <a:bodyPr/>
          <a:lstStyle/>
          <a:p>
            <a:fld id="{6398FAC2-62F2-4401-BA22-B5FCF41A1201}" type="slidenum">
              <a:rPr lang="en-US" smtClean="0"/>
              <a:t>‹#›</a:t>
            </a:fld>
            <a:endParaRPr lang="en-US"/>
          </a:p>
        </p:txBody>
      </p:sp>
    </p:spTree>
    <p:extLst>
      <p:ext uri="{BB962C8B-B14F-4D97-AF65-F5344CB8AC3E}">
        <p14:creationId xmlns:p14="http://schemas.microsoft.com/office/powerpoint/2010/main" val="2968524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封面/封底">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EED846A-C2B8-4BC2-9A06-03E8590D579F}" type="datetimeFigureOut">
              <a:rPr lang="zh-CN" altLang="en-US" smtClean="0"/>
              <a:t>2025/5/17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54767B-66C2-4BD5-9A17-FA6C68861D81}" type="slidenum">
              <a:rPr lang="zh-CN" altLang="en-US" smtClean="0"/>
              <a:t>‹#›</a:t>
            </a:fld>
            <a:endParaRPr lang="zh-CN" altLang="en-US"/>
          </a:p>
        </p:txBody>
      </p:sp>
    </p:spTree>
    <p:extLst>
      <p:ext uri="{BB962C8B-B14F-4D97-AF65-F5344CB8AC3E}">
        <p14:creationId xmlns:p14="http://schemas.microsoft.com/office/powerpoint/2010/main" val="403261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ush Stroke 0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03191" y="0"/>
            <a:ext cx="7175104" cy="7019132"/>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11471370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5FD1-B10A-4A8A-A106-C51F2243E1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F1E55C-034B-4D00-97A9-38107AC616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82582-DD10-4716-A81C-1686D392399D}"/>
              </a:ext>
            </a:extLst>
          </p:cNvPr>
          <p:cNvSpPr>
            <a:spLocks noGrp="1"/>
          </p:cNvSpPr>
          <p:nvPr>
            <p:ph type="dt" sz="half" idx="10"/>
          </p:nvPr>
        </p:nvSpPr>
        <p:spPr/>
        <p:txBody>
          <a:bodyPr/>
          <a:lstStyle/>
          <a:p>
            <a:fld id="{FA760C70-B2DA-473E-B34D-CDDDB17D012B}" type="datetimeFigureOut">
              <a:rPr lang="en-US" smtClean="0"/>
              <a:t>5/17/2025</a:t>
            </a:fld>
            <a:endParaRPr lang="en-US"/>
          </a:p>
        </p:txBody>
      </p:sp>
      <p:sp>
        <p:nvSpPr>
          <p:cNvPr id="5" name="Footer Placeholder 4">
            <a:extLst>
              <a:ext uri="{FF2B5EF4-FFF2-40B4-BE49-F238E27FC236}">
                <a16:creationId xmlns:a16="http://schemas.microsoft.com/office/drawing/2014/main" id="{E2B05CDD-45CE-4837-9B31-21CABF367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19C8C-50FC-45F2-ABB8-F25D4815D75E}"/>
              </a:ext>
            </a:extLst>
          </p:cNvPr>
          <p:cNvSpPr>
            <a:spLocks noGrp="1"/>
          </p:cNvSpPr>
          <p:nvPr>
            <p:ph type="sldNum" sz="quarter" idx="12"/>
          </p:nvPr>
        </p:nvSpPr>
        <p:spPr/>
        <p:txBody>
          <a:bodyPr/>
          <a:lstStyle/>
          <a:p>
            <a:fld id="{6398FAC2-62F2-4401-BA22-B5FCF41A1201}" type="slidenum">
              <a:rPr lang="en-US" smtClean="0"/>
              <a:t>‹#›</a:t>
            </a:fld>
            <a:endParaRPr lang="en-US"/>
          </a:p>
        </p:txBody>
      </p:sp>
    </p:spTree>
    <p:extLst>
      <p:ext uri="{BB962C8B-B14F-4D97-AF65-F5344CB8AC3E}">
        <p14:creationId xmlns:p14="http://schemas.microsoft.com/office/powerpoint/2010/main" val="146598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73064-388C-42A2-B58B-2EA428A70B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632920-4CFE-4CA1-A987-784DD2C5F9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3B68E-2812-4142-8486-DA528E0592E6}"/>
              </a:ext>
            </a:extLst>
          </p:cNvPr>
          <p:cNvSpPr>
            <a:spLocks noGrp="1"/>
          </p:cNvSpPr>
          <p:nvPr>
            <p:ph type="dt" sz="half" idx="10"/>
          </p:nvPr>
        </p:nvSpPr>
        <p:spPr/>
        <p:txBody>
          <a:bodyPr/>
          <a:lstStyle/>
          <a:p>
            <a:fld id="{FA760C70-B2DA-473E-B34D-CDDDB17D012B}" type="datetimeFigureOut">
              <a:rPr lang="en-US" smtClean="0"/>
              <a:t>5/17/2025</a:t>
            </a:fld>
            <a:endParaRPr lang="en-US"/>
          </a:p>
        </p:txBody>
      </p:sp>
      <p:sp>
        <p:nvSpPr>
          <p:cNvPr id="5" name="Footer Placeholder 4">
            <a:extLst>
              <a:ext uri="{FF2B5EF4-FFF2-40B4-BE49-F238E27FC236}">
                <a16:creationId xmlns:a16="http://schemas.microsoft.com/office/drawing/2014/main" id="{1092DA7B-592A-4EE1-904B-76AA4C1F1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C9C35-AE1D-4664-BAFA-24C163A97F3D}"/>
              </a:ext>
            </a:extLst>
          </p:cNvPr>
          <p:cNvSpPr>
            <a:spLocks noGrp="1"/>
          </p:cNvSpPr>
          <p:nvPr>
            <p:ph type="sldNum" sz="quarter" idx="12"/>
          </p:nvPr>
        </p:nvSpPr>
        <p:spPr/>
        <p:txBody>
          <a:bodyPr/>
          <a:lstStyle/>
          <a:p>
            <a:fld id="{6398FAC2-62F2-4401-BA22-B5FCF41A1201}" type="slidenum">
              <a:rPr lang="en-US" smtClean="0"/>
              <a:t>‹#›</a:t>
            </a:fld>
            <a:endParaRPr lang="en-US"/>
          </a:p>
        </p:txBody>
      </p:sp>
    </p:spTree>
    <p:extLst>
      <p:ext uri="{BB962C8B-B14F-4D97-AF65-F5344CB8AC3E}">
        <p14:creationId xmlns:p14="http://schemas.microsoft.com/office/powerpoint/2010/main" val="130291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D818-084B-4421-9009-5B98C87C68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CD1505-3F84-4341-8EC7-B8D371918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E69DA-EA09-4F57-BBE5-2724A002F6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1494B6-7A9B-4DCF-A64C-2F32C7F21B9B}"/>
              </a:ext>
            </a:extLst>
          </p:cNvPr>
          <p:cNvSpPr>
            <a:spLocks noGrp="1"/>
          </p:cNvSpPr>
          <p:nvPr>
            <p:ph type="dt" sz="half" idx="10"/>
          </p:nvPr>
        </p:nvSpPr>
        <p:spPr/>
        <p:txBody>
          <a:bodyPr/>
          <a:lstStyle/>
          <a:p>
            <a:fld id="{FA760C70-B2DA-473E-B34D-CDDDB17D012B}" type="datetimeFigureOut">
              <a:rPr lang="en-US" smtClean="0"/>
              <a:t>5/17/2025</a:t>
            </a:fld>
            <a:endParaRPr lang="en-US"/>
          </a:p>
        </p:txBody>
      </p:sp>
      <p:sp>
        <p:nvSpPr>
          <p:cNvPr id="6" name="Footer Placeholder 5">
            <a:extLst>
              <a:ext uri="{FF2B5EF4-FFF2-40B4-BE49-F238E27FC236}">
                <a16:creationId xmlns:a16="http://schemas.microsoft.com/office/drawing/2014/main" id="{A19F3272-D4AD-487D-9F12-7C3F306A4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BA940-4FFA-402C-B153-8B84F5B72382}"/>
              </a:ext>
            </a:extLst>
          </p:cNvPr>
          <p:cNvSpPr>
            <a:spLocks noGrp="1"/>
          </p:cNvSpPr>
          <p:nvPr>
            <p:ph type="sldNum" sz="quarter" idx="12"/>
          </p:nvPr>
        </p:nvSpPr>
        <p:spPr/>
        <p:txBody>
          <a:bodyPr/>
          <a:lstStyle/>
          <a:p>
            <a:fld id="{6398FAC2-62F2-4401-BA22-B5FCF41A1201}" type="slidenum">
              <a:rPr lang="en-US" smtClean="0"/>
              <a:t>‹#›</a:t>
            </a:fld>
            <a:endParaRPr lang="en-US"/>
          </a:p>
        </p:txBody>
      </p:sp>
    </p:spTree>
    <p:extLst>
      <p:ext uri="{BB962C8B-B14F-4D97-AF65-F5344CB8AC3E}">
        <p14:creationId xmlns:p14="http://schemas.microsoft.com/office/powerpoint/2010/main" val="92148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88E0-CDF7-433B-8EAC-C1AB11170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34BA55-D770-4ED0-888B-B2385BB00E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B0DCA7-61A5-4D4C-A6B6-4D6C2CCC44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B7856E-A311-43B0-A5E8-35A2E60AD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DE7D0C-BE9E-47F3-B924-6171899ADD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1FF5D-E0DC-462A-B651-B5FA141916FF}"/>
              </a:ext>
            </a:extLst>
          </p:cNvPr>
          <p:cNvSpPr>
            <a:spLocks noGrp="1"/>
          </p:cNvSpPr>
          <p:nvPr>
            <p:ph type="dt" sz="half" idx="10"/>
          </p:nvPr>
        </p:nvSpPr>
        <p:spPr/>
        <p:txBody>
          <a:bodyPr/>
          <a:lstStyle/>
          <a:p>
            <a:fld id="{FA760C70-B2DA-473E-B34D-CDDDB17D012B}" type="datetimeFigureOut">
              <a:rPr lang="en-US" smtClean="0"/>
              <a:t>5/17/2025</a:t>
            </a:fld>
            <a:endParaRPr lang="en-US"/>
          </a:p>
        </p:txBody>
      </p:sp>
      <p:sp>
        <p:nvSpPr>
          <p:cNvPr id="8" name="Footer Placeholder 7">
            <a:extLst>
              <a:ext uri="{FF2B5EF4-FFF2-40B4-BE49-F238E27FC236}">
                <a16:creationId xmlns:a16="http://schemas.microsoft.com/office/drawing/2014/main" id="{5BCA4D10-DCE2-4092-8081-61731D7FE2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39938-48DE-4BD7-9C1A-BA433DD2CD68}"/>
              </a:ext>
            </a:extLst>
          </p:cNvPr>
          <p:cNvSpPr>
            <a:spLocks noGrp="1"/>
          </p:cNvSpPr>
          <p:nvPr>
            <p:ph type="sldNum" sz="quarter" idx="12"/>
          </p:nvPr>
        </p:nvSpPr>
        <p:spPr/>
        <p:txBody>
          <a:bodyPr/>
          <a:lstStyle/>
          <a:p>
            <a:fld id="{6398FAC2-62F2-4401-BA22-B5FCF41A1201}" type="slidenum">
              <a:rPr lang="en-US" smtClean="0"/>
              <a:t>‹#›</a:t>
            </a:fld>
            <a:endParaRPr lang="en-US"/>
          </a:p>
        </p:txBody>
      </p:sp>
    </p:spTree>
    <p:extLst>
      <p:ext uri="{BB962C8B-B14F-4D97-AF65-F5344CB8AC3E}">
        <p14:creationId xmlns:p14="http://schemas.microsoft.com/office/powerpoint/2010/main" val="299863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E397-B669-4EB9-A3DE-39C7AD5B29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28E95C-9432-48FD-89D1-FBC32DA06638}"/>
              </a:ext>
            </a:extLst>
          </p:cNvPr>
          <p:cNvSpPr>
            <a:spLocks noGrp="1"/>
          </p:cNvSpPr>
          <p:nvPr>
            <p:ph type="dt" sz="half" idx="10"/>
          </p:nvPr>
        </p:nvSpPr>
        <p:spPr/>
        <p:txBody>
          <a:bodyPr/>
          <a:lstStyle/>
          <a:p>
            <a:fld id="{FA760C70-B2DA-473E-B34D-CDDDB17D012B}" type="datetimeFigureOut">
              <a:rPr lang="en-US" smtClean="0"/>
              <a:t>5/17/2025</a:t>
            </a:fld>
            <a:endParaRPr lang="en-US"/>
          </a:p>
        </p:txBody>
      </p:sp>
      <p:sp>
        <p:nvSpPr>
          <p:cNvPr id="4" name="Footer Placeholder 3">
            <a:extLst>
              <a:ext uri="{FF2B5EF4-FFF2-40B4-BE49-F238E27FC236}">
                <a16:creationId xmlns:a16="http://schemas.microsoft.com/office/drawing/2014/main" id="{F98925B9-220C-4A9A-90AE-C2B8117B17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E8F647-3E46-4CF3-9411-D87670C955E2}"/>
              </a:ext>
            </a:extLst>
          </p:cNvPr>
          <p:cNvSpPr>
            <a:spLocks noGrp="1"/>
          </p:cNvSpPr>
          <p:nvPr>
            <p:ph type="sldNum" sz="quarter" idx="12"/>
          </p:nvPr>
        </p:nvSpPr>
        <p:spPr/>
        <p:txBody>
          <a:bodyPr/>
          <a:lstStyle/>
          <a:p>
            <a:fld id="{6398FAC2-62F2-4401-BA22-B5FCF41A1201}" type="slidenum">
              <a:rPr lang="en-US" smtClean="0"/>
              <a:t>‹#›</a:t>
            </a:fld>
            <a:endParaRPr lang="en-US"/>
          </a:p>
        </p:txBody>
      </p:sp>
    </p:spTree>
    <p:extLst>
      <p:ext uri="{BB962C8B-B14F-4D97-AF65-F5344CB8AC3E}">
        <p14:creationId xmlns:p14="http://schemas.microsoft.com/office/powerpoint/2010/main" val="16649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05A624-E35D-483D-8B45-F1F2993CA075}"/>
              </a:ext>
            </a:extLst>
          </p:cNvPr>
          <p:cNvSpPr>
            <a:spLocks noGrp="1"/>
          </p:cNvSpPr>
          <p:nvPr>
            <p:ph type="dt" sz="half" idx="10"/>
          </p:nvPr>
        </p:nvSpPr>
        <p:spPr/>
        <p:txBody>
          <a:bodyPr/>
          <a:lstStyle/>
          <a:p>
            <a:fld id="{FA760C70-B2DA-473E-B34D-CDDDB17D012B}" type="datetimeFigureOut">
              <a:rPr lang="en-US" smtClean="0"/>
              <a:t>5/17/2025</a:t>
            </a:fld>
            <a:endParaRPr lang="en-US"/>
          </a:p>
        </p:txBody>
      </p:sp>
      <p:sp>
        <p:nvSpPr>
          <p:cNvPr id="3" name="Footer Placeholder 2">
            <a:extLst>
              <a:ext uri="{FF2B5EF4-FFF2-40B4-BE49-F238E27FC236}">
                <a16:creationId xmlns:a16="http://schemas.microsoft.com/office/drawing/2014/main" id="{CDE6574D-5779-4556-95D9-FB342E5E11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ADD58E-6AEB-4C9B-8E94-282A3F0B4D54}"/>
              </a:ext>
            </a:extLst>
          </p:cNvPr>
          <p:cNvSpPr>
            <a:spLocks noGrp="1"/>
          </p:cNvSpPr>
          <p:nvPr>
            <p:ph type="sldNum" sz="quarter" idx="12"/>
          </p:nvPr>
        </p:nvSpPr>
        <p:spPr/>
        <p:txBody>
          <a:bodyPr/>
          <a:lstStyle/>
          <a:p>
            <a:fld id="{6398FAC2-62F2-4401-BA22-B5FCF41A1201}" type="slidenum">
              <a:rPr lang="en-US" smtClean="0"/>
              <a:t>‹#›</a:t>
            </a:fld>
            <a:endParaRPr lang="en-US"/>
          </a:p>
        </p:txBody>
      </p:sp>
    </p:spTree>
    <p:extLst>
      <p:ext uri="{BB962C8B-B14F-4D97-AF65-F5344CB8AC3E}">
        <p14:creationId xmlns:p14="http://schemas.microsoft.com/office/powerpoint/2010/main" val="368875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436A-3C4D-4451-BEE1-E2E1A35EF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481188-4BA3-463F-9F1F-B3CC36A2B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CE6C7-EE36-4942-837F-C8820F97D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E7E6A-E25F-4CE3-A546-ADABB8035216}"/>
              </a:ext>
            </a:extLst>
          </p:cNvPr>
          <p:cNvSpPr>
            <a:spLocks noGrp="1"/>
          </p:cNvSpPr>
          <p:nvPr>
            <p:ph type="dt" sz="half" idx="10"/>
          </p:nvPr>
        </p:nvSpPr>
        <p:spPr/>
        <p:txBody>
          <a:bodyPr/>
          <a:lstStyle/>
          <a:p>
            <a:fld id="{FA760C70-B2DA-473E-B34D-CDDDB17D012B}" type="datetimeFigureOut">
              <a:rPr lang="en-US" smtClean="0"/>
              <a:t>5/17/2025</a:t>
            </a:fld>
            <a:endParaRPr lang="en-US"/>
          </a:p>
        </p:txBody>
      </p:sp>
      <p:sp>
        <p:nvSpPr>
          <p:cNvPr id="6" name="Footer Placeholder 5">
            <a:extLst>
              <a:ext uri="{FF2B5EF4-FFF2-40B4-BE49-F238E27FC236}">
                <a16:creationId xmlns:a16="http://schemas.microsoft.com/office/drawing/2014/main" id="{09BA6952-738B-409B-88F6-E799408BC6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6710F2-B5E0-4295-9D06-ACC7086655CC}"/>
              </a:ext>
            </a:extLst>
          </p:cNvPr>
          <p:cNvSpPr>
            <a:spLocks noGrp="1"/>
          </p:cNvSpPr>
          <p:nvPr>
            <p:ph type="sldNum" sz="quarter" idx="12"/>
          </p:nvPr>
        </p:nvSpPr>
        <p:spPr/>
        <p:txBody>
          <a:bodyPr/>
          <a:lstStyle/>
          <a:p>
            <a:fld id="{6398FAC2-62F2-4401-BA22-B5FCF41A1201}" type="slidenum">
              <a:rPr lang="en-US" smtClean="0"/>
              <a:t>‹#›</a:t>
            </a:fld>
            <a:endParaRPr lang="en-US"/>
          </a:p>
        </p:txBody>
      </p:sp>
    </p:spTree>
    <p:extLst>
      <p:ext uri="{BB962C8B-B14F-4D97-AF65-F5344CB8AC3E}">
        <p14:creationId xmlns:p14="http://schemas.microsoft.com/office/powerpoint/2010/main" val="285970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5463-89D7-4A7B-A1BC-4F9C1E5EC9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454EAF-4F22-480D-A81E-3B55D67058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D1E9E-E4F8-48B4-BFF0-AA729E9BA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C5287-637E-4E28-AA31-129ACEB22844}"/>
              </a:ext>
            </a:extLst>
          </p:cNvPr>
          <p:cNvSpPr>
            <a:spLocks noGrp="1"/>
          </p:cNvSpPr>
          <p:nvPr>
            <p:ph type="dt" sz="half" idx="10"/>
          </p:nvPr>
        </p:nvSpPr>
        <p:spPr/>
        <p:txBody>
          <a:bodyPr/>
          <a:lstStyle/>
          <a:p>
            <a:fld id="{FA760C70-B2DA-473E-B34D-CDDDB17D012B}" type="datetimeFigureOut">
              <a:rPr lang="en-US" smtClean="0"/>
              <a:t>5/17/2025</a:t>
            </a:fld>
            <a:endParaRPr lang="en-US"/>
          </a:p>
        </p:txBody>
      </p:sp>
      <p:sp>
        <p:nvSpPr>
          <p:cNvPr id="6" name="Footer Placeholder 5">
            <a:extLst>
              <a:ext uri="{FF2B5EF4-FFF2-40B4-BE49-F238E27FC236}">
                <a16:creationId xmlns:a16="http://schemas.microsoft.com/office/drawing/2014/main" id="{2776CD56-824A-49EB-8E5C-603D387D82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22614-1CAC-4E0E-99D0-9F2703E8B5E4}"/>
              </a:ext>
            </a:extLst>
          </p:cNvPr>
          <p:cNvSpPr>
            <a:spLocks noGrp="1"/>
          </p:cNvSpPr>
          <p:nvPr>
            <p:ph type="sldNum" sz="quarter" idx="12"/>
          </p:nvPr>
        </p:nvSpPr>
        <p:spPr/>
        <p:txBody>
          <a:bodyPr/>
          <a:lstStyle/>
          <a:p>
            <a:fld id="{6398FAC2-62F2-4401-BA22-B5FCF41A1201}" type="slidenum">
              <a:rPr lang="en-US" smtClean="0"/>
              <a:t>‹#›</a:t>
            </a:fld>
            <a:endParaRPr lang="en-US"/>
          </a:p>
        </p:txBody>
      </p:sp>
    </p:spTree>
    <p:extLst>
      <p:ext uri="{BB962C8B-B14F-4D97-AF65-F5344CB8AC3E}">
        <p14:creationId xmlns:p14="http://schemas.microsoft.com/office/powerpoint/2010/main" val="24115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E2EC4-CF97-4643-AD1C-85F3C147C1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67290A-78DC-44D0-B067-584827CAC2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3EE6F-DCF2-43B6-9569-C818BA812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60C70-B2DA-473E-B34D-CDDDB17D012B}" type="datetimeFigureOut">
              <a:rPr lang="en-US" smtClean="0"/>
              <a:t>5/17/2025</a:t>
            </a:fld>
            <a:endParaRPr lang="en-US"/>
          </a:p>
        </p:txBody>
      </p:sp>
      <p:sp>
        <p:nvSpPr>
          <p:cNvPr id="5" name="Footer Placeholder 4">
            <a:extLst>
              <a:ext uri="{FF2B5EF4-FFF2-40B4-BE49-F238E27FC236}">
                <a16:creationId xmlns:a16="http://schemas.microsoft.com/office/drawing/2014/main" id="{46ED2826-45D2-45D2-BF73-CCA0D4D93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5ECB25-BCBA-4203-8284-88C62C678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8FAC2-62F2-4401-BA22-B5FCF41A1201}" type="slidenum">
              <a:rPr lang="en-US" smtClean="0"/>
              <a:t>‹#›</a:t>
            </a:fld>
            <a:endParaRPr lang="en-US"/>
          </a:p>
        </p:txBody>
      </p:sp>
    </p:spTree>
    <p:extLst>
      <p:ext uri="{BB962C8B-B14F-4D97-AF65-F5344CB8AC3E}">
        <p14:creationId xmlns:p14="http://schemas.microsoft.com/office/powerpoint/2010/main" val="1917196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1.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audio" Target="../media/audio3.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audio" Target="../media/audio3.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audio" Target="../media/audio3.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audio" Target="../media/audio2.wav"/><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audio" Target="../media/audio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7.xml"/><Relationship Id="rId5" Type="http://schemas.openxmlformats.org/officeDocument/2006/relationships/slideLayout" Target="../slideLayouts/slideLayout12.xml"/><Relationship Id="rId4" Type="http://schemas.openxmlformats.org/officeDocument/2006/relationships/tags" Target="../tags/tag8.xml"/></Relationships>
</file>

<file path=ppt/slides/_rels/slide1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Google Shape;1455;p37">
            <a:extLst>
              <a:ext uri="{FF2B5EF4-FFF2-40B4-BE49-F238E27FC236}">
                <a16:creationId xmlns:a16="http://schemas.microsoft.com/office/drawing/2014/main" id="{C4762654-B4D8-4A13-A767-40D811B6EBB1}"/>
              </a:ext>
            </a:extLst>
          </p:cNvPr>
          <p:cNvSpPr/>
          <p:nvPr/>
        </p:nvSpPr>
        <p:spPr>
          <a:xfrm rot="10800247">
            <a:off x="8400863" y="3583127"/>
            <a:ext cx="3457446" cy="2715641"/>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accent2">
              <a:lumMod val="20000"/>
              <a:lumOff val="80000"/>
            </a:schemeClr>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79" name="Google Shape;1473;p37">
            <a:extLst>
              <a:ext uri="{FF2B5EF4-FFF2-40B4-BE49-F238E27FC236}">
                <a16:creationId xmlns:a16="http://schemas.microsoft.com/office/drawing/2014/main" id="{41BDD044-A00A-4E2E-A234-EC9E8A016E0A}"/>
              </a:ext>
            </a:extLst>
          </p:cNvPr>
          <p:cNvSpPr/>
          <p:nvPr/>
        </p:nvSpPr>
        <p:spPr>
          <a:xfrm rot="222556">
            <a:off x="4425695" y="3636648"/>
            <a:ext cx="3457488" cy="2715589"/>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accent6">
              <a:lumMod val="20000"/>
              <a:lumOff val="80000"/>
            </a:schemeClr>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80" name="Google Shape;1427;p37">
            <a:extLst>
              <a:ext uri="{FF2B5EF4-FFF2-40B4-BE49-F238E27FC236}">
                <a16:creationId xmlns:a16="http://schemas.microsoft.com/office/drawing/2014/main" id="{C6E99B14-F3E8-4EC2-9338-F2E73E3D00F2}"/>
              </a:ext>
            </a:extLst>
          </p:cNvPr>
          <p:cNvSpPr/>
          <p:nvPr/>
        </p:nvSpPr>
        <p:spPr>
          <a:xfrm rot="10800247">
            <a:off x="450568" y="3583126"/>
            <a:ext cx="3457446" cy="2715641"/>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chemeClr val="accent4">
              <a:lumMod val="20000"/>
              <a:lumOff val="80000"/>
            </a:schemeClr>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3" name="TextBox 2">
            <a:extLst>
              <a:ext uri="{FF2B5EF4-FFF2-40B4-BE49-F238E27FC236}">
                <a16:creationId xmlns:a16="http://schemas.microsoft.com/office/drawing/2014/main" id="{F06214B8-8128-44C9-B500-BA0C780BEE2B}"/>
              </a:ext>
            </a:extLst>
          </p:cNvPr>
          <p:cNvSpPr txBox="1"/>
          <p:nvPr/>
        </p:nvSpPr>
        <p:spPr>
          <a:xfrm>
            <a:off x="611762" y="4313749"/>
            <a:ext cx="3135058" cy="1224951"/>
          </a:xfrm>
          <a:prstGeom prst="rect">
            <a:avLst/>
          </a:prstGeom>
          <a:noFill/>
        </p:spPr>
        <p:txBody>
          <a:bodyPr wrap="square">
            <a:spAutoFit/>
          </a:bodyPr>
          <a:lstStyle/>
          <a:p>
            <a:pPr algn="ctr">
              <a:lnSpc>
                <a:spcPct val="115000"/>
              </a:lnSpc>
              <a:tabLst>
                <a:tab pos="57150" algn="l"/>
                <a:tab pos="171450" algn="l"/>
              </a:tabLst>
            </a:pPr>
            <a:r>
              <a:rPr lang="en-US" sz="3200" dirty="0">
                <a:solidFill>
                  <a:srgbClr val="000000"/>
                </a:solidFill>
                <a:latin typeface="#9Slide03 Arima Madurai" panose="00000500000000000000" pitchFamily="2" charset="0"/>
                <a:cs typeface="#9Slide03 Arima Madurai" panose="00000500000000000000" pitchFamily="2" charset="0"/>
              </a:rPr>
              <a:t>Chia </a:t>
            </a:r>
            <a:r>
              <a:rPr lang="en-US" sz="3200" dirty="0" err="1">
                <a:solidFill>
                  <a:srgbClr val="000000"/>
                </a:solidFill>
                <a:latin typeface="#9Slide03 Arima Madurai" panose="00000500000000000000" pitchFamily="2" charset="0"/>
                <a:cs typeface="#9Slide03 Arima Madurai" panose="00000500000000000000" pitchFamily="2" charset="0"/>
              </a:rPr>
              <a:t>cả</a:t>
            </a:r>
            <a:r>
              <a:rPr lang="en-US" sz="3200" dirty="0">
                <a:solidFill>
                  <a:srgbClr val="000000"/>
                </a:solidFill>
                <a:latin typeface="#9Slide03 Arima Madurai" panose="00000500000000000000" pitchFamily="2" charset="0"/>
                <a:cs typeface="#9Slide03 Arima Madurai" panose="00000500000000000000" pitchFamily="2" charset="0"/>
              </a:rPr>
              <a:t> </a:t>
            </a:r>
            <a:r>
              <a:rPr lang="en-US" sz="3200" dirty="0" err="1">
                <a:solidFill>
                  <a:srgbClr val="000000"/>
                </a:solidFill>
                <a:latin typeface="#9Slide03 Arima Madurai" panose="00000500000000000000" pitchFamily="2" charset="0"/>
                <a:cs typeface="#9Slide03 Arima Madurai" panose="00000500000000000000" pitchFamily="2" charset="0"/>
              </a:rPr>
              <a:t>lớp</a:t>
            </a:r>
            <a:r>
              <a:rPr lang="en-US" sz="3200" dirty="0">
                <a:solidFill>
                  <a:srgbClr val="000000"/>
                </a:solidFill>
                <a:latin typeface="#9Slide03 Arima Madurai" panose="00000500000000000000" pitchFamily="2" charset="0"/>
                <a:cs typeface="#9Slide03 Arima Madurai" panose="00000500000000000000" pitchFamily="2" charset="0"/>
              </a:rPr>
              <a:t> </a:t>
            </a:r>
            <a:r>
              <a:rPr lang="en-US" sz="3200" dirty="0" err="1">
                <a:solidFill>
                  <a:srgbClr val="000000"/>
                </a:solidFill>
                <a:latin typeface="#9Slide03 Arima Madurai" panose="00000500000000000000" pitchFamily="2" charset="0"/>
                <a:cs typeface="#9Slide03 Arima Madurai" panose="00000500000000000000" pitchFamily="2" charset="0"/>
              </a:rPr>
              <a:t>thành</a:t>
            </a:r>
            <a:r>
              <a:rPr lang="en-US" sz="3200" dirty="0">
                <a:solidFill>
                  <a:srgbClr val="000000"/>
                </a:solidFill>
                <a:latin typeface="#9Slide03 Arima Madurai" panose="00000500000000000000" pitchFamily="2" charset="0"/>
                <a:cs typeface="#9Slide03 Arima Madurai" panose="00000500000000000000" pitchFamily="2" charset="0"/>
              </a:rPr>
              <a:t> 3 </a:t>
            </a:r>
            <a:r>
              <a:rPr lang="en-US" sz="3200" dirty="0" err="1">
                <a:solidFill>
                  <a:srgbClr val="000000"/>
                </a:solidFill>
                <a:latin typeface="#9Slide03 Arima Madurai" panose="00000500000000000000" pitchFamily="2" charset="0"/>
                <a:cs typeface="#9Slide03 Arima Madurai" panose="00000500000000000000" pitchFamily="2" charset="0"/>
              </a:rPr>
              <a:t>nhóm</a:t>
            </a:r>
            <a:endParaRPr lang="en-US" sz="3200" dirty="0">
              <a:latin typeface="#9Slide03 Arima Madurai" panose="00000500000000000000" pitchFamily="2" charset="0"/>
              <a:cs typeface="#9Slide03 Arima Madurai" panose="00000500000000000000" pitchFamily="2" charset="0"/>
            </a:endParaRPr>
          </a:p>
        </p:txBody>
      </p:sp>
      <p:pic>
        <p:nvPicPr>
          <p:cNvPr id="1026" name="Picture 2">
            <a:extLst>
              <a:ext uri="{FF2B5EF4-FFF2-40B4-BE49-F238E27FC236}">
                <a16:creationId xmlns:a16="http://schemas.microsoft.com/office/drawing/2014/main" id="{081058F4-4F3B-4925-9634-83EB2E95AF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702"/>
          <a:stretch/>
        </p:blipFill>
        <p:spPr bwMode="auto">
          <a:xfrm flipH="1">
            <a:off x="202129" y="0"/>
            <a:ext cx="2053564" cy="2792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B684D15-8A10-4F0F-AE73-3F3C836E0C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597"/>
          <a:stretch/>
        </p:blipFill>
        <p:spPr bwMode="auto">
          <a:xfrm>
            <a:off x="10148412" y="29633"/>
            <a:ext cx="1841459" cy="2863137"/>
          </a:xfrm>
          <a:prstGeom prst="rect">
            <a:avLst/>
          </a:prstGeom>
          <a:noFill/>
          <a:extLst>
            <a:ext uri="{909E8E84-426E-40DD-AFC4-6F175D3DCCD1}">
              <a14:hiddenFill xmlns:a14="http://schemas.microsoft.com/office/drawing/2010/main">
                <a:solidFill>
                  <a:srgbClr val="FFFFFF"/>
                </a:solidFill>
              </a14:hiddenFill>
            </a:ext>
          </a:extLst>
        </p:spPr>
      </p:pic>
      <p:sp>
        <p:nvSpPr>
          <p:cNvPr id="6" name="标题占位符 1">
            <a:extLst>
              <a:ext uri="{FF2B5EF4-FFF2-40B4-BE49-F238E27FC236}">
                <a16:creationId xmlns:a16="http://schemas.microsoft.com/office/drawing/2014/main" id="{CD7EF7B3-9989-445E-A43E-4880965F3B4D}"/>
              </a:ext>
            </a:extLst>
          </p:cNvPr>
          <p:cNvSpPr txBox="1"/>
          <p:nvPr/>
        </p:nvSpPr>
        <p:spPr>
          <a:xfrm>
            <a:off x="2897960" y="788579"/>
            <a:ext cx="6608184" cy="15626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bg1"/>
                </a:solidFill>
                <a:latin typeface="迷你简汉真广标" panose="02010609000101010101" pitchFamily="49" charset="-122"/>
                <a:ea typeface="迷你简汉真广标" panose="02010609000101010101" pitchFamily="49" charset="-122"/>
                <a:cs typeface="+mj-cs"/>
              </a:defRPr>
            </a:lvl1pPr>
          </a:lstStyle>
          <a:p>
            <a:pPr algn="ctr">
              <a:lnSpc>
                <a:spcPct val="130000"/>
              </a:lnSpc>
            </a:pPr>
            <a:r>
              <a:rPr lang="en-US" altLang="zh-CN" sz="9600" b="1" dirty="0">
                <a:solidFill>
                  <a:srgbClr val="FF0000"/>
                </a:solidFill>
                <a:effectLst>
                  <a:glow rad="254000">
                    <a:schemeClr val="bg1">
                      <a:alpha val="91000"/>
                    </a:schemeClr>
                  </a:glow>
                </a:effectLst>
                <a:latin typeface="#9Slide07 IcielLa Chic Pro Shad" panose="02000506090000020004" pitchFamily="2" charset="0"/>
                <a:ea typeface="微软雅黑" panose="020B0503020204020204" pitchFamily="34" charset="-122"/>
                <a:cs typeface="Times New Roman" panose="02020603050405020304" pitchFamily="18" charset="0"/>
              </a:rPr>
              <a:t>TIẾP SỨC</a:t>
            </a:r>
            <a:endParaRPr lang="zh-CN" altLang="en-US" sz="6600" dirty="0">
              <a:solidFill>
                <a:srgbClr val="FFC000"/>
              </a:solidFill>
              <a:latin typeface="#9Slide07 IcielLa Chic Pro Shad" panose="02000506090000020004" pitchFamily="2" charset="0"/>
              <a:ea typeface="微软雅黑" panose="020B0503020204020204" pitchFamily="34" charset="-122"/>
              <a:cs typeface="Times New Roman" panose="02020603050405020304" pitchFamily="18" charset="0"/>
            </a:endParaRPr>
          </a:p>
        </p:txBody>
      </p:sp>
      <p:sp>
        <p:nvSpPr>
          <p:cNvPr id="81" name="TextBox 80">
            <a:extLst>
              <a:ext uri="{FF2B5EF4-FFF2-40B4-BE49-F238E27FC236}">
                <a16:creationId xmlns:a16="http://schemas.microsoft.com/office/drawing/2014/main" id="{5804A990-A419-4705-9E9D-11521A275BA4}"/>
              </a:ext>
            </a:extLst>
          </p:cNvPr>
          <p:cNvSpPr txBox="1"/>
          <p:nvPr/>
        </p:nvSpPr>
        <p:spPr>
          <a:xfrm>
            <a:off x="4557648" y="4328470"/>
            <a:ext cx="3193582" cy="1224951"/>
          </a:xfrm>
          <a:prstGeom prst="rect">
            <a:avLst/>
          </a:prstGeom>
          <a:noFill/>
        </p:spPr>
        <p:txBody>
          <a:bodyPr wrap="square">
            <a:spAutoFit/>
          </a:bodyPr>
          <a:lstStyle/>
          <a:p>
            <a:pPr algn="ctr">
              <a:lnSpc>
                <a:spcPct val="115000"/>
              </a:lnSpc>
              <a:tabLst>
                <a:tab pos="57150" algn="l"/>
                <a:tab pos="171450" algn="l"/>
              </a:tabLst>
            </a:pP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Thi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tìm</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các</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danh</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từ</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chỉ</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người</a:t>
            </a:r>
            <a:endParaRPr lang="en-US" sz="3200" dirty="0">
              <a:latin typeface="#9Slide03 Arima Madurai" panose="00000500000000000000" pitchFamily="2" charset="0"/>
              <a:cs typeface="#9Slide03 Arima Madurai" panose="00000500000000000000" pitchFamily="2" charset="0"/>
            </a:endParaRPr>
          </a:p>
        </p:txBody>
      </p:sp>
      <p:sp>
        <p:nvSpPr>
          <p:cNvPr id="82" name="TextBox 81">
            <a:extLst>
              <a:ext uri="{FF2B5EF4-FFF2-40B4-BE49-F238E27FC236}">
                <a16:creationId xmlns:a16="http://schemas.microsoft.com/office/drawing/2014/main" id="{E090E6C2-E1A4-47BA-A97D-5689612C9E1B}"/>
              </a:ext>
            </a:extLst>
          </p:cNvPr>
          <p:cNvSpPr txBox="1"/>
          <p:nvPr/>
        </p:nvSpPr>
        <p:spPr>
          <a:xfrm>
            <a:off x="8551621" y="3815658"/>
            <a:ext cx="3193582" cy="2357568"/>
          </a:xfrm>
          <a:prstGeom prst="rect">
            <a:avLst/>
          </a:prstGeom>
          <a:noFill/>
        </p:spPr>
        <p:txBody>
          <a:bodyPr wrap="square">
            <a:spAutoFit/>
          </a:bodyPr>
          <a:lstStyle/>
          <a:p>
            <a:pPr algn="ctr">
              <a:lnSpc>
                <a:spcPct val="115000"/>
              </a:lnSpc>
              <a:tabLst>
                <a:tab pos="57150" algn="l"/>
                <a:tab pos="171450" algn="l"/>
              </a:tabLst>
            </a:pPr>
            <a:r>
              <a:rPr lang="en-US" sz="3200" dirty="0">
                <a:latin typeface="#9Slide03 Arima Madurai" panose="00000500000000000000" pitchFamily="2" charset="0"/>
                <a:cs typeface="#9Slide03 Arima Madurai" panose="00000500000000000000" pitchFamily="2" charset="0"/>
              </a:rPr>
              <a:t>T</a:t>
            </a:r>
            <a:r>
              <a:rPr lang="vi-VN" sz="3200" dirty="0">
                <a:latin typeface="#9Slide03 Arima Madurai" panose="00000500000000000000" pitchFamily="2" charset="0"/>
                <a:cs typeface="#9Slide03 Arima Madurai" panose="00000500000000000000" pitchFamily="2" charset="0"/>
              </a:rPr>
              <a:t>ìm các từ ngữ có thể kết hợp phía trước và  sau danh từ đó</a:t>
            </a:r>
            <a:endParaRPr lang="en-US" sz="32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196464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barn(inVertical)">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barn(inVertical)">
                                      <p:cBhvr>
                                        <p:cTn id="20" dur="500"/>
                                        <p:tgtEl>
                                          <p:spTgt spid="8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barn(inVertical)">
                                      <p:cBhvr>
                                        <p:cTn id="23" dur="500"/>
                                        <p:tgtEl>
                                          <p:spTgt spid="7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barn(inVertical)">
                                      <p:cBhvr>
                                        <p:cTn id="28" dur="500"/>
                                        <p:tgtEl>
                                          <p:spTgt spid="8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barn(inVertical)">
                                      <p:cBhvr>
                                        <p:cTn id="3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3" grpId="0"/>
      <p:bldP spid="6" grpId="0"/>
      <p:bldP spid="81" grpId="0"/>
      <p:bldP spid="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36373F-193E-4817-BAF7-9282973F089D}"/>
              </a:ext>
            </a:extLst>
          </p:cNvPr>
          <p:cNvPicPr>
            <a:picLocks noChangeAspect="1"/>
          </p:cNvPicPr>
          <p:nvPr/>
        </p:nvPicPr>
        <p:blipFill rotWithShape="1">
          <a:blip r:embed="rId3"/>
          <a:srcRect l="6604" t="11015" r="3640" b="11739"/>
          <a:stretch/>
        </p:blipFill>
        <p:spPr>
          <a:xfrm>
            <a:off x="-1" y="372717"/>
            <a:ext cx="12192001" cy="6112565"/>
          </a:xfrm>
          <a:prstGeom prst="rect">
            <a:avLst/>
          </a:prstGeom>
        </p:spPr>
      </p:pic>
      <p:sp>
        <p:nvSpPr>
          <p:cNvPr id="3" name="TextBox 2">
            <a:extLst>
              <a:ext uri="{FF2B5EF4-FFF2-40B4-BE49-F238E27FC236}">
                <a16:creationId xmlns:a16="http://schemas.microsoft.com/office/drawing/2014/main" id="{303E3E6D-AC45-4745-967C-FBC077AC30A4}"/>
              </a:ext>
            </a:extLst>
          </p:cNvPr>
          <p:cNvSpPr txBox="1"/>
          <p:nvPr/>
        </p:nvSpPr>
        <p:spPr>
          <a:xfrm>
            <a:off x="2979254" y="2875001"/>
            <a:ext cx="7009572" cy="1323439"/>
          </a:xfrm>
          <a:prstGeom prst="rect">
            <a:avLst/>
          </a:prstGeom>
          <a:noFill/>
        </p:spPr>
        <p:txBody>
          <a:bodyPr wrap="square">
            <a:spAutoFit/>
          </a:bodyPr>
          <a:lstStyle/>
          <a:p>
            <a:pPr algn="ctr"/>
            <a:r>
              <a:rPr lang="en-US" sz="8000" dirty="0">
                <a:solidFill>
                  <a:srgbClr val="FF0000"/>
                </a:solidFill>
                <a:effectLst/>
                <a:latin typeface="#9Slide05 SVNBulgary" pitchFamily="2" charset="0"/>
                <a:ea typeface="Calibri" panose="020F0502020204030204" pitchFamily="34" charset="0"/>
              </a:rPr>
              <a:t>II. </a:t>
            </a:r>
            <a:r>
              <a:rPr lang="en-US" sz="8000" dirty="0" err="1">
                <a:solidFill>
                  <a:srgbClr val="FF0000"/>
                </a:solidFill>
                <a:effectLst/>
                <a:latin typeface="#9Slide05 SVNBulgary" pitchFamily="2" charset="0"/>
                <a:ea typeface="Calibri" panose="020F0502020204030204" pitchFamily="34" charset="0"/>
              </a:rPr>
              <a:t>Thực</a:t>
            </a:r>
            <a:r>
              <a:rPr lang="en-US" sz="8000" dirty="0">
                <a:solidFill>
                  <a:srgbClr val="FF0000"/>
                </a:solidFill>
                <a:effectLst/>
                <a:latin typeface="#9Slide05 SVNBulgary" pitchFamily="2" charset="0"/>
                <a:ea typeface="Calibri" panose="020F0502020204030204" pitchFamily="34" charset="0"/>
              </a:rPr>
              <a:t> </a:t>
            </a:r>
            <a:r>
              <a:rPr lang="en-US" sz="8000" dirty="0" err="1">
                <a:solidFill>
                  <a:srgbClr val="FF0000"/>
                </a:solidFill>
                <a:effectLst/>
                <a:latin typeface="#9Slide05 SVNBulgary" pitchFamily="2" charset="0"/>
                <a:ea typeface="Calibri" panose="020F0502020204030204" pitchFamily="34" charset="0"/>
              </a:rPr>
              <a:t>hành</a:t>
            </a:r>
            <a:endParaRPr lang="en-US" sz="8000" dirty="0">
              <a:solidFill>
                <a:srgbClr val="FF0000"/>
              </a:solidFill>
              <a:effectLst/>
              <a:latin typeface="#9Slide05 SVNBulgary" pitchFamily="2" charset="0"/>
              <a:ea typeface="Calibri" panose="020F0502020204030204" pitchFamily="34" charset="0"/>
            </a:endParaRPr>
          </a:p>
        </p:txBody>
      </p:sp>
    </p:spTree>
    <p:extLst>
      <p:ext uri="{BB962C8B-B14F-4D97-AF65-F5344CB8AC3E}">
        <p14:creationId xmlns:p14="http://schemas.microsoft.com/office/powerpoint/2010/main" val="419317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_淘宝网chenying0907出品 15"/>
          <p:cNvSpPr/>
          <p:nvPr>
            <p:custDataLst>
              <p:tags r:id="rId1"/>
            </p:custDataLst>
          </p:nvPr>
        </p:nvSpPr>
        <p:spPr>
          <a:xfrm>
            <a:off x="1400654" y="2718506"/>
            <a:ext cx="9390691" cy="1808887"/>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A_图片 12"/>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3767838" y="301206"/>
            <a:ext cx="4543042" cy="6240321"/>
          </a:xfrm>
          <a:prstGeom prst="rect">
            <a:avLst/>
          </a:prstGeom>
        </p:spPr>
      </p:pic>
      <p:sp>
        <p:nvSpPr>
          <p:cNvPr id="3" name="PA_淘宝网chenying0907出品 2"/>
          <p:cNvSpPr/>
          <p:nvPr>
            <p:custDataLst>
              <p:tags r:id="rId3"/>
            </p:custDataLst>
          </p:nvPr>
        </p:nvSpPr>
        <p:spPr>
          <a:xfrm>
            <a:off x="1618284" y="2937031"/>
            <a:ext cx="8955432" cy="1389642"/>
          </a:xfrm>
          <a:prstGeom prst="rect">
            <a:avLst/>
          </a:prstGeom>
          <a:solidFill>
            <a:schemeClr val="bg1">
              <a:alpha val="91000"/>
            </a:schemeClr>
          </a:solidFill>
          <a:ln>
            <a:solidFill>
              <a:schemeClr val="accent2">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淘宝网chenying0907出品 5"/>
          <p:cNvSpPr txBox="1"/>
          <p:nvPr>
            <p:custDataLst>
              <p:tags r:id="rId4"/>
            </p:custDataLst>
          </p:nvPr>
        </p:nvSpPr>
        <p:spPr>
          <a:xfrm>
            <a:off x="1739575" y="3365204"/>
            <a:ext cx="8834141" cy="707886"/>
          </a:xfrm>
          <a:prstGeom prst="rect">
            <a:avLst/>
          </a:prstGeom>
          <a:noFill/>
        </p:spPr>
        <p:txBody>
          <a:bodyPr wrap="square" rtlCol="0">
            <a:spAutoFit/>
          </a:bodyPr>
          <a:lstStyle/>
          <a:p>
            <a:pPr algn="ctr"/>
            <a:r>
              <a:rPr lang="en-US" altLang="zh-CN" sz="4000" kern="2000" spc="600" dirty="0" err="1">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Vòng</a:t>
            </a:r>
            <a:r>
              <a:rPr lang="en-US" altLang="zh-CN" sz="4000" kern="2000" spc="600" dirty="0">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 1: </a:t>
            </a:r>
            <a:r>
              <a:rPr lang="en-US" altLang="zh-CN" sz="4000" kern="2000" spc="600" dirty="0" err="1">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Trắc</a:t>
            </a:r>
            <a:r>
              <a:rPr lang="en-US" altLang="zh-CN" sz="4000" kern="2000" spc="600" dirty="0">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 </a:t>
            </a:r>
            <a:r>
              <a:rPr lang="en-US" altLang="zh-CN" sz="4000" kern="2000" spc="600" dirty="0" err="1">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nghiệm</a:t>
            </a:r>
            <a:r>
              <a:rPr lang="en-US" altLang="zh-CN" sz="4000" kern="2000" spc="600" dirty="0">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 </a:t>
            </a:r>
            <a:r>
              <a:rPr lang="en-US" altLang="zh-CN" sz="4000" kern="2000" spc="600" dirty="0" err="1">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vui</a:t>
            </a:r>
            <a:endParaRPr lang="en-US" altLang="zh-CN" sz="4000" kern="2000" spc="600" dirty="0">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endParaRPr>
          </a:p>
        </p:txBody>
      </p:sp>
    </p:spTree>
    <p:extLst>
      <p:ext uri="{BB962C8B-B14F-4D97-AF65-F5344CB8AC3E}">
        <p14:creationId xmlns:p14="http://schemas.microsoft.com/office/powerpoint/2010/main" val="47237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21" presetClass="entr" presetSubtype="1" fill="hold" grpId="0" nodeType="withEffect">
                                  <p:stCondLst>
                                    <p:cond delay="10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900"/>
                                        <p:tgtEl>
                                          <p:spTgt spid="16"/>
                                        </p:tgtEl>
                                      </p:cBhvr>
                                    </p:animEffect>
                                  </p:childTnLst>
                                </p:cTn>
                              </p:par>
                              <p:par>
                                <p:cTn id="11" presetID="16" presetClass="entr" presetSubtype="21" fill="hold" grpId="0" nodeType="withEffect">
                                  <p:stCondLst>
                                    <p:cond delay="70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50"/>
                                        <p:tgtEl>
                                          <p:spTgt spid="3"/>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3">
            <a:extLst>
              <a:ext uri="{FF2B5EF4-FFF2-40B4-BE49-F238E27FC236}">
                <a16:creationId xmlns:a16="http://schemas.microsoft.com/office/drawing/2014/main" id="{B201B945-29E9-4CEB-85D7-E10418616F1D}"/>
              </a:ext>
            </a:extLst>
          </p:cNvPr>
          <p:cNvSpPr/>
          <p:nvPr/>
        </p:nvSpPr>
        <p:spPr>
          <a:xfrm>
            <a:off x="841872" y="818012"/>
            <a:ext cx="10526728" cy="1604597"/>
          </a:xfrm>
          <a:prstGeom prst="snip2Diag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9Slide03 Arima Madurai Black" panose="00000A00000000000000" pitchFamily="2" charset="0"/>
                <a:cs typeface="#9Slide03 Arima Madurai Black" panose="00000A00000000000000" pitchFamily="2" charset="0"/>
              </a:rPr>
              <a:t>1/ </a:t>
            </a:r>
            <a:r>
              <a:rPr lang="en-US" sz="4000" b="1" dirty="0" err="1">
                <a:solidFill>
                  <a:srgbClr val="FF0000"/>
                </a:solidFill>
                <a:latin typeface="#9Slide03 Arima Madurai Black" panose="00000A00000000000000" pitchFamily="2" charset="0"/>
                <a:cs typeface="#9Slide03 Arima Madurai Black" panose="00000A00000000000000" pitchFamily="2" charset="0"/>
              </a:rPr>
              <a:t>Đáp</a:t>
            </a:r>
            <a:r>
              <a:rPr 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sz="4000" b="1" dirty="0" err="1">
                <a:solidFill>
                  <a:srgbClr val="FF0000"/>
                </a:solidFill>
                <a:latin typeface="#9Slide03 Arima Madurai Black" panose="00000A00000000000000" pitchFamily="2" charset="0"/>
                <a:cs typeface="#9Slide03 Arima Madurai Black" panose="00000A00000000000000" pitchFamily="2" charset="0"/>
              </a:rPr>
              <a:t>án</a:t>
            </a:r>
            <a:r>
              <a:rPr 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sz="4000" b="1" dirty="0" err="1">
                <a:solidFill>
                  <a:srgbClr val="FF0000"/>
                </a:solidFill>
                <a:latin typeface="#9Slide03 Arima Madurai Black" panose="00000A00000000000000" pitchFamily="2" charset="0"/>
                <a:cs typeface="#9Slide03 Arima Madurai Black" panose="00000A00000000000000" pitchFamily="2" charset="0"/>
              </a:rPr>
              <a:t>nào</a:t>
            </a:r>
            <a:r>
              <a:rPr 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sz="4000" b="1" dirty="0" err="1">
                <a:solidFill>
                  <a:srgbClr val="FF0000"/>
                </a:solidFill>
                <a:latin typeface="#9Slide03 Arima Madurai Black" panose="00000A00000000000000" pitchFamily="2" charset="0"/>
                <a:cs typeface="#9Slide03 Arima Madurai Black" panose="00000A00000000000000" pitchFamily="2" charset="0"/>
              </a:rPr>
              <a:t>sau</a:t>
            </a:r>
            <a:r>
              <a:rPr 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sz="4000" b="1" dirty="0" err="1">
                <a:solidFill>
                  <a:srgbClr val="FF0000"/>
                </a:solidFill>
                <a:latin typeface="#9Slide03 Arima Madurai Black" panose="00000A00000000000000" pitchFamily="2" charset="0"/>
                <a:cs typeface="#9Slide03 Arima Madurai Black" panose="00000A00000000000000" pitchFamily="2" charset="0"/>
              </a:rPr>
              <a:t>đây</a:t>
            </a:r>
            <a:r>
              <a:rPr 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sz="4000" b="1" dirty="0" err="1">
                <a:solidFill>
                  <a:srgbClr val="FF0000"/>
                </a:solidFill>
                <a:latin typeface="#9Slide03 Arima Madurai Black" panose="00000A00000000000000" pitchFamily="2" charset="0"/>
                <a:cs typeface="#9Slide03 Arima Madurai Black" panose="00000A00000000000000" pitchFamily="2" charset="0"/>
              </a:rPr>
              <a:t>không</a:t>
            </a:r>
            <a:r>
              <a:rPr 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sz="4000" b="1" dirty="0" err="1">
                <a:solidFill>
                  <a:srgbClr val="FF0000"/>
                </a:solidFill>
                <a:latin typeface="#9Slide03 Arima Madurai Black" panose="00000A00000000000000" pitchFamily="2" charset="0"/>
                <a:cs typeface="#9Slide03 Arima Madurai Black" panose="00000A00000000000000" pitchFamily="2" charset="0"/>
              </a:rPr>
              <a:t>phải</a:t>
            </a:r>
            <a:r>
              <a:rPr 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sz="4000" b="1" dirty="0" err="1">
                <a:solidFill>
                  <a:srgbClr val="FF0000"/>
                </a:solidFill>
                <a:latin typeface="#9Slide03 Arima Madurai Black" panose="00000A00000000000000" pitchFamily="2" charset="0"/>
                <a:cs typeface="#9Slide03 Arima Madurai Black" panose="00000A00000000000000" pitchFamily="2" charset="0"/>
              </a:rPr>
              <a:t>từ</a:t>
            </a:r>
            <a:r>
              <a:rPr 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sz="4000" b="1" dirty="0" err="1">
                <a:solidFill>
                  <a:srgbClr val="FF0000"/>
                </a:solidFill>
                <a:latin typeface="#9Slide03 Arima Madurai Black" panose="00000A00000000000000" pitchFamily="2" charset="0"/>
                <a:cs typeface="#9Slide03 Arima Madurai Black" panose="00000A00000000000000" pitchFamily="2" charset="0"/>
              </a:rPr>
              <a:t>láy</a:t>
            </a:r>
            <a:r>
              <a:rPr lang="en-US" sz="4000" b="1" dirty="0">
                <a:solidFill>
                  <a:srgbClr val="FF0000"/>
                </a:solidFill>
                <a:latin typeface="#9Slide03 Arima Madurai Black" panose="00000A00000000000000" pitchFamily="2" charset="0"/>
                <a:cs typeface="#9Slide03 Arima Madurai Black" panose="00000A00000000000000" pitchFamily="2" charset="0"/>
              </a:rPr>
              <a:t>?</a:t>
            </a:r>
            <a:endParaRPr lang="vi-VN" sz="4000" b="1"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4" name="Rectangle 3">
            <a:extLst>
              <a:ext uri="{FF2B5EF4-FFF2-40B4-BE49-F238E27FC236}">
                <a16:creationId xmlns:a16="http://schemas.microsoft.com/office/drawing/2014/main" id="{86DE85F8-247A-4B26-8595-96F3824760FB}"/>
              </a:ext>
            </a:extLst>
          </p:cNvPr>
          <p:cNvSpPr/>
          <p:nvPr/>
        </p:nvSpPr>
        <p:spPr>
          <a:xfrm>
            <a:off x="868262" y="2951659"/>
            <a:ext cx="5157992" cy="133064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3000" dirty="0">
                <a:latin typeface="#9Slide03 Arima Madurai" panose="00000500000000000000" pitchFamily="2" charset="0"/>
                <a:cs typeface="#9Slide03 Arima Madurai" panose="00000500000000000000" pitchFamily="2" charset="0"/>
              </a:rPr>
              <a:t>A: hung </a:t>
            </a:r>
            <a:r>
              <a:rPr lang="en-US" sz="3000" dirty="0" err="1">
                <a:latin typeface="#9Slide03 Arima Madurai" panose="00000500000000000000" pitchFamily="2" charset="0"/>
                <a:cs typeface="#9Slide03 Arima Madurai" panose="00000500000000000000" pitchFamily="2" charset="0"/>
              </a:rPr>
              <a:t>hăng</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hống</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hách</a:t>
            </a:r>
            <a:endParaRPr lang="en-US" sz="3000" dirty="0">
              <a:latin typeface="#9Slide03 Arima Madurai" panose="00000500000000000000" pitchFamily="2" charset="0"/>
              <a:cs typeface="#9Slide03 Arima Madurai" panose="00000500000000000000" pitchFamily="2" charset="0"/>
            </a:endParaRPr>
          </a:p>
        </p:txBody>
      </p:sp>
      <p:sp>
        <p:nvSpPr>
          <p:cNvPr id="5" name="Rectangle 4">
            <a:extLst>
              <a:ext uri="{FF2B5EF4-FFF2-40B4-BE49-F238E27FC236}">
                <a16:creationId xmlns:a16="http://schemas.microsoft.com/office/drawing/2014/main" id="{93998625-6706-4B05-B067-E95C783B26B0}"/>
              </a:ext>
            </a:extLst>
          </p:cNvPr>
          <p:cNvSpPr/>
          <p:nvPr/>
        </p:nvSpPr>
        <p:spPr>
          <a:xfrm>
            <a:off x="6411433" y="2955848"/>
            <a:ext cx="4912305" cy="133064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3000" dirty="0">
                <a:latin typeface="#9Slide03 Arima Madurai" panose="00000500000000000000" pitchFamily="2" charset="0"/>
                <a:cs typeface="#9Slide03 Arima Madurai" panose="00000500000000000000" pitchFamily="2" charset="0"/>
              </a:rPr>
              <a:t>B: </a:t>
            </a:r>
            <a:r>
              <a:rPr lang="en-US" sz="3000" dirty="0" err="1">
                <a:latin typeface="#9Slide03 Arima Madurai" panose="00000500000000000000" pitchFamily="2" charset="0"/>
                <a:cs typeface="#9Slide03 Arima Madurai" panose="00000500000000000000" pitchFamily="2" charset="0"/>
              </a:rPr>
              <a:t>luộm</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thuộm</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bề</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bộn</a:t>
            </a:r>
            <a:endParaRPr lang="en-US" sz="3000" dirty="0">
              <a:latin typeface="#9Slide03 Arima Madurai" panose="00000500000000000000" pitchFamily="2" charset="0"/>
              <a:cs typeface="#9Slide03 Arima Madurai" panose="00000500000000000000" pitchFamily="2" charset="0"/>
            </a:endParaRPr>
          </a:p>
        </p:txBody>
      </p:sp>
      <p:sp>
        <p:nvSpPr>
          <p:cNvPr id="6" name="Rectangle 5">
            <a:extLst>
              <a:ext uri="{FF2B5EF4-FFF2-40B4-BE49-F238E27FC236}">
                <a16:creationId xmlns:a16="http://schemas.microsoft.com/office/drawing/2014/main" id="{6DE21DDD-2553-491E-ACF0-63B6678E1998}"/>
              </a:ext>
            </a:extLst>
          </p:cNvPr>
          <p:cNvSpPr/>
          <p:nvPr/>
        </p:nvSpPr>
        <p:spPr>
          <a:xfrm>
            <a:off x="859026" y="4890542"/>
            <a:ext cx="5157992" cy="133064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3000" dirty="0">
                <a:latin typeface="#9Slide03 Arima Madurai" panose="00000500000000000000" pitchFamily="2" charset="0"/>
                <a:cs typeface="#9Slide03 Arima Madurai" panose="00000500000000000000" pitchFamily="2" charset="0"/>
              </a:rPr>
              <a:t>C: </a:t>
            </a:r>
            <a:r>
              <a:rPr lang="en-US" sz="3000" dirty="0" err="1">
                <a:latin typeface="#9Slide03 Arima Madurai" panose="00000500000000000000" pitchFamily="2" charset="0"/>
                <a:cs typeface="#9Slide03 Arima Madurai" panose="00000500000000000000" pitchFamily="2" charset="0"/>
              </a:rPr>
              <a:t>dẻo</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dai</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thảm</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thương</a:t>
            </a:r>
            <a:endParaRPr lang="en-US" sz="3000" dirty="0">
              <a:latin typeface="#9Slide03 Arima Madurai" panose="00000500000000000000" pitchFamily="2" charset="0"/>
              <a:cs typeface="#9Slide03 Arima Madurai" panose="00000500000000000000" pitchFamily="2" charset="0"/>
            </a:endParaRPr>
          </a:p>
        </p:txBody>
      </p:sp>
      <p:sp>
        <p:nvSpPr>
          <p:cNvPr id="7" name="Rectangle 6">
            <a:extLst>
              <a:ext uri="{FF2B5EF4-FFF2-40B4-BE49-F238E27FC236}">
                <a16:creationId xmlns:a16="http://schemas.microsoft.com/office/drawing/2014/main" id="{8CC5B765-44FA-45DA-A4F5-0A5D84934E6B}"/>
              </a:ext>
            </a:extLst>
          </p:cNvPr>
          <p:cNvSpPr/>
          <p:nvPr/>
        </p:nvSpPr>
        <p:spPr>
          <a:xfrm>
            <a:off x="6456295" y="4890542"/>
            <a:ext cx="4912305" cy="133064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3000" dirty="0">
                <a:latin typeface="#9Slide03 Arima Madurai" panose="00000500000000000000" pitchFamily="2" charset="0"/>
                <a:cs typeface="#9Slide03 Arima Madurai" panose="00000500000000000000" pitchFamily="2" charset="0"/>
              </a:rPr>
              <a:t>D: </a:t>
            </a:r>
            <a:r>
              <a:rPr lang="en-US" sz="3000" dirty="0" err="1">
                <a:latin typeface="#9Slide03 Arima Madurai" panose="00000500000000000000" pitchFamily="2" charset="0"/>
                <a:cs typeface="#9Slide03 Arima Madurai" panose="00000500000000000000" pitchFamily="2" charset="0"/>
              </a:rPr>
              <a:t>Loanh</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quanh</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băn</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khoăn</a:t>
            </a:r>
            <a:endParaRPr lang="en-US" sz="3000" dirty="0">
              <a:latin typeface="#9Slide03 Arima Madurai" panose="00000500000000000000" pitchFamily="2" charset="0"/>
              <a:cs typeface="#9Slide03 Arima Madurai" panose="00000500000000000000" pitchFamily="2" charset="0"/>
            </a:endParaRPr>
          </a:p>
        </p:txBody>
      </p:sp>
      <p:pic>
        <p:nvPicPr>
          <p:cNvPr id="8" name="Picture 7">
            <a:extLst>
              <a:ext uri="{FF2B5EF4-FFF2-40B4-BE49-F238E27FC236}">
                <a16:creationId xmlns:a16="http://schemas.microsoft.com/office/drawing/2014/main" id="{4065CAB8-1B2C-4EA8-8B65-59A66BB51F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5817" y="3204847"/>
            <a:ext cx="805722" cy="708059"/>
          </a:xfrm>
          <a:prstGeom prst="rect">
            <a:avLst/>
          </a:prstGeom>
        </p:spPr>
      </p:pic>
      <p:pic>
        <p:nvPicPr>
          <p:cNvPr id="9" name="Picture 8">
            <a:extLst>
              <a:ext uri="{FF2B5EF4-FFF2-40B4-BE49-F238E27FC236}">
                <a16:creationId xmlns:a16="http://schemas.microsoft.com/office/drawing/2014/main" id="{D2920344-36E6-4158-BC2E-764F5C68CA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2228" y="5215272"/>
            <a:ext cx="804536" cy="643628"/>
          </a:xfrm>
          <a:prstGeom prst="rect">
            <a:avLst/>
          </a:prstGeom>
        </p:spPr>
      </p:pic>
      <p:pic>
        <p:nvPicPr>
          <p:cNvPr id="10" name="Picture 9">
            <a:extLst>
              <a:ext uri="{FF2B5EF4-FFF2-40B4-BE49-F238E27FC236}">
                <a16:creationId xmlns:a16="http://schemas.microsoft.com/office/drawing/2014/main" id="{8BE27D65-9434-408B-94F7-8ED2C185C3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5618" y="5214150"/>
            <a:ext cx="804742" cy="707197"/>
          </a:xfrm>
          <a:prstGeom prst="rect">
            <a:avLst/>
          </a:prstGeom>
        </p:spPr>
      </p:pic>
      <p:pic>
        <p:nvPicPr>
          <p:cNvPr id="11" name="Picture 10">
            <a:extLst>
              <a:ext uri="{FF2B5EF4-FFF2-40B4-BE49-F238E27FC236}">
                <a16:creationId xmlns:a16="http://schemas.microsoft.com/office/drawing/2014/main" id="{ED70336A-945B-4DE3-B247-62B093C375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1146" y="3204847"/>
            <a:ext cx="732592" cy="643793"/>
          </a:xfrm>
          <a:prstGeom prst="rect">
            <a:avLst/>
          </a:prstGeom>
        </p:spPr>
      </p:pic>
    </p:spTree>
    <p:extLst>
      <p:ext uri="{BB962C8B-B14F-4D97-AF65-F5344CB8AC3E}">
        <p14:creationId xmlns:p14="http://schemas.microsoft.com/office/powerpoint/2010/main" val="198628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FFFF0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FFFF0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Check mark.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00B05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3">
            <a:extLst>
              <a:ext uri="{FF2B5EF4-FFF2-40B4-BE49-F238E27FC236}">
                <a16:creationId xmlns:a16="http://schemas.microsoft.com/office/drawing/2014/main" id="{D77D8D30-4115-47A9-B125-89F437E05677}"/>
              </a:ext>
            </a:extLst>
          </p:cNvPr>
          <p:cNvSpPr/>
          <p:nvPr/>
        </p:nvSpPr>
        <p:spPr>
          <a:xfrm>
            <a:off x="832636" y="830480"/>
            <a:ext cx="10526728" cy="1604597"/>
          </a:xfrm>
          <a:prstGeom prst="snip2Diag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9Slide03 Arima Madurai Black" panose="00000A00000000000000" pitchFamily="2" charset="0"/>
                <a:cs typeface="#9Slide03 Arima Madurai Black" panose="00000A00000000000000" pitchFamily="2" charset="0"/>
              </a:rPr>
              <a:t>2/ </a:t>
            </a:r>
            <a:r>
              <a:rPr lang="en-US" sz="4000" b="1" dirty="0" err="1">
                <a:solidFill>
                  <a:srgbClr val="FF0000"/>
                </a:solidFill>
                <a:latin typeface="#9Slide03 Arima Madurai Black" panose="00000A00000000000000" pitchFamily="2" charset="0"/>
                <a:cs typeface="#9Slide03 Arima Madurai Black" panose="00000A00000000000000" pitchFamily="2" charset="0"/>
              </a:rPr>
              <a:t>Đáp</a:t>
            </a:r>
            <a:r>
              <a:rPr 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sz="4000" b="1" dirty="0" err="1">
                <a:solidFill>
                  <a:srgbClr val="FF0000"/>
                </a:solidFill>
                <a:latin typeface="#9Slide03 Arima Madurai Black" panose="00000A00000000000000" pitchFamily="2" charset="0"/>
                <a:cs typeface="#9Slide03 Arima Madurai Black" panose="00000A00000000000000" pitchFamily="2" charset="0"/>
              </a:rPr>
              <a:t>án</a:t>
            </a:r>
            <a:r>
              <a:rPr 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sz="4000" b="1" dirty="0" err="1">
                <a:solidFill>
                  <a:srgbClr val="FF0000"/>
                </a:solidFill>
                <a:latin typeface="#9Slide03 Arima Madurai Black" panose="00000A00000000000000" pitchFamily="2" charset="0"/>
                <a:cs typeface="#9Slide03 Arima Madurai Black" panose="00000A00000000000000" pitchFamily="2" charset="0"/>
              </a:rPr>
              <a:t>nào</a:t>
            </a:r>
            <a:r>
              <a:rPr 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sz="4000" b="1" dirty="0" err="1">
                <a:solidFill>
                  <a:srgbClr val="FF0000"/>
                </a:solidFill>
                <a:latin typeface="#9Slide03 Arima Madurai Black" panose="00000A00000000000000" pitchFamily="2" charset="0"/>
                <a:cs typeface="#9Slide03 Arima Madurai Black" panose="00000A00000000000000" pitchFamily="2" charset="0"/>
              </a:rPr>
              <a:t>chỉ</a:t>
            </a:r>
            <a:r>
              <a:rPr 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sz="4000" b="1" dirty="0" err="1">
                <a:solidFill>
                  <a:srgbClr val="FF0000"/>
                </a:solidFill>
                <a:latin typeface="#9Slide03 Arima Madurai Black" panose="00000A00000000000000" pitchFamily="2" charset="0"/>
                <a:cs typeface="#9Slide03 Arima Madurai Black" panose="00000A00000000000000" pitchFamily="2" charset="0"/>
              </a:rPr>
              <a:t>toàn</a:t>
            </a:r>
            <a:r>
              <a:rPr 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sz="4000" b="1" dirty="0" err="1">
                <a:solidFill>
                  <a:srgbClr val="FF0000"/>
                </a:solidFill>
                <a:latin typeface="#9Slide03 Arima Madurai Black" panose="00000A00000000000000" pitchFamily="2" charset="0"/>
                <a:cs typeface="#9Slide03 Arima Madurai Black" panose="00000A00000000000000" pitchFamily="2" charset="0"/>
              </a:rPr>
              <a:t>từ</a:t>
            </a:r>
            <a:r>
              <a:rPr lang="en-US" sz="4000" b="1" dirty="0">
                <a:solidFill>
                  <a:srgbClr val="FF0000"/>
                </a:solidFill>
                <a:latin typeface="#9Slide03 Arima Madurai Black" panose="00000A00000000000000" pitchFamily="2" charset="0"/>
                <a:cs typeface="#9Slide03 Arima Madurai Black" panose="00000A00000000000000" pitchFamily="2" charset="0"/>
              </a:rPr>
              <a:t> </a:t>
            </a:r>
            <a:r>
              <a:rPr lang="en-US" sz="4000" b="1" dirty="0" err="1">
                <a:solidFill>
                  <a:srgbClr val="FF0000"/>
                </a:solidFill>
                <a:latin typeface="#9Slide03 Arima Madurai Black" panose="00000A00000000000000" pitchFamily="2" charset="0"/>
                <a:cs typeface="#9Slide03 Arima Madurai Black" panose="00000A00000000000000" pitchFamily="2" charset="0"/>
              </a:rPr>
              <a:t>ghép</a:t>
            </a:r>
            <a:r>
              <a:rPr lang="en-US" sz="4000" b="1" dirty="0">
                <a:solidFill>
                  <a:srgbClr val="FF0000"/>
                </a:solidFill>
                <a:latin typeface="#9Slide03 Arima Madurai Black" panose="00000A00000000000000" pitchFamily="2" charset="0"/>
                <a:cs typeface="#9Slide03 Arima Madurai Black" panose="00000A00000000000000" pitchFamily="2" charset="0"/>
              </a:rPr>
              <a:t>?</a:t>
            </a:r>
          </a:p>
        </p:txBody>
      </p:sp>
      <p:sp>
        <p:nvSpPr>
          <p:cNvPr id="4" name="Rectangle 3">
            <a:extLst>
              <a:ext uri="{FF2B5EF4-FFF2-40B4-BE49-F238E27FC236}">
                <a16:creationId xmlns:a16="http://schemas.microsoft.com/office/drawing/2014/main" id="{5D9CB196-DC00-46E8-81BA-3A77FA74F475}"/>
              </a:ext>
            </a:extLst>
          </p:cNvPr>
          <p:cNvSpPr/>
          <p:nvPr/>
        </p:nvSpPr>
        <p:spPr>
          <a:xfrm>
            <a:off x="1065616" y="3051372"/>
            <a:ext cx="4906798" cy="13015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a:latin typeface="#9Slide03 Arima Madurai" panose="00000500000000000000" pitchFamily="2" charset="0"/>
                <a:cs typeface="#9Slide03 Arima Madurai" panose="00000500000000000000" pitchFamily="2" charset="0"/>
              </a:rPr>
              <a:t>A: </a:t>
            </a:r>
            <a:r>
              <a:rPr lang="en-US" sz="2800" dirty="0" err="1">
                <a:latin typeface="#9Slide03 Arima Madurai" panose="00000500000000000000" pitchFamily="2" charset="0"/>
                <a:cs typeface="#9Slide03 Arima Madurai" panose="00000500000000000000" pitchFamily="2" charset="0"/>
              </a:rPr>
              <a:t>mẫm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bóng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hủn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hoẳn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lợi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hại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phành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phạch</a:t>
            </a:r>
            <a:endParaRPr lang="en-US" sz="2800" dirty="0">
              <a:latin typeface="#9Slide03 Arima Madurai" panose="00000500000000000000" pitchFamily="2" charset="0"/>
              <a:cs typeface="#9Slide03 Arima Madurai" panose="00000500000000000000" pitchFamily="2" charset="0"/>
            </a:endParaRPr>
          </a:p>
        </p:txBody>
      </p:sp>
      <p:sp>
        <p:nvSpPr>
          <p:cNvPr id="5" name="Rectangle 4">
            <a:extLst>
              <a:ext uri="{FF2B5EF4-FFF2-40B4-BE49-F238E27FC236}">
                <a16:creationId xmlns:a16="http://schemas.microsoft.com/office/drawing/2014/main" id="{442C0619-E7E8-41F4-897A-60DD32CC6418}"/>
              </a:ext>
            </a:extLst>
          </p:cNvPr>
          <p:cNvSpPr/>
          <p:nvPr/>
        </p:nvSpPr>
        <p:spPr>
          <a:xfrm>
            <a:off x="6086011" y="3055561"/>
            <a:ext cx="4906798" cy="13015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a:latin typeface="#9Slide03 Arima Madurai" panose="00000500000000000000" pitchFamily="2" charset="0"/>
                <a:cs typeface="#9Slide03 Arima Madurai" panose="00000500000000000000" pitchFamily="2" charset="0"/>
              </a:rPr>
              <a:t>B: </a:t>
            </a:r>
            <a:r>
              <a:rPr lang="en-US" sz="2800" dirty="0" err="1">
                <a:latin typeface="#9Slide03 Arima Madurai" panose="00000500000000000000" pitchFamily="2" charset="0"/>
                <a:cs typeface="#9Slide03 Arima Madurai" panose="00000500000000000000" pitchFamily="2" charset="0"/>
              </a:rPr>
              <a:t>mẫm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bóng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lợi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hại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cường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tráng</a:t>
            </a:r>
            <a:endParaRPr lang="en-US" sz="2800" dirty="0">
              <a:latin typeface="#9Slide03 Arima Madurai" panose="00000500000000000000" pitchFamily="2" charset="0"/>
              <a:cs typeface="#9Slide03 Arima Madurai" panose="00000500000000000000" pitchFamily="2" charset="0"/>
            </a:endParaRPr>
          </a:p>
        </p:txBody>
      </p:sp>
      <p:sp>
        <p:nvSpPr>
          <p:cNvPr id="6" name="Rectangle 5">
            <a:extLst>
              <a:ext uri="{FF2B5EF4-FFF2-40B4-BE49-F238E27FC236}">
                <a16:creationId xmlns:a16="http://schemas.microsoft.com/office/drawing/2014/main" id="{A515C0D2-D8A7-4457-AF6D-827C80529F2B}"/>
              </a:ext>
            </a:extLst>
          </p:cNvPr>
          <p:cNvSpPr/>
          <p:nvPr/>
        </p:nvSpPr>
        <p:spPr>
          <a:xfrm>
            <a:off x="1065616" y="4823755"/>
            <a:ext cx="4906798" cy="116960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a:latin typeface="#9Slide03 Arima Madurai" panose="00000500000000000000" pitchFamily="2" charset="0"/>
                <a:cs typeface="#9Slide03 Arima Madurai" panose="00000500000000000000" pitchFamily="2" charset="0"/>
              </a:rPr>
              <a:t>C: </a:t>
            </a:r>
            <a:r>
              <a:rPr lang="en-US" sz="2800" dirty="0" err="1">
                <a:latin typeface="#9Slide03 Arima Madurai" panose="00000500000000000000" pitchFamily="2" charset="0"/>
                <a:cs typeface="#9Slide03 Arima Madurai" panose="00000500000000000000" pitchFamily="2" charset="0"/>
              </a:rPr>
              <a:t>hủn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hoẳn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phành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phạch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giòn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giã</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ngoàm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ngoạp</a:t>
            </a:r>
            <a:endParaRPr lang="en-US" sz="2800" dirty="0">
              <a:latin typeface="#9Slide03 Arima Madurai" panose="00000500000000000000" pitchFamily="2" charset="0"/>
              <a:cs typeface="#9Slide03 Arima Madurai" panose="00000500000000000000" pitchFamily="2" charset="0"/>
            </a:endParaRPr>
          </a:p>
        </p:txBody>
      </p:sp>
      <p:sp>
        <p:nvSpPr>
          <p:cNvPr id="7" name="Rectangle 6">
            <a:extLst>
              <a:ext uri="{FF2B5EF4-FFF2-40B4-BE49-F238E27FC236}">
                <a16:creationId xmlns:a16="http://schemas.microsoft.com/office/drawing/2014/main" id="{2D791C6E-4600-4008-997A-8D8C79C689C6}"/>
              </a:ext>
            </a:extLst>
          </p:cNvPr>
          <p:cNvSpPr/>
          <p:nvPr/>
        </p:nvSpPr>
        <p:spPr>
          <a:xfrm>
            <a:off x="6086011" y="4827944"/>
            <a:ext cx="4906798" cy="116960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a:latin typeface="#9Slide03 Arima Madurai" panose="00000500000000000000" pitchFamily="2" charset="0"/>
                <a:cs typeface="#9Slide03 Arima Madurai" panose="00000500000000000000" pitchFamily="2" charset="0"/>
              </a:rPr>
              <a:t>D: </a:t>
            </a:r>
            <a:r>
              <a:rPr lang="en-US" sz="2800" dirty="0" err="1">
                <a:latin typeface="#9Slide03 Arima Madurai" panose="00000500000000000000" pitchFamily="2" charset="0"/>
                <a:cs typeface="#9Slide03 Arima Madurai" panose="00000500000000000000" pitchFamily="2" charset="0"/>
              </a:rPr>
              <a:t>ngu</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ngốc</a:t>
            </a:r>
            <a:r>
              <a:rPr lang="en-US" sz="2800" dirty="0">
                <a:latin typeface="#9Slide03 Arima Madurai" panose="00000500000000000000" pitchFamily="2" charset="0"/>
                <a:cs typeface="#9Slide03 Arima Madurai" panose="00000500000000000000" pitchFamily="2" charset="0"/>
              </a:rPr>
              <a:t>, um </a:t>
            </a:r>
            <a:r>
              <a:rPr lang="en-US" sz="2800" dirty="0" err="1">
                <a:latin typeface="#9Slide03 Arima Madurai" panose="00000500000000000000" pitchFamily="2" charset="0"/>
                <a:cs typeface="#9Slide03 Arima Madurai" panose="00000500000000000000" pitchFamily="2" charset="0"/>
              </a:rPr>
              <a:t>tùm</a:t>
            </a:r>
            <a:r>
              <a:rPr lang="en-US" sz="2800" dirty="0">
                <a:latin typeface="#9Slide03 Arima Madurai" panose="00000500000000000000" pitchFamily="2" charset="0"/>
                <a:cs typeface="#9Slide03 Arima Madurai" panose="00000500000000000000" pitchFamily="2" charset="0"/>
              </a:rPr>
              <a:t>, om </a:t>
            </a:r>
            <a:r>
              <a:rPr lang="en-US" sz="2800" dirty="0" err="1">
                <a:latin typeface="#9Slide03 Arima Madurai" panose="00000500000000000000" pitchFamily="2" charset="0"/>
                <a:cs typeface="#9Slide03 Arima Madurai" panose="00000500000000000000" pitchFamily="2" charset="0"/>
              </a:rPr>
              <a:t>sòm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văng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vẳng</a:t>
            </a:r>
            <a:endParaRPr lang="en-US" sz="2800" dirty="0">
              <a:latin typeface="#9Slide03 Arima Madurai" panose="00000500000000000000" pitchFamily="2" charset="0"/>
              <a:cs typeface="#9Slide03 Arima Madurai" panose="00000500000000000000" pitchFamily="2" charset="0"/>
            </a:endParaRPr>
          </a:p>
        </p:txBody>
      </p:sp>
      <p:pic>
        <p:nvPicPr>
          <p:cNvPr id="8" name="Picture 7">
            <a:extLst>
              <a:ext uri="{FF2B5EF4-FFF2-40B4-BE49-F238E27FC236}">
                <a16:creationId xmlns:a16="http://schemas.microsoft.com/office/drawing/2014/main" id="{AE65B977-FECD-4C9A-99B0-F2CFA74020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5140" y="3448230"/>
            <a:ext cx="805722" cy="708059"/>
          </a:xfrm>
          <a:prstGeom prst="rect">
            <a:avLst/>
          </a:prstGeom>
        </p:spPr>
      </p:pic>
      <p:pic>
        <p:nvPicPr>
          <p:cNvPr id="9" name="Picture 8">
            <a:extLst>
              <a:ext uri="{FF2B5EF4-FFF2-40B4-BE49-F238E27FC236}">
                <a16:creationId xmlns:a16="http://schemas.microsoft.com/office/drawing/2014/main" id="{06A51C55-BC18-4BE0-B123-943EB6690E20}"/>
              </a:ext>
            </a:extLst>
          </p:cNvPr>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67878" y="5007724"/>
            <a:ext cx="804536" cy="704088"/>
          </a:xfrm>
          <a:prstGeom prst="rect">
            <a:avLst/>
          </a:prstGeom>
        </p:spPr>
      </p:pic>
      <p:pic>
        <p:nvPicPr>
          <p:cNvPr id="10" name="Picture 9">
            <a:extLst>
              <a:ext uri="{FF2B5EF4-FFF2-40B4-BE49-F238E27FC236}">
                <a16:creationId xmlns:a16="http://schemas.microsoft.com/office/drawing/2014/main" id="{312234E8-6E22-4873-B547-0A75A761CE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8067" y="5019321"/>
            <a:ext cx="804742" cy="707197"/>
          </a:xfrm>
          <a:prstGeom prst="rect">
            <a:avLst/>
          </a:prstGeom>
        </p:spPr>
      </p:pic>
      <p:pic>
        <p:nvPicPr>
          <p:cNvPr id="11" name="Picture 10">
            <a:extLst>
              <a:ext uri="{FF2B5EF4-FFF2-40B4-BE49-F238E27FC236}">
                <a16:creationId xmlns:a16="http://schemas.microsoft.com/office/drawing/2014/main" id="{3665F98F-77E4-4388-9B0E-16663CBB2A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88067" y="3432826"/>
            <a:ext cx="804742" cy="643793"/>
          </a:xfrm>
          <a:prstGeom prst="rect">
            <a:avLst/>
          </a:prstGeom>
        </p:spPr>
      </p:pic>
    </p:spTree>
    <p:extLst>
      <p:ext uri="{BB962C8B-B14F-4D97-AF65-F5344CB8AC3E}">
        <p14:creationId xmlns:p14="http://schemas.microsoft.com/office/powerpoint/2010/main" val="13002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FFFF0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00B05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FFFF0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3">
            <a:extLst>
              <a:ext uri="{FF2B5EF4-FFF2-40B4-BE49-F238E27FC236}">
                <a16:creationId xmlns:a16="http://schemas.microsoft.com/office/drawing/2014/main" id="{A5A3C59F-2B53-448A-8006-7E1B5AF37D90}"/>
              </a:ext>
            </a:extLst>
          </p:cNvPr>
          <p:cNvSpPr/>
          <p:nvPr/>
        </p:nvSpPr>
        <p:spPr>
          <a:xfrm>
            <a:off x="832636" y="518161"/>
            <a:ext cx="10526728" cy="2025446"/>
          </a:xfrm>
          <a:prstGeom prst="snip2Diag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solidFill>
                  <a:srgbClr val="FF0000"/>
                </a:solidFill>
                <a:latin typeface="#9Slide03 Arima Madurai Black" panose="00000A00000000000000" pitchFamily="2" charset="0"/>
                <a:ea typeface="Times New Roman" pitchFamily="18" charset="0"/>
                <a:cs typeface="#9Slide03 Arima Madurai Black" panose="00000A00000000000000" pitchFamily="2" charset="0"/>
              </a:rPr>
              <a:t>3/ Trong các cụm danh từ sau CDT có đầy đủ cấu trúc ba phần là:</a:t>
            </a:r>
            <a:endParaRPr lang="en-US" sz="4000"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4" name="Rectangle 3">
            <a:extLst>
              <a:ext uri="{FF2B5EF4-FFF2-40B4-BE49-F238E27FC236}">
                <a16:creationId xmlns:a16="http://schemas.microsoft.com/office/drawing/2014/main" id="{6D08C719-D587-4EB5-842A-E11A41107DE3}"/>
              </a:ext>
            </a:extLst>
          </p:cNvPr>
          <p:cNvSpPr/>
          <p:nvPr/>
        </p:nvSpPr>
        <p:spPr>
          <a:xfrm>
            <a:off x="832636" y="3152663"/>
            <a:ext cx="4906798" cy="117213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khuôn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xoan</a:t>
            </a:r>
            <a:endParaRPr lang="en-US" sz="2800"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1422AEFE-4B82-494C-AE37-848669E6A9F5}"/>
              </a:ext>
            </a:extLst>
          </p:cNvPr>
          <p:cNvSpPr/>
          <p:nvPr/>
        </p:nvSpPr>
        <p:spPr>
          <a:xfrm>
            <a:off x="6251944" y="3142255"/>
            <a:ext cx="5078882" cy="117213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nghêu</a:t>
            </a:r>
            <a:endParaRPr lang="en-US" sz="2800"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B9516786-D156-4993-8443-C819F70E0EE4}"/>
              </a:ext>
            </a:extLst>
          </p:cNvPr>
          <p:cNvSpPr/>
          <p:nvPr/>
        </p:nvSpPr>
        <p:spPr>
          <a:xfrm>
            <a:off x="832636" y="4641027"/>
            <a:ext cx="4906798" cy="137877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tòa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endParaRPr lang="en-US" sz="2800"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34BC8991-1C77-4EE7-92A7-BA980778913C}"/>
              </a:ext>
            </a:extLst>
          </p:cNvPr>
          <p:cNvSpPr/>
          <p:nvPr/>
        </p:nvSpPr>
        <p:spPr>
          <a:xfrm>
            <a:off x="6251944" y="4641027"/>
            <a:ext cx="5078882" cy="137877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rộng</a:t>
            </a:r>
            <a:endParaRPr lang="en-US" sz="2800" dirty="0">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202F87DB-E6A5-4A2C-AB5D-5ED0334EDC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7030" y="3485257"/>
            <a:ext cx="732404" cy="643628"/>
          </a:xfrm>
          <a:prstGeom prst="rect">
            <a:avLst/>
          </a:prstGeom>
        </p:spPr>
      </p:pic>
      <p:pic>
        <p:nvPicPr>
          <p:cNvPr id="9" name="Picture 8">
            <a:extLst>
              <a:ext uri="{FF2B5EF4-FFF2-40B4-BE49-F238E27FC236}">
                <a16:creationId xmlns:a16="http://schemas.microsoft.com/office/drawing/2014/main" id="{4B23B571-F702-47D9-A512-7437C83F83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7030" y="4928390"/>
            <a:ext cx="732404" cy="643628"/>
          </a:xfrm>
          <a:prstGeom prst="rect">
            <a:avLst/>
          </a:prstGeom>
        </p:spPr>
      </p:pic>
      <p:pic>
        <p:nvPicPr>
          <p:cNvPr id="10" name="Picture 9">
            <a:extLst>
              <a:ext uri="{FF2B5EF4-FFF2-40B4-BE49-F238E27FC236}">
                <a16:creationId xmlns:a16="http://schemas.microsoft.com/office/drawing/2014/main" id="{D77EA22E-86ED-43D7-A6CB-95FC45A279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4622" y="4959348"/>
            <a:ext cx="804742" cy="643793"/>
          </a:xfrm>
          <a:prstGeom prst="rect">
            <a:avLst/>
          </a:prstGeom>
        </p:spPr>
      </p:pic>
      <p:pic>
        <p:nvPicPr>
          <p:cNvPr id="11" name="Picture 10">
            <a:extLst>
              <a:ext uri="{FF2B5EF4-FFF2-40B4-BE49-F238E27FC236}">
                <a16:creationId xmlns:a16="http://schemas.microsoft.com/office/drawing/2014/main" id="{0E713B41-9009-4B22-AE60-5DFAD6BA9E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0697" y="3517180"/>
            <a:ext cx="732592" cy="643793"/>
          </a:xfrm>
          <a:prstGeom prst="rect">
            <a:avLst/>
          </a:prstGeom>
        </p:spPr>
      </p:pic>
    </p:spTree>
    <p:extLst>
      <p:ext uri="{BB962C8B-B14F-4D97-AF65-F5344CB8AC3E}">
        <p14:creationId xmlns:p14="http://schemas.microsoft.com/office/powerpoint/2010/main" val="40161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FFFF0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FFFF0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FFFF0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Check mark.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00B05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3">
            <a:extLst>
              <a:ext uri="{FF2B5EF4-FFF2-40B4-BE49-F238E27FC236}">
                <a16:creationId xmlns:a16="http://schemas.microsoft.com/office/drawing/2014/main" id="{709A1307-2146-4FA3-87FC-1EE794A77E64}"/>
              </a:ext>
            </a:extLst>
          </p:cNvPr>
          <p:cNvSpPr/>
          <p:nvPr/>
        </p:nvSpPr>
        <p:spPr>
          <a:xfrm>
            <a:off x="624468" y="563418"/>
            <a:ext cx="10917043" cy="1450553"/>
          </a:xfrm>
          <a:prstGeom prst="snip2DiagRect">
            <a:avLst>
              <a:gd name="adj1" fmla="val 0"/>
              <a:gd name="adj2" fmla="val 16667"/>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rgbClr val="FF0000"/>
                </a:solidFill>
                <a:latin typeface="#9Slide03 Arima Madurai Black" panose="00000A00000000000000" pitchFamily="2" charset="0"/>
                <a:cs typeface="#9Slide03 Arima Madurai Black" panose="00000A00000000000000" pitchFamily="2" charset="0"/>
              </a:rPr>
              <a:t>4/ </a:t>
            </a:r>
            <a:r>
              <a:rPr lang="en-US" sz="3600" dirty="0" err="1">
                <a:solidFill>
                  <a:srgbClr val="FF0000"/>
                </a:solidFill>
                <a:latin typeface="#9Slide03 Arima Madurai Black" panose="00000A00000000000000" pitchFamily="2" charset="0"/>
                <a:cs typeface="#9Slide03 Arima Madurai Black" panose="00000A00000000000000" pitchFamily="2" charset="0"/>
              </a:rPr>
              <a:t>Tổ</a:t>
            </a:r>
            <a:r>
              <a:rPr lang="en-US" sz="3600" dirty="0">
                <a:solidFill>
                  <a:srgbClr val="FF0000"/>
                </a:solidFill>
                <a:latin typeface="#9Slide03 Arima Madurai Black" panose="00000A00000000000000" pitchFamily="2"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cs typeface="#9Slide03 Arima Madurai Black" panose="00000A00000000000000" pitchFamily="2" charset="0"/>
              </a:rPr>
              <a:t>hợp</a:t>
            </a:r>
            <a:r>
              <a:rPr lang="en-US" sz="3600" dirty="0">
                <a:solidFill>
                  <a:srgbClr val="FF0000"/>
                </a:solidFill>
                <a:latin typeface="#9Slide03 Arima Madurai Black" panose="00000A00000000000000" pitchFamily="2"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cs typeface="#9Slide03 Arima Madurai Black" panose="00000A00000000000000" pitchFamily="2" charset="0"/>
              </a:rPr>
              <a:t>từ</a:t>
            </a:r>
            <a:r>
              <a:rPr lang="en-US" sz="3600" dirty="0">
                <a:solidFill>
                  <a:srgbClr val="FF0000"/>
                </a:solidFill>
                <a:latin typeface="#9Slide03 Arima Madurai Black" panose="00000A00000000000000" pitchFamily="2"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cs typeface="#9Slide03 Arima Madurai Black" panose="00000A00000000000000" pitchFamily="2" charset="0"/>
              </a:rPr>
              <a:t>nào</a:t>
            </a:r>
            <a:r>
              <a:rPr lang="en-US" sz="3600" dirty="0">
                <a:solidFill>
                  <a:srgbClr val="FF0000"/>
                </a:solidFill>
                <a:latin typeface="#9Slide03 Arima Madurai Black" panose="00000A00000000000000" pitchFamily="2"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cs typeface="#9Slide03 Arima Madurai Black" panose="00000A00000000000000" pitchFamily="2" charset="0"/>
              </a:rPr>
              <a:t>dưới</a:t>
            </a:r>
            <a:r>
              <a:rPr lang="en-US" sz="3600" dirty="0">
                <a:solidFill>
                  <a:srgbClr val="FF0000"/>
                </a:solidFill>
                <a:latin typeface="#9Slide03 Arima Madurai Black" panose="00000A00000000000000" pitchFamily="2"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cs typeface="#9Slide03 Arima Madurai Black" panose="00000A00000000000000" pitchFamily="2" charset="0"/>
              </a:rPr>
              <a:t>đây</a:t>
            </a:r>
            <a:r>
              <a:rPr lang="en-US" sz="3600" dirty="0">
                <a:solidFill>
                  <a:srgbClr val="FF0000"/>
                </a:solidFill>
                <a:latin typeface="#9Slide03 Arima Madurai Black" panose="00000A00000000000000" pitchFamily="2" charset="0"/>
                <a:cs typeface="#9Slide03 Arima Madurai Black" panose="00000A00000000000000" pitchFamily="2" charset="0"/>
              </a:rPr>
              <a:t> </a:t>
            </a:r>
            <a:r>
              <a:rPr lang="en-US" sz="3600" dirty="0" err="1">
                <a:solidFill>
                  <a:srgbClr val="FF0000"/>
                </a:solidFill>
                <a:latin typeface="#9Slide03 Arima Madurai Black" panose="00000A00000000000000" pitchFamily="2" charset="0"/>
                <a:cs typeface="#9Slide03 Arima Madurai Black" panose="00000A00000000000000" pitchFamily="2" charset="0"/>
              </a:rPr>
              <a:t>là</a:t>
            </a:r>
            <a:r>
              <a:rPr lang="en-US" sz="3600" dirty="0">
                <a:solidFill>
                  <a:srgbClr val="FF0000"/>
                </a:solidFill>
                <a:latin typeface="#9Slide03 Arima Madurai Black" panose="00000A00000000000000" pitchFamily="2" charset="0"/>
                <a:cs typeface="#9Slide03 Arima Madurai Black" panose="00000A00000000000000" pitchFamily="2" charset="0"/>
              </a:rPr>
              <a:t> CDT?</a:t>
            </a:r>
          </a:p>
        </p:txBody>
      </p:sp>
      <p:sp>
        <p:nvSpPr>
          <p:cNvPr id="4" name="Rectangle 3">
            <a:extLst>
              <a:ext uri="{FF2B5EF4-FFF2-40B4-BE49-F238E27FC236}">
                <a16:creationId xmlns:a16="http://schemas.microsoft.com/office/drawing/2014/main" id="{B9D1457A-296A-4ED6-814A-AB1B42AF1E4D}"/>
              </a:ext>
            </a:extLst>
          </p:cNvPr>
          <p:cNvSpPr/>
          <p:nvPr/>
        </p:nvSpPr>
        <p:spPr>
          <a:xfrm>
            <a:off x="790371" y="2749608"/>
            <a:ext cx="4895382" cy="135878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3200" dirty="0">
                <a:latin typeface="#9Slide03 Arima Madurai" panose="00000500000000000000" pitchFamily="2" charset="0"/>
                <a:cs typeface="#9Slide03 Arima Madurai" panose="00000500000000000000" pitchFamily="2" charset="0"/>
              </a:rPr>
              <a:t>A: </a:t>
            </a:r>
            <a:r>
              <a:rPr lang="en-US" sz="3200" dirty="0" err="1">
                <a:latin typeface="#9Slide03 Arima Madurai" panose="00000500000000000000" pitchFamily="2" charset="0"/>
                <a:cs typeface="#9Slide03 Arima Madurai" panose="00000500000000000000" pitchFamily="2" charset="0"/>
              </a:rPr>
              <a:t>Những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cánh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đồng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lúa</a:t>
            </a:r>
            <a:r>
              <a:rPr lang="en-US" sz="3200" dirty="0">
                <a:latin typeface="#9Slide03 Arima Madurai" panose="00000500000000000000" pitchFamily="2" charset="0"/>
                <a:cs typeface="#9Slide03 Arima Madurai" panose="00000500000000000000" pitchFamily="2" charset="0"/>
              </a:rPr>
              <a:t> con </a:t>
            </a:r>
            <a:r>
              <a:rPr lang="en-US" sz="3200" dirty="0" err="1">
                <a:latin typeface="#9Slide03 Arima Madurai" panose="00000500000000000000" pitchFamily="2" charset="0"/>
                <a:cs typeface="#9Slide03 Arima Madurai" panose="00000500000000000000" pitchFamily="2" charset="0"/>
              </a:rPr>
              <a:t>gái</a:t>
            </a:r>
            <a:endParaRPr lang="en-US" sz="3200" dirty="0">
              <a:latin typeface="#9Slide03 Arima Madurai" panose="00000500000000000000" pitchFamily="2" charset="0"/>
              <a:cs typeface="#9Slide03 Arima Madurai" panose="00000500000000000000" pitchFamily="2" charset="0"/>
            </a:endParaRPr>
          </a:p>
        </p:txBody>
      </p:sp>
      <p:sp>
        <p:nvSpPr>
          <p:cNvPr id="5" name="Rectangle 4">
            <a:extLst>
              <a:ext uri="{FF2B5EF4-FFF2-40B4-BE49-F238E27FC236}">
                <a16:creationId xmlns:a16="http://schemas.microsoft.com/office/drawing/2014/main" id="{2B107D4A-C372-4881-B3AB-5766D6525DB4}"/>
              </a:ext>
            </a:extLst>
          </p:cNvPr>
          <p:cNvSpPr/>
          <p:nvPr/>
        </p:nvSpPr>
        <p:spPr>
          <a:xfrm>
            <a:off x="6544402" y="2749608"/>
            <a:ext cx="4895382" cy="135878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3200" dirty="0">
                <a:latin typeface="#9Slide03 Arima Madurai" panose="00000500000000000000" pitchFamily="2" charset="0"/>
                <a:cs typeface="#9Slide03 Arima Madurai" panose="00000500000000000000" pitchFamily="2" charset="0"/>
              </a:rPr>
              <a:t>B: </a:t>
            </a:r>
            <a:r>
              <a:rPr lang="en-US" sz="3200" dirty="0" err="1">
                <a:latin typeface="#9Slide03 Arima Madurai" panose="00000500000000000000" pitchFamily="2" charset="0"/>
                <a:cs typeface="#9Slide03 Arima Madurai" panose="00000500000000000000" pitchFamily="2" charset="0"/>
              </a:rPr>
              <a:t>Đồng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lúa</a:t>
            </a:r>
            <a:endParaRPr lang="en-US" sz="3200" dirty="0">
              <a:latin typeface="#9Slide03 Arima Madurai" panose="00000500000000000000" pitchFamily="2" charset="0"/>
              <a:cs typeface="#9Slide03 Arima Madurai" panose="00000500000000000000" pitchFamily="2" charset="0"/>
            </a:endParaRPr>
          </a:p>
        </p:txBody>
      </p:sp>
      <p:sp>
        <p:nvSpPr>
          <p:cNvPr id="6" name="Rectangle 5">
            <a:extLst>
              <a:ext uri="{FF2B5EF4-FFF2-40B4-BE49-F238E27FC236}">
                <a16:creationId xmlns:a16="http://schemas.microsoft.com/office/drawing/2014/main" id="{B291C027-C80A-4E0C-ABCF-36F579724977}"/>
              </a:ext>
            </a:extLst>
          </p:cNvPr>
          <p:cNvSpPr/>
          <p:nvPr/>
        </p:nvSpPr>
        <p:spPr>
          <a:xfrm>
            <a:off x="790371" y="4733749"/>
            <a:ext cx="4895382" cy="135878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3200" dirty="0">
                <a:latin typeface="#9Slide03 Arima Madurai" panose="00000500000000000000" pitchFamily="2" charset="0"/>
                <a:cs typeface="#9Slide03 Arima Madurai" panose="00000500000000000000" pitchFamily="2" charset="0"/>
              </a:rPr>
              <a:t>C: </a:t>
            </a:r>
            <a:r>
              <a:rPr lang="en-US" sz="3200" dirty="0" err="1">
                <a:latin typeface="#9Slide03 Arima Madurai" panose="00000500000000000000" pitchFamily="2" charset="0"/>
                <a:cs typeface="#9Slide03 Arima Madurai" panose="00000500000000000000" pitchFamily="2" charset="0"/>
              </a:rPr>
              <a:t>Đồng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lúa</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đã</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chín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vàng</a:t>
            </a:r>
            <a:endParaRPr lang="en-US" sz="3200" dirty="0">
              <a:latin typeface="#9Slide03 Arima Madurai" panose="00000500000000000000" pitchFamily="2" charset="0"/>
              <a:cs typeface="#9Slide03 Arima Madurai" panose="00000500000000000000" pitchFamily="2" charset="0"/>
            </a:endParaRPr>
          </a:p>
        </p:txBody>
      </p:sp>
      <p:sp>
        <p:nvSpPr>
          <p:cNvPr id="7" name="Rectangle 6">
            <a:extLst>
              <a:ext uri="{FF2B5EF4-FFF2-40B4-BE49-F238E27FC236}">
                <a16:creationId xmlns:a16="http://schemas.microsoft.com/office/drawing/2014/main" id="{92D7B1C3-09EB-4DEA-8E53-08C0A01F58FD}"/>
              </a:ext>
            </a:extLst>
          </p:cNvPr>
          <p:cNvSpPr/>
          <p:nvPr/>
        </p:nvSpPr>
        <p:spPr>
          <a:xfrm>
            <a:off x="6544402" y="4733749"/>
            <a:ext cx="4895382" cy="135878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3200" dirty="0">
                <a:latin typeface="#9Slide03 Arima Madurai" panose="00000500000000000000" pitchFamily="2" charset="0"/>
                <a:cs typeface="#9Slide03 Arima Madurai" panose="00000500000000000000" pitchFamily="2" charset="0"/>
              </a:rPr>
              <a:t>D: </a:t>
            </a:r>
            <a:r>
              <a:rPr lang="en-US" sz="3200" dirty="0" err="1">
                <a:latin typeface="#9Slide03 Arima Madurai" panose="00000500000000000000" pitchFamily="2" charset="0"/>
                <a:cs typeface="#9Slide03 Arima Madurai" panose="00000500000000000000" pitchFamily="2" charset="0"/>
              </a:rPr>
              <a:t>Đồng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lúa</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trải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rộng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mênh</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mông</a:t>
            </a:r>
            <a:endParaRPr lang="en-US" sz="3200" dirty="0">
              <a:latin typeface="#9Slide03 Arima Madurai" panose="00000500000000000000" pitchFamily="2" charset="0"/>
              <a:cs typeface="#9Slide03 Arima Madurai" panose="00000500000000000000" pitchFamily="2" charset="0"/>
            </a:endParaRPr>
          </a:p>
        </p:txBody>
      </p:sp>
      <p:pic>
        <p:nvPicPr>
          <p:cNvPr id="8" name="Picture 7">
            <a:extLst>
              <a:ext uri="{FF2B5EF4-FFF2-40B4-BE49-F238E27FC236}">
                <a16:creationId xmlns:a16="http://schemas.microsoft.com/office/drawing/2014/main" id="{9D8D95B0-E8B1-4619-B706-5C36218D6D61}"/>
              </a:ext>
            </a:extLst>
          </p:cNvPr>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4902343" y="3126905"/>
            <a:ext cx="885137" cy="708059"/>
          </a:xfrm>
          <a:prstGeom prst="rect">
            <a:avLst/>
          </a:prstGeom>
        </p:spPr>
      </p:pic>
      <p:pic>
        <p:nvPicPr>
          <p:cNvPr id="9" name="Picture 8">
            <a:extLst>
              <a:ext uri="{FF2B5EF4-FFF2-40B4-BE49-F238E27FC236}">
                <a16:creationId xmlns:a16="http://schemas.microsoft.com/office/drawing/2014/main" id="{10818C81-9011-45B4-BBC3-F4AC51AA7D0D}"/>
              </a:ext>
            </a:extLst>
          </p:cNvPr>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851786" y="5047124"/>
            <a:ext cx="804536" cy="704088"/>
          </a:xfrm>
          <a:prstGeom prst="rect">
            <a:avLst/>
          </a:prstGeom>
        </p:spPr>
      </p:pic>
      <p:pic>
        <p:nvPicPr>
          <p:cNvPr id="10" name="Picture 9">
            <a:extLst>
              <a:ext uri="{FF2B5EF4-FFF2-40B4-BE49-F238E27FC236}">
                <a16:creationId xmlns:a16="http://schemas.microsoft.com/office/drawing/2014/main" id="{F93BF18E-A7FE-48C0-93DE-56379B6249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35042" y="5074949"/>
            <a:ext cx="804742" cy="707197"/>
          </a:xfrm>
          <a:prstGeom prst="rect">
            <a:avLst/>
          </a:prstGeom>
        </p:spPr>
      </p:pic>
      <p:pic>
        <p:nvPicPr>
          <p:cNvPr id="11" name="Picture 10">
            <a:extLst>
              <a:ext uri="{FF2B5EF4-FFF2-40B4-BE49-F238E27FC236}">
                <a16:creationId xmlns:a16="http://schemas.microsoft.com/office/drawing/2014/main" id="{71AEECCA-9179-4CD6-8ED1-546F70EF7F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35042" y="3127767"/>
            <a:ext cx="804742" cy="707197"/>
          </a:xfrm>
          <a:prstGeom prst="rect">
            <a:avLst/>
          </a:prstGeom>
        </p:spPr>
      </p:pic>
    </p:spTree>
    <p:extLst>
      <p:ext uri="{BB962C8B-B14F-4D97-AF65-F5344CB8AC3E}">
        <p14:creationId xmlns:p14="http://schemas.microsoft.com/office/powerpoint/2010/main" val="345891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00B05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FFFF0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FFFF0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3">
            <a:extLst>
              <a:ext uri="{FF2B5EF4-FFF2-40B4-BE49-F238E27FC236}">
                <a16:creationId xmlns:a16="http://schemas.microsoft.com/office/drawing/2014/main" id="{B201B945-29E9-4CEB-85D7-E10418616F1D}"/>
              </a:ext>
            </a:extLst>
          </p:cNvPr>
          <p:cNvSpPr/>
          <p:nvPr/>
        </p:nvSpPr>
        <p:spPr>
          <a:xfrm>
            <a:off x="841872" y="818012"/>
            <a:ext cx="10526728" cy="1604597"/>
          </a:xfrm>
          <a:prstGeom prst="snip2Diag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9Slide03 Arima Madurai Black" panose="00000A00000000000000" pitchFamily="2" charset="0"/>
                <a:cs typeface="#9Slide03 Arima Madurai Black" panose="00000A00000000000000" pitchFamily="2" charset="0"/>
              </a:rPr>
              <a:t>5/ </a:t>
            </a:r>
            <a:r>
              <a:rPr lang="en-US" sz="4000" dirty="0" err="1">
                <a:solidFill>
                  <a:srgbClr val="FF0000"/>
                </a:solidFill>
                <a:latin typeface="#9Slide03 Arima Madurai Black" panose="00000A00000000000000" pitchFamily="2" charset="0"/>
                <a:cs typeface="#9Slide03 Arima Madurai Black" panose="00000A00000000000000" pitchFamily="2" charset="0"/>
              </a:rPr>
              <a:t>Tổ</a:t>
            </a:r>
            <a:r>
              <a:rPr lang="en-US" sz="4000" dirty="0">
                <a:solidFill>
                  <a:srgbClr val="FF0000"/>
                </a:solidFill>
                <a:latin typeface="#9Slide03 Arima Madurai Black" panose="00000A00000000000000" pitchFamily="2" charset="0"/>
                <a:cs typeface="#9Slide03 Arima Madurai Black" panose="00000A00000000000000" pitchFamily="2" charset="0"/>
              </a:rPr>
              <a:t> </a:t>
            </a:r>
            <a:r>
              <a:rPr lang="en-US" sz="4000" dirty="0" err="1">
                <a:solidFill>
                  <a:srgbClr val="FF0000"/>
                </a:solidFill>
                <a:latin typeface="#9Slide03 Arima Madurai Black" panose="00000A00000000000000" pitchFamily="2" charset="0"/>
                <a:cs typeface="#9Slide03 Arima Madurai Black" panose="00000A00000000000000" pitchFamily="2" charset="0"/>
              </a:rPr>
              <a:t>hợp</a:t>
            </a:r>
            <a:r>
              <a:rPr lang="en-US" sz="4000" dirty="0">
                <a:solidFill>
                  <a:srgbClr val="FF0000"/>
                </a:solidFill>
                <a:latin typeface="#9Slide03 Arima Madurai Black" panose="00000A00000000000000" pitchFamily="2" charset="0"/>
                <a:cs typeface="#9Slide03 Arima Madurai Black" panose="00000A00000000000000" pitchFamily="2" charset="0"/>
              </a:rPr>
              <a:t> </a:t>
            </a:r>
            <a:r>
              <a:rPr lang="en-US" sz="4000" dirty="0" err="1">
                <a:solidFill>
                  <a:srgbClr val="FF0000"/>
                </a:solidFill>
                <a:latin typeface="#9Slide03 Arima Madurai Black" panose="00000A00000000000000" pitchFamily="2" charset="0"/>
                <a:cs typeface="#9Slide03 Arima Madurai Black" panose="00000A00000000000000" pitchFamily="2" charset="0"/>
              </a:rPr>
              <a:t>từ</a:t>
            </a:r>
            <a:r>
              <a:rPr lang="en-US" sz="4000" dirty="0">
                <a:solidFill>
                  <a:srgbClr val="FF0000"/>
                </a:solidFill>
                <a:latin typeface="#9Slide03 Arima Madurai Black" panose="00000A00000000000000" pitchFamily="2" charset="0"/>
                <a:cs typeface="#9Slide03 Arima Madurai Black" panose="00000A00000000000000" pitchFamily="2" charset="0"/>
              </a:rPr>
              <a:t> </a:t>
            </a:r>
            <a:r>
              <a:rPr lang="en-US" sz="4000" dirty="0" err="1">
                <a:solidFill>
                  <a:srgbClr val="FF0000"/>
                </a:solidFill>
                <a:latin typeface="#9Slide03 Arima Madurai Black" panose="00000A00000000000000" pitchFamily="2" charset="0"/>
                <a:cs typeface="#9Slide03 Arima Madurai Black" panose="00000A00000000000000" pitchFamily="2" charset="0"/>
              </a:rPr>
              <a:t>nào</a:t>
            </a:r>
            <a:r>
              <a:rPr lang="en-US" sz="4000" dirty="0">
                <a:solidFill>
                  <a:srgbClr val="FF0000"/>
                </a:solidFill>
                <a:latin typeface="#9Slide03 Arima Madurai Black" panose="00000A00000000000000" pitchFamily="2" charset="0"/>
                <a:cs typeface="#9Slide03 Arima Madurai Black" panose="00000A00000000000000" pitchFamily="2" charset="0"/>
              </a:rPr>
              <a:t> </a:t>
            </a:r>
            <a:r>
              <a:rPr lang="en-US" sz="4000" dirty="0" err="1">
                <a:solidFill>
                  <a:srgbClr val="FF0000"/>
                </a:solidFill>
                <a:latin typeface="#9Slide03 Arima Madurai Black" panose="00000A00000000000000" pitchFamily="2" charset="0"/>
                <a:cs typeface="#9Slide03 Arima Madurai Black" panose="00000A00000000000000" pitchFamily="2" charset="0"/>
              </a:rPr>
              <a:t>dưới</a:t>
            </a:r>
            <a:r>
              <a:rPr lang="en-US" sz="4000" dirty="0">
                <a:solidFill>
                  <a:srgbClr val="FF0000"/>
                </a:solidFill>
                <a:latin typeface="#9Slide03 Arima Madurai Black" panose="00000A00000000000000" pitchFamily="2" charset="0"/>
                <a:cs typeface="#9Slide03 Arima Madurai Black" panose="00000A00000000000000" pitchFamily="2" charset="0"/>
              </a:rPr>
              <a:t> </a:t>
            </a:r>
            <a:r>
              <a:rPr lang="en-US" sz="4000" dirty="0" err="1">
                <a:solidFill>
                  <a:srgbClr val="FF0000"/>
                </a:solidFill>
                <a:latin typeface="#9Slide03 Arima Madurai Black" panose="00000A00000000000000" pitchFamily="2" charset="0"/>
                <a:cs typeface="#9Slide03 Arima Madurai Black" panose="00000A00000000000000" pitchFamily="2" charset="0"/>
              </a:rPr>
              <a:t>đây</a:t>
            </a:r>
            <a:r>
              <a:rPr lang="en-US" sz="4000" dirty="0">
                <a:solidFill>
                  <a:srgbClr val="FF0000"/>
                </a:solidFill>
                <a:latin typeface="#9Slide03 Arima Madurai Black" panose="00000A00000000000000" pitchFamily="2" charset="0"/>
                <a:cs typeface="#9Slide03 Arima Madurai Black" panose="00000A00000000000000" pitchFamily="2" charset="0"/>
              </a:rPr>
              <a:t> </a:t>
            </a:r>
            <a:r>
              <a:rPr lang="en-US" sz="4000" dirty="0" err="1">
                <a:solidFill>
                  <a:srgbClr val="FF0000"/>
                </a:solidFill>
                <a:latin typeface="#9Slide03 Arima Madurai Black" panose="00000A00000000000000" pitchFamily="2" charset="0"/>
                <a:cs typeface="#9Slide03 Arima Madurai Black" panose="00000A00000000000000" pitchFamily="2" charset="0"/>
              </a:rPr>
              <a:t>không</a:t>
            </a:r>
            <a:r>
              <a:rPr lang="en-US" sz="4000" dirty="0">
                <a:solidFill>
                  <a:srgbClr val="FF0000"/>
                </a:solidFill>
                <a:latin typeface="#9Slide03 Arima Madurai Black" panose="00000A00000000000000" pitchFamily="2" charset="0"/>
                <a:cs typeface="#9Slide03 Arima Madurai Black" panose="00000A00000000000000" pitchFamily="2" charset="0"/>
              </a:rPr>
              <a:t> </a:t>
            </a:r>
            <a:r>
              <a:rPr lang="en-US" sz="4000" dirty="0" err="1">
                <a:solidFill>
                  <a:srgbClr val="FF0000"/>
                </a:solidFill>
                <a:latin typeface="#9Slide03 Arima Madurai Black" panose="00000A00000000000000" pitchFamily="2" charset="0"/>
                <a:cs typeface="#9Slide03 Arima Madurai Black" panose="00000A00000000000000" pitchFamily="2" charset="0"/>
              </a:rPr>
              <a:t>phải</a:t>
            </a:r>
            <a:r>
              <a:rPr lang="en-US" sz="4000" dirty="0">
                <a:solidFill>
                  <a:srgbClr val="FF0000"/>
                </a:solidFill>
                <a:latin typeface="#9Slide03 Arima Madurai Black" panose="00000A00000000000000" pitchFamily="2" charset="0"/>
                <a:cs typeface="#9Slide03 Arima Madurai Black" panose="00000A00000000000000" pitchFamily="2" charset="0"/>
              </a:rPr>
              <a:t> </a:t>
            </a:r>
            <a:r>
              <a:rPr lang="en-US" sz="4000" dirty="0" err="1">
                <a:solidFill>
                  <a:srgbClr val="FF0000"/>
                </a:solidFill>
                <a:latin typeface="#9Slide03 Arima Madurai Black" panose="00000A00000000000000" pitchFamily="2" charset="0"/>
                <a:cs typeface="#9Slide03 Arima Madurai Black" panose="00000A00000000000000" pitchFamily="2" charset="0"/>
              </a:rPr>
              <a:t>là</a:t>
            </a:r>
            <a:r>
              <a:rPr lang="en-US" sz="4000" dirty="0">
                <a:solidFill>
                  <a:srgbClr val="FF0000"/>
                </a:solidFill>
                <a:latin typeface="#9Slide03 Arima Madurai Black" panose="00000A00000000000000" pitchFamily="2" charset="0"/>
                <a:cs typeface="#9Slide03 Arima Madurai Black" panose="00000A00000000000000" pitchFamily="2" charset="0"/>
              </a:rPr>
              <a:t> CDT?</a:t>
            </a:r>
          </a:p>
        </p:txBody>
      </p:sp>
      <p:sp>
        <p:nvSpPr>
          <p:cNvPr id="4" name="Rectangle 3">
            <a:extLst>
              <a:ext uri="{FF2B5EF4-FFF2-40B4-BE49-F238E27FC236}">
                <a16:creationId xmlns:a16="http://schemas.microsoft.com/office/drawing/2014/main" id="{86DE85F8-247A-4B26-8595-96F3824760FB}"/>
              </a:ext>
            </a:extLst>
          </p:cNvPr>
          <p:cNvSpPr/>
          <p:nvPr/>
        </p:nvSpPr>
        <p:spPr>
          <a:xfrm>
            <a:off x="868262" y="2938078"/>
            <a:ext cx="5157992" cy="127453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3000" dirty="0">
                <a:latin typeface="#9Slide03 Arima Madurai" panose="00000500000000000000" pitchFamily="2" charset="0"/>
                <a:cs typeface="#9Slide03 Arima Madurai" panose="00000500000000000000" pitchFamily="2" charset="0"/>
              </a:rPr>
              <a:t>A: </a:t>
            </a:r>
            <a:r>
              <a:rPr lang="en-US" sz="3000" dirty="0" err="1">
                <a:latin typeface="#9Slide03 Arima Madurai" panose="00000500000000000000" pitchFamily="2" charset="0"/>
                <a:cs typeface="#9Slide03 Arima Madurai" panose="00000500000000000000" pitchFamily="2" charset="0"/>
              </a:rPr>
              <a:t>Cung</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điện</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nguy</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nga</a:t>
            </a:r>
            <a:endParaRPr lang="en-US" sz="3000" dirty="0">
              <a:latin typeface="#9Slide03 Arima Madurai" panose="00000500000000000000" pitchFamily="2" charset="0"/>
              <a:cs typeface="#9Slide03 Arima Madurai" panose="00000500000000000000" pitchFamily="2" charset="0"/>
            </a:endParaRPr>
          </a:p>
        </p:txBody>
      </p:sp>
      <p:sp>
        <p:nvSpPr>
          <p:cNvPr id="5" name="Rectangle 4">
            <a:extLst>
              <a:ext uri="{FF2B5EF4-FFF2-40B4-BE49-F238E27FC236}">
                <a16:creationId xmlns:a16="http://schemas.microsoft.com/office/drawing/2014/main" id="{93998625-6706-4B05-B067-E95C783B26B0}"/>
              </a:ext>
            </a:extLst>
          </p:cNvPr>
          <p:cNvSpPr/>
          <p:nvPr/>
        </p:nvSpPr>
        <p:spPr>
          <a:xfrm>
            <a:off x="6416940" y="2942267"/>
            <a:ext cx="4906798" cy="127453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3000" dirty="0">
                <a:latin typeface="#9Slide03 Arima Madurai" panose="00000500000000000000" pitchFamily="2" charset="0"/>
                <a:cs typeface="#9Slide03 Arima Madurai" panose="00000500000000000000" pitchFamily="2" charset="0"/>
              </a:rPr>
              <a:t>B: </a:t>
            </a:r>
            <a:r>
              <a:rPr lang="en-US" sz="3000" dirty="0" err="1">
                <a:latin typeface="#9Slide03 Arima Madurai" panose="00000500000000000000" pitchFamily="2" charset="0"/>
                <a:cs typeface="#9Slide03 Arima Madurai" panose="00000500000000000000" pitchFamily="2" charset="0"/>
              </a:rPr>
              <a:t>Một</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cung</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điện</a:t>
            </a:r>
            <a:endParaRPr lang="en-US" sz="3000" dirty="0">
              <a:latin typeface="#9Slide03 Arima Madurai" panose="00000500000000000000" pitchFamily="2" charset="0"/>
              <a:cs typeface="#9Slide03 Arima Madurai" panose="00000500000000000000" pitchFamily="2" charset="0"/>
            </a:endParaRPr>
          </a:p>
        </p:txBody>
      </p:sp>
      <p:sp>
        <p:nvSpPr>
          <p:cNvPr id="6" name="Rectangle 5">
            <a:extLst>
              <a:ext uri="{FF2B5EF4-FFF2-40B4-BE49-F238E27FC236}">
                <a16:creationId xmlns:a16="http://schemas.microsoft.com/office/drawing/2014/main" id="{6DE21DDD-2553-491E-ACF0-63B6678E1998}"/>
              </a:ext>
            </a:extLst>
          </p:cNvPr>
          <p:cNvSpPr/>
          <p:nvPr/>
        </p:nvSpPr>
        <p:spPr>
          <a:xfrm>
            <a:off x="859026" y="4876961"/>
            <a:ext cx="5157992" cy="127453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3000" dirty="0">
                <a:latin typeface="#9Slide03 Arima Madurai" panose="00000500000000000000" pitchFamily="2" charset="0"/>
                <a:cs typeface="#9Slide03 Arima Madurai" panose="00000500000000000000" pitchFamily="2" charset="0"/>
              </a:rPr>
              <a:t>C: </a:t>
            </a:r>
            <a:r>
              <a:rPr lang="en-US" sz="3000" dirty="0" err="1">
                <a:latin typeface="#9Slide03 Arima Madurai" panose="00000500000000000000" pitchFamily="2" charset="0"/>
                <a:cs typeface="#9Slide03 Arima Madurai" panose="00000500000000000000" pitchFamily="2" charset="0"/>
              </a:rPr>
              <a:t>Xây</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dựng</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cung</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điện</a:t>
            </a:r>
            <a:endParaRPr lang="en-US" sz="3000" dirty="0">
              <a:latin typeface="#9Slide03 Arima Madurai" panose="00000500000000000000" pitchFamily="2" charset="0"/>
              <a:cs typeface="#9Slide03 Arima Madurai" panose="00000500000000000000" pitchFamily="2" charset="0"/>
            </a:endParaRPr>
          </a:p>
        </p:txBody>
      </p:sp>
      <p:sp>
        <p:nvSpPr>
          <p:cNvPr id="7" name="Rectangle 6">
            <a:extLst>
              <a:ext uri="{FF2B5EF4-FFF2-40B4-BE49-F238E27FC236}">
                <a16:creationId xmlns:a16="http://schemas.microsoft.com/office/drawing/2014/main" id="{8CC5B765-44FA-45DA-A4F5-0A5D84934E6B}"/>
              </a:ext>
            </a:extLst>
          </p:cNvPr>
          <p:cNvSpPr/>
          <p:nvPr/>
        </p:nvSpPr>
        <p:spPr>
          <a:xfrm>
            <a:off x="6461802" y="4876961"/>
            <a:ext cx="4906798" cy="127453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3000" dirty="0">
                <a:latin typeface="#9Slide03 Arima Madurai" panose="00000500000000000000" pitchFamily="2" charset="0"/>
                <a:cs typeface="#9Slide03 Arima Madurai" panose="00000500000000000000" pitchFamily="2" charset="0"/>
              </a:rPr>
              <a:t>D: </a:t>
            </a:r>
            <a:r>
              <a:rPr lang="en-US" sz="3000" dirty="0" err="1">
                <a:latin typeface="#9Slide03 Arima Madurai" panose="00000500000000000000" pitchFamily="2" charset="0"/>
                <a:cs typeface="#9Slide03 Arima Madurai" panose="00000500000000000000" pitchFamily="2" charset="0"/>
              </a:rPr>
              <a:t>Một</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cung</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điện</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nguy</a:t>
            </a:r>
            <a:r>
              <a:rPr lang="en-US" sz="3000" dirty="0">
                <a:latin typeface="#9Slide03 Arima Madurai" panose="00000500000000000000" pitchFamily="2" charset="0"/>
                <a:cs typeface="#9Slide03 Arima Madurai" panose="00000500000000000000" pitchFamily="2" charset="0"/>
              </a:rPr>
              <a:t> </a:t>
            </a:r>
            <a:r>
              <a:rPr lang="en-US" sz="3000" dirty="0" err="1">
                <a:latin typeface="#9Slide03 Arima Madurai" panose="00000500000000000000" pitchFamily="2" charset="0"/>
                <a:cs typeface="#9Slide03 Arima Madurai" panose="00000500000000000000" pitchFamily="2" charset="0"/>
              </a:rPr>
              <a:t>nga</a:t>
            </a:r>
            <a:endParaRPr lang="en-US" sz="3000" dirty="0">
              <a:latin typeface="#9Slide03 Arima Madurai" panose="00000500000000000000" pitchFamily="2" charset="0"/>
              <a:cs typeface="#9Slide03 Arima Madurai" panose="00000500000000000000" pitchFamily="2" charset="0"/>
            </a:endParaRPr>
          </a:p>
        </p:txBody>
      </p:sp>
      <p:pic>
        <p:nvPicPr>
          <p:cNvPr id="8" name="Picture 7">
            <a:extLst>
              <a:ext uri="{FF2B5EF4-FFF2-40B4-BE49-F238E27FC236}">
                <a16:creationId xmlns:a16="http://schemas.microsoft.com/office/drawing/2014/main" id="{4065CAB8-1B2C-4EA8-8B65-59A66BB51F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5817" y="3204847"/>
            <a:ext cx="805722" cy="708059"/>
          </a:xfrm>
          <a:prstGeom prst="rect">
            <a:avLst/>
          </a:prstGeom>
        </p:spPr>
      </p:pic>
      <p:pic>
        <p:nvPicPr>
          <p:cNvPr id="9" name="Picture 8">
            <a:extLst>
              <a:ext uri="{FF2B5EF4-FFF2-40B4-BE49-F238E27FC236}">
                <a16:creationId xmlns:a16="http://schemas.microsoft.com/office/drawing/2014/main" id="{D2920344-36E6-4158-BC2E-764F5C68CA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5817" y="5215272"/>
            <a:ext cx="804536" cy="643628"/>
          </a:xfrm>
          <a:prstGeom prst="rect">
            <a:avLst/>
          </a:prstGeom>
        </p:spPr>
      </p:pic>
      <p:pic>
        <p:nvPicPr>
          <p:cNvPr id="10" name="Picture 9">
            <a:extLst>
              <a:ext uri="{FF2B5EF4-FFF2-40B4-BE49-F238E27FC236}">
                <a16:creationId xmlns:a16="http://schemas.microsoft.com/office/drawing/2014/main" id="{8BE27D65-9434-408B-94F7-8ED2C185C3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8232" y="5151703"/>
            <a:ext cx="804742" cy="707197"/>
          </a:xfrm>
          <a:prstGeom prst="rect">
            <a:avLst/>
          </a:prstGeom>
        </p:spPr>
      </p:pic>
      <p:pic>
        <p:nvPicPr>
          <p:cNvPr id="11" name="Picture 10">
            <a:extLst>
              <a:ext uri="{FF2B5EF4-FFF2-40B4-BE49-F238E27FC236}">
                <a16:creationId xmlns:a16="http://schemas.microsoft.com/office/drawing/2014/main" id="{ED70336A-945B-4DE3-B247-62B093C375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8232" y="3189500"/>
            <a:ext cx="732592" cy="643793"/>
          </a:xfrm>
          <a:prstGeom prst="rect">
            <a:avLst/>
          </a:prstGeom>
        </p:spPr>
      </p:pic>
    </p:spTree>
    <p:extLst>
      <p:ext uri="{BB962C8B-B14F-4D97-AF65-F5344CB8AC3E}">
        <p14:creationId xmlns:p14="http://schemas.microsoft.com/office/powerpoint/2010/main" val="256322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FFFF0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FFFF0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Check mark.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00B05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_淘宝网chenying0907出品 15"/>
          <p:cNvSpPr/>
          <p:nvPr>
            <p:custDataLst>
              <p:tags r:id="rId1"/>
            </p:custDataLst>
          </p:nvPr>
        </p:nvSpPr>
        <p:spPr>
          <a:xfrm>
            <a:off x="1400654" y="2718506"/>
            <a:ext cx="9390691" cy="1808887"/>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A_图片 12"/>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3767838" y="301206"/>
            <a:ext cx="4543042" cy="6240321"/>
          </a:xfrm>
          <a:prstGeom prst="rect">
            <a:avLst/>
          </a:prstGeom>
        </p:spPr>
      </p:pic>
      <p:sp>
        <p:nvSpPr>
          <p:cNvPr id="3" name="PA_淘宝网chenying0907出品 2"/>
          <p:cNvSpPr/>
          <p:nvPr>
            <p:custDataLst>
              <p:tags r:id="rId3"/>
            </p:custDataLst>
          </p:nvPr>
        </p:nvSpPr>
        <p:spPr>
          <a:xfrm>
            <a:off x="1618284" y="2937031"/>
            <a:ext cx="8955432" cy="1389642"/>
          </a:xfrm>
          <a:prstGeom prst="rect">
            <a:avLst/>
          </a:prstGeom>
          <a:solidFill>
            <a:schemeClr val="bg1">
              <a:alpha val="91000"/>
            </a:schemeClr>
          </a:solidFill>
          <a:ln>
            <a:solidFill>
              <a:schemeClr val="accent2">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淘宝网chenying0907出品 5"/>
          <p:cNvSpPr txBox="1"/>
          <p:nvPr>
            <p:custDataLst>
              <p:tags r:id="rId4"/>
            </p:custDataLst>
          </p:nvPr>
        </p:nvSpPr>
        <p:spPr>
          <a:xfrm>
            <a:off x="1739575" y="3365204"/>
            <a:ext cx="8834141" cy="707886"/>
          </a:xfrm>
          <a:prstGeom prst="rect">
            <a:avLst/>
          </a:prstGeom>
          <a:noFill/>
        </p:spPr>
        <p:txBody>
          <a:bodyPr wrap="square" rtlCol="0">
            <a:spAutoFit/>
          </a:bodyPr>
          <a:lstStyle/>
          <a:p>
            <a:pPr algn="ctr"/>
            <a:r>
              <a:rPr lang="en-US" altLang="zh-CN" sz="4000" kern="2000" spc="600" dirty="0" err="1">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Vòng</a:t>
            </a:r>
            <a:r>
              <a:rPr lang="en-US" altLang="zh-CN" sz="4000" kern="2000" spc="600" dirty="0">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 2. </a:t>
            </a:r>
            <a:r>
              <a:rPr lang="en-US" altLang="zh-CN" sz="4000" kern="2000" spc="600" dirty="0" err="1">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Đường</a:t>
            </a:r>
            <a:r>
              <a:rPr lang="en-US" altLang="zh-CN" sz="4000" kern="2000" spc="600" dirty="0">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 </a:t>
            </a:r>
            <a:r>
              <a:rPr lang="en-US" altLang="zh-CN" sz="4000" kern="2000" spc="600" dirty="0" err="1">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về</a:t>
            </a:r>
            <a:r>
              <a:rPr lang="en-US" altLang="zh-CN" sz="4000" kern="2000" spc="600" dirty="0">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 </a:t>
            </a:r>
            <a:r>
              <a:rPr lang="en-US" altLang="zh-CN" sz="4000" kern="2000" spc="600" dirty="0" err="1">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đích</a:t>
            </a:r>
            <a:endParaRPr lang="en-US" altLang="zh-CN" sz="4000" kern="2000" spc="600" dirty="0">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endParaRPr>
          </a:p>
        </p:txBody>
      </p:sp>
    </p:spTree>
    <p:extLst>
      <p:ext uri="{BB962C8B-B14F-4D97-AF65-F5344CB8AC3E}">
        <p14:creationId xmlns:p14="http://schemas.microsoft.com/office/powerpoint/2010/main" val="373689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21" presetClass="entr" presetSubtype="1" fill="hold" grpId="0" nodeType="withEffect">
                                  <p:stCondLst>
                                    <p:cond delay="10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900"/>
                                        <p:tgtEl>
                                          <p:spTgt spid="16"/>
                                        </p:tgtEl>
                                      </p:cBhvr>
                                    </p:animEffect>
                                  </p:childTnLst>
                                </p:cTn>
                              </p:par>
                              <p:par>
                                <p:cTn id="11" presetID="16" presetClass="entr" presetSubtype="21" fill="hold" grpId="0" nodeType="withEffect">
                                  <p:stCondLst>
                                    <p:cond delay="70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50"/>
                                        <p:tgtEl>
                                          <p:spTgt spid="3"/>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4" name="Google Shape;1024;p31"/>
          <p:cNvSpPr/>
          <p:nvPr/>
        </p:nvSpPr>
        <p:spPr>
          <a:xfrm>
            <a:off x="0" y="1668726"/>
            <a:ext cx="12192043" cy="5189290"/>
          </a:xfrm>
          <a:custGeom>
            <a:avLst/>
            <a:gdLst/>
            <a:ahLst/>
            <a:cxnLst/>
            <a:rect l="l" t="t" r="r" b="b"/>
            <a:pathLst>
              <a:path w="285751" h="109836" extrusionOk="0">
                <a:moveTo>
                  <a:pt x="142876" y="0"/>
                </a:moveTo>
                <a:cubicBezTo>
                  <a:pt x="115003" y="0"/>
                  <a:pt x="24123" y="2763"/>
                  <a:pt x="1" y="7763"/>
                </a:cubicBezTo>
                <a:lnTo>
                  <a:pt x="1" y="109835"/>
                </a:lnTo>
                <a:lnTo>
                  <a:pt x="285751" y="109835"/>
                </a:lnTo>
                <a:lnTo>
                  <a:pt x="285751" y="7763"/>
                </a:lnTo>
                <a:cubicBezTo>
                  <a:pt x="261629" y="2763"/>
                  <a:pt x="170748" y="0"/>
                  <a:pt x="14287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25" name="Google Shape;1025;p31"/>
          <p:cNvSpPr/>
          <p:nvPr/>
        </p:nvSpPr>
        <p:spPr>
          <a:xfrm>
            <a:off x="3185653" y="1668726"/>
            <a:ext cx="5582464" cy="5189290"/>
          </a:xfrm>
          <a:custGeom>
            <a:avLst/>
            <a:gdLst/>
            <a:ahLst/>
            <a:cxnLst/>
            <a:rect l="l" t="t" r="r" b="b"/>
            <a:pathLst>
              <a:path w="130839" h="109836" extrusionOk="0">
                <a:moveTo>
                  <a:pt x="64866" y="0"/>
                </a:moveTo>
                <a:lnTo>
                  <a:pt x="64890" y="203"/>
                </a:lnTo>
                <a:cubicBezTo>
                  <a:pt x="65116" y="2608"/>
                  <a:pt x="64771" y="10776"/>
                  <a:pt x="50472" y="14800"/>
                </a:cubicBezTo>
                <a:cubicBezTo>
                  <a:pt x="43733" y="16681"/>
                  <a:pt x="37934" y="17943"/>
                  <a:pt x="33255" y="18967"/>
                </a:cubicBezTo>
                <a:cubicBezTo>
                  <a:pt x="22242" y="21384"/>
                  <a:pt x="15610" y="22837"/>
                  <a:pt x="13396" y="28897"/>
                </a:cubicBezTo>
                <a:cubicBezTo>
                  <a:pt x="12693" y="30838"/>
                  <a:pt x="12895" y="32743"/>
                  <a:pt x="13979" y="34374"/>
                </a:cubicBezTo>
                <a:cubicBezTo>
                  <a:pt x="17920" y="40410"/>
                  <a:pt x="34315" y="42446"/>
                  <a:pt x="63140" y="44101"/>
                </a:cubicBezTo>
                <a:cubicBezTo>
                  <a:pt x="102371" y="46363"/>
                  <a:pt x="110312" y="52066"/>
                  <a:pt x="111920" y="54412"/>
                </a:cubicBezTo>
                <a:cubicBezTo>
                  <a:pt x="112396" y="55114"/>
                  <a:pt x="112467" y="55733"/>
                  <a:pt x="112217" y="56543"/>
                </a:cubicBezTo>
                <a:cubicBezTo>
                  <a:pt x="111515" y="58627"/>
                  <a:pt x="107645" y="62806"/>
                  <a:pt x="89346" y="67199"/>
                </a:cubicBezTo>
                <a:cubicBezTo>
                  <a:pt x="76511" y="70271"/>
                  <a:pt x="60723" y="72557"/>
                  <a:pt x="46804" y="74557"/>
                </a:cubicBezTo>
                <a:cubicBezTo>
                  <a:pt x="35946" y="76141"/>
                  <a:pt x="26564" y="77498"/>
                  <a:pt x="20718" y="78915"/>
                </a:cubicBezTo>
                <a:cubicBezTo>
                  <a:pt x="8526" y="81903"/>
                  <a:pt x="1132" y="87452"/>
                  <a:pt x="406" y="94167"/>
                </a:cubicBezTo>
                <a:cubicBezTo>
                  <a:pt x="1" y="97965"/>
                  <a:pt x="1668" y="104311"/>
                  <a:pt x="10943" y="109835"/>
                </a:cubicBezTo>
                <a:lnTo>
                  <a:pt x="76511" y="109835"/>
                </a:lnTo>
                <a:lnTo>
                  <a:pt x="65878" y="106680"/>
                </a:lnTo>
                <a:cubicBezTo>
                  <a:pt x="58282" y="104347"/>
                  <a:pt x="52853" y="102430"/>
                  <a:pt x="48781" y="100644"/>
                </a:cubicBezTo>
                <a:cubicBezTo>
                  <a:pt x="42935" y="98084"/>
                  <a:pt x="41804" y="96548"/>
                  <a:pt x="41578" y="96155"/>
                </a:cubicBezTo>
                <a:cubicBezTo>
                  <a:pt x="42078" y="95619"/>
                  <a:pt x="44566" y="93833"/>
                  <a:pt x="56651" y="90869"/>
                </a:cubicBezTo>
                <a:cubicBezTo>
                  <a:pt x="64342" y="88988"/>
                  <a:pt x="73236" y="87249"/>
                  <a:pt x="81714" y="85666"/>
                </a:cubicBezTo>
                <a:lnTo>
                  <a:pt x="82488" y="85547"/>
                </a:lnTo>
                <a:cubicBezTo>
                  <a:pt x="98192" y="82606"/>
                  <a:pt x="130839" y="76522"/>
                  <a:pt x="130815" y="56364"/>
                </a:cubicBezTo>
                <a:cubicBezTo>
                  <a:pt x="130815" y="52745"/>
                  <a:pt x="128708" y="47494"/>
                  <a:pt x="118575" y="43018"/>
                </a:cubicBezTo>
                <a:cubicBezTo>
                  <a:pt x="110884" y="39601"/>
                  <a:pt x="99930" y="37172"/>
                  <a:pt x="86036" y="35731"/>
                </a:cubicBezTo>
                <a:cubicBezTo>
                  <a:pt x="79951" y="35112"/>
                  <a:pt x="72736" y="34600"/>
                  <a:pt x="65069" y="34052"/>
                </a:cubicBezTo>
                <a:cubicBezTo>
                  <a:pt x="55901" y="33421"/>
                  <a:pt x="46400" y="32743"/>
                  <a:pt x="38887" y="31838"/>
                </a:cubicBezTo>
                <a:cubicBezTo>
                  <a:pt x="30814" y="30885"/>
                  <a:pt x="27576" y="29909"/>
                  <a:pt x="26290" y="29349"/>
                </a:cubicBezTo>
                <a:cubicBezTo>
                  <a:pt x="26850" y="28921"/>
                  <a:pt x="27874" y="28373"/>
                  <a:pt x="29731" y="27742"/>
                </a:cubicBezTo>
                <a:cubicBezTo>
                  <a:pt x="32446" y="26813"/>
                  <a:pt x="36065" y="26004"/>
                  <a:pt x="39911" y="25158"/>
                </a:cubicBezTo>
                <a:cubicBezTo>
                  <a:pt x="47507" y="23444"/>
                  <a:pt x="56103" y="21539"/>
                  <a:pt x="62009" y="17788"/>
                </a:cubicBezTo>
                <a:cubicBezTo>
                  <a:pt x="70224" y="12585"/>
                  <a:pt x="73391" y="6966"/>
                  <a:pt x="7192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026" name="Google Shape;1026;p31"/>
          <p:cNvSpPr/>
          <p:nvPr/>
        </p:nvSpPr>
        <p:spPr>
          <a:xfrm>
            <a:off x="2938505" y="1668726"/>
            <a:ext cx="5717589" cy="5189290"/>
          </a:xfrm>
          <a:custGeom>
            <a:avLst/>
            <a:gdLst/>
            <a:ahLst/>
            <a:cxnLst/>
            <a:rect l="l" t="t" r="r" b="b"/>
            <a:pathLst>
              <a:path w="134006" h="109836" extrusionOk="0">
                <a:moveTo>
                  <a:pt x="72760" y="0"/>
                </a:moveTo>
                <a:cubicBezTo>
                  <a:pt x="73283" y="5358"/>
                  <a:pt x="70188" y="13252"/>
                  <a:pt x="56627" y="17074"/>
                </a:cubicBezTo>
                <a:cubicBezTo>
                  <a:pt x="34933" y="23182"/>
                  <a:pt x="23730" y="22646"/>
                  <a:pt x="21134" y="29706"/>
                </a:cubicBezTo>
                <a:cubicBezTo>
                  <a:pt x="18169" y="37826"/>
                  <a:pt x="39660" y="40089"/>
                  <a:pt x="68783" y="41767"/>
                </a:cubicBezTo>
                <a:cubicBezTo>
                  <a:pt x="103894" y="43780"/>
                  <a:pt x="122718" y="48959"/>
                  <a:pt x="119980" y="57293"/>
                </a:cubicBezTo>
                <a:cubicBezTo>
                  <a:pt x="115229" y="71676"/>
                  <a:pt x="47399" y="76176"/>
                  <a:pt x="26790" y="81225"/>
                </a:cubicBezTo>
                <a:cubicBezTo>
                  <a:pt x="6787" y="86094"/>
                  <a:pt x="0" y="99429"/>
                  <a:pt x="21432" y="109835"/>
                </a:cubicBezTo>
                <a:lnTo>
                  <a:pt x="70700" y="109835"/>
                </a:lnTo>
                <a:cubicBezTo>
                  <a:pt x="56400" y="105442"/>
                  <a:pt x="42553" y="99417"/>
                  <a:pt x="44982" y="95048"/>
                </a:cubicBezTo>
                <a:cubicBezTo>
                  <a:pt x="47292" y="90893"/>
                  <a:pt x="71950" y="86154"/>
                  <a:pt x="86809" y="83356"/>
                </a:cubicBezTo>
                <a:cubicBezTo>
                  <a:pt x="101656" y="80594"/>
                  <a:pt x="134005" y="74891"/>
                  <a:pt x="134005" y="56364"/>
                </a:cubicBezTo>
                <a:cubicBezTo>
                  <a:pt x="133982" y="48018"/>
                  <a:pt x="119301" y="40958"/>
                  <a:pt x="91333" y="38077"/>
                </a:cubicBezTo>
                <a:cubicBezTo>
                  <a:pt x="68997" y="35755"/>
                  <a:pt x="29111" y="34957"/>
                  <a:pt x="28897" y="29635"/>
                </a:cubicBezTo>
                <a:cubicBezTo>
                  <a:pt x="28897" y="29504"/>
                  <a:pt x="28909" y="29373"/>
                  <a:pt x="28956" y="29230"/>
                </a:cubicBezTo>
                <a:cubicBezTo>
                  <a:pt x="28968" y="29194"/>
                  <a:pt x="28980" y="29147"/>
                  <a:pt x="29004" y="29099"/>
                </a:cubicBezTo>
                <a:cubicBezTo>
                  <a:pt x="31516" y="23289"/>
                  <a:pt x="54817" y="23039"/>
                  <a:pt x="66271" y="15800"/>
                </a:cubicBezTo>
                <a:cubicBezTo>
                  <a:pt x="75391" y="10049"/>
                  <a:pt x="76201" y="4763"/>
                  <a:pt x="75046"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6" name="Google Shape;187;p15">
            <a:hlinkClick r:id="rId3" action="ppaction://hlinksldjump"/>
            <a:extLst>
              <a:ext uri="{FF2B5EF4-FFF2-40B4-BE49-F238E27FC236}">
                <a16:creationId xmlns:a16="http://schemas.microsoft.com/office/drawing/2014/main" id="{74649D29-517B-48ED-80C6-6C2BD2CF814A}"/>
              </a:ext>
            </a:extLst>
          </p:cNvPr>
          <p:cNvSpPr/>
          <p:nvPr/>
        </p:nvSpPr>
        <p:spPr>
          <a:xfrm>
            <a:off x="2826482" y="4914900"/>
            <a:ext cx="834041" cy="1230436"/>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chemeClr val="accent5">
              <a:lumMod val="20000"/>
              <a:lumOff val="80000"/>
            </a:schemeClr>
          </a:solidFill>
          <a:ln w="38100">
            <a:solidFill>
              <a:schemeClr val="tx1"/>
            </a:solidFill>
            <a:prstDash val="dash"/>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800" b="1" dirty="0">
                <a:solidFill>
                  <a:srgbClr val="FF0000"/>
                </a:solidFill>
                <a:latin typeface="#9Slide03 Arima Madurai Black" panose="00000A00000000000000" pitchFamily="2" charset="0"/>
                <a:ea typeface="Fira Sans Extra Condensed"/>
                <a:cs typeface="#9Slide03 Arima Madurai Black" panose="00000A00000000000000" pitchFamily="2" charset="0"/>
                <a:sym typeface="Fira Sans Extra Condensed"/>
              </a:rPr>
              <a:t>01</a:t>
            </a:r>
            <a:endParaRPr sz="2800" b="1" dirty="0">
              <a:solidFill>
                <a:srgbClr val="FF0000"/>
              </a:solidFill>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38" name="Google Shape;187;p15">
            <a:hlinkClick r:id="rId4" action="ppaction://hlinksldjump"/>
            <a:extLst>
              <a:ext uri="{FF2B5EF4-FFF2-40B4-BE49-F238E27FC236}">
                <a16:creationId xmlns:a16="http://schemas.microsoft.com/office/drawing/2014/main" id="{CCD1BF97-26F8-457B-AE60-A8BBFD8E6FDF}"/>
              </a:ext>
            </a:extLst>
          </p:cNvPr>
          <p:cNvSpPr/>
          <p:nvPr/>
        </p:nvSpPr>
        <p:spPr>
          <a:xfrm>
            <a:off x="5976885" y="4407000"/>
            <a:ext cx="834041" cy="1230436"/>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chemeClr val="accent2">
              <a:lumMod val="20000"/>
              <a:lumOff val="80000"/>
            </a:schemeClr>
          </a:solidFill>
          <a:ln w="38100">
            <a:solidFill>
              <a:schemeClr val="tx1"/>
            </a:solidFill>
            <a:prstDash val="dash"/>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800" b="1" dirty="0">
                <a:solidFill>
                  <a:srgbClr val="FF0000"/>
                </a:solidFill>
                <a:latin typeface="#9Slide03 Arima Madurai Black" panose="00000A00000000000000" pitchFamily="2" charset="0"/>
                <a:ea typeface="Fira Sans Extra Condensed"/>
                <a:cs typeface="#9Slide03 Arima Madurai Black" panose="00000A00000000000000" pitchFamily="2" charset="0"/>
                <a:sym typeface="Fira Sans Extra Condensed"/>
              </a:rPr>
              <a:t>02</a:t>
            </a:r>
            <a:endParaRPr sz="2800" b="1" dirty="0">
              <a:solidFill>
                <a:srgbClr val="FF0000"/>
              </a:solidFill>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39" name="Google Shape;187;p15">
            <a:hlinkClick r:id="rId5" action="ppaction://hlinksldjump"/>
            <a:extLst>
              <a:ext uri="{FF2B5EF4-FFF2-40B4-BE49-F238E27FC236}">
                <a16:creationId xmlns:a16="http://schemas.microsoft.com/office/drawing/2014/main" id="{C9E1E26E-7F3F-41B6-801C-7006BBBF74FA}"/>
              </a:ext>
            </a:extLst>
          </p:cNvPr>
          <p:cNvSpPr/>
          <p:nvPr/>
        </p:nvSpPr>
        <p:spPr>
          <a:xfrm>
            <a:off x="8239073" y="3373266"/>
            <a:ext cx="834041" cy="1230436"/>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chemeClr val="accent6">
              <a:lumMod val="20000"/>
              <a:lumOff val="80000"/>
            </a:schemeClr>
          </a:solidFill>
          <a:ln w="38100">
            <a:solidFill>
              <a:schemeClr val="tx1"/>
            </a:solidFill>
            <a:prstDash val="dash"/>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800" b="1" dirty="0">
                <a:solidFill>
                  <a:srgbClr val="FF0000"/>
                </a:solidFill>
                <a:latin typeface="#9Slide03 Arima Madurai Black" panose="00000A00000000000000" pitchFamily="2" charset="0"/>
                <a:ea typeface="Fira Sans Extra Condensed"/>
                <a:cs typeface="#9Slide03 Arima Madurai Black" panose="00000A00000000000000" pitchFamily="2" charset="0"/>
                <a:sym typeface="Fira Sans Extra Condensed"/>
              </a:rPr>
              <a:t>03</a:t>
            </a:r>
            <a:endParaRPr sz="2800" b="1" dirty="0">
              <a:solidFill>
                <a:srgbClr val="FF0000"/>
              </a:solidFill>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40" name="Google Shape;187;p15">
            <a:hlinkClick r:id="rId6" action="ppaction://hlinksldjump"/>
            <a:extLst>
              <a:ext uri="{FF2B5EF4-FFF2-40B4-BE49-F238E27FC236}">
                <a16:creationId xmlns:a16="http://schemas.microsoft.com/office/drawing/2014/main" id="{2094A4A3-A7F5-4619-BF94-965555C1AEA5}"/>
              </a:ext>
            </a:extLst>
          </p:cNvPr>
          <p:cNvSpPr/>
          <p:nvPr/>
        </p:nvSpPr>
        <p:spPr>
          <a:xfrm>
            <a:off x="6252264" y="2311539"/>
            <a:ext cx="834041" cy="1230436"/>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chemeClr val="accent4">
              <a:lumMod val="20000"/>
              <a:lumOff val="80000"/>
            </a:schemeClr>
          </a:solidFill>
          <a:ln w="38100">
            <a:solidFill>
              <a:schemeClr val="tx1"/>
            </a:solidFill>
            <a:prstDash val="dash"/>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800" b="1" dirty="0">
                <a:solidFill>
                  <a:srgbClr val="FF0000"/>
                </a:solidFill>
                <a:latin typeface="#9Slide03 Arima Madurai Black" panose="00000A00000000000000" pitchFamily="2" charset="0"/>
                <a:ea typeface="Fira Sans Extra Condensed"/>
                <a:cs typeface="#9Slide03 Arima Madurai Black" panose="00000A00000000000000" pitchFamily="2" charset="0"/>
                <a:sym typeface="Fira Sans Extra Condensed"/>
              </a:rPr>
              <a:t>04</a:t>
            </a:r>
            <a:endParaRPr sz="2800" b="1" dirty="0">
              <a:solidFill>
                <a:srgbClr val="FF0000"/>
              </a:solidFill>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41" name="Google Shape;187;p15">
            <a:hlinkClick r:id="rId7" action="ppaction://hlinksldjump"/>
            <a:extLst>
              <a:ext uri="{FF2B5EF4-FFF2-40B4-BE49-F238E27FC236}">
                <a16:creationId xmlns:a16="http://schemas.microsoft.com/office/drawing/2014/main" id="{60F05585-71EC-4764-B251-A33B382B2982}"/>
              </a:ext>
            </a:extLst>
          </p:cNvPr>
          <p:cNvSpPr/>
          <p:nvPr/>
        </p:nvSpPr>
        <p:spPr>
          <a:xfrm>
            <a:off x="3547573" y="1796418"/>
            <a:ext cx="834041" cy="1230436"/>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EFE5F7"/>
          </a:solidFill>
          <a:ln w="38100">
            <a:solidFill>
              <a:schemeClr val="tx1"/>
            </a:solidFill>
            <a:prstDash val="dash"/>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800" b="1" dirty="0">
                <a:solidFill>
                  <a:srgbClr val="FF0000"/>
                </a:solidFill>
                <a:latin typeface="#9Slide03 Arima Madurai Black" panose="00000A00000000000000" pitchFamily="2" charset="0"/>
                <a:ea typeface="Fira Sans Extra Condensed"/>
                <a:cs typeface="#9Slide03 Arima Madurai Black" panose="00000A00000000000000" pitchFamily="2" charset="0"/>
                <a:sym typeface="Fira Sans Extra Condensed"/>
              </a:rPr>
              <a:t>05</a:t>
            </a:r>
            <a:endParaRPr sz="2800" b="1" dirty="0">
              <a:solidFill>
                <a:srgbClr val="FF0000"/>
              </a:solidFill>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
        <p:nvSpPr>
          <p:cNvPr id="42" name="Google Shape;187;p15">
            <a:hlinkClick r:id="rId8" action="ppaction://hlinksldjump"/>
            <a:extLst>
              <a:ext uri="{FF2B5EF4-FFF2-40B4-BE49-F238E27FC236}">
                <a16:creationId xmlns:a16="http://schemas.microsoft.com/office/drawing/2014/main" id="{BAB73E7D-E3FD-4376-90AD-53EA1370A763}"/>
              </a:ext>
            </a:extLst>
          </p:cNvPr>
          <p:cNvSpPr/>
          <p:nvPr/>
        </p:nvSpPr>
        <p:spPr>
          <a:xfrm>
            <a:off x="5536541" y="177800"/>
            <a:ext cx="1081943" cy="1431072"/>
          </a:xfrm>
          <a:custGeom>
            <a:avLst/>
            <a:gdLst/>
            <a:ahLst/>
            <a:cxnLst/>
            <a:rect l="l" t="t" r="r" b="b"/>
            <a:pathLst>
              <a:path w="8955" h="10725" extrusionOk="0">
                <a:moveTo>
                  <a:pt x="4477" y="0"/>
                </a:moveTo>
                <a:cubicBezTo>
                  <a:pt x="2013" y="0"/>
                  <a:pt x="1" y="2000"/>
                  <a:pt x="1" y="4477"/>
                </a:cubicBezTo>
                <a:cubicBezTo>
                  <a:pt x="1" y="7418"/>
                  <a:pt x="3299" y="9978"/>
                  <a:pt x="4227" y="10644"/>
                </a:cubicBezTo>
                <a:cubicBezTo>
                  <a:pt x="4305" y="10698"/>
                  <a:pt x="4391" y="10725"/>
                  <a:pt x="4477" y="10725"/>
                </a:cubicBezTo>
                <a:cubicBezTo>
                  <a:pt x="4564" y="10725"/>
                  <a:pt x="4650" y="10698"/>
                  <a:pt x="4727" y="10644"/>
                </a:cubicBezTo>
                <a:cubicBezTo>
                  <a:pt x="5668" y="9978"/>
                  <a:pt x="8954" y="7418"/>
                  <a:pt x="8954" y="4477"/>
                </a:cubicBezTo>
                <a:cubicBezTo>
                  <a:pt x="8954" y="2000"/>
                  <a:pt x="6954" y="0"/>
                  <a:pt x="4477" y="0"/>
                </a:cubicBezTo>
                <a:close/>
              </a:path>
            </a:pathLst>
          </a:custGeom>
          <a:solidFill>
            <a:srgbClr val="FDDFE1"/>
          </a:solidFill>
          <a:ln w="38100">
            <a:solidFill>
              <a:schemeClr val="tx1"/>
            </a:solidFill>
            <a:prstDash val="dash"/>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800" b="1" dirty="0">
                <a:solidFill>
                  <a:srgbClr val="FF0000"/>
                </a:solidFill>
                <a:latin typeface="#9Slide03 Arima Madurai Black" panose="00000A00000000000000" pitchFamily="2" charset="0"/>
                <a:ea typeface="Fira Sans Extra Condensed"/>
                <a:cs typeface="#9Slide03 Arima Madurai Black" panose="00000A00000000000000" pitchFamily="2" charset="0"/>
                <a:sym typeface="Fira Sans Extra Condensed"/>
              </a:rPr>
              <a:t>Đích</a:t>
            </a:r>
            <a:endParaRPr sz="2800" b="1" dirty="0">
              <a:solidFill>
                <a:srgbClr val="FF0000"/>
              </a:solidFill>
              <a:latin typeface="#9Slide03 Arima Madurai Black" panose="00000A00000000000000" pitchFamily="2" charset="0"/>
              <a:ea typeface="Fira Sans Extra Condensed"/>
              <a:cs typeface="#9Slide03 Arima Madurai Black" panose="00000A00000000000000" pitchFamily="2" charset="0"/>
              <a:sym typeface="Fira Sans Extra Condense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2192;p45">
            <a:extLst>
              <a:ext uri="{FF2B5EF4-FFF2-40B4-BE49-F238E27FC236}">
                <a16:creationId xmlns:a16="http://schemas.microsoft.com/office/drawing/2014/main" id="{1F567C4B-61F9-4E16-A182-FD3F01EF8467}"/>
              </a:ext>
            </a:extLst>
          </p:cNvPr>
          <p:cNvSpPr/>
          <p:nvPr/>
        </p:nvSpPr>
        <p:spPr>
          <a:xfrm rot="16200000">
            <a:off x="5709800" y="206421"/>
            <a:ext cx="2595970" cy="9315448"/>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TextBox 17">
            <a:extLst>
              <a:ext uri="{FF2B5EF4-FFF2-40B4-BE49-F238E27FC236}">
                <a16:creationId xmlns:a16="http://schemas.microsoft.com/office/drawing/2014/main" id="{F574A2EC-1D30-499F-B632-80064B5FFE2F}"/>
              </a:ext>
            </a:extLst>
          </p:cNvPr>
          <p:cNvSpPr txBox="1"/>
          <p:nvPr/>
        </p:nvSpPr>
        <p:spPr>
          <a:xfrm>
            <a:off x="2488630" y="3746927"/>
            <a:ext cx="9038308" cy="2215991"/>
          </a:xfrm>
          <a:prstGeom prst="rect">
            <a:avLst/>
          </a:prstGeom>
          <a:noFill/>
        </p:spPr>
        <p:txBody>
          <a:bodyPr wrap="square">
            <a:spAutoFit/>
          </a:bodyPr>
          <a:lstStyle/>
          <a:p>
            <a:pPr algn="just">
              <a:lnSpc>
                <a:spcPct val="115000"/>
              </a:lnSpc>
              <a:spcBef>
                <a:spcPts val="600"/>
              </a:spcBef>
              <a:spcAft>
                <a:spcPts val="600"/>
              </a:spcAft>
            </a:pP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Mẫm</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bóng</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chỉ</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đôi</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càng</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mập</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và</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nhẵn</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đến</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mức</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phản</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chiếu</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ánh</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sáng</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như</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mặt</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gương</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cường</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tráng</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hủn</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hoẳn</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chỉ</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đôi</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cánh</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quá</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ngắn</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không</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che</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nổi</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thân</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mình</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do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đang</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độ</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phát</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triển</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a:t>
            </a:r>
          </a:p>
        </p:txBody>
      </p:sp>
      <p:sp>
        <p:nvSpPr>
          <p:cNvPr id="19" name="Google Shape;63;p15">
            <a:extLst>
              <a:ext uri="{FF2B5EF4-FFF2-40B4-BE49-F238E27FC236}">
                <a16:creationId xmlns:a16="http://schemas.microsoft.com/office/drawing/2014/main" id="{18A9D3FA-EBBF-43E6-85D9-2DC5593D773C}"/>
              </a:ext>
            </a:extLst>
          </p:cNvPr>
          <p:cNvSpPr/>
          <p:nvPr/>
        </p:nvSpPr>
        <p:spPr>
          <a:xfrm>
            <a:off x="688775" y="4645483"/>
            <a:ext cx="1359540" cy="921400"/>
          </a:xfrm>
          <a:custGeom>
            <a:avLst/>
            <a:gdLst/>
            <a:ahLst/>
            <a:cxnLst/>
            <a:rect l="l" t="t" r="r" b="b"/>
            <a:pathLst>
              <a:path w="30366" h="20092" extrusionOk="0">
                <a:moveTo>
                  <a:pt x="19044" y="589"/>
                </a:moveTo>
                <a:lnTo>
                  <a:pt x="18913" y="1375"/>
                </a:lnTo>
                <a:lnTo>
                  <a:pt x="18521" y="1571"/>
                </a:lnTo>
                <a:lnTo>
                  <a:pt x="18128" y="1833"/>
                </a:lnTo>
                <a:lnTo>
                  <a:pt x="17801" y="2029"/>
                </a:lnTo>
                <a:lnTo>
                  <a:pt x="17474" y="2356"/>
                </a:lnTo>
                <a:lnTo>
                  <a:pt x="17474" y="1702"/>
                </a:lnTo>
                <a:lnTo>
                  <a:pt x="18259" y="1178"/>
                </a:lnTo>
                <a:lnTo>
                  <a:pt x="19044" y="589"/>
                </a:lnTo>
                <a:close/>
                <a:moveTo>
                  <a:pt x="18913" y="1571"/>
                </a:moveTo>
                <a:lnTo>
                  <a:pt x="18848" y="2226"/>
                </a:lnTo>
                <a:lnTo>
                  <a:pt x="18782" y="2226"/>
                </a:lnTo>
                <a:lnTo>
                  <a:pt x="18455" y="2487"/>
                </a:lnTo>
                <a:lnTo>
                  <a:pt x="18063" y="2749"/>
                </a:lnTo>
                <a:lnTo>
                  <a:pt x="17408" y="3404"/>
                </a:lnTo>
                <a:lnTo>
                  <a:pt x="17408" y="3469"/>
                </a:lnTo>
                <a:lnTo>
                  <a:pt x="17474" y="3469"/>
                </a:lnTo>
                <a:lnTo>
                  <a:pt x="18193" y="2945"/>
                </a:lnTo>
                <a:lnTo>
                  <a:pt x="18848" y="2422"/>
                </a:lnTo>
                <a:lnTo>
                  <a:pt x="18913" y="4189"/>
                </a:lnTo>
                <a:lnTo>
                  <a:pt x="18128" y="3927"/>
                </a:lnTo>
                <a:lnTo>
                  <a:pt x="17343" y="3665"/>
                </a:lnTo>
                <a:lnTo>
                  <a:pt x="17408" y="3142"/>
                </a:lnTo>
                <a:lnTo>
                  <a:pt x="17474" y="2553"/>
                </a:lnTo>
                <a:lnTo>
                  <a:pt x="18128" y="2029"/>
                </a:lnTo>
                <a:lnTo>
                  <a:pt x="18913" y="1571"/>
                </a:lnTo>
                <a:close/>
                <a:moveTo>
                  <a:pt x="2422" y="1702"/>
                </a:moveTo>
                <a:lnTo>
                  <a:pt x="2225" y="5301"/>
                </a:lnTo>
                <a:lnTo>
                  <a:pt x="2029" y="8835"/>
                </a:lnTo>
                <a:lnTo>
                  <a:pt x="1963" y="8901"/>
                </a:lnTo>
                <a:lnTo>
                  <a:pt x="1505" y="9817"/>
                </a:lnTo>
                <a:lnTo>
                  <a:pt x="1113" y="10733"/>
                </a:lnTo>
                <a:lnTo>
                  <a:pt x="785" y="11715"/>
                </a:lnTo>
                <a:lnTo>
                  <a:pt x="524" y="12697"/>
                </a:lnTo>
                <a:lnTo>
                  <a:pt x="589" y="10013"/>
                </a:lnTo>
                <a:lnTo>
                  <a:pt x="982" y="9097"/>
                </a:lnTo>
                <a:lnTo>
                  <a:pt x="1309" y="8115"/>
                </a:lnTo>
                <a:lnTo>
                  <a:pt x="1636" y="7134"/>
                </a:lnTo>
                <a:lnTo>
                  <a:pt x="1898" y="6152"/>
                </a:lnTo>
                <a:lnTo>
                  <a:pt x="1898" y="6087"/>
                </a:lnTo>
                <a:lnTo>
                  <a:pt x="1833" y="6087"/>
                </a:lnTo>
                <a:lnTo>
                  <a:pt x="1767" y="6152"/>
                </a:lnTo>
                <a:lnTo>
                  <a:pt x="1178" y="7919"/>
                </a:lnTo>
                <a:lnTo>
                  <a:pt x="589" y="9686"/>
                </a:lnTo>
                <a:lnTo>
                  <a:pt x="589" y="9686"/>
                </a:lnTo>
                <a:lnTo>
                  <a:pt x="655" y="7003"/>
                </a:lnTo>
                <a:lnTo>
                  <a:pt x="1440" y="5040"/>
                </a:lnTo>
                <a:lnTo>
                  <a:pt x="2291" y="3142"/>
                </a:lnTo>
                <a:lnTo>
                  <a:pt x="2291" y="3076"/>
                </a:lnTo>
                <a:lnTo>
                  <a:pt x="2225" y="3076"/>
                </a:lnTo>
                <a:lnTo>
                  <a:pt x="2160" y="3011"/>
                </a:lnTo>
                <a:lnTo>
                  <a:pt x="2160" y="3076"/>
                </a:lnTo>
                <a:lnTo>
                  <a:pt x="1702" y="3927"/>
                </a:lnTo>
                <a:lnTo>
                  <a:pt x="1309" y="4778"/>
                </a:lnTo>
                <a:lnTo>
                  <a:pt x="655" y="6610"/>
                </a:lnTo>
                <a:lnTo>
                  <a:pt x="720" y="3796"/>
                </a:lnTo>
                <a:lnTo>
                  <a:pt x="785" y="3731"/>
                </a:lnTo>
                <a:lnTo>
                  <a:pt x="1047" y="3469"/>
                </a:lnTo>
                <a:lnTo>
                  <a:pt x="1309" y="3142"/>
                </a:lnTo>
                <a:lnTo>
                  <a:pt x="1833" y="2487"/>
                </a:lnTo>
                <a:lnTo>
                  <a:pt x="2422" y="1702"/>
                </a:lnTo>
                <a:close/>
                <a:moveTo>
                  <a:pt x="29842" y="9097"/>
                </a:moveTo>
                <a:lnTo>
                  <a:pt x="29384" y="10406"/>
                </a:lnTo>
                <a:lnTo>
                  <a:pt x="28992" y="11715"/>
                </a:lnTo>
                <a:lnTo>
                  <a:pt x="26505" y="13678"/>
                </a:lnTo>
                <a:lnTo>
                  <a:pt x="26505" y="13678"/>
                </a:lnTo>
                <a:lnTo>
                  <a:pt x="27552" y="12042"/>
                </a:lnTo>
                <a:lnTo>
                  <a:pt x="28533" y="10406"/>
                </a:lnTo>
                <a:lnTo>
                  <a:pt x="28533" y="10275"/>
                </a:lnTo>
                <a:lnTo>
                  <a:pt x="29842" y="9097"/>
                </a:lnTo>
                <a:close/>
                <a:moveTo>
                  <a:pt x="18455" y="12827"/>
                </a:moveTo>
                <a:lnTo>
                  <a:pt x="17932" y="13547"/>
                </a:lnTo>
                <a:lnTo>
                  <a:pt x="17343" y="14202"/>
                </a:lnTo>
                <a:lnTo>
                  <a:pt x="15707" y="14333"/>
                </a:lnTo>
                <a:lnTo>
                  <a:pt x="16230" y="13678"/>
                </a:lnTo>
                <a:lnTo>
                  <a:pt x="16754" y="13024"/>
                </a:lnTo>
                <a:lnTo>
                  <a:pt x="18455" y="12827"/>
                </a:lnTo>
                <a:close/>
                <a:moveTo>
                  <a:pt x="16426" y="13089"/>
                </a:moveTo>
                <a:lnTo>
                  <a:pt x="15903" y="13678"/>
                </a:lnTo>
                <a:lnTo>
                  <a:pt x="15576" y="14333"/>
                </a:lnTo>
                <a:lnTo>
                  <a:pt x="14136" y="14398"/>
                </a:lnTo>
                <a:lnTo>
                  <a:pt x="14463" y="13809"/>
                </a:lnTo>
                <a:lnTo>
                  <a:pt x="14921" y="13220"/>
                </a:lnTo>
                <a:lnTo>
                  <a:pt x="16426" y="13089"/>
                </a:lnTo>
                <a:close/>
                <a:moveTo>
                  <a:pt x="14594" y="13220"/>
                </a:moveTo>
                <a:lnTo>
                  <a:pt x="14398" y="13482"/>
                </a:lnTo>
                <a:lnTo>
                  <a:pt x="14201" y="13809"/>
                </a:lnTo>
                <a:lnTo>
                  <a:pt x="13940" y="14464"/>
                </a:lnTo>
                <a:lnTo>
                  <a:pt x="12434" y="14529"/>
                </a:lnTo>
                <a:lnTo>
                  <a:pt x="12827" y="13940"/>
                </a:lnTo>
                <a:lnTo>
                  <a:pt x="13285" y="13351"/>
                </a:lnTo>
                <a:lnTo>
                  <a:pt x="13285" y="13286"/>
                </a:lnTo>
                <a:lnTo>
                  <a:pt x="14594" y="13220"/>
                </a:lnTo>
                <a:close/>
                <a:moveTo>
                  <a:pt x="2029" y="8966"/>
                </a:moveTo>
                <a:lnTo>
                  <a:pt x="1963" y="10995"/>
                </a:lnTo>
                <a:lnTo>
                  <a:pt x="1178" y="12762"/>
                </a:lnTo>
                <a:lnTo>
                  <a:pt x="458" y="14594"/>
                </a:lnTo>
                <a:lnTo>
                  <a:pt x="524" y="12827"/>
                </a:lnTo>
                <a:lnTo>
                  <a:pt x="524" y="12893"/>
                </a:lnTo>
                <a:lnTo>
                  <a:pt x="589" y="12827"/>
                </a:lnTo>
                <a:lnTo>
                  <a:pt x="916" y="11846"/>
                </a:lnTo>
                <a:lnTo>
                  <a:pt x="1244" y="10864"/>
                </a:lnTo>
                <a:lnTo>
                  <a:pt x="2029" y="8966"/>
                </a:lnTo>
                <a:close/>
                <a:moveTo>
                  <a:pt x="13089" y="13351"/>
                </a:moveTo>
                <a:lnTo>
                  <a:pt x="12631" y="13940"/>
                </a:lnTo>
                <a:lnTo>
                  <a:pt x="12238" y="14594"/>
                </a:lnTo>
                <a:lnTo>
                  <a:pt x="10602" y="14725"/>
                </a:lnTo>
                <a:lnTo>
                  <a:pt x="11518" y="13416"/>
                </a:lnTo>
                <a:lnTo>
                  <a:pt x="13089" y="13351"/>
                </a:lnTo>
                <a:close/>
                <a:moveTo>
                  <a:pt x="11256" y="13482"/>
                </a:moveTo>
                <a:lnTo>
                  <a:pt x="10471" y="14725"/>
                </a:lnTo>
                <a:lnTo>
                  <a:pt x="8900" y="14922"/>
                </a:lnTo>
                <a:lnTo>
                  <a:pt x="9293" y="14267"/>
                </a:lnTo>
                <a:lnTo>
                  <a:pt x="9686" y="13678"/>
                </a:lnTo>
                <a:lnTo>
                  <a:pt x="9686" y="13613"/>
                </a:lnTo>
                <a:lnTo>
                  <a:pt x="10864" y="13482"/>
                </a:lnTo>
                <a:close/>
                <a:moveTo>
                  <a:pt x="19175" y="12697"/>
                </a:moveTo>
                <a:lnTo>
                  <a:pt x="18979" y="14071"/>
                </a:lnTo>
                <a:lnTo>
                  <a:pt x="18979" y="14136"/>
                </a:lnTo>
                <a:lnTo>
                  <a:pt x="18324" y="14922"/>
                </a:lnTo>
                <a:lnTo>
                  <a:pt x="17670" y="15838"/>
                </a:lnTo>
                <a:lnTo>
                  <a:pt x="17604" y="14529"/>
                </a:lnTo>
                <a:lnTo>
                  <a:pt x="17670" y="14398"/>
                </a:lnTo>
                <a:lnTo>
                  <a:pt x="17604" y="14267"/>
                </a:lnTo>
                <a:lnTo>
                  <a:pt x="17997" y="13940"/>
                </a:lnTo>
                <a:lnTo>
                  <a:pt x="18324" y="13547"/>
                </a:lnTo>
                <a:lnTo>
                  <a:pt x="18652" y="13155"/>
                </a:lnTo>
                <a:lnTo>
                  <a:pt x="18979" y="12762"/>
                </a:lnTo>
                <a:lnTo>
                  <a:pt x="19175" y="12697"/>
                </a:lnTo>
                <a:close/>
                <a:moveTo>
                  <a:pt x="9489" y="13613"/>
                </a:moveTo>
                <a:lnTo>
                  <a:pt x="9097" y="14267"/>
                </a:lnTo>
                <a:lnTo>
                  <a:pt x="8704" y="14922"/>
                </a:lnTo>
                <a:lnTo>
                  <a:pt x="7330" y="15118"/>
                </a:lnTo>
                <a:lnTo>
                  <a:pt x="7330" y="15118"/>
                </a:lnTo>
                <a:lnTo>
                  <a:pt x="7592" y="14791"/>
                </a:lnTo>
                <a:lnTo>
                  <a:pt x="7919" y="14333"/>
                </a:lnTo>
                <a:lnTo>
                  <a:pt x="8181" y="13875"/>
                </a:lnTo>
                <a:lnTo>
                  <a:pt x="8181" y="13809"/>
                </a:lnTo>
                <a:lnTo>
                  <a:pt x="8050" y="13809"/>
                </a:lnTo>
                <a:lnTo>
                  <a:pt x="7592" y="14529"/>
                </a:lnTo>
                <a:lnTo>
                  <a:pt x="7395" y="14856"/>
                </a:lnTo>
                <a:lnTo>
                  <a:pt x="7133" y="15183"/>
                </a:lnTo>
                <a:lnTo>
                  <a:pt x="6937" y="15183"/>
                </a:lnTo>
                <a:lnTo>
                  <a:pt x="5301" y="15511"/>
                </a:lnTo>
                <a:lnTo>
                  <a:pt x="3600" y="15903"/>
                </a:lnTo>
                <a:lnTo>
                  <a:pt x="3796" y="15380"/>
                </a:lnTo>
                <a:lnTo>
                  <a:pt x="3992" y="14922"/>
                </a:lnTo>
                <a:lnTo>
                  <a:pt x="4516" y="14005"/>
                </a:lnTo>
                <a:lnTo>
                  <a:pt x="5956" y="13875"/>
                </a:lnTo>
                <a:lnTo>
                  <a:pt x="5432" y="14660"/>
                </a:lnTo>
                <a:lnTo>
                  <a:pt x="4974" y="15445"/>
                </a:lnTo>
                <a:lnTo>
                  <a:pt x="4974" y="15511"/>
                </a:lnTo>
                <a:lnTo>
                  <a:pt x="5039" y="15511"/>
                </a:lnTo>
                <a:lnTo>
                  <a:pt x="5628" y="14660"/>
                </a:lnTo>
                <a:lnTo>
                  <a:pt x="6086" y="13875"/>
                </a:lnTo>
                <a:lnTo>
                  <a:pt x="9489" y="13613"/>
                </a:lnTo>
                <a:close/>
                <a:moveTo>
                  <a:pt x="1963" y="11453"/>
                </a:moveTo>
                <a:lnTo>
                  <a:pt x="1833" y="13547"/>
                </a:lnTo>
                <a:lnTo>
                  <a:pt x="458" y="16230"/>
                </a:lnTo>
                <a:lnTo>
                  <a:pt x="458" y="15053"/>
                </a:lnTo>
                <a:lnTo>
                  <a:pt x="1244" y="13286"/>
                </a:lnTo>
                <a:lnTo>
                  <a:pt x="1963" y="11453"/>
                </a:lnTo>
                <a:close/>
                <a:moveTo>
                  <a:pt x="4319" y="14071"/>
                </a:moveTo>
                <a:lnTo>
                  <a:pt x="3992" y="14464"/>
                </a:lnTo>
                <a:lnTo>
                  <a:pt x="3796" y="14922"/>
                </a:lnTo>
                <a:lnTo>
                  <a:pt x="3600" y="15445"/>
                </a:lnTo>
                <a:lnTo>
                  <a:pt x="3469" y="15969"/>
                </a:lnTo>
                <a:lnTo>
                  <a:pt x="2094" y="16361"/>
                </a:lnTo>
                <a:lnTo>
                  <a:pt x="2094" y="16361"/>
                </a:lnTo>
                <a:lnTo>
                  <a:pt x="2291" y="15772"/>
                </a:lnTo>
                <a:lnTo>
                  <a:pt x="2552" y="15183"/>
                </a:lnTo>
                <a:lnTo>
                  <a:pt x="2880" y="14660"/>
                </a:lnTo>
                <a:lnTo>
                  <a:pt x="3207" y="14136"/>
                </a:lnTo>
                <a:lnTo>
                  <a:pt x="4319" y="14071"/>
                </a:lnTo>
                <a:close/>
                <a:moveTo>
                  <a:pt x="3011" y="14136"/>
                </a:moveTo>
                <a:lnTo>
                  <a:pt x="2683" y="14660"/>
                </a:lnTo>
                <a:lnTo>
                  <a:pt x="2356" y="15249"/>
                </a:lnTo>
                <a:lnTo>
                  <a:pt x="2160" y="15772"/>
                </a:lnTo>
                <a:lnTo>
                  <a:pt x="1963" y="16361"/>
                </a:lnTo>
                <a:lnTo>
                  <a:pt x="589" y="16885"/>
                </a:lnTo>
                <a:lnTo>
                  <a:pt x="2029" y="14202"/>
                </a:lnTo>
                <a:lnTo>
                  <a:pt x="2094" y="14202"/>
                </a:lnTo>
                <a:lnTo>
                  <a:pt x="3011" y="14136"/>
                </a:lnTo>
                <a:close/>
                <a:moveTo>
                  <a:pt x="19502" y="655"/>
                </a:moveTo>
                <a:lnTo>
                  <a:pt x="22120" y="2487"/>
                </a:lnTo>
                <a:lnTo>
                  <a:pt x="24672" y="4385"/>
                </a:lnTo>
                <a:lnTo>
                  <a:pt x="27225" y="6414"/>
                </a:lnTo>
                <a:lnTo>
                  <a:pt x="29711" y="8443"/>
                </a:lnTo>
                <a:lnTo>
                  <a:pt x="27159" y="10668"/>
                </a:lnTo>
                <a:lnTo>
                  <a:pt x="24607" y="12827"/>
                </a:lnTo>
                <a:lnTo>
                  <a:pt x="19437" y="17016"/>
                </a:lnTo>
                <a:lnTo>
                  <a:pt x="19502" y="15969"/>
                </a:lnTo>
                <a:lnTo>
                  <a:pt x="19502" y="14856"/>
                </a:lnTo>
                <a:lnTo>
                  <a:pt x="19502" y="12697"/>
                </a:lnTo>
                <a:lnTo>
                  <a:pt x="19437" y="12566"/>
                </a:lnTo>
                <a:lnTo>
                  <a:pt x="19306" y="12500"/>
                </a:lnTo>
                <a:lnTo>
                  <a:pt x="19240" y="12369"/>
                </a:lnTo>
                <a:lnTo>
                  <a:pt x="19175" y="12304"/>
                </a:lnTo>
                <a:lnTo>
                  <a:pt x="19110" y="12238"/>
                </a:lnTo>
                <a:lnTo>
                  <a:pt x="18782" y="12238"/>
                </a:lnTo>
                <a:lnTo>
                  <a:pt x="16754" y="12369"/>
                </a:lnTo>
                <a:lnTo>
                  <a:pt x="14659" y="12500"/>
                </a:lnTo>
                <a:lnTo>
                  <a:pt x="10602" y="12958"/>
                </a:lnTo>
                <a:lnTo>
                  <a:pt x="2422" y="13678"/>
                </a:lnTo>
                <a:lnTo>
                  <a:pt x="2422" y="13678"/>
                </a:lnTo>
                <a:lnTo>
                  <a:pt x="2683" y="7527"/>
                </a:lnTo>
                <a:lnTo>
                  <a:pt x="2749" y="4451"/>
                </a:lnTo>
                <a:lnTo>
                  <a:pt x="2814" y="1375"/>
                </a:lnTo>
                <a:lnTo>
                  <a:pt x="3796" y="1637"/>
                </a:lnTo>
                <a:lnTo>
                  <a:pt x="4778" y="1898"/>
                </a:lnTo>
                <a:lnTo>
                  <a:pt x="6872" y="2291"/>
                </a:lnTo>
                <a:lnTo>
                  <a:pt x="8900" y="2618"/>
                </a:lnTo>
                <a:lnTo>
                  <a:pt x="10929" y="3011"/>
                </a:lnTo>
                <a:lnTo>
                  <a:pt x="12892" y="3469"/>
                </a:lnTo>
                <a:lnTo>
                  <a:pt x="14921" y="3927"/>
                </a:lnTo>
                <a:lnTo>
                  <a:pt x="16885" y="4385"/>
                </a:lnTo>
                <a:lnTo>
                  <a:pt x="17866" y="4516"/>
                </a:lnTo>
                <a:lnTo>
                  <a:pt x="18848" y="4647"/>
                </a:lnTo>
                <a:lnTo>
                  <a:pt x="18979" y="4582"/>
                </a:lnTo>
                <a:lnTo>
                  <a:pt x="19044" y="4647"/>
                </a:lnTo>
                <a:lnTo>
                  <a:pt x="19175" y="4647"/>
                </a:lnTo>
                <a:lnTo>
                  <a:pt x="19240" y="4582"/>
                </a:lnTo>
                <a:lnTo>
                  <a:pt x="19306" y="4451"/>
                </a:lnTo>
                <a:lnTo>
                  <a:pt x="19502" y="2553"/>
                </a:lnTo>
                <a:lnTo>
                  <a:pt x="19568" y="1571"/>
                </a:lnTo>
                <a:lnTo>
                  <a:pt x="19502" y="655"/>
                </a:lnTo>
                <a:close/>
                <a:moveTo>
                  <a:pt x="28141" y="10668"/>
                </a:moveTo>
                <a:lnTo>
                  <a:pt x="27094" y="12304"/>
                </a:lnTo>
                <a:lnTo>
                  <a:pt x="26047" y="14005"/>
                </a:lnTo>
                <a:lnTo>
                  <a:pt x="24345" y="15314"/>
                </a:lnTo>
                <a:lnTo>
                  <a:pt x="24345" y="15314"/>
                </a:lnTo>
                <a:lnTo>
                  <a:pt x="25196" y="14071"/>
                </a:lnTo>
                <a:lnTo>
                  <a:pt x="26112" y="12827"/>
                </a:lnTo>
                <a:lnTo>
                  <a:pt x="26112" y="12762"/>
                </a:lnTo>
                <a:lnTo>
                  <a:pt x="26047" y="12697"/>
                </a:lnTo>
                <a:lnTo>
                  <a:pt x="25981" y="12762"/>
                </a:lnTo>
                <a:lnTo>
                  <a:pt x="25392" y="13416"/>
                </a:lnTo>
                <a:lnTo>
                  <a:pt x="24934" y="14071"/>
                </a:lnTo>
                <a:lnTo>
                  <a:pt x="24411" y="14791"/>
                </a:lnTo>
                <a:lnTo>
                  <a:pt x="24018" y="15576"/>
                </a:lnTo>
                <a:lnTo>
                  <a:pt x="21858" y="17147"/>
                </a:lnTo>
                <a:lnTo>
                  <a:pt x="22382" y="16558"/>
                </a:lnTo>
                <a:lnTo>
                  <a:pt x="22905" y="15903"/>
                </a:lnTo>
                <a:lnTo>
                  <a:pt x="23298" y="15249"/>
                </a:lnTo>
                <a:lnTo>
                  <a:pt x="23691" y="14594"/>
                </a:lnTo>
                <a:lnTo>
                  <a:pt x="23691" y="14529"/>
                </a:lnTo>
                <a:lnTo>
                  <a:pt x="23625" y="14464"/>
                </a:lnTo>
                <a:lnTo>
                  <a:pt x="25916" y="12631"/>
                </a:lnTo>
                <a:lnTo>
                  <a:pt x="28141" y="10668"/>
                </a:lnTo>
                <a:close/>
                <a:moveTo>
                  <a:pt x="18979" y="14398"/>
                </a:moveTo>
                <a:lnTo>
                  <a:pt x="18913" y="15838"/>
                </a:lnTo>
                <a:lnTo>
                  <a:pt x="18979" y="17278"/>
                </a:lnTo>
                <a:lnTo>
                  <a:pt x="18521" y="18194"/>
                </a:lnTo>
                <a:lnTo>
                  <a:pt x="17932" y="19045"/>
                </a:lnTo>
                <a:lnTo>
                  <a:pt x="17801" y="18194"/>
                </a:lnTo>
                <a:lnTo>
                  <a:pt x="17735" y="17278"/>
                </a:lnTo>
                <a:lnTo>
                  <a:pt x="18848" y="15772"/>
                </a:lnTo>
                <a:lnTo>
                  <a:pt x="18848" y="15707"/>
                </a:lnTo>
                <a:lnTo>
                  <a:pt x="18782" y="15641"/>
                </a:lnTo>
                <a:lnTo>
                  <a:pt x="18717" y="15641"/>
                </a:lnTo>
                <a:lnTo>
                  <a:pt x="18193" y="16361"/>
                </a:lnTo>
                <a:lnTo>
                  <a:pt x="17735" y="17016"/>
                </a:lnTo>
                <a:lnTo>
                  <a:pt x="17670" y="16100"/>
                </a:lnTo>
                <a:lnTo>
                  <a:pt x="18324" y="15249"/>
                </a:lnTo>
                <a:lnTo>
                  <a:pt x="18979" y="14398"/>
                </a:lnTo>
                <a:close/>
                <a:moveTo>
                  <a:pt x="19306" y="1"/>
                </a:moveTo>
                <a:lnTo>
                  <a:pt x="18390" y="589"/>
                </a:lnTo>
                <a:lnTo>
                  <a:pt x="17474" y="1178"/>
                </a:lnTo>
                <a:lnTo>
                  <a:pt x="17343" y="1178"/>
                </a:lnTo>
                <a:lnTo>
                  <a:pt x="17277" y="1244"/>
                </a:lnTo>
                <a:lnTo>
                  <a:pt x="17212" y="1375"/>
                </a:lnTo>
                <a:lnTo>
                  <a:pt x="17146" y="1440"/>
                </a:lnTo>
                <a:lnTo>
                  <a:pt x="17081" y="1571"/>
                </a:lnTo>
                <a:lnTo>
                  <a:pt x="17146" y="1702"/>
                </a:lnTo>
                <a:lnTo>
                  <a:pt x="17015" y="2618"/>
                </a:lnTo>
                <a:lnTo>
                  <a:pt x="16885" y="3534"/>
                </a:lnTo>
                <a:lnTo>
                  <a:pt x="15314" y="3207"/>
                </a:lnTo>
                <a:lnTo>
                  <a:pt x="13743" y="2880"/>
                </a:lnTo>
                <a:lnTo>
                  <a:pt x="10602" y="2356"/>
                </a:lnTo>
                <a:lnTo>
                  <a:pt x="6675" y="1506"/>
                </a:lnTo>
                <a:lnTo>
                  <a:pt x="4712" y="1178"/>
                </a:lnTo>
                <a:lnTo>
                  <a:pt x="3665" y="1113"/>
                </a:lnTo>
                <a:lnTo>
                  <a:pt x="2683" y="1048"/>
                </a:lnTo>
                <a:lnTo>
                  <a:pt x="2552" y="1048"/>
                </a:lnTo>
                <a:lnTo>
                  <a:pt x="1440" y="2356"/>
                </a:lnTo>
                <a:lnTo>
                  <a:pt x="916" y="2945"/>
                </a:lnTo>
                <a:lnTo>
                  <a:pt x="720" y="3207"/>
                </a:lnTo>
                <a:lnTo>
                  <a:pt x="524" y="3534"/>
                </a:lnTo>
                <a:lnTo>
                  <a:pt x="458" y="3534"/>
                </a:lnTo>
                <a:lnTo>
                  <a:pt x="458" y="3665"/>
                </a:lnTo>
                <a:lnTo>
                  <a:pt x="262" y="5301"/>
                </a:lnTo>
                <a:lnTo>
                  <a:pt x="196" y="7003"/>
                </a:lnTo>
                <a:lnTo>
                  <a:pt x="0" y="10341"/>
                </a:lnTo>
                <a:lnTo>
                  <a:pt x="0" y="13744"/>
                </a:lnTo>
                <a:lnTo>
                  <a:pt x="0" y="17081"/>
                </a:lnTo>
                <a:lnTo>
                  <a:pt x="66" y="17212"/>
                </a:lnTo>
                <a:lnTo>
                  <a:pt x="131" y="17278"/>
                </a:lnTo>
                <a:lnTo>
                  <a:pt x="393" y="17278"/>
                </a:lnTo>
                <a:lnTo>
                  <a:pt x="2487" y="16689"/>
                </a:lnTo>
                <a:lnTo>
                  <a:pt x="4647" y="16165"/>
                </a:lnTo>
                <a:lnTo>
                  <a:pt x="6806" y="15707"/>
                </a:lnTo>
                <a:lnTo>
                  <a:pt x="9031" y="15380"/>
                </a:lnTo>
                <a:lnTo>
                  <a:pt x="11126" y="15183"/>
                </a:lnTo>
                <a:lnTo>
                  <a:pt x="13154" y="15053"/>
                </a:lnTo>
                <a:lnTo>
                  <a:pt x="15248" y="14856"/>
                </a:lnTo>
                <a:lnTo>
                  <a:pt x="17343" y="14660"/>
                </a:lnTo>
                <a:lnTo>
                  <a:pt x="17343" y="14660"/>
                </a:lnTo>
                <a:lnTo>
                  <a:pt x="17212" y="15380"/>
                </a:lnTo>
                <a:lnTo>
                  <a:pt x="17212" y="16165"/>
                </a:lnTo>
                <a:lnTo>
                  <a:pt x="17212" y="17016"/>
                </a:lnTo>
                <a:lnTo>
                  <a:pt x="17277" y="17801"/>
                </a:lnTo>
                <a:lnTo>
                  <a:pt x="17212" y="17867"/>
                </a:lnTo>
                <a:lnTo>
                  <a:pt x="17277" y="17932"/>
                </a:lnTo>
                <a:lnTo>
                  <a:pt x="17343" y="17932"/>
                </a:lnTo>
                <a:lnTo>
                  <a:pt x="17670" y="19634"/>
                </a:lnTo>
                <a:lnTo>
                  <a:pt x="17670" y="19699"/>
                </a:lnTo>
                <a:lnTo>
                  <a:pt x="17801" y="19764"/>
                </a:lnTo>
                <a:lnTo>
                  <a:pt x="17866" y="19764"/>
                </a:lnTo>
                <a:lnTo>
                  <a:pt x="17997" y="19699"/>
                </a:lnTo>
                <a:lnTo>
                  <a:pt x="18390" y="19175"/>
                </a:lnTo>
                <a:lnTo>
                  <a:pt x="18717" y="18652"/>
                </a:lnTo>
                <a:lnTo>
                  <a:pt x="19044" y="18063"/>
                </a:lnTo>
                <a:lnTo>
                  <a:pt x="19306" y="17474"/>
                </a:lnTo>
                <a:lnTo>
                  <a:pt x="19371" y="17343"/>
                </a:lnTo>
                <a:lnTo>
                  <a:pt x="19502" y="17408"/>
                </a:lnTo>
                <a:lnTo>
                  <a:pt x="19568" y="17408"/>
                </a:lnTo>
                <a:lnTo>
                  <a:pt x="21596" y="16034"/>
                </a:lnTo>
                <a:lnTo>
                  <a:pt x="23560" y="14529"/>
                </a:lnTo>
                <a:lnTo>
                  <a:pt x="22578" y="16034"/>
                </a:lnTo>
                <a:lnTo>
                  <a:pt x="22055" y="16754"/>
                </a:lnTo>
                <a:lnTo>
                  <a:pt x="21466" y="17408"/>
                </a:lnTo>
                <a:lnTo>
                  <a:pt x="20353" y="18194"/>
                </a:lnTo>
                <a:lnTo>
                  <a:pt x="21727" y="16165"/>
                </a:lnTo>
                <a:lnTo>
                  <a:pt x="21727" y="16100"/>
                </a:lnTo>
                <a:lnTo>
                  <a:pt x="21727" y="16034"/>
                </a:lnTo>
                <a:lnTo>
                  <a:pt x="21596" y="16034"/>
                </a:lnTo>
                <a:lnTo>
                  <a:pt x="20680" y="17212"/>
                </a:lnTo>
                <a:lnTo>
                  <a:pt x="19960" y="18521"/>
                </a:lnTo>
                <a:lnTo>
                  <a:pt x="18063" y="19830"/>
                </a:lnTo>
                <a:lnTo>
                  <a:pt x="17997" y="19961"/>
                </a:lnTo>
                <a:lnTo>
                  <a:pt x="18063" y="20026"/>
                </a:lnTo>
                <a:lnTo>
                  <a:pt x="18128" y="20092"/>
                </a:lnTo>
                <a:lnTo>
                  <a:pt x="18193" y="20092"/>
                </a:lnTo>
                <a:lnTo>
                  <a:pt x="19568" y="19241"/>
                </a:lnTo>
                <a:lnTo>
                  <a:pt x="19633" y="19306"/>
                </a:lnTo>
                <a:lnTo>
                  <a:pt x="19699" y="19306"/>
                </a:lnTo>
                <a:lnTo>
                  <a:pt x="19829" y="19045"/>
                </a:lnTo>
                <a:lnTo>
                  <a:pt x="22316" y="17408"/>
                </a:lnTo>
                <a:lnTo>
                  <a:pt x="24672" y="15641"/>
                </a:lnTo>
                <a:lnTo>
                  <a:pt x="27028" y="13875"/>
                </a:lnTo>
                <a:lnTo>
                  <a:pt x="29253" y="11977"/>
                </a:lnTo>
                <a:lnTo>
                  <a:pt x="29319" y="11911"/>
                </a:lnTo>
                <a:lnTo>
                  <a:pt x="29319" y="11846"/>
                </a:lnTo>
                <a:lnTo>
                  <a:pt x="29253" y="11715"/>
                </a:lnTo>
                <a:lnTo>
                  <a:pt x="29842" y="10210"/>
                </a:lnTo>
                <a:lnTo>
                  <a:pt x="30366" y="8704"/>
                </a:lnTo>
                <a:lnTo>
                  <a:pt x="30300" y="8574"/>
                </a:lnTo>
                <a:lnTo>
                  <a:pt x="30366" y="8377"/>
                </a:lnTo>
                <a:lnTo>
                  <a:pt x="30366" y="8312"/>
                </a:lnTo>
                <a:lnTo>
                  <a:pt x="30300" y="8181"/>
                </a:lnTo>
                <a:lnTo>
                  <a:pt x="27748" y="6087"/>
                </a:lnTo>
                <a:lnTo>
                  <a:pt x="25130" y="3993"/>
                </a:lnTo>
                <a:lnTo>
                  <a:pt x="22447" y="2029"/>
                </a:lnTo>
                <a:lnTo>
                  <a:pt x="19699" y="66"/>
                </a:lnTo>
                <a:lnTo>
                  <a:pt x="19502" y="66"/>
                </a:lnTo>
                <a:lnTo>
                  <a:pt x="19437"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pic>
        <p:nvPicPr>
          <p:cNvPr id="21" name="Picture 20">
            <a:hlinkClick r:id="rId3" action="ppaction://hlinksldjump"/>
            <a:extLst>
              <a:ext uri="{FF2B5EF4-FFF2-40B4-BE49-F238E27FC236}">
                <a16:creationId xmlns:a16="http://schemas.microsoft.com/office/drawing/2014/main" id="{F702B729-822D-4698-B96A-79E30928F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9579" y="6162130"/>
            <a:ext cx="702421" cy="645181"/>
          </a:xfrm>
          <a:prstGeom prst="rect">
            <a:avLst/>
          </a:prstGeom>
        </p:spPr>
      </p:pic>
      <p:pic>
        <p:nvPicPr>
          <p:cNvPr id="9" name="Picture 8">
            <a:extLst>
              <a:ext uri="{FF2B5EF4-FFF2-40B4-BE49-F238E27FC236}">
                <a16:creationId xmlns:a16="http://schemas.microsoft.com/office/drawing/2014/main" id="{A912C2CD-E47A-4E97-A7D9-621449D758BA}"/>
              </a:ext>
            </a:extLst>
          </p:cNvPr>
          <p:cNvPicPr>
            <a:picLocks noChangeAspect="1"/>
          </p:cNvPicPr>
          <p:nvPr/>
        </p:nvPicPr>
        <p:blipFill rotWithShape="1">
          <a:blip r:embed="rId5"/>
          <a:srcRect l="35719" t="7334" r="35219" b="9834"/>
          <a:stretch/>
        </p:blipFill>
        <p:spPr>
          <a:xfrm>
            <a:off x="179631" y="92411"/>
            <a:ext cx="1673305" cy="2682687"/>
          </a:xfrm>
          <a:prstGeom prst="rect">
            <a:avLst/>
          </a:prstGeom>
        </p:spPr>
      </p:pic>
      <p:sp>
        <p:nvSpPr>
          <p:cNvPr id="13" name="Google Shape;2192;p45">
            <a:extLst>
              <a:ext uri="{FF2B5EF4-FFF2-40B4-BE49-F238E27FC236}">
                <a16:creationId xmlns:a16="http://schemas.microsoft.com/office/drawing/2014/main" id="{DD855BAB-783A-46CA-972C-842E75F847F7}"/>
              </a:ext>
            </a:extLst>
          </p:cNvPr>
          <p:cNvSpPr/>
          <p:nvPr/>
        </p:nvSpPr>
        <p:spPr>
          <a:xfrm rot="16200000">
            <a:off x="6048996" y="-3029000"/>
            <a:ext cx="1640436" cy="9315448"/>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extBox 13">
            <a:extLst>
              <a:ext uri="{FF2B5EF4-FFF2-40B4-BE49-F238E27FC236}">
                <a16:creationId xmlns:a16="http://schemas.microsoft.com/office/drawing/2014/main" id="{0BE5AF9C-FDA3-4251-8C7C-649FD8B43E78}"/>
              </a:ext>
            </a:extLst>
          </p:cNvPr>
          <p:cNvSpPr txBox="1"/>
          <p:nvPr/>
        </p:nvSpPr>
        <p:spPr>
          <a:xfrm>
            <a:off x="2137408" y="1021172"/>
            <a:ext cx="9038308" cy="1200329"/>
          </a:xfrm>
          <a:prstGeom prst="rect">
            <a:avLst/>
          </a:prstGeom>
          <a:noFill/>
        </p:spPr>
        <p:txBody>
          <a:bodyPr wrap="square">
            <a:spAutoFit/>
          </a:bodyPr>
          <a:lstStyle/>
          <a:p>
            <a:pPr algn="ctr"/>
            <a:r>
              <a:rPr lang="en-US" sz="3600" dirty="0">
                <a:solidFill>
                  <a:srgbClr val="0070C0"/>
                </a:solidFill>
                <a:latin typeface="#9Slide05 FS Blonde Script" panose="03000503000000000000" pitchFamily="65" charset="0"/>
              </a:rPr>
              <a:t>1/ Qua </a:t>
            </a:r>
            <a:r>
              <a:rPr lang="en-US" sz="3600" dirty="0" err="1">
                <a:solidFill>
                  <a:srgbClr val="0070C0"/>
                </a:solidFill>
                <a:latin typeface="#9Slide05 FS Blonde Script" panose="03000503000000000000" pitchFamily="65" charset="0"/>
              </a:rPr>
              <a:t>các</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từ</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mẫm</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bóng</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hủn</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hoẳn</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em</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hình</a:t>
            </a:r>
            <a:r>
              <a:rPr lang="en-US" sz="3600" dirty="0">
                <a:solidFill>
                  <a:srgbClr val="0070C0"/>
                </a:solidFill>
                <a:latin typeface="#9Slide05 FS Blonde Script" panose="03000503000000000000" pitchFamily="65" charset="0"/>
              </a:rPr>
              <a:t> dung </a:t>
            </a:r>
            <a:r>
              <a:rPr lang="en-US" sz="3600" dirty="0" err="1">
                <a:solidFill>
                  <a:srgbClr val="0070C0"/>
                </a:solidFill>
                <a:latin typeface="#9Slide05 FS Blonde Script" panose="03000503000000000000" pitchFamily="65" charset="0"/>
              </a:rPr>
              <a:t>thế</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nào</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về</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ngoại</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hình</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của</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nhân</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vật</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Dế</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Mèn</a:t>
            </a:r>
            <a:r>
              <a:rPr lang="en-US" sz="3600" dirty="0">
                <a:solidFill>
                  <a:srgbClr val="0070C0"/>
                </a:solidFill>
                <a:latin typeface="#9Slide05 FS Blonde Script" panose="03000503000000000000" pitchFamily="65" charset="0"/>
              </a:rPr>
              <a:t>?</a:t>
            </a:r>
          </a:p>
        </p:txBody>
      </p:sp>
    </p:spTree>
    <p:extLst>
      <p:ext uri="{BB962C8B-B14F-4D97-AF65-F5344CB8AC3E}">
        <p14:creationId xmlns:p14="http://schemas.microsoft.com/office/powerpoint/2010/main" val="284927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8A93E4-7088-4634-8252-AEA8195BEF40}"/>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082AA4C7-6E4E-4807-B725-BF9F4B6532C5}"/>
              </a:ext>
            </a:extLst>
          </p:cNvPr>
          <p:cNvSpPr txBox="1">
            <a:spLocks/>
          </p:cNvSpPr>
          <p:nvPr/>
        </p:nvSpPr>
        <p:spPr>
          <a:xfrm>
            <a:off x="4613956" y="3907105"/>
            <a:ext cx="7138736" cy="158630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0">
                <a:solidFill>
                  <a:srgbClr val="FF0000"/>
                </a:solidFill>
                <a:latin typeface="#9Slide05 SVNBulgary" pitchFamily="2" charset="0"/>
              </a:rPr>
              <a:t>Thực hành tiếng Việt</a:t>
            </a:r>
            <a:endParaRPr lang="en-US" sz="11500" dirty="0">
              <a:solidFill>
                <a:srgbClr val="FF0000"/>
              </a:solidFill>
              <a:latin typeface="#9Slide05 SVNBulgary" pitchFamily="2" charset="0"/>
            </a:endParaRPr>
          </a:p>
        </p:txBody>
      </p:sp>
    </p:spTree>
    <p:extLst>
      <p:ext uri="{BB962C8B-B14F-4D97-AF65-F5344CB8AC3E}">
        <p14:creationId xmlns:p14="http://schemas.microsoft.com/office/powerpoint/2010/main" val="22918714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2192;p45">
            <a:extLst>
              <a:ext uri="{FF2B5EF4-FFF2-40B4-BE49-F238E27FC236}">
                <a16:creationId xmlns:a16="http://schemas.microsoft.com/office/drawing/2014/main" id="{1F567C4B-61F9-4E16-A182-FD3F01EF8467}"/>
              </a:ext>
            </a:extLst>
          </p:cNvPr>
          <p:cNvSpPr/>
          <p:nvPr/>
        </p:nvSpPr>
        <p:spPr>
          <a:xfrm rot="16200000">
            <a:off x="5668798" y="185028"/>
            <a:ext cx="2638756" cy="9315448"/>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TextBox 17">
            <a:extLst>
              <a:ext uri="{FF2B5EF4-FFF2-40B4-BE49-F238E27FC236}">
                <a16:creationId xmlns:a16="http://schemas.microsoft.com/office/drawing/2014/main" id="{F574A2EC-1D30-499F-B632-80064B5FFE2F}"/>
              </a:ext>
            </a:extLst>
          </p:cNvPr>
          <p:cNvSpPr txBox="1"/>
          <p:nvPr/>
        </p:nvSpPr>
        <p:spPr>
          <a:xfrm>
            <a:off x="2636550" y="3933487"/>
            <a:ext cx="8853029" cy="1938992"/>
          </a:xfrm>
          <a:prstGeom prst="rect">
            <a:avLst/>
          </a:prstGeom>
          <a:noFill/>
        </p:spPr>
        <p:txBody>
          <a:bodyPr wrap="square">
            <a:spAutoFit/>
          </a:bodyPr>
          <a:lstStyle/>
          <a:p>
            <a:pPr algn="just"/>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Sự</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khác</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nhau</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là</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ở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chỗ</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tác</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giả</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đã</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thay</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các</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từ</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thẳng</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cẳng</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bằng</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ngay</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đuôi</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và</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hai</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bằng</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sáu</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Các</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thành</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ngữ</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phù</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hợp</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là</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các</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thành</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ngữ</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được</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Tô</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Hoài</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sáng</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tạo</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vì</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loài</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dế</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có</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đuôi</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và</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có</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đến</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sáu</a:t>
            </a:r>
            <a:r>
              <a:rPr lang="en-US" sz="30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chi)</a:t>
            </a:r>
            <a:endParaRPr lang="en-US" sz="3000" dirty="0">
              <a:latin typeface="#9Slide03 Arima Madurai" panose="00000500000000000000" pitchFamily="2" charset="0"/>
              <a:cs typeface="#9Slide03 Arima Madurai" panose="00000500000000000000" pitchFamily="2" charset="0"/>
            </a:endParaRPr>
          </a:p>
        </p:txBody>
      </p:sp>
      <p:sp>
        <p:nvSpPr>
          <p:cNvPr id="19" name="Google Shape;63;p15">
            <a:extLst>
              <a:ext uri="{FF2B5EF4-FFF2-40B4-BE49-F238E27FC236}">
                <a16:creationId xmlns:a16="http://schemas.microsoft.com/office/drawing/2014/main" id="{18A9D3FA-EBBF-43E6-85D9-2DC5593D773C}"/>
              </a:ext>
            </a:extLst>
          </p:cNvPr>
          <p:cNvSpPr/>
          <p:nvPr/>
        </p:nvSpPr>
        <p:spPr>
          <a:xfrm>
            <a:off x="546100" y="4442283"/>
            <a:ext cx="1359540" cy="921400"/>
          </a:xfrm>
          <a:custGeom>
            <a:avLst/>
            <a:gdLst/>
            <a:ahLst/>
            <a:cxnLst/>
            <a:rect l="l" t="t" r="r" b="b"/>
            <a:pathLst>
              <a:path w="30366" h="20092" extrusionOk="0">
                <a:moveTo>
                  <a:pt x="19044" y="589"/>
                </a:moveTo>
                <a:lnTo>
                  <a:pt x="18913" y="1375"/>
                </a:lnTo>
                <a:lnTo>
                  <a:pt x="18521" y="1571"/>
                </a:lnTo>
                <a:lnTo>
                  <a:pt x="18128" y="1833"/>
                </a:lnTo>
                <a:lnTo>
                  <a:pt x="17801" y="2029"/>
                </a:lnTo>
                <a:lnTo>
                  <a:pt x="17474" y="2356"/>
                </a:lnTo>
                <a:lnTo>
                  <a:pt x="17474" y="1702"/>
                </a:lnTo>
                <a:lnTo>
                  <a:pt x="18259" y="1178"/>
                </a:lnTo>
                <a:lnTo>
                  <a:pt x="19044" y="589"/>
                </a:lnTo>
                <a:close/>
                <a:moveTo>
                  <a:pt x="18913" y="1571"/>
                </a:moveTo>
                <a:lnTo>
                  <a:pt x="18848" y="2226"/>
                </a:lnTo>
                <a:lnTo>
                  <a:pt x="18782" y="2226"/>
                </a:lnTo>
                <a:lnTo>
                  <a:pt x="18455" y="2487"/>
                </a:lnTo>
                <a:lnTo>
                  <a:pt x="18063" y="2749"/>
                </a:lnTo>
                <a:lnTo>
                  <a:pt x="17408" y="3404"/>
                </a:lnTo>
                <a:lnTo>
                  <a:pt x="17408" y="3469"/>
                </a:lnTo>
                <a:lnTo>
                  <a:pt x="17474" y="3469"/>
                </a:lnTo>
                <a:lnTo>
                  <a:pt x="18193" y="2945"/>
                </a:lnTo>
                <a:lnTo>
                  <a:pt x="18848" y="2422"/>
                </a:lnTo>
                <a:lnTo>
                  <a:pt x="18913" y="4189"/>
                </a:lnTo>
                <a:lnTo>
                  <a:pt x="18128" y="3927"/>
                </a:lnTo>
                <a:lnTo>
                  <a:pt x="17343" y="3665"/>
                </a:lnTo>
                <a:lnTo>
                  <a:pt x="17408" y="3142"/>
                </a:lnTo>
                <a:lnTo>
                  <a:pt x="17474" y="2553"/>
                </a:lnTo>
                <a:lnTo>
                  <a:pt x="18128" y="2029"/>
                </a:lnTo>
                <a:lnTo>
                  <a:pt x="18913" y="1571"/>
                </a:lnTo>
                <a:close/>
                <a:moveTo>
                  <a:pt x="2422" y="1702"/>
                </a:moveTo>
                <a:lnTo>
                  <a:pt x="2225" y="5301"/>
                </a:lnTo>
                <a:lnTo>
                  <a:pt x="2029" y="8835"/>
                </a:lnTo>
                <a:lnTo>
                  <a:pt x="1963" y="8901"/>
                </a:lnTo>
                <a:lnTo>
                  <a:pt x="1505" y="9817"/>
                </a:lnTo>
                <a:lnTo>
                  <a:pt x="1113" y="10733"/>
                </a:lnTo>
                <a:lnTo>
                  <a:pt x="785" y="11715"/>
                </a:lnTo>
                <a:lnTo>
                  <a:pt x="524" y="12697"/>
                </a:lnTo>
                <a:lnTo>
                  <a:pt x="589" y="10013"/>
                </a:lnTo>
                <a:lnTo>
                  <a:pt x="982" y="9097"/>
                </a:lnTo>
                <a:lnTo>
                  <a:pt x="1309" y="8115"/>
                </a:lnTo>
                <a:lnTo>
                  <a:pt x="1636" y="7134"/>
                </a:lnTo>
                <a:lnTo>
                  <a:pt x="1898" y="6152"/>
                </a:lnTo>
                <a:lnTo>
                  <a:pt x="1898" y="6087"/>
                </a:lnTo>
                <a:lnTo>
                  <a:pt x="1833" y="6087"/>
                </a:lnTo>
                <a:lnTo>
                  <a:pt x="1767" y="6152"/>
                </a:lnTo>
                <a:lnTo>
                  <a:pt x="1178" y="7919"/>
                </a:lnTo>
                <a:lnTo>
                  <a:pt x="589" y="9686"/>
                </a:lnTo>
                <a:lnTo>
                  <a:pt x="589" y="9686"/>
                </a:lnTo>
                <a:lnTo>
                  <a:pt x="655" y="7003"/>
                </a:lnTo>
                <a:lnTo>
                  <a:pt x="1440" y="5040"/>
                </a:lnTo>
                <a:lnTo>
                  <a:pt x="2291" y="3142"/>
                </a:lnTo>
                <a:lnTo>
                  <a:pt x="2291" y="3076"/>
                </a:lnTo>
                <a:lnTo>
                  <a:pt x="2225" y="3076"/>
                </a:lnTo>
                <a:lnTo>
                  <a:pt x="2160" y="3011"/>
                </a:lnTo>
                <a:lnTo>
                  <a:pt x="2160" y="3076"/>
                </a:lnTo>
                <a:lnTo>
                  <a:pt x="1702" y="3927"/>
                </a:lnTo>
                <a:lnTo>
                  <a:pt x="1309" y="4778"/>
                </a:lnTo>
                <a:lnTo>
                  <a:pt x="655" y="6610"/>
                </a:lnTo>
                <a:lnTo>
                  <a:pt x="720" y="3796"/>
                </a:lnTo>
                <a:lnTo>
                  <a:pt x="785" y="3731"/>
                </a:lnTo>
                <a:lnTo>
                  <a:pt x="1047" y="3469"/>
                </a:lnTo>
                <a:lnTo>
                  <a:pt x="1309" y="3142"/>
                </a:lnTo>
                <a:lnTo>
                  <a:pt x="1833" y="2487"/>
                </a:lnTo>
                <a:lnTo>
                  <a:pt x="2422" y="1702"/>
                </a:lnTo>
                <a:close/>
                <a:moveTo>
                  <a:pt x="29842" y="9097"/>
                </a:moveTo>
                <a:lnTo>
                  <a:pt x="29384" y="10406"/>
                </a:lnTo>
                <a:lnTo>
                  <a:pt x="28992" y="11715"/>
                </a:lnTo>
                <a:lnTo>
                  <a:pt x="26505" y="13678"/>
                </a:lnTo>
                <a:lnTo>
                  <a:pt x="26505" y="13678"/>
                </a:lnTo>
                <a:lnTo>
                  <a:pt x="27552" y="12042"/>
                </a:lnTo>
                <a:lnTo>
                  <a:pt x="28533" y="10406"/>
                </a:lnTo>
                <a:lnTo>
                  <a:pt x="28533" y="10275"/>
                </a:lnTo>
                <a:lnTo>
                  <a:pt x="29842" y="9097"/>
                </a:lnTo>
                <a:close/>
                <a:moveTo>
                  <a:pt x="18455" y="12827"/>
                </a:moveTo>
                <a:lnTo>
                  <a:pt x="17932" y="13547"/>
                </a:lnTo>
                <a:lnTo>
                  <a:pt x="17343" y="14202"/>
                </a:lnTo>
                <a:lnTo>
                  <a:pt x="15707" y="14333"/>
                </a:lnTo>
                <a:lnTo>
                  <a:pt x="16230" y="13678"/>
                </a:lnTo>
                <a:lnTo>
                  <a:pt x="16754" y="13024"/>
                </a:lnTo>
                <a:lnTo>
                  <a:pt x="18455" y="12827"/>
                </a:lnTo>
                <a:close/>
                <a:moveTo>
                  <a:pt x="16426" y="13089"/>
                </a:moveTo>
                <a:lnTo>
                  <a:pt x="15903" y="13678"/>
                </a:lnTo>
                <a:lnTo>
                  <a:pt x="15576" y="14333"/>
                </a:lnTo>
                <a:lnTo>
                  <a:pt x="14136" y="14398"/>
                </a:lnTo>
                <a:lnTo>
                  <a:pt x="14463" y="13809"/>
                </a:lnTo>
                <a:lnTo>
                  <a:pt x="14921" y="13220"/>
                </a:lnTo>
                <a:lnTo>
                  <a:pt x="16426" y="13089"/>
                </a:lnTo>
                <a:close/>
                <a:moveTo>
                  <a:pt x="14594" y="13220"/>
                </a:moveTo>
                <a:lnTo>
                  <a:pt x="14398" y="13482"/>
                </a:lnTo>
                <a:lnTo>
                  <a:pt x="14201" y="13809"/>
                </a:lnTo>
                <a:lnTo>
                  <a:pt x="13940" y="14464"/>
                </a:lnTo>
                <a:lnTo>
                  <a:pt x="12434" y="14529"/>
                </a:lnTo>
                <a:lnTo>
                  <a:pt x="12827" y="13940"/>
                </a:lnTo>
                <a:lnTo>
                  <a:pt x="13285" y="13351"/>
                </a:lnTo>
                <a:lnTo>
                  <a:pt x="13285" y="13286"/>
                </a:lnTo>
                <a:lnTo>
                  <a:pt x="14594" y="13220"/>
                </a:lnTo>
                <a:close/>
                <a:moveTo>
                  <a:pt x="2029" y="8966"/>
                </a:moveTo>
                <a:lnTo>
                  <a:pt x="1963" y="10995"/>
                </a:lnTo>
                <a:lnTo>
                  <a:pt x="1178" y="12762"/>
                </a:lnTo>
                <a:lnTo>
                  <a:pt x="458" y="14594"/>
                </a:lnTo>
                <a:lnTo>
                  <a:pt x="524" y="12827"/>
                </a:lnTo>
                <a:lnTo>
                  <a:pt x="524" y="12893"/>
                </a:lnTo>
                <a:lnTo>
                  <a:pt x="589" y="12827"/>
                </a:lnTo>
                <a:lnTo>
                  <a:pt x="916" y="11846"/>
                </a:lnTo>
                <a:lnTo>
                  <a:pt x="1244" y="10864"/>
                </a:lnTo>
                <a:lnTo>
                  <a:pt x="2029" y="8966"/>
                </a:lnTo>
                <a:close/>
                <a:moveTo>
                  <a:pt x="13089" y="13351"/>
                </a:moveTo>
                <a:lnTo>
                  <a:pt x="12631" y="13940"/>
                </a:lnTo>
                <a:lnTo>
                  <a:pt x="12238" y="14594"/>
                </a:lnTo>
                <a:lnTo>
                  <a:pt x="10602" y="14725"/>
                </a:lnTo>
                <a:lnTo>
                  <a:pt x="11518" y="13416"/>
                </a:lnTo>
                <a:lnTo>
                  <a:pt x="13089" y="13351"/>
                </a:lnTo>
                <a:close/>
                <a:moveTo>
                  <a:pt x="11256" y="13482"/>
                </a:moveTo>
                <a:lnTo>
                  <a:pt x="10471" y="14725"/>
                </a:lnTo>
                <a:lnTo>
                  <a:pt x="8900" y="14922"/>
                </a:lnTo>
                <a:lnTo>
                  <a:pt x="9293" y="14267"/>
                </a:lnTo>
                <a:lnTo>
                  <a:pt x="9686" y="13678"/>
                </a:lnTo>
                <a:lnTo>
                  <a:pt x="9686" y="13613"/>
                </a:lnTo>
                <a:lnTo>
                  <a:pt x="10864" y="13482"/>
                </a:lnTo>
                <a:close/>
                <a:moveTo>
                  <a:pt x="19175" y="12697"/>
                </a:moveTo>
                <a:lnTo>
                  <a:pt x="18979" y="14071"/>
                </a:lnTo>
                <a:lnTo>
                  <a:pt x="18979" y="14136"/>
                </a:lnTo>
                <a:lnTo>
                  <a:pt x="18324" y="14922"/>
                </a:lnTo>
                <a:lnTo>
                  <a:pt x="17670" y="15838"/>
                </a:lnTo>
                <a:lnTo>
                  <a:pt x="17604" y="14529"/>
                </a:lnTo>
                <a:lnTo>
                  <a:pt x="17670" y="14398"/>
                </a:lnTo>
                <a:lnTo>
                  <a:pt x="17604" y="14267"/>
                </a:lnTo>
                <a:lnTo>
                  <a:pt x="17997" y="13940"/>
                </a:lnTo>
                <a:lnTo>
                  <a:pt x="18324" y="13547"/>
                </a:lnTo>
                <a:lnTo>
                  <a:pt x="18652" y="13155"/>
                </a:lnTo>
                <a:lnTo>
                  <a:pt x="18979" y="12762"/>
                </a:lnTo>
                <a:lnTo>
                  <a:pt x="19175" y="12697"/>
                </a:lnTo>
                <a:close/>
                <a:moveTo>
                  <a:pt x="9489" y="13613"/>
                </a:moveTo>
                <a:lnTo>
                  <a:pt x="9097" y="14267"/>
                </a:lnTo>
                <a:lnTo>
                  <a:pt x="8704" y="14922"/>
                </a:lnTo>
                <a:lnTo>
                  <a:pt x="7330" y="15118"/>
                </a:lnTo>
                <a:lnTo>
                  <a:pt x="7330" y="15118"/>
                </a:lnTo>
                <a:lnTo>
                  <a:pt x="7592" y="14791"/>
                </a:lnTo>
                <a:lnTo>
                  <a:pt x="7919" y="14333"/>
                </a:lnTo>
                <a:lnTo>
                  <a:pt x="8181" y="13875"/>
                </a:lnTo>
                <a:lnTo>
                  <a:pt x="8181" y="13809"/>
                </a:lnTo>
                <a:lnTo>
                  <a:pt x="8050" y="13809"/>
                </a:lnTo>
                <a:lnTo>
                  <a:pt x="7592" y="14529"/>
                </a:lnTo>
                <a:lnTo>
                  <a:pt x="7395" y="14856"/>
                </a:lnTo>
                <a:lnTo>
                  <a:pt x="7133" y="15183"/>
                </a:lnTo>
                <a:lnTo>
                  <a:pt x="6937" y="15183"/>
                </a:lnTo>
                <a:lnTo>
                  <a:pt x="5301" y="15511"/>
                </a:lnTo>
                <a:lnTo>
                  <a:pt x="3600" y="15903"/>
                </a:lnTo>
                <a:lnTo>
                  <a:pt x="3796" y="15380"/>
                </a:lnTo>
                <a:lnTo>
                  <a:pt x="3992" y="14922"/>
                </a:lnTo>
                <a:lnTo>
                  <a:pt x="4516" y="14005"/>
                </a:lnTo>
                <a:lnTo>
                  <a:pt x="5956" y="13875"/>
                </a:lnTo>
                <a:lnTo>
                  <a:pt x="5432" y="14660"/>
                </a:lnTo>
                <a:lnTo>
                  <a:pt x="4974" y="15445"/>
                </a:lnTo>
                <a:lnTo>
                  <a:pt x="4974" y="15511"/>
                </a:lnTo>
                <a:lnTo>
                  <a:pt x="5039" y="15511"/>
                </a:lnTo>
                <a:lnTo>
                  <a:pt x="5628" y="14660"/>
                </a:lnTo>
                <a:lnTo>
                  <a:pt x="6086" y="13875"/>
                </a:lnTo>
                <a:lnTo>
                  <a:pt x="9489" y="13613"/>
                </a:lnTo>
                <a:close/>
                <a:moveTo>
                  <a:pt x="1963" y="11453"/>
                </a:moveTo>
                <a:lnTo>
                  <a:pt x="1833" y="13547"/>
                </a:lnTo>
                <a:lnTo>
                  <a:pt x="458" y="16230"/>
                </a:lnTo>
                <a:lnTo>
                  <a:pt x="458" y="15053"/>
                </a:lnTo>
                <a:lnTo>
                  <a:pt x="1244" y="13286"/>
                </a:lnTo>
                <a:lnTo>
                  <a:pt x="1963" y="11453"/>
                </a:lnTo>
                <a:close/>
                <a:moveTo>
                  <a:pt x="4319" y="14071"/>
                </a:moveTo>
                <a:lnTo>
                  <a:pt x="3992" y="14464"/>
                </a:lnTo>
                <a:lnTo>
                  <a:pt x="3796" y="14922"/>
                </a:lnTo>
                <a:lnTo>
                  <a:pt x="3600" y="15445"/>
                </a:lnTo>
                <a:lnTo>
                  <a:pt x="3469" y="15969"/>
                </a:lnTo>
                <a:lnTo>
                  <a:pt x="2094" y="16361"/>
                </a:lnTo>
                <a:lnTo>
                  <a:pt x="2094" y="16361"/>
                </a:lnTo>
                <a:lnTo>
                  <a:pt x="2291" y="15772"/>
                </a:lnTo>
                <a:lnTo>
                  <a:pt x="2552" y="15183"/>
                </a:lnTo>
                <a:lnTo>
                  <a:pt x="2880" y="14660"/>
                </a:lnTo>
                <a:lnTo>
                  <a:pt x="3207" y="14136"/>
                </a:lnTo>
                <a:lnTo>
                  <a:pt x="4319" y="14071"/>
                </a:lnTo>
                <a:close/>
                <a:moveTo>
                  <a:pt x="3011" y="14136"/>
                </a:moveTo>
                <a:lnTo>
                  <a:pt x="2683" y="14660"/>
                </a:lnTo>
                <a:lnTo>
                  <a:pt x="2356" y="15249"/>
                </a:lnTo>
                <a:lnTo>
                  <a:pt x="2160" y="15772"/>
                </a:lnTo>
                <a:lnTo>
                  <a:pt x="1963" y="16361"/>
                </a:lnTo>
                <a:lnTo>
                  <a:pt x="589" y="16885"/>
                </a:lnTo>
                <a:lnTo>
                  <a:pt x="2029" y="14202"/>
                </a:lnTo>
                <a:lnTo>
                  <a:pt x="2094" y="14202"/>
                </a:lnTo>
                <a:lnTo>
                  <a:pt x="3011" y="14136"/>
                </a:lnTo>
                <a:close/>
                <a:moveTo>
                  <a:pt x="19502" y="655"/>
                </a:moveTo>
                <a:lnTo>
                  <a:pt x="22120" y="2487"/>
                </a:lnTo>
                <a:lnTo>
                  <a:pt x="24672" y="4385"/>
                </a:lnTo>
                <a:lnTo>
                  <a:pt x="27225" y="6414"/>
                </a:lnTo>
                <a:lnTo>
                  <a:pt x="29711" y="8443"/>
                </a:lnTo>
                <a:lnTo>
                  <a:pt x="27159" y="10668"/>
                </a:lnTo>
                <a:lnTo>
                  <a:pt x="24607" y="12827"/>
                </a:lnTo>
                <a:lnTo>
                  <a:pt x="19437" y="17016"/>
                </a:lnTo>
                <a:lnTo>
                  <a:pt x="19502" y="15969"/>
                </a:lnTo>
                <a:lnTo>
                  <a:pt x="19502" y="14856"/>
                </a:lnTo>
                <a:lnTo>
                  <a:pt x="19502" y="12697"/>
                </a:lnTo>
                <a:lnTo>
                  <a:pt x="19437" y="12566"/>
                </a:lnTo>
                <a:lnTo>
                  <a:pt x="19306" y="12500"/>
                </a:lnTo>
                <a:lnTo>
                  <a:pt x="19240" y="12369"/>
                </a:lnTo>
                <a:lnTo>
                  <a:pt x="19175" y="12304"/>
                </a:lnTo>
                <a:lnTo>
                  <a:pt x="19110" y="12238"/>
                </a:lnTo>
                <a:lnTo>
                  <a:pt x="18782" y="12238"/>
                </a:lnTo>
                <a:lnTo>
                  <a:pt x="16754" y="12369"/>
                </a:lnTo>
                <a:lnTo>
                  <a:pt x="14659" y="12500"/>
                </a:lnTo>
                <a:lnTo>
                  <a:pt x="10602" y="12958"/>
                </a:lnTo>
                <a:lnTo>
                  <a:pt x="2422" y="13678"/>
                </a:lnTo>
                <a:lnTo>
                  <a:pt x="2422" y="13678"/>
                </a:lnTo>
                <a:lnTo>
                  <a:pt x="2683" y="7527"/>
                </a:lnTo>
                <a:lnTo>
                  <a:pt x="2749" y="4451"/>
                </a:lnTo>
                <a:lnTo>
                  <a:pt x="2814" y="1375"/>
                </a:lnTo>
                <a:lnTo>
                  <a:pt x="3796" y="1637"/>
                </a:lnTo>
                <a:lnTo>
                  <a:pt x="4778" y="1898"/>
                </a:lnTo>
                <a:lnTo>
                  <a:pt x="6872" y="2291"/>
                </a:lnTo>
                <a:lnTo>
                  <a:pt x="8900" y="2618"/>
                </a:lnTo>
                <a:lnTo>
                  <a:pt x="10929" y="3011"/>
                </a:lnTo>
                <a:lnTo>
                  <a:pt x="12892" y="3469"/>
                </a:lnTo>
                <a:lnTo>
                  <a:pt x="14921" y="3927"/>
                </a:lnTo>
                <a:lnTo>
                  <a:pt x="16885" y="4385"/>
                </a:lnTo>
                <a:lnTo>
                  <a:pt x="17866" y="4516"/>
                </a:lnTo>
                <a:lnTo>
                  <a:pt x="18848" y="4647"/>
                </a:lnTo>
                <a:lnTo>
                  <a:pt x="18979" y="4582"/>
                </a:lnTo>
                <a:lnTo>
                  <a:pt x="19044" y="4647"/>
                </a:lnTo>
                <a:lnTo>
                  <a:pt x="19175" y="4647"/>
                </a:lnTo>
                <a:lnTo>
                  <a:pt x="19240" y="4582"/>
                </a:lnTo>
                <a:lnTo>
                  <a:pt x="19306" y="4451"/>
                </a:lnTo>
                <a:lnTo>
                  <a:pt x="19502" y="2553"/>
                </a:lnTo>
                <a:lnTo>
                  <a:pt x="19568" y="1571"/>
                </a:lnTo>
                <a:lnTo>
                  <a:pt x="19502" y="655"/>
                </a:lnTo>
                <a:close/>
                <a:moveTo>
                  <a:pt x="28141" y="10668"/>
                </a:moveTo>
                <a:lnTo>
                  <a:pt x="27094" y="12304"/>
                </a:lnTo>
                <a:lnTo>
                  <a:pt x="26047" y="14005"/>
                </a:lnTo>
                <a:lnTo>
                  <a:pt x="24345" y="15314"/>
                </a:lnTo>
                <a:lnTo>
                  <a:pt x="24345" y="15314"/>
                </a:lnTo>
                <a:lnTo>
                  <a:pt x="25196" y="14071"/>
                </a:lnTo>
                <a:lnTo>
                  <a:pt x="26112" y="12827"/>
                </a:lnTo>
                <a:lnTo>
                  <a:pt x="26112" y="12762"/>
                </a:lnTo>
                <a:lnTo>
                  <a:pt x="26047" y="12697"/>
                </a:lnTo>
                <a:lnTo>
                  <a:pt x="25981" y="12762"/>
                </a:lnTo>
                <a:lnTo>
                  <a:pt x="25392" y="13416"/>
                </a:lnTo>
                <a:lnTo>
                  <a:pt x="24934" y="14071"/>
                </a:lnTo>
                <a:lnTo>
                  <a:pt x="24411" y="14791"/>
                </a:lnTo>
                <a:lnTo>
                  <a:pt x="24018" y="15576"/>
                </a:lnTo>
                <a:lnTo>
                  <a:pt x="21858" y="17147"/>
                </a:lnTo>
                <a:lnTo>
                  <a:pt x="22382" y="16558"/>
                </a:lnTo>
                <a:lnTo>
                  <a:pt x="22905" y="15903"/>
                </a:lnTo>
                <a:lnTo>
                  <a:pt x="23298" y="15249"/>
                </a:lnTo>
                <a:lnTo>
                  <a:pt x="23691" y="14594"/>
                </a:lnTo>
                <a:lnTo>
                  <a:pt x="23691" y="14529"/>
                </a:lnTo>
                <a:lnTo>
                  <a:pt x="23625" y="14464"/>
                </a:lnTo>
                <a:lnTo>
                  <a:pt x="25916" y="12631"/>
                </a:lnTo>
                <a:lnTo>
                  <a:pt x="28141" y="10668"/>
                </a:lnTo>
                <a:close/>
                <a:moveTo>
                  <a:pt x="18979" y="14398"/>
                </a:moveTo>
                <a:lnTo>
                  <a:pt x="18913" y="15838"/>
                </a:lnTo>
                <a:lnTo>
                  <a:pt x="18979" y="17278"/>
                </a:lnTo>
                <a:lnTo>
                  <a:pt x="18521" y="18194"/>
                </a:lnTo>
                <a:lnTo>
                  <a:pt x="17932" y="19045"/>
                </a:lnTo>
                <a:lnTo>
                  <a:pt x="17801" y="18194"/>
                </a:lnTo>
                <a:lnTo>
                  <a:pt x="17735" y="17278"/>
                </a:lnTo>
                <a:lnTo>
                  <a:pt x="18848" y="15772"/>
                </a:lnTo>
                <a:lnTo>
                  <a:pt x="18848" y="15707"/>
                </a:lnTo>
                <a:lnTo>
                  <a:pt x="18782" y="15641"/>
                </a:lnTo>
                <a:lnTo>
                  <a:pt x="18717" y="15641"/>
                </a:lnTo>
                <a:lnTo>
                  <a:pt x="18193" y="16361"/>
                </a:lnTo>
                <a:lnTo>
                  <a:pt x="17735" y="17016"/>
                </a:lnTo>
                <a:lnTo>
                  <a:pt x="17670" y="16100"/>
                </a:lnTo>
                <a:lnTo>
                  <a:pt x="18324" y="15249"/>
                </a:lnTo>
                <a:lnTo>
                  <a:pt x="18979" y="14398"/>
                </a:lnTo>
                <a:close/>
                <a:moveTo>
                  <a:pt x="19306" y="1"/>
                </a:moveTo>
                <a:lnTo>
                  <a:pt x="18390" y="589"/>
                </a:lnTo>
                <a:lnTo>
                  <a:pt x="17474" y="1178"/>
                </a:lnTo>
                <a:lnTo>
                  <a:pt x="17343" y="1178"/>
                </a:lnTo>
                <a:lnTo>
                  <a:pt x="17277" y="1244"/>
                </a:lnTo>
                <a:lnTo>
                  <a:pt x="17212" y="1375"/>
                </a:lnTo>
                <a:lnTo>
                  <a:pt x="17146" y="1440"/>
                </a:lnTo>
                <a:lnTo>
                  <a:pt x="17081" y="1571"/>
                </a:lnTo>
                <a:lnTo>
                  <a:pt x="17146" y="1702"/>
                </a:lnTo>
                <a:lnTo>
                  <a:pt x="17015" y="2618"/>
                </a:lnTo>
                <a:lnTo>
                  <a:pt x="16885" y="3534"/>
                </a:lnTo>
                <a:lnTo>
                  <a:pt x="15314" y="3207"/>
                </a:lnTo>
                <a:lnTo>
                  <a:pt x="13743" y="2880"/>
                </a:lnTo>
                <a:lnTo>
                  <a:pt x="10602" y="2356"/>
                </a:lnTo>
                <a:lnTo>
                  <a:pt x="6675" y="1506"/>
                </a:lnTo>
                <a:lnTo>
                  <a:pt x="4712" y="1178"/>
                </a:lnTo>
                <a:lnTo>
                  <a:pt x="3665" y="1113"/>
                </a:lnTo>
                <a:lnTo>
                  <a:pt x="2683" y="1048"/>
                </a:lnTo>
                <a:lnTo>
                  <a:pt x="2552" y="1048"/>
                </a:lnTo>
                <a:lnTo>
                  <a:pt x="1440" y="2356"/>
                </a:lnTo>
                <a:lnTo>
                  <a:pt x="916" y="2945"/>
                </a:lnTo>
                <a:lnTo>
                  <a:pt x="720" y="3207"/>
                </a:lnTo>
                <a:lnTo>
                  <a:pt x="524" y="3534"/>
                </a:lnTo>
                <a:lnTo>
                  <a:pt x="458" y="3534"/>
                </a:lnTo>
                <a:lnTo>
                  <a:pt x="458" y="3665"/>
                </a:lnTo>
                <a:lnTo>
                  <a:pt x="262" y="5301"/>
                </a:lnTo>
                <a:lnTo>
                  <a:pt x="196" y="7003"/>
                </a:lnTo>
                <a:lnTo>
                  <a:pt x="0" y="10341"/>
                </a:lnTo>
                <a:lnTo>
                  <a:pt x="0" y="13744"/>
                </a:lnTo>
                <a:lnTo>
                  <a:pt x="0" y="17081"/>
                </a:lnTo>
                <a:lnTo>
                  <a:pt x="66" y="17212"/>
                </a:lnTo>
                <a:lnTo>
                  <a:pt x="131" y="17278"/>
                </a:lnTo>
                <a:lnTo>
                  <a:pt x="393" y="17278"/>
                </a:lnTo>
                <a:lnTo>
                  <a:pt x="2487" y="16689"/>
                </a:lnTo>
                <a:lnTo>
                  <a:pt x="4647" y="16165"/>
                </a:lnTo>
                <a:lnTo>
                  <a:pt x="6806" y="15707"/>
                </a:lnTo>
                <a:lnTo>
                  <a:pt x="9031" y="15380"/>
                </a:lnTo>
                <a:lnTo>
                  <a:pt x="11126" y="15183"/>
                </a:lnTo>
                <a:lnTo>
                  <a:pt x="13154" y="15053"/>
                </a:lnTo>
                <a:lnTo>
                  <a:pt x="15248" y="14856"/>
                </a:lnTo>
                <a:lnTo>
                  <a:pt x="17343" y="14660"/>
                </a:lnTo>
                <a:lnTo>
                  <a:pt x="17343" y="14660"/>
                </a:lnTo>
                <a:lnTo>
                  <a:pt x="17212" y="15380"/>
                </a:lnTo>
                <a:lnTo>
                  <a:pt x="17212" y="16165"/>
                </a:lnTo>
                <a:lnTo>
                  <a:pt x="17212" y="17016"/>
                </a:lnTo>
                <a:lnTo>
                  <a:pt x="17277" y="17801"/>
                </a:lnTo>
                <a:lnTo>
                  <a:pt x="17212" y="17867"/>
                </a:lnTo>
                <a:lnTo>
                  <a:pt x="17277" y="17932"/>
                </a:lnTo>
                <a:lnTo>
                  <a:pt x="17343" y="17932"/>
                </a:lnTo>
                <a:lnTo>
                  <a:pt x="17670" y="19634"/>
                </a:lnTo>
                <a:lnTo>
                  <a:pt x="17670" y="19699"/>
                </a:lnTo>
                <a:lnTo>
                  <a:pt x="17801" y="19764"/>
                </a:lnTo>
                <a:lnTo>
                  <a:pt x="17866" y="19764"/>
                </a:lnTo>
                <a:lnTo>
                  <a:pt x="17997" y="19699"/>
                </a:lnTo>
                <a:lnTo>
                  <a:pt x="18390" y="19175"/>
                </a:lnTo>
                <a:lnTo>
                  <a:pt x="18717" y="18652"/>
                </a:lnTo>
                <a:lnTo>
                  <a:pt x="19044" y="18063"/>
                </a:lnTo>
                <a:lnTo>
                  <a:pt x="19306" y="17474"/>
                </a:lnTo>
                <a:lnTo>
                  <a:pt x="19371" y="17343"/>
                </a:lnTo>
                <a:lnTo>
                  <a:pt x="19502" y="17408"/>
                </a:lnTo>
                <a:lnTo>
                  <a:pt x="19568" y="17408"/>
                </a:lnTo>
                <a:lnTo>
                  <a:pt x="21596" y="16034"/>
                </a:lnTo>
                <a:lnTo>
                  <a:pt x="23560" y="14529"/>
                </a:lnTo>
                <a:lnTo>
                  <a:pt x="22578" y="16034"/>
                </a:lnTo>
                <a:lnTo>
                  <a:pt x="22055" y="16754"/>
                </a:lnTo>
                <a:lnTo>
                  <a:pt x="21466" y="17408"/>
                </a:lnTo>
                <a:lnTo>
                  <a:pt x="20353" y="18194"/>
                </a:lnTo>
                <a:lnTo>
                  <a:pt x="21727" y="16165"/>
                </a:lnTo>
                <a:lnTo>
                  <a:pt x="21727" y="16100"/>
                </a:lnTo>
                <a:lnTo>
                  <a:pt x="21727" y="16034"/>
                </a:lnTo>
                <a:lnTo>
                  <a:pt x="21596" y="16034"/>
                </a:lnTo>
                <a:lnTo>
                  <a:pt x="20680" y="17212"/>
                </a:lnTo>
                <a:lnTo>
                  <a:pt x="19960" y="18521"/>
                </a:lnTo>
                <a:lnTo>
                  <a:pt x="18063" y="19830"/>
                </a:lnTo>
                <a:lnTo>
                  <a:pt x="17997" y="19961"/>
                </a:lnTo>
                <a:lnTo>
                  <a:pt x="18063" y="20026"/>
                </a:lnTo>
                <a:lnTo>
                  <a:pt x="18128" y="20092"/>
                </a:lnTo>
                <a:lnTo>
                  <a:pt x="18193" y="20092"/>
                </a:lnTo>
                <a:lnTo>
                  <a:pt x="19568" y="19241"/>
                </a:lnTo>
                <a:lnTo>
                  <a:pt x="19633" y="19306"/>
                </a:lnTo>
                <a:lnTo>
                  <a:pt x="19699" y="19306"/>
                </a:lnTo>
                <a:lnTo>
                  <a:pt x="19829" y="19045"/>
                </a:lnTo>
                <a:lnTo>
                  <a:pt x="22316" y="17408"/>
                </a:lnTo>
                <a:lnTo>
                  <a:pt x="24672" y="15641"/>
                </a:lnTo>
                <a:lnTo>
                  <a:pt x="27028" y="13875"/>
                </a:lnTo>
                <a:lnTo>
                  <a:pt x="29253" y="11977"/>
                </a:lnTo>
                <a:lnTo>
                  <a:pt x="29319" y="11911"/>
                </a:lnTo>
                <a:lnTo>
                  <a:pt x="29319" y="11846"/>
                </a:lnTo>
                <a:lnTo>
                  <a:pt x="29253" y="11715"/>
                </a:lnTo>
                <a:lnTo>
                  <a:pt x="29842" y="10210"/>
                </a:lnTo>
                <a:lnTo>
                  <a:pt x="30366" y="8704"/>
                </a:lnTo>
                <a:lnTo>
                  <a:pt x="30300" y="8574"/>
                </a:lnTo>
                <a:lnTo>
                  <a:pt x="30366" y="8377"/>
                </a:lnTo>
                <a:lnTo>
                  <a:pt x="30366" y="8312"/>
                </a:lnTo>
                <a:lnTo>
                  <a:pt x="30300" y="8181"/>
                </a:lnTo>
                <a:lnTo>
                  <a:pt x="27748" y="6087"/>
                </a:lnTo>
                <a:lnTo>
                  <a:pt x="25130" y="3993"/>
                </a:lnTo>
                <a:lnTo>
                  <a:pt x="22447" y="2029"/>
                </a:lnTo>
                <a:lnTo>
                  <a:pt x="19699" y="66"/>
                </a:lnTo>
                <a:lnTo>
                  <a:pt x="19502" y="66"/>
                </a:lnTo>
                <a:lnTo>
                  <a:pt x="19437"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pic>
        <p:nvPicPr>
          <p:cNvPr id="9" name="Picture 8">
            <a:hlinkClick r:id="rId3" action="ppaction://hlinksldjump"/>
            <a:extLst>
              <a:ext uri="{FF2B5EF4-FFF2-40B4-BE49-F238E27FC236}">
                <a16:creationId xmlns:a16="http://schemas.microsoft.com/office/drawing/2014/main" id="{2D675031-837F-478D-90D7-F4B73CEAB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9579" y="6162130"/>
            <a:ext cx="702421" cy="645181"/>
          </a:xfrm>
          <a:prstGeom prst="rect">
            <a:avLst/>
          </a:prstGeom>
        </p:spPr>
      </p:pic>
      <p:pic>
        <p:nvPicPr>
          <p:cNvPr id="12" name="Picture 11">
            <a:extLst>
              <a:ext uri="{FF2B5EF4-FFF2-40B4-BE49-F238E27FC236}">
                <a16:creationId xmlns:a16="http://schemas.microsoft.com/office/drawing/2014/main" id="{7CB0AAF6-3C91-4EBE-9E46-17F189CD0E6C}"/>
              </a:ext>
            </a:extLst>
          </p:cNvPr>
          <p:cNvPicPr>
            <a:picLocks noChangeAspect="1"/>
          </p:cNvPicPr>
          <p:nvPr/>
        </p:nvPicPr>
        <p:blipFill rotWithShape="1">
          <a:blip r:embed="rId5"/>
          <a:srcRect l="64125" t="27833" r="14219" b="2081"/>
          <a:stretch/>
        </p:blipFill>
        <p:spPr>
          <a:xfrm>
            <a:off x="10231660" y="214727"/>
            <a:ext cx="1670213" cy="2638756"/>
          </a:xfrm>
          <a:prstGeom prst="rect">
            <a:avLst/>
          </a:prstGeom>
        </p:spPr>
      </p:pic>
      <p:sp>
        <p:nvSpPr>
          <p:cNvPr id="11" name="Google Shape;2192;p45">
            <a:extLst>
              <a:ext uri="{FF2B5EF4-FFF2-40B4-BE49-F238E27FC236}">
                <a16:creationId xmlns:a16="http://schemas.microsoft.com/office/drawing/2014/main" id="{5EE1E564-5587-4E3C-9013-ABD87D910F67}"/>
              </a:ext>
            </a:extLst>
          </p:cNvPr>
          <p:cNvSpPr/>
          <p:nvPr/>
        </p:nvSpPr>
        <p:spPr>
          <a:xfrm rot="16200000">
            <a:off x="4154066" y="-3102354"/>
            <a:ext cx="2238227" cy="9315449"/>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TextBox 14">
            <a:extLst>
              <a:ext uri="{FF2B5EF4-FFF2-40B4-BE49-F238E27FC236}">
                <a16:creationId xmlns:a16="http://schemas.microsoft.com/office/drawing/2014/main" id="{F1768AB2-EB21-43D7-9BC6-5E597A0EDB95}"/>
              </a:ext>
            </a:extLst>
          </p:cNvPr>
          <p:cNvSpPr txBox="1"/>
          <p:nvPr/>
        </p:nvSpPr>
        <p:spPr>
          <a:xfrm>
            <a:off x="754024" y="678207"/>
            <a:ext cx="9038309" cy="1754326"/>
          </a:xfrm>
          <a:prstGeom prst="rect">
            <a:avLst/>
          </a:prstGeom>
          <a:noFill/>
        </p:spPr>
        <p:txBody>
          <a:bodyPr wrap="square">
            <a:spAutoFit/>
          </a:bodyPr>
          <a:lstStyle/>
          <a:p>
            <a:pPr algn="ctr"/>
            <a:r>
              <a:rPr lang="en-US" sz="3600" dirty="0">
                <a:solidFill>
                  <a:srgbClr val="0070C0"/>
                </a:solidFill>
                <a:latin typeface="#9Slide05 FS Blonde Script" panose="03000503000000000000" pitchFamily="65" charset="0"/>
              </a:rPr>
              <a:t>2/ Theo </a:t>
            </a:r>
            <a:r>
              <a:rPr lang="en-US" sz="3600" dirty="0" err="1">
                <a:solidFill>
                  <a:srgbClr val="0070C0"/>
                </a:solidFill>
                <a:latin typeface="#9Slide05 FS Blonde Script" panose="03000503000000000000" pitchFamily="65" charset="0"/>
              </a:rPr>
              <a:t>em</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vì</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sao</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tác</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giả</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Tô</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Hoài</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lại</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sáng</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tạo</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thành</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ngữ</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chết</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ngay</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đuôi</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và</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vái</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cả</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sáu</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tay</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thay</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vì</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sử</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dụng</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thành</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ngữ</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sẵn</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chết</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thẳng</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cẳng</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và</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vái</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cả</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hai</a:t>
            </a:r>
            <a:r>
              <a:rPr lang="en-US" sz="3600" dirty="0">
                <a:solidFill>
                  <a:srgbClr val="0070C0"/>
                </a:solidFill>
                <a:latin typeface="#9Slide05 FS Blonde Script" panose="03000503000000000000" pitchFamily="65" charset="0"/>
              </a:rPr>
              <a:t> </a:t>
            </a:r>
            <a:r>
              <a:rPr lang="en-US" sz="3600" dirty="0" err="1">
                <a:solidFill>
                  <a:srgbClr val="0070C0"/>
                </a:solidFill>
                <a:latin typeface="#9Slide05 FS Blonde Script" panose="03000503000000000000" pitchFamily="65" charset="0"/>
              </a:rPr>
              <a:t>tay</a:t>
            </a:r>
            <a:r>
              <a:rPr lang="en-US" sz="3600" dirty="0">
                <a:solidFill>
                  <a:srgbClr val="0070C0"/>
                </a:solidFill>
                <a:latin typeface="#9Slide05 FS Blonde Script" panose="03000503000000000000" pitchFamily="65" charset="0"/>
              </a:rPr>
              <a:t>”?</a:t>
            </a:r>
          </a:p>
        </p:txBody>
      </p:sp>
    </p:spTree>
    <p:extLst>
      <p:ext uri="{BB962C8B-B14F-4D97-AF65-F5344CB8AC3E}">
        <p14:creationId xmlns:p14="http://schemas.microsoft.com/office/powerpoint/2010/main" val="244056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11"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2192;p45">
            <a:extLst>
              <a:ext uri="{FF2B5EF4-FFF2-40B4-BE49-F238E27FC236}">
                <a16:creationId xmlns:a16="http://schemas.microsoft.com/office/drawing/2014/main" id="{1F567C4B-61F9-4E16-A182-FD3F01EF8467}"/>
              </a:ext>
            </a:extLst>
          </p:cNvPr>
          <p:cNvSpPr/>
          <p:nvPr/>
        </p:nvSpPr>
        <p:spPr>
          <a:xfrm rot="16200000">
            <a:off x="5901832" y="418062"/>
            <a:ext cx="2172688" cy="9315448"/>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TextBox 17">
            <a:extLst>
              <a:ext uri="{FF2B5EF4-FFF2-40B4-BE49-F238E27FC236}">
                <a16:creationId xmlns:a16="http://schemas.microsoft.com/office/drawing/2014/main" id="{F574A2EC-1D30-499F-B632-80064B5FFE2F}"/>
              </a:ext>
            </a:extLst>
          </p:cNvPr>
          <p:cNvSpPr txBox="1"/>
          <p:nvPr/>
        </p:nvSpPr>
        <p:spPr>
          <a:xfrm>
            <a:off x="2503311" y="4233413"/>
            <a:ext cx="8880969" cy="1732782"/>
          </a:xfrm>
          <a:prstGeom prst="rect">
            <a:avLst/>
          </a:prstGeom>
          <a:noFill/>
        </p:spPr>
        <p:txBody>
          <a:bodyPr wrap="square">
            <a:spAutoFit/>
          </a:bodyPr>
          <a:lstStyle/>
          <a:p>
            <a:pPr marL="457200" indent="-457200" algn="just">
              <a:lnSpc>
                <a:spcPct val="115000"/>
              </a:lnSpc>
              <a:spcBef>
                <a:spcPts val="600"/>
              </a:spcBef>
              <a:spcAft>
                <a:spcPts val="600"/>
              </a:spcAft>
              <a:buFont typeface="Arial" panose="020B0604020202020204" pitchFamily="34" charset="0"/>
              <a:buChar char="•"/>
            </a:pPr>
            <a:r>
              <a:rPr lang="it-IT" sz="28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Cụm danh từ: </a:t>
            </a:r>
            <a:r>
              <a:rPr lang="it-IT" sz="2800" u="sng"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Những</a:t>
            </a:r>
            <a:r>
              <a:rPr lang="it-IT" sz="28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it-IT" sz="2800" b="1" dirty="0">
                <a:solidFill>
                  <a:srgbClr val="FF0000"/>
                </a:solidFill>
                <a:latin typeface="#9Slide03 Arima Madurai" panose="00000500000000000000" pitchFamily="2" charset="0"/>
                <a:ea typeface="Calibri" panose="020F0502020204030204" pitchFamily="34" charset="0"/>
                <a:cs typeface="#9Slide03 Arima Madurai" panose="00000500000000000000" pitchFamily="2" charset="0"/>
              </a:rPr>
              <a:t>cái vuốt </a:t>
            </a:r>
            <a:r>
              <a:rPr lang="it-IT" sz="2800" u="sng"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ở chân, ở khoeo</a:t>
            </a:r>
          </a:p>
          <a:p>
            <a:pPr marL="457200" indent="-457200" algn="just">
              <a:lnSpc>
                <a:spcPct val="115000"/>
              </a:lnSpc>
              <a:spcBef>
                <a:spcPts val="600"/>
              </a:spcBef>
              <a:spcAft>
                <a:spcPts val="600"/>
              </a:spcAft>
              <a:buFont typeface="Arial" panose="020B0604020202020204" pitchFamily="34" charset="0"/>
              <a:buChar char="•"/>
            </a:pPr>
            <a:r>
              <a:rPr lang="it-IT" sz="28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Tác dụng của việc mở rộng chủ ngữ: </a:t>
            </a:r>
            <a:r>
              <a:rPr lang="it-IT" sz="28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Làm cho ý nghĩa của danh từ trung tâm «cái vuốt» đầy đủ hơn</a:t>
            </a:r>
            <a:endParaRPr lang="en-US" sz="28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9" name="Google Shape;63;p15">
            <a:extLst>
              <a:ext uri="{FF2B5EF4-FFF2-40B4-BE49-F238E27FC236}">
                <a16:creationId xmlns:a16="http://schemas.microsoft.com/office/drawing/2014/main" id="{18A9D3FA-EBBF-43E6-85D9-2DC5593D773C}"/>
              </a:ext>
            </a:extLst>
          </p:cNvPr>
          <p:cNvSpPr/>
          <p:nvPr/>
        </p:nvSpPr>
        <p:spPr>
          <a:xfrm>
            <a:off x="688775" y="4645483"/>
            <a:ext cx="1359540" cy="921400"/>
          </a:xfrm>
          <a:custGeom>
            <a:avLst/>
            <a:gdLst/>
            <a:ahLst/>
            <a:cxnLst/>
            <a:rect l="l" t="t" r="r" b="b"/>
            <a:pathLst>
              <a:path w="30366" h="20092" extrusionOk="0">
                <a:moveTo>
                  <a:pt x="19044" y="589"/>
                </a:moveTo>
                <a:lnTo>
                  <a:pt x="18913" y="1375"/>
                </a:lnTo>
                <a:lnTo>
                  <a:pt x="18521" y="1571"/>
                </a:lnTo>
                <a:lnTo>
                  <a:pt x="18128" y="1833"/>
                </a:lnTo>
                <a:lnTo>
                  <a:pt x="17801" y="2029"/>
                </a:lnTo>
                <a:lnTo>
                  <a:pt x="17474" y="2356"/>
                </a:lnTo>
                <a:lnTo>
                  <a:pt x="17474" y="1702"/>
                </a:lnTo>
                <a:lnTo>
                  <a:pt x="18259" y="1178"/>
                </a:lnTo>
                <a:lnTo>
                  <a:pt x="19044" y="589"/>
                </a:lnTo>
                <a:close/>
                <a:moveTo>
                  <a:pt x="18913" y="1571"/>
                </a:moveTo>
                <a:lnTo>
                  <a:pt x="18848" y="2226"/>
                </a:lnTo>
                <a:lnTo>
                  <a:pt x="18782" y="2226"/>
                </a:lnTo>
                <a:lnTo>
                  <a:pt x="18455" y="2487"/>
                </a:lnTo>
                <a:lnTo>
                  <a:pt x="18063" y="2749"/>
                </a:lnTo>
                <a:lnTo>
                  <a:pt x="17408" y="3404"/>
                </a:lnTo>
                <a:lnTo>
                  <a:pt x="17408" y="3469"/>
                </a:lnTo>
                <a:lnTo>
                  <a:pt x="17474" y="3469"/>
                </a:lnTo>
                <a:lnTo>
                  <a:pt x="18193" y="2945"/>
                </a:lnTo>
                <a:lnTo>
                  <a:pt x="18848" y="2422"/>
                </a:lnTo>
                <a:lnTo>
                  <a:pt x="18913" y="4189"/>
                </a:lnTo>
                <a:lnTo>
                  <a:pt x="18128" y="3927"/>
                </a:lnTo>
                <a:lnTo>
                  <a:pt x="17343" y="3665"/>
                </a:lnTo>
                <a:lnTo>
                  <a:pt x="17408" y="3142"/>
                </a:lnTo>
                <a:lnTo>
                  <a:pt x="17474" y="2553"/>
                </a:lnTo>
                <a:lnTo>
                  <a:pt x="18128" y="2029"/>
                </a:lnTo>
                <a:lnTo>
                  <a:pt x="18913" y="1571"/>
                </a:lnTo>
                <a:close/>
                <a:moveTo>
                  <a:pt x="2422" y="1702"/>
                </a:moveTo>
                <a:lnTo>
                  <a:pt x="2225" y="5301"/>
                </a:lnTo>
                <a:lnTo>
                  <a:pt x="2029" y="8835"/>
                </a:lnTo>
                <a:lnTo>
                  <a:pt x="1963" y="8901"/>
                </a:lnTo>
                <a:lnTo>
                  <a:pt x="1505" y="9817"/>
                </a:lnTo>
                <a:lnTo>
                  <a:pt x="1113" y="10733"/>
                </a:lnTo>
                <a:lnTo>
                  <a:pt x="785" y="11715"/>
                </a:lnTo>
                <a:lnTo>
                  <a:pt x="524" y="12697"/>
                </a:lnTo>
                <a:lnTo>
                  <a:pt x="589" y="10013"/>
                </a:lnTo>
                <a:lnTo>
                  <a:pt x="982" y="9097"/>
                </a:lnTo>
                <a:lnTo>
                  <a:pt x="1309" y="8115"/>
                </a:lnTo>
                <a:lnTo>
                  <a:pt x="1636" y="7134"/>
                </a:lnTo>
                <a:lnTo>
                  <a:pt x="1898" y="6152"/>
                </a:lnTo>
                <a:lnTo>
                  <a:pt x="1898" y="6087"/>
                </a:lnTo>
                <a:lnTo>
                  <a:pt x="1833" y="6087"/>
                </a:lnTo>
                <a:lnTo>
                  <a:pt x="1767" y="6152"/>
                </a:lnTo>
                <a:lnTo>
                  <a:pt x="1178" y="7919"/>
                </a:lnTo>
                <a:lnTo>
                  <a:pt x="589" y="9686"/>
                </a:lnTo>
                <a:lnTo>
                  <a:pt x="589" y="9686"/>
                </a:lnTo>
                <a:lnTo>
                  <a:pt x="655" y="7003"/>
                </a:lnTo>
                <a:lnTo>
                  <a:pt x="1440" y="5040"/>
                </a:lnTo>
                <a:lnTo>
                  <a:pt x="2291" y="3142"/>
                </a:lnTo>
                <a:lnTo>
                  <a:pt x="2291" y="3076"/>
                </a:lnTo>
                <a:lnTo>
                  <a:pt x="2225" y="3076"/>
                </a:lnTo>
                <a:lnTo>
                  <a:pt x="2160" y="3011"/>
                </a:lnTo>
                <a:lnTo>
                  <a:pt x="2160" y="3076"/>
                </a:lnTo>
                <a:lnTo>
                  <a:pt x="1702" y="3927"/>
                </a:lnTo>
                <a:lnTo>
                  <a:pt x="1309" y="4778"/>
                </a:lnTo>
                <a:lnTo>
                  <a:pt x="655" y="6610"/>
                </a:lnTo>
                <a:lnTo>
                  <a:pt x="720" y="3796"/>
                </a:lnTo>
                <a:lnTo>
                  <a:pt x="785" y="3731"/>
                </a:lnTo>
                <a:lnTo>
                  <a:pt x="1047" y="3469"/>
                </a:lnTo>
                <a:lnTo>
                  <a:pt x="1309" y="3142"/>
                </a:lnTo>
                <a:lnTo>
                  <a:pt x="1833" y="2487"/>
                </a:lnTo>
                <a:lnTo>
                  <a:pt x="2422" y="1702"/>
                </a:lnTo>
                <a:close/>
                <a:moveTo>
                  <a:pt x="29842" y="9097"/>
                </a:moveTo>
                <a:lnTo>
                  <a:pt x="29384" y="10406"/>
                </a:lnTo>
                <a:lnTo>
                  <a:pt x="28992" y="11715"/>
                </a:lnTo>
                <a:lnTo>
                  <a:pt x="26505" y="13678"/>
                </a:lnTo>
                <a:lnTo>
                  <a:pt x="26505" y="13678"/>
                </a:lnTo>
                <a:lnTo>
                  <a:pt x="27552" y="12042"/>
                </a:lnTo>
                <a:lnTo>
                  <a:pt x="28533" y="10406"/>
                </a:lnTo>
                <a:lnTo>
                  <a:pt x="28533" y="10275"/>
                </a:lnTo>
                <a:lnTo>
                  <a:pt x="29842" y="9097"/>
                </a:lnTo>
                <a:close/>
                <a:moveTo>
                  <a:pt x="18455" y="12827"/>
                </a:moveTo>
                <a:lnTo>
                  <a:pt x="17932" y="13547"/>
                </a:lnTo>
                <a:lnTo>
                  <a:pt x="17343" y="14202"/>
                </a:lnTo>
                <a:lnTo>
                  <a:pt x="15707" y="14333"/>
                </a:lnTo>
                <a:lnTo>
                  <a:pt x="16230" y="13678"/>
                </a:lnTo>
                <a:lnTo>
                  <a:pt x="16754" y="13024"/>
                </a:lnTo>
                <a:lnTo>
                  <a:pt x="18455" y="12827"/>
                </a:lnTo>
                <a:close/>
                <a:moveTo>
                  <a:pt x="16426" y="13089"/>
                </a:moveTo>
                <a:lnTo>
                  <a:pt x="15903" y="13678"/>
                </a:lnTo>
                <a:lnTo>
                  <a:pt x="15576" y="14333"/>
                </a:lnTo>
                <a:lnTo>
                  <a:pt x="14136" y="14398"/>
                </a:lnTo>
                <a:lnTo>
                  <a:pt x="14463" y="13809"/>
                </a:lnTo>
                <a:lnTo>
                  <a:pt x="14921" y="13220"/>
                </a:lnTo>
                <a:lnTo>
                  <a:pt x="16426" y="13089"/>
                </a:lnTo>
                <a:close/>
                <a:moveTo>
                  <a:pt x="14594" y="13220"/>
                </a:moveTo>
                <a:lnTo>
                  <a:pt x="14398" y="13482"/>
                </a:lnTo>
                <a:lnTo>
                  <a:pt x="14201" y="13809"/>
                </a:lnTo>
                <a:lnTo>
                  <a:pt x="13940" y="14464"/>
                </a:lnTo>
                <a:lnTo>
                  <a:pt x="12434" y="14529"/>
                </a:lnTo>
                <a:lnTo>
                  <a:pt x="12827" y="13940"/>
                </a:lnTo>
                <a:lnTo>
                  <a:pt x="13285" y="13351"/>
                </a:lnTo>
                <a:lnTo>
                  <a:pt x="13285" y="13286"/>
                </a:lnTo>
                <a:lnTo>
                  <a:pt x="14594" y="13220"/>
                </a:lnTo>
                <a:close/>
                <a:moveTo>
                  <a:pt x="2029" y="8966"/>
                </a:moveTo>
                <a:lnTo>
                  <a:pt x="1963" y="10995"/>
                </a:lnTo>
                <a:lnTo>
                  <a:pt x="1178" y="12762"/>
                </a:lnTo>
                <a:lnTo>
                  <a:pt x="458" y="14594"/>
                </a:lnTo>
                <a:lnTo>
                  <a:pt x="524" y="12827"/>
                </a:lnTo>
                <a:lnTo>
                  <a:pt x="524" y="12893"/>
                </a:lnTo>
                <a:lnTo>
                  <a:pt x="589" y="12827"/>
                </a:lnTo>
                <a:lnTo>
                  <a:pt x="916" y="11846"/>
                </a:lnTo>
                <a:lnTo>
                  <a:pt x="1244" y="10864"/>
                </a:lnTo>
                <a:lnTo>
                  <a:pt x="2029" y="8966"/>
                </a:lnTo>
                <a:close/>
                <a:moveTo>
                  <a:pt x="13089" y="13351"/>
                </a:moveTo>
                <a:lnTo>
                  <a:pt x="12631" y="13940"/>
                </a:lnTo>
                <a:lnTo>
                  <a:pt x="12238" y="14594"/>
                </a:lnTo>
                <a:lnTo>
                  <a:pt x="10602" y="14725"/>
                </a:lnTo>
                <a:lnTo>
                  <a:pt x="11518" y="13416"/>
                </a:lnTo>
                <a:lnTo>
                  <a:pt x="13089" y="13351"/>
                </a:lnTo>
                <a:close/>
                <a:moveTo>
                  <a:pt x="11256" y="13482"/>
                </a:moveTo>
                <a:lnTo>
                  <a:pt x="10471" y="14725"/>
                </a:lnTo>
                <a:lnTo>
                  <a:pt x="8900" y="14922"/>
                </a:lnTo>
                <a:lnTo>
                  <a:pt x="9293" y="14267"/>
                </a:lnTo>
                <a:lnTo>
                  <a:pt x="9686" y="13678"/>
                </a:lnTo>
                <a:lnTo>
                  <a:pt x="9686" y="13613"/>
                </a:lnTo>
                <a:lnTo>
                  <a:pt x="10864" y="13482"/>
                </a:lnTo>
                <a:close/>
                <a:moveTo>
                  <a:pt x="19175" y="12697"/>
                </a:moveTo>
                <a:lnTo>
                  <a:pt x="18979" y="14071"/>
                </a:lnTo>
                <a:lnTo>
                  <a:pt x="18979" y="14136"/>
                </a:lnTo>
                <a:lnTo>
                  <a:pt x="18324" y="14922"/>
                </a:lnTo>
                <a:lnTo>
                  <a:pt x="17670" y="15838"/>
                </a:lnTo>
                <a:lnTo>
                  <a:pt x="17604" y="14529"/>
                </a:lnTo>
                <a:lnTo>
                  <a:pt x="17670" y="14398"/>
                </a:lnTo>
                <a:lnTo>
                  <a:pt x="17604" y="14267"/>
                </a:lnTo>
                <a:lnTo>
                  <a:pt x="17997" y="13940"/>
                </a:lnTo>
                <a:lnTo>
                  <a:pt x="18324" y="13547"/>
                </a:lnTo>
                <a:lnTo>
                  <a:pt x="18652" y="13155"/>
                </a:lnTo>
                <a:lnTo>
                  <a:pt x="18979" y="12762"/>
                </a:lnTo>
                <a:lnTo>
                  <a:pt x="19175" y="12697"/>
                </a:lnTo>
                <a:close/>
                <a:moveTo>
                  <a:pt x="9489" y="13613"/>
                </a:moveTo>
                <a:lnTo>
                  <a:pt x="9097" y="14267"/>
                </a:lnTo>
                <a:lnTo>
                  <a:pt x="8704" y="14922"/>
                </a:lnTo>
                <a:lnTo>
                  <a:pt x="7330" y="15118"/>
                </a:lnTo>
                <a:lnTo>
                  <a:pt x="7330" y="15118"/>
                </a:lnTo>
                <a:lnTo>
                  <a:pt x="7592" y="14791"/>
                </a:lnTo>
                <a:lnTo>
                  <a:pt x="7919" y="14333"/>
                </a:lnTo>
                <a:lnTo>
                  <a:pt x="8181" y="13875"/>
                </a:lnTo>
                <a:lnTo>
                  <a:pt x="8181" y="13809"/>
                </a:lnTo>
                <a:lnTo>
                  <a:pt x="8050" y="13809"/>
                </a:lnTo>
                <a:lnTo>
                  <a:pt x="7592" y="14529"/>
                </a:lnTo>
                <a:lnTo>
                  <a:pt x="7395" y="14856"/>
                </a:lnTo>
                <a:lnTo>
                  <a:pt x="7133" y="15183"/>
                </a:lnTo>
                <a:lnTo>
                  <a:pt x="6937" y="15183"/>
                </a:lnTo>
                <a:lnTo>
                  <a:pt x="5301" y="15511"/>
                </a:lnTo>
                <a:lnTo>
                  <a:pt x="3600" y="15903"/>
                </a:lnTo>
                <a:lnTo>
                  <a:pt x="3796" y="15380"/>
                </a:lnTo>
                <a:lnTo>
                  <a:pt x="3992" y="14922"/>
                </a:lnTo>
                <a:lnTo>
                  <a:pt x="4516" y="14005"/>
                </a:lnTo>
                <a:lnTo>
                  <a:pt x="5956" y="13875"/>
                </a:lnTo>
                <a:lnTo>
                  <a:pt x="5432" y="14660"/>
                </a:lnTo>
                <a:lnTo>
                  <a:pt x="4974" y="15445"/>
                </a:lnTo>
                <a:lnTo>
                  <a:pt x="4974" y="15511"/>
                </a:lnTo>
                <a:lnTo>
                  <a:pt x="5039" y="15511"/>
                </a:lnTo>
                <a:lnTo>
                  <a:pt x="5628" y="14660"/>
                </a:lnTo>
                <a:lnTo>
                  <a:pt x="6086" y="13875"/>
                </a:lnTo>
                <a:lnTo>
                  <a:pt x="9489" y="13613"/>
                </a:lnTo>
                <a:close/>
                <a:moveTo>
                  <a:pt x="1963" y="11453"/>
                </a:moveTo>
                <a:lnTo>
                  <a:pt x="1833" y="13547"/>
                </a:lnTo>
                <a:lnTo>
                  <a:pt x="458" y="16230"/>
                </a:lnTo>
                <a:lnTo>
                  <a:pt x="458" y="15053"/>
                </a:lnTo>
                <a:lnTo>
                  <a:pt x="1244" y="13286"/>
                </a:lnTo>
                <a:lnTo>
                  <a:pt x="1963" y="11453"/>
                </a:lnTo>
                <a:close/>
                <a:moveTo>
                  <a:pt x="4319" y="14071"/>
                </a:moveTo>
                <a:lnTo>
                  <a:pt x="3992" y="14464"/>
                </a:lnTo>
                <a:lnTo>
                  <a:pt x="3796" y="14922"/>
                </a:lnTo>
                <a:lnTo>
                  <a:pt x="3600" y="15445"/>
                </a:lnTo>
                <a:lnTo>
                  <a:pt x="3469" y="15969"/>
                </a:lnTo>
                <a:lnTo>
                  <a:pt x="2094" y="16361"/>
                </a:lnTo>
                <a:lnTo>
                  <a:pt x="2094" y="16361"/>
                </a:lnTo>
                <a:lnTo>
                  <a:pt x="2291" y="15772"/>
                </a:lnTo>
                <a:lnTo>
                  <a:pt x="2552" y="15183"/>
                </a:lnTo>
                <a:lnTo>
                  <a:pt x="2880" y="14660"/>
                </a:lnTo>
                <a:lnTo>
                  <a:pt x="3207" y="14136"/>
                </a:lnTo>
                <a:lnTo>
                  <a:pt x="4319" y="14071"/>
                </a:lnTo>
                <a:close/>
                <a:moveTo>
                  <a:pt x="3011" y="14136"/>
                </a:moveTo>
                <a:lnTo>
                  <a:pt x="2683" y="14660"/>
                </a:lnTo>
                <a:lnTo>
                  <a:pt x="2356" y="15249"/>
                </a:lnTo>
                <a:lnTo>
                  <a:pt x="2160" y="15772"/>
                </a:lnTo>
                <a:lnTo>
                  <a:pt x="1963" y="16361"/>
                </a:lnTo>
                <a:lnTo>
                  <a:pt x="589" y="16885"/>
                </a:lnTo>
                <a:lnTo>
                  <a:pt x="2029" y="14202"/>
                </a:lnTo>
                <a:lnTo>
                  <a:pt x="2094" y="14202"/>
                </a:lnTo>
                <a:lnTo>
                  <a:pt x="3011" y="14136"/>
                </a:lnTo>
                <a:close/>
                <a:moveTo>
                  <a:pt x="19502" y="655"/>
                </a:moveTo>
                <a:lnTo>
                  <a:pt x="22120" y="2487"/>
                </a:lnTo>
                <a:lnTo>
                  <a:pt x="24672" y="4385"/>
                </a:lnTo>
                <a:lnTo>
                  <a:pt x="27225" y="6414"/>
                </a:lnTo>
                <a:lnTo>
                  <a:pt x="29711" y="8443"/>
                </a:lnTo>
                <a:lnTo>
                  <a:pt x="27159" y="10668"/>
                </a:lnTo>
                <a:lnTo>
                  <a:pt x="24607" y="12827"/>
                </a:lnTo>
                <a:lnTo>
                  <a:pt x="19437" y="17016"/>
                </a:lnTo>
                <a:lnTo>
                  <a:pt x="19502" y="15969"/>
                </a:lnTo>
                <a:lnTo>
                  <a:pt x="19502" y="14856"/>
                </a:lnTo>
                <a:lnTo>
                  <a:pt x="19502" y="12697"/>
                </a:lnTo>
                <a:lnTo>
                  <a:pt x="19437" y="12566"/>
                </a:lnTo>
                <a:lnTo>
                  <a:pt x="19306" y="12500"/>
                </a:lnTo>
                <a:lnTo>
                  <a:pt x="19240" y="12369"/>
                </a:lnTo>
                <a:lnTo>
                  <a:pt x="19175" y="12304"/>
                </a:lnTo>
                <a:lnTo>
                  <a:pt x="19110" y="12238"/>
                </a:lnTo>
                <a:lnTo>
                  <a:pt x="18782" y="12238"/>
                </a:lnTo>
                <a:lnTo>
                  <a:pt x="16754" y="12369"/>
                </a:lnTo>
                <a:lnTo>
                  <a:pt x="14659" y="12500"/>
                </a:lnTo>
                <a:lnTo>
                  <a:pt x="10602" y="12958"/>
                </a:lnTo>
                <a:lnTo>
                  <a:pt x="2422" y="13678"/>
                </a:lnTo>
                <a:lnTo>
                  <a:pt x="2422" y="13678"/>
                </a:lnTo>
                <a:lnTo>
                  <a:pt x="2683" y="7527"/>
                </a:lnTo>
                <a:lnTo>
                  <a:pt x="2749" y="4451"/>
                </a:lnTo>
                <a:lnTo>
                  <a:pt x="2814" y="1375"/>
                </a:lnTo>
                <a:lnTo>
                  <a:pt x="3796" y="1637"/>
                </a:lnTo>
                <a:lnTo>
                  <a:pt x="4778" y="1898"/>
                </a:lnTo>
                <a:lnTo>
                  <a:pt x="6872" y="2291"/>
                </a:lnTo>
                <a:lnTo>
                  <a:pt x="8900" y="2618"/>
                </a:lnTo>
                <a:lnTo>
                  <a:pt x="10929" y="3011"/>
                </a:lnTo>
                <a:lnTo>
                  <a:pt x="12892" y="3469"/>
                </a:lnTo>
                <a:lnTo>
                  <a:pt x="14921" y="3927"/>
                </a:lnTo>
                <a:lnTo>
                  <a:pt x="16885" y="4385"/>
                </a:lnTo>
                <a:lnTo>
                  <a:pt x="17866" y="4516"/>
                </a:lnTo>
                <a:lnTo>
                  <a:pt x="18848" y="4647"/>
                </a:lnTo>
                <a:lnTo>
                  <a:pt x="18979" y="4582"/>
                </a:lnTo>
                <a:lnTo>
                  <a:pt x="19044" y="4647"/>
                </a:lnTo>
                <a:lnTo>
                  <a:pt x="19175" y="4647"/>
                </a:lnTo>
                <a:lnTo>
                  <a:pt x="19240" y="4582"/>
                </a:lnTo>
                <a:lnTo>
                  <a:pt x="19306" y="4451"/>
                </a:lnTo>
                <a:lnTo>
                  <a:pt x="19502" y="2553"/>
                </a:lnTo>
                <a:lnTo>
                  <a:pt x="19568" y="1571"/>
                </a:lnTo>
                <a:lnTo>
                  <a:pt x="19502" y="655"/>
                </a:lnTo>
                <a:close/>
                <a:moveTo>
                  <a:pt x="28141" y="10668"/>
                </a:moveTo>
                <a:lnTo>
                  <a:pt x="27094" y="12304"/>
                </a:lnTo>
                <a:lnTo>
                  <a:pt x="26047" y="14005"/>
                </a:lnTo>
                <a:lnTo>
                  <a:pt x="24345" y="15314"/>
                </a:lnTo>
                <a:lnTo>
                  <a:pt x="24345" y="15314"/>
                </a:lnTo>
                <a:lnTo>
                  <a:pt x="25196" y="14071"/>
                </a:lnTo>
                <a:lnTo>
                  <a:pt x="26112" y="12827"/>
                </a:lnTo>
                <a:lnTo>
                  <a:pt x="26112" y="12762"/>
                </a:lnTo>
                <a:lnTo>
                  <a:pt x="26047" y="12697"/>
                </a:lnTo>
                <a:lnTo>
                  <a:pt x="25981" y="12762"/>
                </a:lnTo>
                <a:lnTo>
                  <a:pt x="25392" y="13416"/>
                </a:lnTo>
                <a:lnTo>
                  <a:pt x="24934" y="14071"/>
                </a:lnTo>
                <a:lnTo>
                  <a:pt x="24411" y="14791"/>
                </a:lnTo>
                <a:lnTo>
                  <a:pt x="24018" y="15576"/>
                </a:lnTo>
                <a:lnTo>
                  <a:pt x="21858" y="17147"/>
                </a:lnTo>
                <a:lnTo>
                  <a:pt x="22382" y="16558"/>
                </a:lnTo>
                <a:lnTo>
                  <a:pt x="22905" y="15903"/>
                </a:lnTo>
                <a:lnTo>
                  <a:pt x="23298" y="15249"/>
                </a:lnTo>
                <a:lnTo>
                  <a:pt x="23691" y="14594"/>
                </a:lnTo>
                <a:lnTo>
                  <a:pt x="23691" y="14529"/>
                </a:lnTo>
                <a:lnTo>
                  <a:pt x="23625" y="14464"/>
                </a:lnTo>
                <a:lnTo>
                  <a:pt x="25916" y="12631"/>
                </a:lnTo>
                <a:lnTo>
                  <a:pt x="28141" y="10668"/>
                </a:lnTo>
                <a:close/>
                <a:moveTo>
                  <a:pt x="18979" y="14398"/>
                </a:moveTo>
                <a:lnTo>
                  <a:pt x="18913" y="15838"/>
                </a:lnTo>
                <a:lnTo>
                  <a:pt x="18979" y="17278"/>
                </a:lnTo>
                <a:lnTo>
                  <a:pt x="18521" y="18194"/>
                </a:lnTo>
                <a:lnTo>
                  <a:pt x="17932" y="19045"/>
                </a:lnTo>
                <a:lnTo>
                  <a:pt x="17801" y="18194"/>
                </a:lnTo>
                <a:lnTo>
                  <a:pt x="17735" y="17278"/>
                </a:lnTo>
                <a:lnTo>
                  <a:pt x="18848" y="15772"/>
                </a:lnTo>
                <a:lnTo>
                  <a:pt x="18848" y="15707"/>
                </a:lnTo>
                <a:lnTo>
                  <a:pt x="18782" y="15641"/>
                </a:lnTo>
                <a:lnTo>
                  <a:pt x="18717" y="15641"/>
                </a:lnTo>
                <a:lnTo>
                  <a:pt x="18193" y="16361"/>
                </a:lnTo>
                <a:lnTo>
                  <a:pt x="17735" y="17016"/>
                </a:lnTo>
                <a:lnTo>
                  <a:pt x="17670" y="16100"/>
                </a:lnTo>
                <a:lnTo>
                  <a:pt x="18324" y="15249"/>
                </a:lnTo>
                <a:lnTo>
                  <a:pt x="18979" y="14398"/>
                </a:lnTo>
                <a:close/>
                <a:moveTo>
                  <a:pt x="19306" y="1"/>
                </a:moveTo>
                <a:lnTo>
                  <a:pt x="18390" y="589"/>
                </a:lnTo>
                <a:lnTo>
                  <a:pt x="17474" y="1178"/>
                </a:lnTo>
                <a:lnTo>
                  <a:pt x="17343" y="1178"/>
                </a:lnTo>
                <a:lnTo>
                  <a:pt x="17277" y="1244"/>
                </a:lnTo>
                <a:lnTo>
                  <a:pt x="17212" y="1375"/>
                </a:lnTo>
                <a:lnTo>
                  <a:pt x="17146" y="1440"/>
                </a:lnTo>
                <a:lnTo>
                  <a:pt x="17081" y="1571"/>
                </a:lnTo>
                <a:lnTo>
                  <a:pt x="17146" y="1702"/>
                </a:lnTo>
                <a:lnTo>
                  <a:pt x="17015" y="2618"/>
                </a:lnTo>
                <a:lnTo>
                  <a:pt x="16885" y="3534"/>
                </a:lnTo>
                <a:lnTo>
                  <a:pt x="15314" y="3207"/>
                </a:lnTo>
                <a:lnTo>
                  <a:pt x="13743" y="2880"/>
                </a:lnTo>
                <a:lnTo>
                  <a:pt x="10602" y="2356"/>
                </a:lnTo>
                <a:lnTo>
                  <a:pt x="6675" y="1506"/>
                </a:lnTo>
                <a:lnTo>
                  <a:pt x="4712" y="1178"/>
                </a:lnTo>
                <a:lnTo>
                  <a:pt x="3665" y="1113"/>
                </a:lnTo>
                <a:lnTo>
                  <a:pt x="2683" y="1048"/>
                </a:lnTo>
                <a:lnTo>
                  <a:pt x="2552" y="1048"/>
                </a:lnTo>
                <a:lnTo>
                  <a:pt x="1440" y="2356"/>
                </a:lnTo>
                <a:lnTo>
                  <a:pt x="916" y="2945"/>
                </a:lnTo>
                <a:lnTo>
                  <a:pt x="720" y="3207"/>
                </a:lnTo>
                <a:lnTo>
                  <a:pt x="524" y="3534"/>
                </a:lnTo>
                <a:lnTo>
                  <a:pt x="458" y="3534"/>
                </a:lnTo>
                <a:lnTo>
                  <a:pt x="458" y="3665"/>
                </a:lnTo>
                <a:lnTo>
                  <a:pt x="262" y="5301"/>
                </a:lnTo>
                <a:lnTo>
                  <a:pt x="196" y="7003"/>
                </a:lnTo>
                <a:lnTo>
                  <a:pt x="0" y="10341"/>
                </a:lnTo>
                <a:lnTo>
                  <a:pt x="0" y="13744"/>
                </a:lnTo>
                <a:lnTo>
                  <a:pt x="0" y="17081"/>
                </a:lnTo>
                <a:lnTo>
                  <a:pt x="66" y="17212"/>
                </a:lnTo>
                <a:lnTo>
                  <a:pt x="131" y="17278"/>
                </a:lnTo>
                <a:lnTo>
                  <a:pt x="393" y="17278"/>
                </a:lnTo>
                <a:lnTo>
                  <a:pt x="2487" y="16689"/>
                </a:lnTo>
                <a:lnTo>
                  <a:pt x="4647" y="16165"/>
                </a:lnTo>
                <a:lnTo>
                  <a:pt x="6806" y="15707"/>
                </a:lnTo>
                <a:lnTo>
                  <a:pt x="9031" y="15380"/>
                </a:lnTo>
                <a:lnTo>
                  <a:pt x="11126" y="15183"/>
                </a:lnTo>
                <a:lnTo>
                  <a:pt x="13154" y="15053"/>
                </a:lnTo>
                <a:lnTo>
                  <a:pt x="15248" y="14856"/>
                </a:lnTo>
                <a:lnTo>
                  <a:pt x="17343" y="14660"/>
                </a:lnTo>
                <a:lnTo>
                  <a:pt x="17343" y="14660"/>
                </a:lnTo>
                <a:lnTo>
                  <a:pt x="17212" y="15380"/>
                </a:lnTo>
                <a:lnTo>
                  <a:pt x="17212" y="16165"/>
                </a:lnTo>
                <a:lnTo>
                  <a:pt x="17212" y="17016"/>
                </a:lnTo>
                <a:lnTo>
                  <a:pt x="17277" y="17801"/>
                </a:lnTo>
                <a:lnTo>
                  <a:pt x="17212" y="17867"/>
                </a:lnTo>
                <a:lnTo>
                  <a:pt x="17277" y="17932"/>
                </a:lnTo>
                <a:lnTo>
                  <a:pt x="17343" y="17932"/>
                </a:lnTo>
                <a:lnTo>
                  <a:pt x="17670" y="19634"/>
                </a:lnTo>
                <a:lnTo>
                  <a:pt x="17670" y="19699"/>
                </a:lnTo>
                <a:lnTo>
                  <a:pt x="17801" y="19764"/>
                </a:lnTo>
                <a:lnTo>
                  <a:pt x="17866" y="19764"/>
                </a:lnTo>
                <a:lnTo>
                  <a:pt x="17997" y="19699"/>
                </a:lnTo>
                <a:lnTo>
                  <a:pt x="18390" y="19175"/>
                </a:lnTo>
                <a:lnTo>
                  <a:pt x="18717" y="18652"/>
                </a:lnTo>
                <a:lnTo>
                  <a:pt x="19044" y="18063"/>
                </a:lnTo>
                <a:lnTo>
                  <a:pt x="19306" y="17474"/>
                </a:lnTo>
                <a:lnTo>
                  <a:pt x="19371" y="17343"/>
                </a:lnTo>
                <a:lnTo>
                  <a:pt x="19502" y="17408"/>
                </a:lnTo>
                <a:lnTo>
                  <a:pt x="19568" y="17408"/>
                </a:lnTo>
                <a:lnTo>
                  <a:pt x="21596" y="16034"/>
                </a:lnTo>
                <a:lnTo>
                  <a:pt x="23560" y="14529"/>
                </a:lnTo>
                <a:lnTo>
                  <a:pt x="22578" y="16034"/>
                </a:lnTo>
                <a:lnTo>
                  <a:pt x="22055" y="16754"/>
                </a:lnTo>
                <a:lnTo>
                  <a:pt x="21466" y="17408"/>
                </a:lnTo>
                <a:lnTo>
                  <a:pt x="20353" y="18194"/>
                </a:lnTo>
                <a:lnTo>
                  <a:pt x="21727" y="16165"/>
                </a:lnTo>
                <a:lnTo>
                  <a:pt x="21727" y="16100"/>
                </a:lnTo>
                <a:lnTo>
                  <a:pt x="21727" y="16034"/>
                </a:lnTo>
                <a:lnTo>
                  <a:pt x="21596" y="16034"/>
                </a:lnTo>
                <a:lnTo>
                  <a:pt x="20680" y="17212"/>
                </a:lnTo>
                <a:lnTo>
                  <a:pt x="19960" y="18521"/>
                </a:lnTo>
                <a:lnTo>
                  <a:pt x="18063" y="19830"/>
                </a:lnTo>
                <a:lnTo>
                  <a:pt x="17997" y="19961"/>
                </a:lnTo>
                <a:lnTo>
                  <a:pt x="18063" y="20026"/>
                </a:lnTo>
                <a:lnTo>
                  <a:pt x="18128" y="20092"/>
                </a:lnTo>
                <a:lnTo>
                  <a:pt x="18193" y="20092"/>
                </a:lnTo>
                <a:lnTo>
                  <a:pt x="19568" y="19241"/>
                </a:lnTo>
                <a:lnTo>
                  <a:pt x="19633" y="19306"/>
                </a:lnTo>
                <a:lnTo>
                  <a:pt x="19699" y="19306"/>
                </a:lnTo>
                <a:lnTo>
                  <a:pt x="19829" y="19045"/>
                </a:lnTo>
                <a:lnTo>
                  <a:pt x="22316" y="17408"/>
                </a:lnTo>
                <a:lnTo>
                  <a:pt x="24672" y="15641"/>
                </a:lnTo>
                <a:lnTo>
                  <a:pt x="27028" y="13875"/>
                </a:lnTo>
                <a:lnTo>
                  <a:pt x="29253" y="11977"/>
                </a:lnTo>
                <a:lnTo>
                  <a:pt x="29319" y="11911"/>
                </a:lnTo>
                <a:lnTo>
                  <a:pt x="29319" y="11846"/>
                </a:lnTo>
                <a:lnTo>
                  <a:pt x="29253" y="11715"/>
                </a:lnTo>
                <a:lnTo>
                  <a:pt x="29842" y="10210"/>
                </a:lnTo>
                <a:lnTo>
                  <a:pt x="30366" y="8704"/>
                </a:lnTo>
                <a:lnTo>
                  <a:pt x="30300" y="8574"/>
                </a:lnTo>
                <a:lnTo>
                  <a:pt x="30366" y="8377"/>
                </a:lnTo>
                <a:lnTo>
                  <a:pt x="30366" y="8312"/>
                </a:lnTo>
                <a:lnTo>
                  <a:pt x="30300" y="8181"/>
                </a:lnTo>
                <a:lnTo>
                  <a:pt x="27748" y="6087"/>
                </a:lnTo>
                <a:lnTo>
                  <a:pt x="25130" y="3993"/>
                </a:lnTo>
                <a:lnTo>
                  <a:pt x="22447" y="2029"/>
                </a:lnTo>
                <a:lnTo>
                  <a:pt x="19699" y="66"/>
                </a:lnTo>
                <a:lnTo>
                  <a:pt x="19502" y="66"/>
                </a:lnTo>
                <a:lnTo>
                  <a:pt x="19437"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pic>
        <p:nvPicPr>
          <p:cNvPr id="9" name="Picture 8">
            <a:hlinkClick r:id="rId3" action="ppaction://hlinksldjump"/>
            <a:extLst>
              <a:ext uri="{FF2B5EF4-FFF2-40B4-BE49-F238E27FC236}">
                <a16:creationId xmlns:a16="http://schemas.microsoft.com/office/drawing/2014/main" id="{117B3970-609D-4F4C-A2BC-68D901B3A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9579" y="6162130"/>
            <a:ext cx="702421" cy="645181"/>
          </a:xfrm>
          <a:prstGeom prst="rect">
            <a:avLst/>
          </a:prstGeom>
        </p:spPr>
      </p:pic>
      <p:pic>
        <p:nvPicPr>
          <p:cNvPr id="12" name="Picture 11">
            <a:extLst>
              <a:ext uri="{FF2B5EF4-FFF2-40B4-BE49-F238E27FC236}">
                <a16:creationId xmlns:a16="http://schemas.microsoft.com/office/drawing/2014/main" id="{540516F0-9CD8-4643-9198-B1B956D84ECC}"/>
              </a:ext>
            </a:extLst>
          </p:cNvPr>
          <p:cNvPicPr>
            <a:picLocks noChangeAspect="1"/>
          </p:cNvPicPr>
          <p:nvPr/>
        </p:nvPicPr>
        <p:blipFill rotWithShape="1">
          <a:blip r:embed="rId5"/>
          <a:srcRect l="18968" t="47556" r="62582" b="13617"/>
          <a:stretch/>
        </p:blipFill>
        <p:spPr>
          <a:xfrm>
            <a:off x="175104" y="195696"/>
            <a:ext cx="2155005" cy="2551010"/>
          </a:xfrm>
          <a:prstGeom prst="rect">
            <a:avLst/>
          </a:prstGeom>
        </p:spPr>
      </p:pic>
      <p:sp>
        <p:nvSpPr>
          <p:cNvPr id="10" name="Google Shape;2192;p45">
            <a:extLst>
              <a:ext uri="{FF2B5EF4-FFF2-40B4-BE49-F238E27FC236}">
                <a16:creationId xmlns:a16="http://schemas.microsoft.com/office/drawing/2014/main" id="{131E21E6-0D91-4D26-8FF5-5B987EF77DBB}"/>
              </a:ext>
            </a:extLst>
          </p:cNvPr>
          <p:cNvSpPr/>
          <p:nvPr/>
        </p:nvSpPr>
        <p:spPr>
          <a:xfrm rot="16200000">
            <a:off x="6116353" y="-3030132"/>
            <a:ext cx="2238227" cy="9315449"/>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TextBox 10">
            <a:extLst>
              <a:ext uri="{FF2B5EF4-FFF2-40B4-BE49-F238E27FC236}">
                <a16:creationId xmlns:a16="http://schemas.microsoft.com/office/drawing/2014/main" id="{27386648-E96F-438E-9B48-58B8271490A3}"/>
              </a:ext>
            </a:extLst>
          </p:cNvPr>
          <p:cNvSpPr txBox="1"/>
          <p:nvPr/>
        </p:nvSpPr>
        <p:spPr>
          <a:xfrm>
            <a:off x="2716311" y="750429"/>
            <a:ext cx="9038309" cy="1754326"/>
          </a:xfrm>
          <a:prstGeom prst="rect">
            <a:avLst/>
          </a:prstGeom>
          <a:noFill/>
        </p:spPr>
        <p:txBody>
          <a:bodyPr wrap="square">
            <a:spAutoFit/>
          </a:bodyPr>
          <a:lstStyle/>
          <a:p>
            <a:pPr lvl="0" algn="ctr">
              <a:defRPr/>
            </a:pP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3/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Xác</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định</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CDT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trong</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câu</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Những</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cái</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vuốt</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ở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chân</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ở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khoeo</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cứ</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cứng</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dần</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và</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nhọn</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hoắt</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Xếp</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CDT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vào</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mô</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hình</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cấu</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tạo</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và</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cho</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biết</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tác</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dụng</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của</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việc</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mở</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rộng</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chủ</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ngữ</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a:t>
            </a:r>
            <a:endParaRPr lang="en-US" sz="3600" dirty="0">
              <a:solidFill>
                <a:srgbClr val="0070C0"/>
              </a:solidFill>
              <a:latin typeface="#9Slide05 FS Blonde Script" panose="03000503000000000000" pitchFamily="65" charset="0"/>
              <a:cs typeface="#9Slide03 Arima Madurai" panose="00000500000000000000" pitchFamily="2" charset="0"/>
            </a:endParaRPr>
          </a:p>
        </p:txBody>
      </p:sp>
    </p:spTree>
    <p:extLst>
      <p:ext uri="{BB962C8B-B14F-4D97-AF65-F5344CB8AC3E}">
        <p14:creationId xmlns:p14="http://schemas.microsoft.com/office/powerpoint/2010/main" val="7711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2192;p45">
            <a:extLst>
              <a:ext uri="{FF2B5EF4-FFF2-40B4-BE49-F238E27FC236}">
                <a16:creationId xmlns:a16="http://schemas.microsoft.com/office/drawing/2014/main" id="{1F567C4B-61F9-4E16-A182-FD3F01EF8467}"/>
              </a:ext>
            </a:extLst>
          </p:cNvPr>
          <p:cNvSpPr/>
          <p:nvPr/>
        </p:nvSpPr>
        <p:spPr>
          <a:xfrm rot="16200000">
            <a:off x="5901832" y="418062"/>
            <a:ext cx="2172688" cy="9315448"/>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TextBox 17">
            <a:extLst>
              <a:ext uri="{FF2B5EF4-FFF2-40B4-BE49-F238E27FC236}">
                <a16:creationId xmlns:a16="http://schemas.microsoft.com/office/drawing/2014/main" id="{F574A2EC-1D30-499F-B632-80064B5FFE2F}"/>
              </a:ext>
            </a:extLst>
          </p:cNvPr>
          <p:cNvSpPr txBox="1"/>
          <p:nvPr/>
        </p:nvSpPr>
        <p:spPr>
          <a:xfrm>
            <a:off x="2537601" y="4213743"/>
            <a:ext cx="8835248" cy="1732782"/>
          </a:xfrm>
          <a:prstGeom prst="rect">
            <a:avLst/>
          </a:prstGeom>
          <a:noFill/>
        </p:spPr>
        <p:txBody>
          <a:bodyPr wrap="square">
            <a:spAutoFit/>
          </a:bodyPr>
          <a:lstStyle/>
          <a:p>
            <a:pPr marL="457200" indent="-457200" algn="just">
              <a:lnSpc>
                <a:spcPct val="115000"/>
              </a:lnSpc>
              <a:spcBef>
                <a:spcPts val="600"/>
              </a:spcBef>
              <a:spcAft>
                <a:spcPts val="600"/>
              </a:spcAft>
              <a:buFont typeface="Arial" panose="020B0604020202020204" pitchFamily="34" charset="0"/>
              <a:buChar char="•"/>
            </a:pPr>
            <a:r>
              <a:rPr lang="it-IT" sz="28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Cụm danh từ: </a:t>
            </a:r>
            <a:r>
              <a:rPr lang="it-IT" sz="2800" u="sng"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Những</a:t>
            </a:r>
            <a:r>
              <a:rPr lang="it-IT" sz="28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it-IT" sz="2800" b="1" dirty="0">
                <a:solidFill>
                  <a:srgbClr val="FF0000"/>
                </a:solidFill>
                <a:latin typeface="#9Slide03 Arima Madurai" panose="00000500000000000000" pitchFamily="2" charset="0"/>
                <a:ea typeface="Calibri" panose="020F0502020204030204" pitchFamily="34" charset="0"/>
                <a:cs typeface="#9Slide03 Arima Madurai" panose="00000500000000000000" pitchFamily="2" charset="0"/>
              </a:rPr>
              <a:t>gã </a:t>
            </a:r>
            <a:r>
              <a:rPr lang="it-IT" sz="2800" u="sng"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xốc nổi</a:t>
            </a:r>
          </a:p>
          <a:p>
            <a:pPr marL="457200" indent="-457200" algn="just">
              <a:lnSpc>
                <a:spcPct val="115000"/>
              </a:lnSpc>
              <a:spcBef>
                <a:spcPts val="600"/>
              </a:spcBef>
              <a:spcAft>
                <a:spcPts val="600"/>
              </a:spcAft>
              <a:buFont typeface="Arial" panose="020B0604020202020204" pitchFamily="34" charset="0"/>
              <a:buChar char="•"/>
            </a:pPr>
            <a:r>
              <a:rPr lang="it-IT" sz="28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Tác dụng của việc mở rộng chủ ngữ: </a:t>
            </a:r>
            <a:r>
              <a:rPr lang="it-IT" sz="28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Làm cho ý nghĩa của danh từ trung tâm «gã» đầy đủ hơn</a:t>
            </a:r>
            <a:endParaRPr lang="en-US" sz="28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9" name="Google Shape;63;p15">
            <a:extLst>
              <a:ext uri="{FF2B5EF4-FFF2-40B4-BE49-F238E27FC236}">
                <a16:creationId xmlns:a16="http://schemas.microsoft.com/office/drawing/2014/main" id="{18A9D3FA-EBBF-43E6-85D9-2DC5593D773C}"/>
              </a:ext>
            </a:extLst>
          </p:cNvPr>
          <p:cNvSpPr/>
          <p:nvPr/>
        </p:nvSpPr>
        <p:spPr>
          <a:xfrm>
            <a:off x="688775" y="4645483"/>
            <a:ext cx="1359540" cy="921400"/>
          </a:xfrm>
          <a:custGeom>
            <a:avLst/>
            <a:gdLst/>
            <a:ahLst/>
            <a:cxnLst/>
            <a:rect l="l" t="t" r="r" b="b"/>
            <a:pathLst>
              <a:path w="30366" h="20092" extrusionOk="0">
                <a:moveTo>
                  <a:pt x="19044" y="589"/>
                </a:moveTo>
                <a:lnTo>
                  <a:pt x="18913" y="1375"/>
                </a:lnTo>
                <a:lnTo>
                  <a:pt x="18521" y="1571"/>
                </a:lnTo>
                <a:lnTo>
                  <a:pt x="18128" y="1833"/>
                </a:lnTo>
                <a:lnTo>
                  <a:pt x="17801" y="2029"/>
                </a:lnTo>
                <a:lnTo>
                  <a:pt x="17474" y="2356"/>
                </a:lnTo>
                <a:lnTo>
                  <a:pt x="17474" y="1702"/>
                </a:lnTo>
                <a:lnTo>
                  <a:pt x="18259" y="1178"/>
                </a:lnTo>
                <a:lnTo>
                  <a:pt x="19044" y="589"/>
                </a:lnTo>
                <a:close/>
                <a:moveTo>
                  <a:pt x="18913" y="1571"/>
                </a:moveTo>
                <a:lnTo>
                  <a:pt x="18848" y="2226"/>
                </a:lnTo>
                <a:lnTo>
                  <a:pt x="18782" y="2226"/>
                </a:lnTo>
                <a:lnTo>
                  <a:pt x="18455" y="2487"/>
                </a:lnTo>
                <a:lnTo>
                  <a:pt x="18063" y="2749"/>
                </a:lnTo>
                <a:lnTo>
                  <a:pt x="17408" y="3404"/>
                </a:lnTo>
                <a:lnTo>
                  <a:pt x="17408" y="3469"/>
                </a:lnTo>
                <a:lnTo>
                  <a:pt x="17474" y="3469"/>
                </a:lnTo>
                <a:lnTo>
                  <a:pt x="18193" y="2945"/>
                </a:lnTo>
                <a:lnTo>
                  <a:pt x="18848" y="2422"/>
                </a:lnTo>
                <a:lnTo>
                  <a:pt x="18913" y="4189"/>
                </a:lnTo>
                <a:lnTo>
                  <a:pt x="18128" y="3927"/>
                </a:lnTo>
                <a:lnTo>
                  <a:pt x="17343" y="3665"/>
                </a:lnTo>
                <a:lnTo>
                  <a:pt x="17408" y="3142"/>
                </a:lnTo>
                <a:lnTo>
                  <a:pt x="17474" y="2553"/>
                </a:lnTo>
                <a:lnTo>
                  <a:pt x="18128" y="2029"/>
                </a:lnTo>
                <a:lnTo>
                  <a:pt x="18913" y="1571"/>
                </a:lnTo>
                <a:close/>
                <a:moveTo>
                  <a:pt x="2422" y="1702"/>
                </a:moveTo>
                <a:lnTo>
                  <a:pt x="2225" y="5301"/>
                </a:lnTo>
                <a:lnTo>
                  <a:pt x="2029" y="8835"/>
                </a:lnTo>
                <a:lnTo>
                  <a:pt x="1963" y="8901"/>
                </a:lnTo>
                <a:lnTo>
                  <a:pt x="1505" y="9817"/>
                </a:lnTo>
                <a:lnTo>
                  <a:pt x="1113" y="10733"/>
                </a:lnTo>
                <a:lnTo>
                  <a:pt x="785" y="11715"/>
                </a:lnTo>
                <a:lnTo>
                  <a:pt x="524" y="12697"/>
                </a:lnTo>
                <a:lnTo>
                  <a:pt x="589" y="10013"/>
                </a:lnTo>
                <a:lnTo>
                  <a:pt x="982" y="9097"/>
                </a:lnTo>
                <a:lnTo>
                  <a:pt x="1309" y="8115"/>
                </a:lnTo>
                <a:lnTo>
                  <a:pt x="1636" y="7134"/>
                </a:lnTo>
                <a:lnTo>
                  <a:pt x="1898" y="6152"/>
                </a:lnTo>
                <a:lnTo>
                  <a:pt x="1898" y="6087"/>
                </a:lnTo>
                <a:lnTo>
                  <a:pt x="1833" y="6087"/>
                </a:lnTo>
                <a:lnTo>
                  <a:pt x="1767" y="6152"/>
                </a:lnTo>
                <a:lnTo>
                  <a:pt x="1178" y="7919"/>
                </a:lnTo>
                <a:lnTo>
                  <a:pt x="589" y="9686"/>
                </a:lnTo>
                <a:lnTo>
                  <a:pt x="589" y="9686"/>
                </a:lnTo>
                <a:lnTo>
                  <a:pt x="655" y="7003"/>
                </a:lnTo>
                <a:lnTo>
                  <a:pt x="1440" y="5040"/>
                </a:lnTo>
                <a:lnTo>
                  <a:pt x="2291" y="3142"/>
                </a:lnTo>
                <a:lnTo>
                  <a:pt x="2291" y="3076"/>
                </a:lnTo>
                <a:lnTo>
                  <a:pt x="2225" y="3076"/>
                </a:lnTo>
                <a:lnTo>
                  <a:pt x="2160" y="3011"/>
                </a:lnTo>
                <a:lnTo>
                  <a:pt x="2160" y="3076"/>
                </a:lnTo>
                <a:lnTo>
                  <a:pt x="1702" y="3927"/>
                </a:lnTo>
                <a:lnTo>
                  <a:pt x="1309" y="4778"/>
                </a:lnTo>
                <a:lnTo>
                  <a:pt x="655" y="6610"/>
                </a:lnTo>
                <a:lnTo>
                  <a:pt x="720" y="3796"/>
                </a:lnTo>
                <a:lnTo>
                  <a:pt x="785" y="3731"/>
                </a:lnTo>
                <a:lnTo>
                  <a:pt x="1047" y="3469"/>
                </a:lnTo>
                <a:lnTo>
                  <a:pt x="1309" y="3142"/>
                </a:lnTo>
                <a:lnTo>
                  <a:pt x="1833" y="2487"/>
                </a:lnTo>
                <a:lnTo>
                  <a:pt x="2422" y="1702"/>
                </a:lnTo>
                <a:close/>
                <a:moveTo>
                  <a:pt x="29842" y="9097"/>
                </a:moveTo>
                <a:lnTo>
                  <a:pt x="29384" y="10406"/>
                </a:lnTo>
                <a:lnTo>
                  <a:pt x="28992" y="11715"/>
                </a:lnTo>
                <a:lnTo>
                  <a:pt x="26505" y="13678"/>
                </a:lnTo>
                <a:lnTo>
                  <a:pt x="26505" y="13678"/>
                </a:lnTo>
                <a:lnTo>
                  <a:pt x="27552" y="12042"/>
                </a:lnTo>
                <a:lnTo>
                  <a:pt x="28533" y="10406"/>
                </a:lnTo>
                <a:lnTo>
                  <a:pt x="28533" y="10275"/>
                </a:lnTo>
                <a:lnTo>
                  <a:pt x="29842" y="9097"/>
                </a:lnTo>
                <a:close/>
                <a:moveTo>
                  <a:pt x="18455" y="12827"/>
                </a:moveTo>
                <a:lnTo>
                  <a:pt x="17932" y="13547"/>
                </a:lnTo>
                <a:lnTo>
                  <a:pt x="17343" y="14202"/>
                </a:lnTo>
                <a:lnTo>
                  <a:pt x="15707" y="14333"/>
                </a:lnTo>
                <a:lnTo>
                  <a:pt x="16230" y="13678"/>
                </a:lnTo>
                <a:lnTo>
                  <a:pt x="16754" y="13024"/>
                </a:lnTo>
                <a:lnTo>
                  <a:pt x="18455" y="12827"/>
                </a:lnTo>
                <a:close/>
                <a:moveTo>
                  <a:pt x="16426" y="13089"/>
                </a:moveTo>
                <a:lnTo>
                  <a:pt x="15903" y="13678"/>
                </a:lnTo>
                <a:lnTo>
                  <a:pt x="15576" y="14333"/>
                </a:lnTo>
                <a:lnTo>
                  <a:pt x="14136" y="14398"/>
                </a:lnTo>
                <a:lnTo>
                  <a:pt x="14463" y="13809"/>
                </a:lnTo>
                <a:lnTo>
                  <a:pt x="14921" y="13220"/>
                </a:lnTo>
                <a:lnTo>
                  <a:pt x="16426" y="13089"/>
                </a:lnTo>
                <a:close/>
                <a:moveTo>
                  <a:pt x="14594" y="13220"/>
                </a:moveTo>
                <a:lnTo>
                  <a:pt x="14398" y="13482"/>
                </a:lnTo>
                <a:lnTo>
                  <a:pt x="14201" y="13809"/>
                </a:lnTo>
                <a:lnTo>
                  <a:pt x="13940" y="14464"/>
                </a:lnTo>
                <a:lnTo>
                  <a:pt x="12434" y="14529"/>
                </a:lnTo>
                <a:lnTo>
                  <a:pt x="12827" y="13940"/>
                </a:lnTo>
                <a:lnTo>
                  <a:pt x="13285" y="13351"/>
                </a:lnTo>
                <a:lnTo>
                  <a:pt x="13285" y="13286"/>
                </a:lnTo>
                <a:lnTo>
                  <a:pt x="14594" y="13220"/>
                </a:lnTo>
                <a:close/>
                <a:moveTo>
                  <a:pt x="2029" y="8966"/>
                </a:moveTo>
                <a:lnTo>
                  <a:pt x="1963" y="10995"/>
                </a:lnTo>
                <a:lnTo>
                  <a:pt x="1178" y="12762"/>
                </a:lnTo>
                <a:lnTo>
                  <a:pt x="458" y="14594"/>
                </a:lnTo>
                <a:lnTo>
                  <a:pt x="524" y="12827"/>
                </a:lnTo>
                <a:lnTo>
                  <a:pt x="524" y="12893"/>
                </a:lnTo>
                <a:lnTo>
                  <a:pt x="589" y="12827"/>
                </a:lnTo>
                <a:lnTo>
                  <a:pt x="916" y="11846"/>
                </a:lnTo>
                <a:lnTo>
                  <a:pt x="1244" y="10864"/>
                </a:lnTo>
                <a:lnTo>
                  <a:pt x="2029" y="8966"/>
                </a:lnTo>
                <a:close/>
                <a:moveTo>
                  <a:pt x="13089" y="13351"/>
                </a:moveTo>
                <a:lnTo>
                  <a:pt x="12631" y="13940"/>
                </a:lnTo>
                <a:lnTo>
                  <a:pt x="12238" y="14594"/>
                </a:lnTo>
                <a:lnTo>
                  <a:pt x="10602" y="14725"/>
                </a:lnTo>
                <a:lnTo>
                  <a:pt x="11518" y="13416"/>
                </a:lnTo>
                <a:lnTo>
                  <a:pt x="13089" y="13351"/>
                </a:lnTo>
                <a:close/>
                <a:moveTo>
                  <a:pt x="11256" y="13482"/>
                </a:moveTo>
                <a:lnTo>
                  <a:pt x="10471" y="14725"/>
                </a:lnTo>
                <a:lnTo>
                  <a:pt x="8900" y="14922"/>
                </a:lnTo>
                <a:lnTo>
                  <a:pt x="9293" y="14267"/>
                </a:lnTo>
                <a:lnTo>
                  <a:pt x="9686" y="13678"/>
                </a:lnTo>
                <a:lnTo>
                  <a:pt x="9686" y="13613"/>
                </a:lnTo>
                <a:lnTo>
                  <a:pt x="10864" y="13482"/>
                </a:lnTo>
                <a:close/>
                <a:moveTo>
                  <a:pt x="19175" y="12697"/>
                </a:moveTo>
                <a:lnTo>
                  <a:pt x="18979" y="14071"/>
                </a:lnTo>
                <a:lnTo>
                  <a:pt x="18979" y="14136"/>
                </a:lnTo>
                <a:lnTo>
                  <a:pt x="18324" y="14922"/>
                </a:lnTo>
                <a:lnTo>
                  <a:pt x="17670" y="15838"/>
                </a:lnTo>
                <a:lnTo>
                  <a:pt x="17604" y="14529"/>
                </a:lnTo>
                <a:lnTo>
                  <a:pt x="17670" y="14398"/>
                </a:lnTo>
                <a:lnTo>
                  <a:pt x="17604" y="14267"/>
                </a:lnTo>
                <a:lnTo>
                  <a:pt x="17997" y="13940"/>
                </a:lnTo>
                <a:lnTo>
                  <a:pt x="18324" y="13547"/>
                </a:lnTo>
                <a:lnTo>
                  <a:pt x="18652" y="13155"/>
                </a:lnTo>
                <a:lnTo>
                  <a:pt x="18979" y="12762"/>
                </a:lnTo>
                <a:lnTo>
                  <a:pt x="19175" y="12697"/>
                </a:lnTo>
                <a:close/>
                <a:moveTo>
                  <a:pt x="9489" y="13613"/>
                </a:moveTo>
                <a:lnTo>
                  <a:pt x="9097" y="14267"/>
                </a:lnTo>
                <a:lnTo>
                  <a:pt x="8704" y="14922"/>
                </a:lnTo>
                <a:lnTo>
                  <a:pt x="7330" y="15118"/>
                </a:lnTo>
                <a:lnTo>
                  <a:pt x="7330" y="15118"/>
                </a:lnTo>
                <a:lnTo>
                  <a:pt x="7592" y="14791"/>
                </a:lnTo>
                <a:lnTo>
                  <a:pt x="7919" y="14333"/>
                </a:lnTo>
                <a:lnTo>
                  <a:pt x="8181" y="13875"/>
                </a:lnTo>
                <a:lnTo>
                  <a:pt x="8181" y="13809"/>
                </a:lnTo>
                <a:lnTo>
                  <a:pt x="8050" y="13809"/>
                </a:lnTo>
                <a:lnTo>
                  <a:pt x="7592" y="14529"/>
                </a:lnTo>
                <a:lnTo>
                  <a:pt x="7395" y="14856"/>
                </a:lnTo>
                <a:lnTo>
                  <a:pt x="7133" y="15183"/>
                </a:lnTo>
                <a:lnTo>
                  <a:pt x="6937" y="15183"/>
                </a:lnTo>
                <a:lnTo>
                  <a:pt x="5301" y="15511"/>
                </a:lnTo>
                <a:lnTo>
                  <a:pt x="3600" y="15903"/>
                </a:lnTo>
                <a:lnTo>
                  <a:pt x="3796" y="15380"/>
                </a:lnTo>
                <a:lnTo>
                  <a:pt x="3992" y="14922"/>
                </a:lnTo>
                <a:lnTo>
                  <a:pt x="4516" y="14005"/>
                </a:lnTo>
                <a:lnTo>
                  <a:pt x="5956" y="13875"/>
                </a:lnTo>
                <a:lnTo>
                  <a:pt x="5432" y="14660"/>
                </a:lnTo>
                <a:lnTo>
                  <a:pt x="4974" y="15445"/>
                </a:lnTo>
                <a:lnTo>
                  <a:pt x="4974" y="15511"/>
                </a:lnTo>
                <a:lnTo>
                  <a:pt x="5039" y="15511"/>
                </a:lnTo>
                <a:lnTo>
                  <a:pt x="5628" y="14660"/>
                </a:lnTo>
                <a:lnTo>
                  <a:pt x="6086" y="13875"/>
                </a:lnTo>
                <a:lnTo>
                  <a:pt x="9489" y="13613"/>
                </a:lnTo>
                <a:close/>
                <a:moveTo>
                  <a:pt x="1963" y="11453"/>
                </a:moveTo>
                <a:lnTo>
                  <a:pt x="1833" y="13547"/>
                </a:lnTo>
                <a:lnTo>
                  <a:pt x="458" y="16230"/>
                </a:lnTo>
                <a:lnTo>
                  <a:pt x="458" y="15053"/>
                </a:lnTo>
                <a:lnTo>
                  <a:pt x="1244" y="13286"/>
                </a:lnTo>
                <a:lnTo>
                  <a:pt x="1963" y="11453"/>
                </a:lnTo>
                <a:close/>
                <a:moveTo>
                  <a:pt x="4319" y="14071"/>
                </a:moveTo>
                <a:lnTo>
                  <a:pt x="3992" y="14464"/>
                </a:lnTo>
                <a:lnTo>
                  <a:pt x="3796" y="14922"/>
                </a:lnTo>
                <a:lnTo>
                  <a:pt x="3600" y="15445"/>
                </a:lnTo>
                <a:lnTo>
                  <a:pt x="3469" y="15969"/>
                </a:lnTo>
                <a:lnTo>
                  <a:pt x="2094" y="16361"/>
                </a:lnTo>
                <a:lnTo>
                  <a:pt x="2094" y="16361"/>
                </a:lnTo>
                <a:lnTo>
                  <a:pt x="2291" y="15772"/>
                </a:lnTo>
                <a:lnTo>
                  <a:pt x="2552" y="15183"/>
                </a:lnTo>
                <a:lnTo>
                  <a:pt x="2880" y="14660"/>
                </a:lnTo>
                <a:lnTo>
                  <a:pt x="3207" y="14136"/>
                </a:lnTo>
                <a:lnTo>
                  <a:pt x="4319" y="14071"/>
                </a:lnTo>
                <a:close/>
                <a:moveTo>
                  <a:pt x="3011" y="14136"/>
                </a:moveTo>
                <a:lnTo>
                  <a:pt x="2683" y="14660"/>
                </a:lnTo>
                <a:lnTo>
                  <a:pt x="2356" y="15249"/>
                </a:lnTo>
                <a:lnTo>
                  <a:pt x="2160" y="15772"/>
                </a:lnTo>
                <a:lnTo>
                  <a:pt x="1963" y="16361"/>
                </a:lnTo>
                <a:lnTo>
                  <a:pt x="589" y="16885"/>
                </a:lnTo>
                <a:lnTo>
                  <a:pt x="2029" y="14202"/>
                </a:lnTo>
                <a:lnTo>
                  <a:pt x="2094" y="14202"/>
                </a:lnTo>
                <a:lnTo>
                  <a:pt x="3011" y="14136"/>
                </a:lnTo>
                <a:close/>
                <a:moveTo>
                  <a:pt x="19502" y="655"/>
                </a:moveTo>
                <a:lnTo>
                  <a:pt x="22120" y="2487"/>
                </a:lnTo>
                <a:lnTo>
                  <a:pt x="24672" y="4385"/>
                </a:lnTo>
                <a:lnTo>
                  <a:pt x="27225" y="6414"/>
                </a:lnTo>
                <a:lnTo>
                  <a:pt x="29711" y="8443"/>
                </a:lnTo>
                <a:lnTo>
                  <a:pt x="27159" y="10668"/>
                </a:lnTo>
                <a:lnTo>
                  <a:pt x="24607" y="12827"/>
                </a:lnTo>
                <a:lnTo>
                  <a:pt x="19437" y="17016"/>
                </a:lnTo>
                <a:lnTo>
                  <a:pt x="19502" y="15969"/>
                </a:lnTo>
                <a:lnTo>
                  <a:pt x="19502" y="14856"/>
                </a:lnTo>
                <a:lnTo>
                  <a:pt x="19502" y="12697"/>
                </a:lnTo>
                <a:lnTo>
                  <a:pt x="19437" y="12566"/>
                </a:lnTo>
                <a:lnTo>
                  <a:pt x="19306" y="12500"/>
                </a:lnTo>
                <a:lnTo>
                  <a:pt x="19240" y="12369"/>
                </a:lnTo>
                <a:lnTo>
                  <a:pt x="19175" y="12304"/>
                </a:lnTo>
                <a:lnTo>
                  <a:pt x="19110" y="12238"/>
                </a:lnTo>
                <a:lnTo>
                  <a:pt x="18782" y="12238"/>
                </a:lnTo>
                <a:lnTo>
                  <a:pt x="16754" y="12369"/>
                </a:lnTo>
                <a:lnTo>
                  <a:pt x="14659" y="12500"/>
                </a:lnTo>
                <a:lnTo>
                  <a:pt x="10602" y="12958"/>
                </a:lnTo>
                <a:lnTo>
                  <a:pt x="2422" y="13678"/>
                </a:lnTo>
                <a:lnTo>
                  <a:pt x="2422" y="13678"/>
                </a:lnTo>
                <a:lnTo>
                  <a:pt x="2683" y="7527"/>
                </a:lnTo>
                <a:lnTo>
                  <a:pt x="2749" y="4451"/>
                </a:lnTo>
                <a:lnTo>
                  <a:pt x="2814" y="1375"/>
                </a:lnTo>
                <a:lnTo>
                  <a:pt x="3796" y="1637"/>
                </a:lnTo>
                <a:lnTo>
                  <a:pt x="4778" y="1898"/>
                </a:lnTo>
                <a:lnTo>
                  <a:pt x="6872" y="2291"/>
                </a:lnTo>
                <a:lnTo>
                  <a:pt x="8900" y="2618"/>
                </a:lnTo>
                <a:lnTo>
                  <a:pt x="10929" y="3011"/>
                </a:lnTo>
                <a:lnTo>
                  <a:pt x="12892" y="3469"/>
                </a:lnTo>
                <a:lnTo>
                  <a:pt x="14921" y="3927"/>
                </a:lnTo>
                <a:lnTo>
                  <a:pt x="16885" y="4385"/>
                </a:lnTo>
                <a:lnTo>
                  <a:pt x="17866" y="4516"/>
                </a:lnTo>
                <a:lnTo>
                  <a:pt x="18848" y="4647"/>
                </a:lnTo>
                <a:lnTo>
                  <a:pt x="18979" y="4582"/>
                </a:lnTo>
                <a:lnTo>
                  <a:pt x="19044" y="4647"/>
                </a:lnTo>
                <a:lnTo>
                  <a:pt x="19175" y="4647"/>
                </a:lnTo>
                <a:lnTo>
                  <a:pt x="19240" y="4582"/>
                </a:lnTo>
                <a:lnTo>
                  <a:pt x="19306" y="4451"/>
                </a:lnTo>
                <a:lnTo>
                  <a:pt x="19502" y="2553"/>
                </a:lnTo>
                <a:lnTo>
                  <a:pt x="19568" y="1571"/>
                </a:lnTo>
                <a:lnTo>
                  <a:pt x="19502" y="655"/>
                </a:lnTo>
                <a:close/>
                <a:moveTo>
                  <a:pt x="28141" y="10668"/>
                </a:moveTo>
                <a:lnTo>
                  <a:pt x="27094" y="12304"/>
                </a:lnTo>
                <a:lnTo>
                  <a:pt x="26047" y="14005"/>
                </a:lnTo>
                <a:lnTo>
                  <a:pt x="24345" y="15314"/>
                </a:lnTo>
                <a:lnTo>
                  <a:pt x="24345" y="15314"/>
                </a:lnTo>
                <a:lnTo>
                  <a:pt x="25196" y="14071"/>
                </a:lnTo>
                <a:lnTo>
                  <a:pt x="26112" y="12827"/>
                </a:lnTo>
                <a:lnTo>
                  <a:pt x="26112" y="12762"/>
                </a:lnTo>
                <a:lnTo>
                  <a:pt x="26047" y="12697"/>
                </a:lnTo>
                <a:lnTo>
                  <a:pt x="25981" y="12762"/>
                </a:lnTo>
                <a:lnTo>
                  <a:pt x="25392" y="13416"/>
                </a:lnTo>
                <a:lnTo>
                  <a:pt x="24934" y="14071"/>
                </a:lnTo>
                <a:lnTo>
                  <a:pt x="24411" y="14791"/>
                </a:lnTo>
                <a:lnTo>
                  <a:pt x="24018" y="15576"/>
                </a:lnTo>
                <a:lnTo>
                  <a:pt x="21858" y="17147"/>
                </a:lnTo>
                <a:lnTo>
                  <a:pt x="22382" y="16558"/>
                </a:lnTo>
                <a:lnTo>
                  <a:pt x="22905" y="15903"/>
                </a:lnTo>
                <a:lnTo>
                  <a:pt x="23298" y="15249"/>
                </a:lnTo>
                <a:lnTo>
                  <a:pt x="23691" y="14594"/>
                </a:lnTo>
                <a:lnTo>
                  <a:pt x="23691" y="14529"/>
                </a:lnTo>
                <a:lnTo>
                  <a:pt x="23625" y="14464"/>
                </a:lnTo>
                <a:lnTo>
                  <a:pt x="25916" y="12631"/>
                </a:lnTo>
                <a:lnTo>
                  <a:pt x="28141" y="10668"/>
                </a:lnTo>
                <a:close/>
                <a:moveTo>
                  <a:pt x="18979" y="14398"/>
                </a:moveTo>
                <a:lnTo>
                  <a:pt x="18913" y="15838"/>
                </a:lnTo>
                <a:lnTo>
                  <a:pt x="18979" y="17278"/>
                </a:lnTo>
                <a:lnTo>
                  <a:pt x="18521" y="18194"/>
                </a:lnTo>
                <a:lnTo>
                  <a:pt x="17932" y="19045"/>
                </a:lnTo>
                <a:lnTo>
                  <a:pt x="17801" y="18194"/>
                </a:lnTo>
                <a:lnTo>
                  <a:pt x="17735" y="17278"/>
                </a:lnTo>
                <a:lnTo>
                  <a:pt x="18848" y="15772"/>
                </a:lnTo>
                <a:lnTo>
                  <a:pt x="18848" y="15707"/>
                </a:lnTo>
                <a:lnTo>
                  <a:pt x="18782" y="15641"/>
                </a:lnTo>
                <a:lnTo>
                  <a:pt x="18717" y="15641"/>
                </a:lnTo>
                <a:lnTo>
                  <a:pt x="18193" y="16361"/>
                </a:lnTo>
                <a:lnTo>
                  <a:pt x="17735" y="17016"/>
                </a:lnTo>
                <a:lnTo>
                  <a:pt x="17670" y="16100"/>
                </a:lnTo>
                <a:lnTo>
                  <a:pt x="18324" y="15249"/>
                </a:lnTo>
                <a:lnTo>
                  <a:pt x="18979" y="14398"/>
                </a:lnTo>
                <a:close/>
                <a:moveTo>
                  <a:pt x="19306" y="1"/>
                </a:moveTo>
                <a:lnTo>
                  <a:pt x="18390" y="589"/>
                </a:lnTo>
                <a:lnTo>
                  <a:pt x="17474" y="1178"/>
                </a:lnTo>
                <a:lnTo>
                  <a:pt x="17343" y="1178"/>
                </a:lnTo>
                <a:lnTo>
                  <a:pt x="17277" y="1244"/>
                </a:lnTo>
                <a:lnTo>
                  <a:pt x="17212" y="1375"/>
                </a:lnTo>
                <a:lnTo>
                  <a:pt x="17146" y="1440"/>
                </a:lnTo>
                <a:lnTo>
                  <a:pt x="17081" y="1571"/>
                </a:lnTo>
                <a:lnTo>
                  <a:pt x="17146" y="1702"/>
                </a:lnTo>
                <a:lnTo>
                  <a:pt x="17015" y="2618"/>
                </a:lnTo>
                <a:lnTo>
                  <a:pt x="16885" y="3534"/>
                </a:lnTo>
                <a:lnTo>
                  <a:pt x="15314" y="3207"/>
                </a:lnTo>
                <a:lnTo>
                  <a:pt x="13743" y="2880"/>
                </a:lnTo>
                <a:lnTo>
                  <a:pt x="10602" y="2356"/>
                </a:lnTo>
                <a:lnTo>
                  <a:pt x="6675" y="1506"/>
                </a:lnTo>
                <a:lnTo>
                  <a:pt x="4712" y="1178"/>
                </a:lnTo>
                <a:lnTo>
                  <a:pt x="3665" y="1113"/>
                </a:lnTo>
                <a:lnTo>
                  <a:pt x="2683" y="1048"/>
                </a:lnTo>
                <a:lnTo>
                  <a:pt x="2552" y="1048"/>
                </a:lnTo>
                <a:lnTo>
                  <a:pt x="1440" y="2356"/>
                </a:lnTo>
                <a:lnTo>
                  <a:pt x="916" y="2945"/>
                </a:lnTo>
                <a:lnTo>
                  <a:pt x="720" y="3207"/>
                </a:lnTo>
                <a:lnTo>
                  <a:pt x="524" y="3534"/>
                </a:lnTo>
                <a:lnTo>
                  <a:pt x="458" y="3534"/>
                </a:lnTo>
                <a:lnTo>
                  <a:pt x="458" y="3665"/>
                </a:lnTo>
                <a:lnTo>
                  <a:pt x="262" y="5301"/>
                </a:lnTo>
                <a:lnTo>
                  <a:pt x="196" y="7003"/>
                </a:lnTo>
                <a:lnTo>
                  <a:pt x="0" y="10341"/>
                </a:lnTo>
                <a:lnTo>
                  <a:pt x="0" y="13744"/>
                </a:lnTo>
                <a:lnTo>
                  <a:pt x="0" y="17081"/>
                </a:lnTo>
                <a:lnTo>
                  <a:pt x="66" y="17212"/>
                </a:lnTo>
                <a:lnTo>
                  <a:pt x="131" y="17278"/>
                </a:lnTo>
                <a:lnTo>
                  <a:pt x="393" y="17278"/>
                </a:lnTo>
                <a:lnTo>
                  <a:pt x="2487" y="16689"/>
                </a:lnTo>
                <a:lnTo>
                  <a:pt x="4647" y="16165"/>
                </a:lnTo>
                <a:lnTo>
                  <a:pt x="6806" y="15707"/>
                </a:lnTo>
                <a:lnTo>
                  <a:pt x="9031" y="15380"/>
                </a:lnTo>
                <a:lnTo>
                  <a:pt x="11126" y="15183"/>
                </a:lnTo>
                <a:lnTo>
                  <a:pt x="13154" y="15053"/>
                </a:lnTo>
                <a:lnTo>
                  <a:pt x="15248" y="14856"/>
                </a:lnTo>
                <a:lnTo>
                  <a:pt x="17343" y="14660"/>
                </a:lnTo>
                <a:lnTo>
                  <a:pt x="17343" y="14660"/>
                </a:lnTo>
                <a:lnTo>
                  <a:pt x="17212" y="15380"/>
                </a:lnTo>
                <a:lnTo>
                  <a:pt x="17212" y="16165"/>
                </a:lnTo>
                <a:lnTo>
                  <a:pt x="17212" y="17016"/>
                </a:lnTo>
                <a:lnTo>
                  <a:pt x="17277" y="17801"/>
                </a:lnTo>
                <a:lnTo>
                  <a:pt x="17212" y="17867"/>
                </a:lnTo>
                <a:lnTo>
                  <a:pt x="17277" y="17932"/>
                </a:lnTo>
                <a:lnTo>
                  <a:pt x="17343" y="17932"/>
                </a:lnTo>
                <a:lnTo>
                  <a:pt x="17670" y="19634"/>
                </a:lnTo>
                <a:lnTo>
                  <a:pt x="17670" y="19699"/>
                </a:lnTo>
                <a:lnTo>
                  <a:pt x="17801" y="19764"/>
                </a:lnTo>
                <a:lnTo>
                  <a:pt x="17866" y="19764"/>
                </a:lnTo>
                <a:lnTo>
                  <a:pt x="17997" y="19699"/>
                </a:lnTo>
                <a:lnTo>
                  <a:pt x="18390" y="19175"/>
                </a:lnTo>
                <a:lnTo>
                  <a:pt x="18717" y="18652"/>
                </a:lnTo>
                <a:lnTo>
                  <a:pt x="19044" y="18063"/>
                </a:lnTo>
                <a:lnTo>
                  <a:pt x="19306" y="17474"/>
                </a:lnTo>
                <a:lnTo>
                  <a:pt x="19371" y="17343"/>
                </a:lnTo>
                <a:lnTo>
                  <a:pt x="19502" y="17408"/>
                </a:lnTo>
                <a:lnTo>
                  <a:pt x="19568" y="17408"/>
                </a:lnTo>
                <a:lnTo>
                  <a:pt x="21596" y="16034"/>
                </a:lnTo>
                <a:lnTo>
                  <a:pt x="23560" y="14529"/>
                </a:lnTo>
                <a:lnTo>
                  <a:pt x="22578" y="16034"/>
                </a:lnTo>
                <a:lnTo>
                  <a:pt x="22055" y="16754"/>
                </a:lnTo>
                <a:lnTo>
                  <a:pt x="21466" y="17408"/>
                </a:lnTo>
                <a:lnTo>
                  <a:pt x="20353" y="18194"/>
                </a:lnTo>
                <a:lnTo>
                  <a:pt x="21727" y="16165"/>
                </a:lnTo>
                <a:lnTo>
                  <a:pt x="21727" y="16100"/>
                </a:lnTo>
                <a:lnTo>
                  <a:pt x="21727" y="16034"/>
                </a:lnTo>
                <a:lnTo>
                  <a:pt x="21596" y="16034"/>
                </a:lnTo>
                <a:lnTo>
                  <a:pt x="20680" y="17212"/>
                </a:lnTo>
                <a:lnTo>
                  <a:pt x="19960" y="18521"/>
                </a:lnTo>
                <a:lnTo>
                  <a:pt x="18063" y="19830"/>
                </a:lnTo>
                <a:lnTo>
                  <a:pt x="17997" y="19961"/>
                </a:lnTo>
                <a:lnTo>
                  <a:pt x="18063" y="20026"/>
                </a:lnTo>
                <a:lnTo>
                  <a:pt x="18128" y="20092"/>
                </a:lnTo>
                <a:lnTo>
                  <a:pt x="18193" y="20092"/>
                </a:lnTo>
                <a:lnTo>
                  <a:pt x="19568" y="19241"/>
                </a:lnTo>
                <a:lnTo>
                  <a:pt x="19633" y="19306"/>
                </a:lnTo>
                <a:lnTo>
                  <a:pt x="19699" y="19306"/>
                </a:lnTo>
                <a:lnTo>
                  <a:pt x="19829" y="19045"/>
                </a:lnTo>
                <a:lnTo>
                  <a:pt x="22316" y="17408"/>
                </a:lnTo>
                <a:lnTo>
                  <a:pt x="24672" y="15641"/>
                </a:lnTo>
                <a:lnTo>
                  <a:pt x="27028" y="13875"/>
                </a:lnTo>
                <a:lnTo>
                  <a:pt x="29253" y="11977"/>
                </a:lnTo>
                <a:lnTo>
                  <a:pt x="29319" y="11911"/>
                </a:lnTo>
                <a:lnTo>
                  <a:pt x="29319" y="11846"/>
                </a:lnTo>
                <a:lnTo>
                  <a:pt x="29253" y="11715"/>
                </a:lnTo>
                <a:lnTo>
                  <a:pt x="29842" y="10210"/>
                </a:lnTo>
                <a:lnTo>
                  <a:pt x="30366" y="8704"/>
                </a:lnTo>
                <a:lnTo>
                  <a:pt x="30300" y="8574"/>
                </a:lnTo>
                <a:lnTo>
                  <a:pt x="30366" y="8377"/>
                </a:lnTo>
                <a:lnTo>
                  <a:pt x="30366" y="8312"/>
                </a:lnTo>
                <a:lnTo>
                  <a:pt x="30300" y="8181"/>
                </a:lnTo>
                <a:lnTo>
                  <a:pt x="27748" y="6087"/>
                </a:lnTo>
                <a:lnTo>
                  <a:pt x="25130" y="3993"/>
                </a:lnTo>
                <a:lnTo>
                  <a:pt x="22447" y="2029"/>
                </a:lnTo>
                <a:lnTo>
                  <a:pt x="19699" y="66"/>
                </a:lnTo>
                <a:lnTo>
                  <a:pt x="19502" y="66"/>
                </a:lnTo>
                <a:lnTo>
                  <a:pt x="19437"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pic>
        <p:nvPicPr>
          <p:cNvPr id="9" name="Picture 8">
            <a:hlinkClick r:id="rId3" action="ppaction://hlinksldjump"/>
            <a:extLst>
              <a:ext uri="{FF2B5EF4-FFF2-40B4-BE49-F238E27FC236}">
                <a16:creationId xmlns:a16="http://schemas.microsoft.com/office/drawing/2014/main" id="{AEFEC428-88E5-413F-A14B-15522B79F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9579" y="6162130"/>
            <a:ext cx="702421" cy="645181"/>
          </a:xfrm>
          <a:prstGeom prst="rect">
            <a:avLst/>
          </a:prstGeom>
        </p:spPr>
      </p:pic>
      <p:pic>
        <p:nvPicPr>
          <p:cNvPr id="10" name="Picture 9">
            <a:extLst>
              <a:ext uri="{FF2B5EF4-FFF2-40B4-BE49-F238E27FC236}">
                <a16:creationId xmlns:a16="http://schemas.microsoft.com/office/drawing/2014/main" id="{CD784BB4-85D4-409E-8141-9292724C8D10}"/>
              </a:ext>
            </a:extLst>
          </p:cNvPr>
          <p:cNvPicPr>
            <a:picLocks noChangeAspect="1"/>
          </p:cNvPicPr>
          <p:nvPr/>
        </p:nvPicPr>
        <p:blipFill rotWithShape="1">
          <a:blip r:embed="rId5"/>
          <a:srcRect l="18968" t="47556" r="62582" b="13617"/>
          <a:stretch/>
        </p:blipFill>
        <p:spPr>
          <a:xfrm>
            <a:off x="175446" y="195697"/>
            <a:ext cx="2155005" cy="2551010"/>
          </a:xfrm>
          <a:prstGeom prst="rect">
            <a:avLst/>
          </a:prstGeom>
        </p:spPr>
      </p:pic>
      <p:sp>
        <p:nvSpPr>
          <p:cNvPr id="14" name="Google Shape;2192;p45">
            <a:extLst>
              <a:ext uri="{FF2B5EF4-FFF2-40B4-BE49-F238E27FC236}">
                <a16:creationId xmlns:a16="http://schemas.microsoft.com/office/drawing/2014/main" id="{BA09164E-13BC-4F2D-9F2E-1BF916B3EE81}"/>
              </a:ext>
            </a:extLst>
          </p:cNvPr>
          <p:cNvSpPr/>
          <p:nvPr/>
        </p:nvSpPr>
        <p:spPr>
          <a:xfrm rot="16200000">
            <a:off x="6076212" y="-3030131"/>
            <a:ext cx="2238227" cy="9315449"/>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TextBox 14">
            <a:extLst>
              <a:ext uri="{FF2B5EF4-FFF2-40B4-BE49-F238E27FC236}">
                <a16:creationId xmlns:a16="http://schemas.microsoft.com/office/drawing/2014/main" id="{BBE511A0-779C-4D96-A9A5-94A8F96F64F9}"/>
              </a:ext>
            </a:extLst>
          </p:cNvPr>
          <p:cNvSpPr txBox="1"/>
          <p:nvPr/>
        </p:nvSpPr>
        <p:spPr>
          <a:xfrm>
            <a:off x="2676170" y="750430"/>
            <a:ext cx="9038309" cy="1754326"/>
          </a:xfrm>
          <a:prstGeom prst="rect">
            <a:avLst/>
          </a:prstGeom>
          <a:noFill/>
        </p:spPr>
        <p:txBody>
          <a:bodyPr wrap="square">
            <a:spAutoFit/>
          </a:bodyPr>
          <a:lstStyle/>
          <a:p>
            <a:pPr lvl="0" algn="ctr">
              <a:defRPr/>
            </a:pP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4/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Xác</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định</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CDT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trong</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câu</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Những</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gã</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xốc</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nổi</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thường</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lầm</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cử</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chỉ</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ngông</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cuồng</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là</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tài</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ba</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Xếp</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CDT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vào</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mô</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hình</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cấu</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tạo</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và</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cho</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biết</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tác</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dụng</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của</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việc</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mở</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rộng</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chủ</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ngữ</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a:t>
            </a:r>
            <a:endParaRPr lang="en-US" sz="3600" dirty="0">
              <a:solidFill>
                <a:srgbClr val="0070C0"/>
              </a:solidFill>
              <a:latin typeface="#9Slide05 FS Blonde Script" panose="03000503000000000000" pitchFamily="65" charset="0"/>
              <a:cs typeface="#9Slide03 Arima Madurai" panose="00000500000000000000" pitchFamily="2" charset="0"/>
            </a:endParaRPr>
          </a:p>
        </p:txBody>
      </p:sp>
    </p:spTree>
    <p:extLst>
      <p:ext uri="{BB962C8B-B14F-4D97-AF65-F5344CB8AC3E}">
        <p14:creationId xmlns:p14="http://schemas.microsoft.com/office/powerpoint/2010/main" val="36031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2192;p45">
            <a:extLst>
              <a:ext uri="{FF2B5EF4-FFF2-40B4-BE49-F238E27FC236}">
                <a16:creationId xmlns:a16="http://schemas.microsoft.com/office/drawing/2014/main" id="{1F567C4B-61F9-4E16-A182-FD3F01EF8467}"/>
              </a:ext>
            </a:extLst>
          </p:cNvPr>
          <p:cNvSpPr/>
          <p:nvPr/>
        </p:nvSpPr>
        <p:spPr>
          <a:xfrm rot="16200000">
            <a:off x="5512443" y="39304"/>
            <a:ext cx="2733130" cy="9597585"/>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TextBox 17">
            <a:extLst>
              <a:ext uri="{FF2B5EF4-FFF2-40B4-BE49-F238E27FC236}">
                <a16:creationId xmlns:a16="http://schemas.microsoft.com/office/drawing/2014/main" id="{F574A2EC-1D30-499F-B632-80064B5FFE2F}"/>
              </a:ext>
            </a:extLst>
          </p:cNvPr>
          <p:cNvSpPr txBox="1"/>
          <p:nvPr/>
        </p:nvSpPr>
        <p:spPr>
          <a:xfrm>
            <a:off x="2205475" y="3745042"/>
            <a:ext cx="9365507" cy="2228302"/>
          </a:xfrm>
          <a:prstGeom prst="rect">
            <a:avLst/>
          </a:prstGeom>
          <a:noFill/>
        </p:spPr>
        <p:txBody>
          <a:bodyPr wrap="square">
            <a:spAutoFit/>
          </a:bodyPr>
          <a:lstStyle/>
          <a:p>
            <a:pPr marL="457200" indent="-457200" algn="just">
              <a:lnSpc>
                <a:spcPct val="115000"/>
              </a:lnSpc>
              <a:spcBef>
                <a:spcPts val="600"/>
              </a:spcBef>
              <a:spcAft>
                <a:spcPts val="600"/>
              </a:spcAft>
              <a:buFont typeface="Arial" panose="020B0604020202020204" pitchFamily="34" charset="0"/>
              <a:buChar char="•"/>
            </a:pPr>
            <a:r>
              <a:rPr lang="it-IT" sz="28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Cụm danh từ: </a:t>
            </a:r>
            <a:r>
              <a:rPr lang="it-IT" sz="2800" u="sng"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Hàng ngàn</a:t>
            </a:r>
            <a:r>
              <a:rPr lang="it-IT" sz="28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it-IT" sz="2800" b="1" dirty="0">
                <a:solidFill>
                  <a:srgbClr val="FF0000"/>
                </a:solidFill>
                <a:latin typeface="#9Slide03 Arima Madurai" panose="00000500000000000000" pitchFamily="2" charset="0"/>
                <a:ea typeface="Calibri" panose="020F0502020204030204" pitchFamily="34" charset="0"/>
                <a:cs typeface="#9Slide03 Arima Madurai" panose="00000500000000000000" pitchFamily="2" charset="0"/>
              </a:rPr>
              <a:t>ngọn nến </a:t>
            </a:r>
            <a:r>
              <a:rPr lang="it-IT" sz="2800" u="sng"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sáng rực, lấp lánh trên cành lá xanh tươi</a:t>
            </a:r>
          </a:p>
          <a:p>
            <a:pPr marL="457200" indent="-457200" algn="just">
              <a:lnSpc>
                <a:spcPct val="115000"/>
              </a:lnSpc>
              <a:spcBef>
                <a:spcPts val="600"/>
              </a:spcBef>
              <a:spcAft>
                <a:spcPts val="600"/>
              </a:spcAft>
              <a:buFont typeface="Arial" panose="020B0604020202020204" pitchFamily="34" charset="0"/>
              <a:buChar char="•"/>
            </a:pPr>
            <a:r>
              <a:rPr lang="it-IT" sz="28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Tác dụng của việc mở rộng CN: </a:t>
            </a:r>
            <a:r>
              <a:rPr lang="it-IT" sz="28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Diễn tả khung cảnh hết sức kì ảo, rực rỡ hiện ra trong trí tưởng tượng của CBBD</a:t>
            </a:r>
            <a:endParaRPr lang="en-US" sz="28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9" name="Google Shape;63;p15">
            <a:extLst>
              <a:ext uri="{FF2B5EF4-FFF2-40B4-BE49-F238E27FC236}">
                <a16:creationId xmlns:a16="http://schemas.microsoft.com/office/drawing/2014/main" id="{18A9D3FA-EBBF-43E6-85D9-2DC5593D773C}"/>
              </a:ext>
            </a:extLst>
          </p:cNvPr>
          <p:cNvSpPr/>
          <p:nvPr/>
        </p:nvSpPr>
        <p:spPr>
          <a:xfrm>
            <a:off x="378570" y="4450110"/>
            <a:ext cx="1359540" cy="921400"/>
          </a:xfrm>
          <a:custGeom>
            <a:avLst/>
            <a:gdLst/>
            <a:ahLst/>
            <a:cxnLst/>
            <a:rect l="l" t="t" r="r" b="b"/>
            <a:pathLst>
              <a:path w="30366" h="20092" extrusionOk="0">
                <a:moveTo>
                  <a:pt x="19044" y="589"/>
                </a:moveTo>
                <a:lnTo>
                  <a:pt x="18913" y="1375"/>
                </a:lnTo>
                <a:lnTo>
                  <a:pt x="18521" y="1571"/>
                </a:lnTo>
                <a:lnTo>
                  <a:pt x="18128" y="1833"/>
                </a:lnTo>
                <a:lnTo>
                  <a:pt x="17801" y="2029"/>
                </a:lnTo>
                <a:lnTo>
                  <a:pt x="17474" y="2356"/>
                </a:lnTo>
                <a:lnTo>
                  <a:pt x="17474" y="1702"/>
                </a:lnTo>
                <a:lnTo>
                  <a:pt x="18259" y="1178"/>
                </a:lnTo>
                <a:lnTo>
                  <a:pt x="19044" y="589"/>
                </a:lnTo>
                <a:close/>
                <a:moveTo>
                  <a:pt x="18913" y="1571"/>
                </a:moveTo>
                <a:lnTo>
                  <a:pt x="18848" y="2226"/>
                </a:lnTo>
                <a:lnTo>
                  <a:pt x="18782" y="2226"/>
                </a:lnTo>
                <a:lnTo>
                  <a:pt x="18455" y="2487"/>
                </a:lnTo>
                <a:lnTo>
                  <a:pt x="18063" y="2749"/>
                </a:lnTo>
                <a:lnTo>
                  <a:pt x="17408" y="3404"/>
                </a:lnTo>
                <a:lnTo>
                  <a:pt x="17408" y="3469"/>
                </a:lnTo>
                <a:lnTo>
                  <a:pt x="17474" y="3469"/>
                </a:lnTo>
                <a:lnTo>
                  <a:pt x="18193" y="2945"/>
                </a:lnTo>
                <a:lnTo>
                  <a:pt x="18848" y="2422"/>
                </a:lnTo>
                <a:lnTo>
                  <a:pt x="18913" y="4189"/>
                </a:lnTo>
                <a:lnTo>
                  <a:pt x="18128" y="3927"/>
                </a:lnTo>
                <a:lnTo>
                  <a:pt x="17343" y="3665"/>
                </a:lnTo>
                <a:lnTo>
                  <a:pt x="17408" y="3142"/>
                </a:lnTo>
                <a:lnTo>
                  <a:pt x="17474" y="2553"/>
                </a:lnTo>
                <a:lnTo>
                  <a:pt x="18128" y="2029"/>
                </a:lnTo>
                <a:lnTo>
                  <a:pt x="18913" y="1571"/>
                </a:lnTo>
                <a:close/>
                <a:moveTo>
                  <a:pt x="2422" y="1702"/>
                </a:moveTo>
                <a:lnTo>
                  <a:pt x="2225" y="5301"/>
                </a:lnTo>
                <a:lnTo>
                  <a:pt x="2029" y="8835"/>
                </a:lnTo>
                <a:lnTo>
                  <a:pt x="1963" y="8901"/>
                </a:lnTo>
                <a:lnTo>
                  <a:pt x="1505" y="9817"/>
                </a:lnTo>
                <a:lnTo>
                  <a:pt x="1113" y="10733"/>
                </a:lnTo>
                <a:lnTo>
                  <a:pt x="785" y="11715"/>
                </a:lnTo>
                <a:lnTo>
                  <a:pt x="524" y="12697"/>
                </a:lnTo>
                <a:lnTo>
                  <a:pt x="589" y="10013"/>
                </a:lnTo>
                <a:lnTo>
                  <a:pt x="982" y="9097"/>
                </a:lnTo>
                <a:lnTo>
                  <a:pt x="1309" y="8115"/>
                </a:lnTo>
                <a:lnTo>
                  <a:pt x="1636" y="7134"/>
                </a:lnTo>
                <a:lnTo>
                  <a:pt x="1898" y="6152"/>
                </a:lnTo>
                <a:lnTo>
                  <a:pt x="1898" y="6087"/>
                </a:lnTo>
                <a:lnTo>
                  <a:pt x="1833" y="6087"/>
                </a:lnTo>
                <a:lnTo>
                  <a:pt x="1767" y="6152"/>
                </a:lnTo>
                <a:lnTo>
                  <a:pt x="1178" y="7919"/>
                </a:lnTo>
                <a:lnTo>
                  <a:pt x="589" y="9686"/>
                </a:lnTo>
                <a:lnTo>
                  <a:pt x="589" y="9686"/>
                </a:lnTo>
                <a:lnTo>
                  <a:pt x="655" y="7003"/>
                </a:lnTo>
                <a:lnTo>
                  <a:pt x="1440" y="5040"/>
                </a:lnTo>
                <a:lnTo>
                  <a:pt x="2291" y="3142"/>
                </a:lnTo>
                <a:lnTo>
                  <a:pt x="2291" y="3076"/>
                </a:lnTo>
                <a:lnTo>
                  <a:pt x="2225" y="3076"/>
                </a:lnTo>
                <a:lnTo>
                  <a:pt x="2160" y="3011"/>
                </a:lnTo>
                <a:lnTo>
                  <a:pt x="2160" y="3076"/>
                </a:lnTo>
                <a:lnTo>
                  <a:pt x="1702" y="3927"/>
                </a:lnTo>
                <a:lnTo>
                  <a:pt x="1309" y="4778"/>
                </a:lnTo>
                <a:lnTo>
                  <a:pt x="655" y="6610"/>
                </a:lnTo>
                <a:lnTo>
                  <a:pt x="720" y="3796"/>
                </a:lnTo>
                <a:lnTo>
                  <a:pt x="785" y="3731"/>
                </a:lnTo>
                <a:lnTo>
                  <a:pt x="1047" y="3469"/>
                </a:lnTo>
                <a:lnTo>
                  <a:pt x="1309" y="3142"/>
                </a:lnTo>
                <a:lnTo>
                  <a:pt x="1833" y="2487"/>
                </a:lnTo>
                <a:lnTo>
                  <a:pt x="2422" y="1702"/>
                </a:lnTo>
                <a:close/>
                <a:moveTo>
                  <a:pt x="29842" y="9097"/>
                </a:moveTo>
                <a:lnTo>
                  <a:pt x="29384" y="10406"/>
                </a:lnTo>
                <a:lnTo>
                  <a:pt x="28992" y="11715"/>
                </a:lnTo>
                <a:lnTo>
                  <a:pt x="26505" y="13678"/>
                </a:lnTo>
                <a:lnTo>
                  <a:pt x="26505" y="13678"/>
                </a:lnTo>
                <a:lnTo>
                  <a:pt x="27552" y="12042"/>
                </a:lnTo>
                <a:lnTo>
                  <a:pt x="28533" y="10406"/>
                </a:lnTo>
                <a:lnTo>
                  <a:pt x="28533" y="10275"/>
                </a:lnTo>
                <a:lnTo>
                  <a:pt x="29842" y="9097"/>
                </a:lnTo>
                <a:close/>
                <a:moveTo>
                  <a:pt x="18455" y="12827"/>
                </a:moveTo>
                <a:lnTo>
                  <a:pt x="17932" y="13547"/>
                </a:lnTo>
                <a:lnTo>
                  <a:pt x="17343" y="14202"/>
                </a:lnTo>
                <a:lnTo>
                  <a:pt x="15707" y="14333"/>
                </a:lnTo>
                <a:lnTo>
                  <a:pt x="16230" y="13678"/>
                </a:lnTo>
                <a:lnTo>
                  <a:pt x="16754" y="13024"/>
                </a:lnTo>
                <a:lnTo>
                  <a:pt x="18455" y="12827"/>
                </a:lnTo>
                <a:close/>
                <a:moveTo>
                  <a:pt x="16426" y="13089"/>
                </a:moveTo>
                <a:lnTo>
                  <a:pt x="15903" y="13678"/>
                </a:lnTo>
                <a:lnTo>
                  <a:pt x="15576" y="14333"/>
                </a:lnTo>
                <a:lnTo>
                  <a:pt x="14136" y="14398"/>
                </a:lnTo>
                <a:lnTo>
                  <a:pt x="14463" y="13809"/>
                </a:lnTo>
                <a:lnTo>
                  <a:pt x="14921" y="13220"/>
                </a:lnTo>
                <a:lnTo>
                  <a:pt x="16426" y="13089"/>
                </a:lnTo>
                <a:close/>
                <a:moveTo>
                  <a:pt x="14594" y="13220"/>
                </a:moveTo>
                <a:lnTo>
                  <a:pt x="14398" y="13482"/>
                </a:lnTo>
                <a:lnTo>
                  <a:pt x="14201" y="13809"/>
                </a:lnTo>
                <a:lnTo>
                  <a:pt x="13940" y="14464"/>
                </a:lnTo>
                <a:lnTo>
                  <a:pt x="12434" y="14529"/>
                </a:lnTo>
                <a:lnTo>
                  <a:pt x="12827" y="13940"/>
                </a:lnTo>
                <a:lnTo>
                  <a:pt x="13285" y="13351"/>
                </a:lnTo>
                <a:lnTo>
                  <a:pt x="13285" y="13286"/>
                </a:lnTo>
                <a:lnTo>
                  <a:pt x="14594" y="13220"/>
                </a:lnTo>
                <a:close/>
                <a:moveTo>
                  <a:pt x="2029" y="8966"/>
                </a:moveTo>
                <a:lnTo>
                  <a:pt x="1963" y="10995"/>
                </a:lnTo>
                <a:lnTo>
                  <a:pt x="1178" y="12762"/>
                </a:lnTo>
                <a:lnTo>
                  <a:pt x="458" y="14594"/>
                </a:lnTo>
                <a:lnTo>
                  <a:pt x="524" y="12827"/>
                </a:lnTo>
                <a:lnTo>
                  <a:pt x="524" y="12893"/>
                </a:lnTo>
                <a:lnTo>
                  <a:pt x="589" y="12827"/>
                </a:lnTo>
                <a:lnTo>
                  <a:pt x="916" y="11846"/>
                </a:lnTo>
                <a:lnTo>
                  <a:pt x="1244" y="10864"/>
                </a:lnTo>
                <a:lnTo>
                  <a:pt x="2029" y="8966"/>
                </a:lnTo>
                <a:close/>
                <a:moveTo>
                  <a:pt x="13089" y="13351"/>
                </a:moveTo>
                <a:lnTo>
                  <a:pt x="12631" y="13940"/>
                </a:lnTo>
                <a:lnTo>
                  <a:pt x="12238" y="14594"/>
                </a:lnTo>
                <a:lnTo>
                  <a:pt x="10602" y="14725"/>
                </a:lnTo>
                <a:lnTo>
                  <a:pt x="11518" y="13416"/>
                </a:lnTo>
                <a:lnTo>
                  <a:pt x="13089" y="13351"/>
                </a:lnTo>
                <a:close/>
                <a:moveTo>
                  <a:pt x="11256" y="13482"/>
                </a:moveTo>
                <a:lnTo>
                  <a:pt x="10471" y="14725"/>
                </a:lnTo>
                <a:lnTo>
                  <a:pt x="8900" y="14922"/>
                </a:lnTo>
                <a:lnTo>
                  <a:pt x="9293" y="14267"/>
                </a:lnTo>
                <a:lnTo>
                  <a:pt x="9686" y="13678"/>
                </a:lnTo>
                <a:lnTo>
                  <a:pt x="9686" y="13613"/>
                </a:lnTo>
                <a:lnTo>
                  <a:pt x="10864" y="13482"/>
                </a:lnTo>
                <a:close/>
                <a:moveTo>
                  <a:pt x="19175" y="12697"/>
                </a:moveTo>
                <a:lnTo>
                  <a:pt x="18979" y="14071"/>
                </a:lnTo>
                <a:lnTo>
                  <a:pt x="18979" y="14136"/>
                </a:lnTo>
                <a:lnTo>
                  <a:pt x="18324" y="14922"/>
                </a:lnTo>
                <a:lnTo>
                  <a:pt x="17670" y="15838"/>
                </a:lnTo>
                <a:lnTo>
                  <a:pt x="17604" y="14529"/>
                </a:lnTo>
                <a:lnTo>
                  <a:pt x="17670" y="14398"/>
                </a:lnTo>
                <a:lnTo>
                  <a:pt x="17604" y="14267"/>
                </a:lnTo>
                <a:lnTo>
                  <a:pt x="17997" y="13940"/>
                </a:lnTo>
                <a:lnTo>
                  <a:pt x="18324" y="13547"/>
                </a:lnTo>
                <a:lnTo>
                  <a:pt x="18652" y="13155"/>
                </a:lnTo>
                <a:lnTo>
                  <a:pt x="18979" y="12762"/>
                </a:lnTo>
                <a:lnTo>
                  <a:pt x="19175" y="12697"/>
                </a:lnTo>
                <a:close/>
                <a:moveTo>
                  <a:pt x="9489" y="13613"/>
                </a:moveTo>
                <a:lnTo>
                  <a:pt x="9097" y="14267"/>
                </a:lnTo>
                <a:lnTo>
                  <a:pt x="8704" y="14922"/>
                </a:lnTo>
                <a:lnTo>
                  <a:pt x="7330" y="15118"/>
                </a:lnTo>
                <a:lnTo>
                  <a:pt x="7330" y="15118"/>
                </a:lnTo>
                <a:lnTo>
                  <a:pt x="7592" y="14791"/>
                </a:lnTo>
                <a:lnTo>
                  <a:pt x="7919" y="14333"/>
                </a:lnTo>
                <a:lnTo>
                  <a:pt x="8181" y="13875"/>
                </a:lnTo>
                <a:lnTo>
                  <a:pt x="8181" y="13809"/>
                </a:lnTo>
                <a:lnTo>
                  <a:pt x="8050" y="13809"/>
                </a:lnTo>
                <a:lnTo>
                  <a:pt x="7592" y="14529"/>
                </a:lnTo>
                <a:lnTo>
                  <a:pt x="7395" y="14856"/>
                </a:lnTo>
                <a:lnTo>
                  <a:pt x="7133" y="15183"/>
                </a:lnTo>
                <a:lnTo>
                  <a:pt x="6937" y="15183"/>
                </a:lnTo>
                <a:lnTo>
                  <a:pt x="5301" y="15511"/>
                </a:lnTo>
                <a:lnTo>
                  <a:pt x="3600" y="15903"/>
                </a:lnTo>
                <a:lnTo>
                  <a:pt x="3796" y="15380"/>
                </a:lnTo>
                <a:lnTo>
                  <a:pt x="3992" y="14922"/>
                </a:lnTo>
                <a:lnTo>
                  <a:pt x="4516" y="14005"/>
                </a:lnTo>
                <a:lnTo>
                  <a:pt x="5956" y="13875"/>
                </a:lnTo>
                <a:lnTo>
                  <a:pt x="5432" y="14660"/>
                </a:lnTo>
                <a:lnTo>
                  <a:pt x="4974" y="15445"/>
                </a:lnTo>
                <a:lnTo>
                  <a:pt x="4974" y="15511"/>
                </a:lnTo>
                <a:lnTo>
                  <a:pt x="5039" y="15511"/>
                </a:lnTo>
                <a:lnTo>
                  <a:pt x="5628" y="14660"/>
                </a:lnTo>
                <a:lnTo>
                  <a:pt x="6086" y="13875"/>
                </a:lnTo>
                <a:lnTo>
                  <a:pt x="9489" y="13613"/>
                </a:lnTo>
                <a:close/>
                <a:moveTo>
                  <a:pt x="1963" y="11453"/>
                </a:moveTo>
                <a:lnTo>
                  <a:pt x="1833" y="13547"/>
                </a:lnTo>
                <a:lnTo>
                  <a:pt x="458" y="16230"/>
                </a:lnTo>
                <a:lnTo>
                  <a:pt x="458" y="15053"/>
                </a:lnTo>
                <a:lnTo>
                  <a:pt x="1244" y="13286"/>
                </a:lnTo>
                <a:lnTo>
                  <a:pt x="1963" y="11453"/>
                </a:lnTo>
                <a:close/>
                <a:moveTo>
                  <a:pt x="4319" y="14071"/>
                </a:moveTo>
                <a:lnTo>
                  <a:pt x="3992" y="14464"/>
                </a:lnTo>
                <a:lnTo>
                  <a:pt x="3796" y="14922"/>
                </a:lnTo>
                <a:lnTo>
                  <a:pt x="3600" y="15445"/>
                </a:lnTo>
                <a:lnTo>
                  <a:pt x="3469" y="15969"/>
                </a:lnTo>
                <a:lnTo>
                  <a:pt x="2094" y="16361"/>
                </a:lnTo>
                <a:lnTo>
                  <a:pt x="2094" y="16361"/>
                </a:lnTo>
                <a:lnTo>
                  <a:pt x="2291" y="15772"/>
                </a:lnTo>
                <a:lnTo>
                  <a:pt x="2552" y="15183"/>
                </a:lnTo>
                <a:lnTo>
                  <a:pt x="2880" y="14660"/>
                </a:lnTo>
                <a:lnTo>
                  <a:pt x="3207" y="14136"/>
                </a:lnTo>
                <a:lnTo>
                  <a:pt x="4319" y="14071"/>
                </a:lnTo>
                <a:close/>
                <a:moveTo>
                  <a:pt x="3011" y="14136"/>
                </a:moveTo>
                <a:lnTo>
                  <a:pt x="2683" y="14660"/>
                </a:lnTo>
                <a:lnTo>
                  <a:pt x="2356" y="15249"/>
                </a:lnTo>
                <a:lnTo>
                  <a:pt x="2160" y="15772"/>
                </a:lnTo>
                <a:lnTo>
                  <a:pt x="1963" y="16361"/>
                </a:lnTo>
                <a:lnTo>
                  <a:pt x="589" y="16885"/>
                </a:lnTo>
                <a:lnTo>
                  <a:pt x="2029" y="14202"/>
                </a:lnTo>
                <a:lnTo>
                  <a:pt x="2094" y="14202"/>
                </a:lnTo>
                <a:lnTo>
                  <a:pt x="3011" y="14136"/>
                </a:lnTo>
                <a:close/>
                <a:moveTo>
                  <a:pt x="19502" y="655"/>
                </a:moveTo>
                <a:lnTo>
                  <a:pt x="22120" y="2487"/>
                </a:lnTo>
                <a:lnTo>
                  <a:pt x="24672" y="4385"/>
                </a:lnTo>
                <a:lnTo>
                  <a:pt x="27225" y="6414"/>
                </a:lnTo>
                <a:lnTo>
                  <a:pt x="29711" y="8443"/>
                </a:lnTo>
                <a:lnTo>
                  <a:pt x="27159" y="10668"/>
                </a:lnTo>
                <a:lnTo>
                  <a:pt x="24607" y="12827"/>
                </a:lnTo>
                <a:lnTo>
                  <a:pt x="19437" y="17016"/>
                </a:lnTo>
                <a:lnTo>
                  <a:pt x="19502" y="15969"/>
                </a:lnTo>
                <a:lnTo>
                  <a:pt x="19502" y="14856"/>
                </a:lnTo>
                <a:lnTo>
                  <a:pt x="19502" y="12697"/>
                </a:lnTo>
                <a:lnTo>
                  <a:pt x="19437" y="12566"/>
                </a:lnTo>
                <a:lnTo>
                  <a:pt x="19306" y="12500"/>
                </a:lnTo>
                <a:lnTo>
                  <a:pt x="19240" y="12369"/>
                </a:lnTo>
                <a:lnTo>
                  <a:pt x="19175" y="12304"/>
                </a:lnTo>
                <a:lnTo>
                  <a:pt x="19110" y="12238"/>
                </a:lnTo>
                <a:lnTo>
                  <a:pt x="18782" y="12238"/>
                </a:lnTo>
                <a:lnTo>
                  <a:pt x="16754" y="12369"/>
                </a:lnTo>
                <a:lnTo>
                  <a:pt x="14659" y="12500"/>
                </a:lnTo>
                <a:lnTo>
                  <a:pt x="10602" y="12958"/>
                </a:lnTo>
                <a:lnTo>
                  <a:pt x="2422" y="13678"/>
                </a:lnTo>
                <a:lnTo>
                  <a:pt x="2422" y="13678"/>
                </a:lnTo>
                <a:lnTo>
                  <a:pt x="2683" y="7527"/>
                </a:lnTo>
                <a:lnTo>
                  <a:pt x="2749" y="4451"/>
                </a:lnTo>
                <a:lnTo>
                  <a:pt x="2814" y="1375"/>
                </a:lnTo>
                <a:lnTo>
                  <a:pt x="3796" y="1637"/>
                </a:lnTo>
                <a:lnTo>
                  <a:pt x="4778" y="1898"/>
                </a:lnTo>
                <a:lnTo>
                  <a:pt x="6872" y="2291"/>
                </a:lnTo>
                <a:lnTo>
                  <a:pt x="8900" y="2618"/>
                </a:lnTo>
                <a:lnTo>
                  <a:pt x="10929" y="3011"/>
                </a:lnTo>
                <a:lnTo>
                  <a:pt x="12892" y="3469"/>
                </a:lnTo>
                <a:lnTo>
                  <a:pt x="14921" y="3927"/>
                </a:lnTo>
                <a:lnTo>
                  <a:pt x="16885" y="4385"/>
                </a:lnTo>
                <a:lnTo>
                  <a:pt x="17866" y="4516"/>
                </a:lnTo>
                <a:lnTo>
                  <a:pt x="18848" y="4647"/>
                </a:lnTo>
                <a:lnTo>
                  <a:pt x="18979" y="4582"/>
                </a:lnTo>
                <a:lnTo>
                  <a:pt x="19044" y="4647"/>
                </a:lnTo>
                <a:lnTo>
                  <a:pt x="19175" y="4647"/>
                </a:lnTo>
                <a:lnTo>
                  <a:pt x="19240" y="4582"/>
                </a:lnTo>
                <a:lnTo>
                  <a:pt x="19306" y="4451"/>
                </a:lnTo>
                <a:lnTo>
                  <a:pt x="19502" y="2553"/>
                </a:lnTo>
                <a:lnTo>
                  <a:pt x="19568" y="1571"/>
                </a:lnTo>
                <a:lnTo>
                  <a:pt x="19502" y="655"/>
                </a:lnTo>
                <a:close/>
                <a:moveTo>
                  <a:pt x="28141" y="10668"/>
                </a:moveTo>
                <a:lnTo>
                  <a:pt x="27094" y="12304"/>
                </a:lnTo>
                <a:lnTo>
                  <a:pt x="26047" y="14005"/>
                </a:lnTo>
                <a:lnTo>
                  <a:pt x="24345" y="15314"/>
                </a:lnTo>
                <a:lnTo>
                  <a:pt x="24345" y="15314"/>
                </a:lnTo>
                <a:lnTo>
                  <a:pt x="25196" y="14071"/>
                </a:lnTo>
                <a:lnTo>
                  <a:pt x="26112" y="12827"/>
                </a:lnTo>
                <a:lnTo>
                  <a:pt x="26112" y="12762"/>
                </a:lnTo>
                <a:lnTo>
                  <a:pt x="26047" y="12697"/>
                </a:lnTo>
                <a:lnTo>
                  <a:pt x="25981" y="12762"/>
                </a:lnTo>
                <a:lnTo>
                  <a:pt x="25392" y="13416"/>
                </a:lnTo>
                <a:lnTo>
                  <a:pt x="24934" y="14071"/>
                </a:lnTo>
                <a:lnTo>
                  <a:pt x="24411" y="14791"/>
                </a:lnTo>
                <a:lnTo>
                  <a:pt x="24018" y="15576"/>
                </a:lnTo>
                <a:lnTo>
                  <a:pt x="21858" y="17147"/>
                </a:lnTo>
                <a:lnTo>
                  <a:pt x="22382" y="16558"/>
                </a:lnTo>
                <a:lnTo>
                  <a:pt x="22905" y="15903"/>
                </a:lnTo>
                <a:lnTo>
                  <a:pt x="23298" y="15249"/>
                </a:lnTo>
                <a:lnTo>
                  <a:pt x="23691" y="14594"/>
                </a:lnTo>
                <a:lnTo>
                  <a:pt x="23691" y="14529"/>
                </a:lnTo>
                <a:lnTo>
                  <a:pt x="23625" y="14464"/>
                </a:lnTo>
                <a:lnTo>
                  <a:pt x="25916" y="12631"/>
                </a:lnTo>
                <a:lnTo>
                  <a:pt x="28141" y="10668"/>
                </a:lnTo>
                <a:close/>
                <a:moveTo>
                  <a:pt x="18979" y="14398"/>
                </a:moveTo>
                <a:lnTo>
                  <a:pt x="18913" y="15838"/>
                </a:lnTo>
                <a:lnTo>
                  <a:pt x="18979" y="17278"/>
                </a:lnTo>
                <a:lnTo>
                  <a:pt x="18521" y="18194"/>
                </a:lnTo>
                <a:lnTo>
                  <a:pt x="17932" y="19045"/>
                </a:lnTo>
                <a:lnTo>
                  <a:pt x="17801" y="18194"/>
                </a:lnTo>
                <a:lnTo>
                  <a:pt x="17735" y="17278"/>
                </a:lnTo>
                <a:lnTo>
                  <a:pt x="18848" y="15772"/>
                </a:lnTo>
                <a:lnTo>
                  <a:pt x="18848" y="15707"/>
                </a:lnTo>
                <a:lnTo>
                  <a:pt x="18782" y="15641"/>
                </a:lnTo>
                <a:lnTo>
                  <a:pt x="18717" y="15641"/>
                </a:lnTo>
                <a:lnTo>
                  <a:pt x="18193" y="16361"/>
                </a:lnTo>
                <a:lnTo>
                  <a:pt x="17735" y="17016"/>
                </a:lnTo>
                <a:lnTo>
                  <a:pt x="17670" y="16100"/>
                </a:lnTo>
                <a:lnTo>
                  <a:pt x="18324" y="15249"/>
                </a:lnTo>
                <a:lnTo>
                  <a:pt x="18979" y="14398"/>
                </a:lnTo>
                <a:close/>
                <a:moveTo>
                  <a:pt x="19306" y="1"/>
                </a:moveTo>
                <a:lnTo>
                  <a:pt x="18390" y="589"/>
                </a:lnTo>
                <a:lnTo>
                  <a:pt x="17474" y="1178"/>
                </a:lnTo>
                <a:lnTo>
                  <a:pt x="17343" y="1178"/>
                </a:lnTo>
                <a:lnTo>
                  <a:pt x="17277" y="1244"/>
                </a:lnTo>
                <a:lnTo>
                  <a:pt x="17212" y="1375"/>
                </a:lnTo>
                <a:lnTo>
                  <a:pt x="17146" y="1440"/>
                </a:lnTo>
                <a:lnTo>
                  <a:pt x="17081" y="1571"/>
                </a:lnTo>
                <a:lnTo>
                  <a:pt x="17146" y="1702"/>
                </a:lnTo>
                <a:lnTo>
                  <a:pt x="17015" y="2618"/>
                </a:lnTo>
                <a:lnTo>
                  <a:pt x="16885" y="3534"/>
                </a:lnTo>
                <a:lnTo>
                  <a:pt x="15314" y="3207"/>
                </a:lnTo>
                <a:lnTo>
                  <a:pt x="13743" y="2880"/>
                </a:lnTo>
                <a:lnTo>
                  <a:pt x="10602" y="2356"/>
                </a:lnTo>
                <a:lnTo>
                  <a:pt x="6675" y="1506"/>
                </a:lnTo>
                <a:lnTo>
                  <a:pt x="4712" y="1178"/>
                </a:lnTo>
                <a:lnTo>
                  <a:pt x="3665" y="1113"/>
                </a:lnTo>
                <a:lnTo>
                  <a:pt x="2683" y="1048"/>
                </a:lnTo>
                <a:lnTo>
                  <a:pt x="2552" y="1048"/>
                </a:lnTo>
                <a:lnTo>
                  <a:pt x="1440" y="2356"/>
                </a:lnTo>
                <a:lnTo>
                  <a:pt x="916" y="2945"/>
                </a:lnTo>
                <a:lnTo>
                  <a:pt x="720" y="3207"/>
                </a:lnTo>
                <a:lnTo>
                  <a:pt x="524" y="3534"/>
                </a:lnTo>
                <a:lnTo>
                  <a:pt x="458" y="3534"/>
                </a:lnTo>
                <a:lnTo>
                  <a:pt x="458" y="3665"/>
                </a:lnTo>
                <a:lnTo>
                  <a:pt x="262" y="5301"/>
                </a:lnTo>
                <a:lnTo>
                  <a:pt x="196" y="7003"/>
                </a:lnTo>
                <a:lnTo>
                  <a:pt x="0" y="10341"/>
                </a:lnTo>
                <a:lnTo>
                  <a:pt x="0" y="13744"/>
                </a:lnTo>
                <a:lnTo>
                  <a:pt x="0" y="17081"/>
                </a:lnTo>
                <a:lnTo>
                  <a:pt x="66" y="17212"/>
                </a:lnTo>
                <a:lnTo>
                  <a:pt x="131" y="17278"/>
                </a:lnTo>
                <a:lnTo>
                  <a:pt x="393" y="17278"/>
                </a:lnTo>
                <a:lnTo>
                  <a:pt x="2487" y="16689"/>
                </a:lnTo>
                <a:lnTo>
                  <a:pt x="4647" y="16165"/>
                </a:lnTo>
                <a:lnTo>
                  <a:pt x="6806" y="15707"/>
                </a:lnTo>
                <a:lnTo>
                  <a:pt x="9031" y="15380"/>
                </a:lnTo>
                <a:lnTo>
                  <a:pt x="11126" y="15183"/>
                </a:lnTo>
                <a:lnTo>
                  <a:pt x="13154" y="15053"/>
                </a:lnTo>
                <a:lnTo>
                  <a:pt x="15248" y="14856"/>
                </a:lnTo>
                <a:lnTo>
                  <a:pt x="17343" y="14660"/>
                </a:lnTo>
                <a:lnTo>
                  <a:pt x="17343" y="14660"/>
                </a:lnTo>
                <a:lnTo>
                  <a:pt x="17212" y="15380"/>
                </a:lnTo>
                <a:lnTo>
                  <a:pt x="17212" y="16165"/>
                </a:lnTo>
                <a:lnTo>
                  <a:pt x="17212" y="17016"/>
                </a:lnTo>
                <a:lnTo>
                  <a:pt x="17277" y="17801"/>
                </a:lnTo>
                <a:lnTo>
                  <a:pt x="17212" y="17867"/>
                </a:lnTo>
                <a:lnTo>
                  <a:pt x="17277" y="17932"/>
                </a:lnTo>
                <a:lnTo>
                  <a:pt x="17343" y="17932"/>
                </a:lnTo>
                <a:lnTo>
                  <a:pt x="17670" y="19634"/>
                </a:lnTo>
                <a:lnTo>
                  <a:pt x="17670" y="19699"/>
                </a:lnTo>
                <a:lnTo>
                  <a:pt x="17801" y="19764"/>
                </a:lnTo>
                <a:lnTo>
                  <a:pt x="17866" y="19764"/>
                </a:lnTo>
                <a:lnTo>
                  <a:pt x="17997" y="19699"/>
                </a:lnTo>
                <a:lnTo>
                  <a:pt x="18390" y="19175"/>
                </a:lnTo>
                <a:lnTo>
                  <a:pt x="18717" y="18652"/>
                </a:lnTo>
                <a:lnTo>
                  <a:pt x="19044" y="18063"/>
                </a:lnTo>
                <a:lnTo>
                  <a:pt x="19306" y="17474"/>
                </a:lnTo>
                <a:lnTo>
                  <a:pt x="19371" y="17343"/>
                </a:lnTo>
                <a:lnTo>
                  <a:pt x="19502" y="17408"/>
                </a:lnTo>
                <a:lnTo>
                  <a:pt x="19568" y="17408"/>
                </a:lnTo>
                <a:lnTo>
                  <a:pt x="21596" y="16034"/>
                </a:lnTo>
                <a:lnTo>
                  <a:pt x="23560" y="14529"/>
                </a:lnTo>
                <a:lnTo>
                  <a:pt x="22578" y="16034"/>
                </a:lnTo>
                <a:lnTo>
                  <a:pt x="22055" y="16754"/>
                </a:lnTo>
                <a:lnTo>
                  <a:pt x="21466" y="17408"/>
                </a:lnTo>
                <a:lnTo>
                  <a:pt x="20353" y="18194"/>
                </a:lnTo>
                <a:lnTo>
                  <a:pt x="21727" y="16165"/>
                </a:lnTo>
                <a:lnTo>
                  <a:pt x="21727" y="16100"/>
                </a:lnTo>
                <a:lnTo>
                  <a:pt x="21727" y="16034"/>
                </a:lnTo>
                <a:lnTo>
                  <a:pt x="21596" y="16034"/>
                </a:lnTo>
                <a:lnTo>
                  <a:pt x="20680" y="17212"/>
                </a:lnTo>
                <a:lnTo>
                  <a:pt x="19960" y="18521"/>
                </a:lnTo>
                <a:lnTo>
                  <a:pt x="18063" y="19830"/>
                </a:lnTo>
                <a:lnTo>
                  <a:pt x="17997" y="19961"/>
                </a:lnTo>
                <a:lnTo>
                  <a:pt x="18063" y="20026"/>
                </a:lnTo>
                <a:lnTo>
                  <a:pt x="18128" y="20092"/>
                </a:lnTo>
                <a:lnTo>
                  <a:pt x="18193" y="20092"/>
                </a:lnTo>
                <a:lnTo>
                  <a:pt x="19568" y="19241"/>
                </a:lnTo>
                <a:lnTo>
                  <a:pt x="19633" y="19306"/>
                </a:lnTo>
                <a:lnTo>
                  <a:pt x="19699" y="19306"/>
                </a:lnTo>
                <a:lnTo>
                  <a:pt x="19829" y="19045"/>
                </a:lnTo>
                <a:lnTo>
                  <a:pt x="22316" y="17408"/>
                </a:lnTo>
                <a:lnTo>
                  <a:pt x="24672" y="15641"/>
                </a:lnTo>
                <a:lnTo>
                  <a:pt x="27028" y="13875"/>
                </a:lnTo>
                <a:lnTo>
                  <a:pt x="29253" y="11977"/>
                </a:lnTo>
                <a:lnTo>
                  <a:pt x="29319" y="11911"/>
                </a:lnTo>
                <a:lnTo>
                  <a:pt x="29319" y="11846"/>
                </a:lnTo>
                <a:lnTo>
                  <a:pt x="29253" y="11715"/>
                </a:lnTo>
                <a:lnTo>
                  <a:pt x="29842" y="10210"/>
                </a:lnTo>
                <a:lnTo>
                  <a:pt x="30366" y="8704"/>
                </a:lnTo>
                <a:lnTo>
                  <a:pt x="30300" y="8574"/>
                </a:lnTo>
                <a:lnTo>
                  <a:pt x="30366" y="8377"/>
                </a:lnTo>
                <a:lnTo>
                  <a:pt x="30366" y="8312"/>
                </a:lnTo>
                <a:lnTo>
                  <a:pt x="30300" y="8181"/>
                </a:lnTo>
                <a:lnTo>
                  <a:pt x="27748" y="6087"/>
                </a:lnTo>
                <a:lnTo>
                  <a:pt x="25130" y="3993"/>
                </a:lnTo>
                <a:lnTo>
                  <a:pt x="22447" y="2029"/>
                </a:lnTo>
                <a:lnTo>
                  <a:pt x="19699" y="66"/>
                </a:lnTo>
                <a:lnTo>
                  <a:pt x="19502" y="66"/>
                </a:lnTo>
                <a:lnTo>
                  <a:pt x="19437" y="1"/>
                </a:lnTo>
                <a:close/>
              </a:path>
            </a:pathLst>
          </a:custGeom>
          <a:solidFill>
            <a:schemeClr val="accent5"/>
          </a:solidFill>
          <a:ln>
            <a:noFill/>
          </a:ln>
        </p:spPr>
        <p:txBody>
          <a:bodyPr spcFirstLastPara="1" wrap="square" lIns="121900" tIns="121900" rIns="121900" bIns="121900" anchor="ctr" anchorCtr="0">
            <a:noAutofit/>
          </a:bodyPr>
          <a:lstStyle/>
          <a:p>
            <a:endParaRPr sz="2400" dirty="0"/>
          </a:p>
        </p:txBody>
      </p:sp>
      <p:pic>
        <p:nvPicPr>
          <p:cNvPr id="9" name="Picture 8">
            <a:hlinkClick r:id="rId3" action="ppaction://hlinksldjump"/>
            <a:extLst>
              <a:ext uri="{FF2B5EF4-FFF2-40B4-BE49-F238E27FC236}">
                <a16:creationId xmlns:a16="http://schemas.microsoft.com/office/drawing/2014/main" id="{A719656E-CC51-4B8B-BCB8-06117CCD3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9579" y="6162130"/>
            <a:ext cx="702421" cy="645181"/>
          </a:xfrm>
          <a:prstGeom prst="rect">
            <a:avLst/>
          </a:prstGeom>
        </p:spPr>
      </p:pic>
      <p:pic>
        <p:nvPicPr>
          <p:cNvPr id="14" name="Picture 13" descr="—Pngtree—hand painted andersens fairytales q_3813215.png">
            <a:extLst>
              <a:ext uri="{FF2B5EF4-FFF2-40B4-BE49-F238E27FC236}">
                <a16:creationId xmlns:a16="http://schemas.microsoft.com/office/drawing/2014/main" id="{90A9D927-3A1F-46A2-A57A-83F948F44881}"/>
              </a:ext>
            </a:extLst>
          </p:cNvPr>
          <p:cNvPicPr>
            <a:picLocks noChangeAspect="1"/>
          </p:cNvPicPr>
          <p:nvPr/>
        </p:nvPicPr>
        <p:blipFill>
          <a:blip r:embed="rId5" cstate="print"/>
          <a:stretch>
            <a:fillRect/>
          </a:stretch>
        </p:blipFill>
        <p:spPr>
          <a:xfrm>
            <a:off x="-191776" y="272818"/>
            <a:ext cx="2517060" cy="2517060"/>
          </a:xfrm>
          <a:prstGeom prst="rect">
            <a:avLst/>
          </a:prstGeom>
        </p:spPr>
      </p:pic>
      <p:sp>
        <p:nvSpPr>
          <p:cNvPr id="16" name="Google Shape;2192;p45">
            <a:extLst>
              <a:ext uri="{FF2B5EF4-FFF2-40B4-BE49-F238E27FC236}">
                <a16:creationId xmlns:a16="http://schemas.microsoft.com/office/drawing/2014/main" id="{29AF981A-6770-44EA-9970-7218F0C756D4}"/>
              </a:ext>
            </a:extLst>
          </p:cNvPr>
          <p:cNvSpPr/>
          <p:nvPr/>
        </p:nvSpPr>
        <p:spPr>
          <a:xfrm rot="16200000">
            <a:off x="5886328" y="-3363174"/>
            <a:ext cx="2238227" cy="9850455"/>
          </a:xfrm>
          <a:custGeom>
            <a:avLst/>
            <a:gdLst/>
            <a:ahLst/>
            <a:cxnLst/>
            <a:rect l="l" t="t" r="r" b="b"/>
            <a:pathLst>
              <a:path w="99572" h="203796" extrusionOk="0">
                <a:moveTo>
                  <a:pt x="46023" y="1"/>
                </a:moveTo>
                <a:cubicBezTo>
                  <a:pt x="27326" y="1"/>
                  <a:pt x="9441" y="1561"/>
                  <a:pt x="6772" y="5235"/>
                </a:cubicBezTo>
                <a:cubicBezTo>
                  <a:pt x="1" y="14442"/>
                  <a:pt x="2403" y="189667"/>
                  <a:pt x="7239" y="197573"/>
                </a:cubicBezTo>
                <a:cubicBezTo>
                  <a:pt x="9962" y="202058"/>
                  <a:pt x="28474" y="203796"/>
                  <a:pt x="47647" y="203796"/>
                </a:cubicBezTo>
                <a:cubicBezTo>
                  <a:pt x="69117" y="203796"/>
                  <a:pt x="91415" y="201616"/>
                  <a:pt x="93301" y="198674"/>
                </a:cubicBezTo>
                <a:cubicBezTo>
                  <a:pt x="98271" y="190835"/>
                  <a:pt x="99572" y="14775"/>
                  <a:pt x="91700" y="5135"/>
                </a:cubicBezTo>
                <a:cubicBezTo>
                  <a:pt x="89104" y="1975"/>
                  <a:pt x="67050" y="1"/>
                  <a:pt x="46023" y="1"/>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TextBox 19">
            <a:extLst>
              <a:ext uri="{FF2B5EF4-FFF2-40B4-BE49-F238E27FC236}">
                <a16:creationId xmlns:a16="http://schemas.microsoft.com/office/drawing/2014/main" id="{42EF7767-28F1-4F16-B792-0DAEAF9E9DC0}"/>
              </a:ext>
            </a:extLst>
          </p:cNvPr>
          <p:cNvSpPr txBox="1"/>
          <p:nvPr/>
        </p:nvSpPr>
        <p:spPr>
          <a:xfrm>
            <a:off x="2226741" y="684891"/>
            <a:ext cx="9703928" cy="1754326"/>
          </a:xfrm>
          <a:prstGeom prst="rect">
            <a:avLst/>
          </a:prstGeom>
          <a:noFill/>
        </p:spPr>
        <p:txBody>
          <a:bodyPr wrap="square">
            <a:spAutoFit/>
          </a:bodyPr>
          <a:lstStyle/>
          <a:p>
            <a:pPr algn="ctr">
              <a:defRPr/>
            </a:pP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5/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Xác</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định</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CDT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trong</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câu</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b="1" dirty="0">
                <a:solidFill>
                  <a:srgbClr val="0070C0"/>
                </a:solidFill>
                <a:latin typeface="#9Slide03 Arima Madurai" panose="00000500000000000000" pitchFamily="2"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Hàng</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ngàn</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ngọn</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nến</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sáng</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rực</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lấp</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lánh</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trên</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cành</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lá</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xanh</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tươi</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hiện</a:t>
            </a:r>
            <a:r>
              <a:rPr lang="en-US" sz="3600" dirty="0">
                <a:solidFill>
                  <a:srgbClr val="0070C0"/>
                </a:solidFill>
                <a:latin typeface="#9Slide05 FS Blonde Script" panose="03000503000000000000" pitchFamily="65" charset="0"/>
                <a:cs typeface="#9Slide03 Arima Madurai" panose="00000500000000000000" pitchFamily="2" charset="0"/>
              </a:rPr>
              <a:t> ra </a:t>
            </a:r>
            <a:r>
              <a:rPr lang="en-US" sz="3600" dirty="0" err="1">
                <a:solidFill>
                  <a:srgbClr val="0070C0"/>
                </a:solidFill>
                <a:latin typeface="#9Slide05 FS Blonde Script" panose="03000503000000000000" pitchFamily="65" charset="0"/>
                <a:cs typeface="#9Slide03 Arima Madurai" panose="00000500000000000000" pitchFamily="2" charset="0"/>
              </a:rPr>
              <a:t>trước</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mắt</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em</a:t>
            </a:r>
            <a:r>
              <a:rPr lang="en-US" sz="3600" dirty="0">
                <a:solidFill>
                  <a:srgbClr val="0070C0"/>
                </a:solidFill>
                <a:latin typeface="#9Slide05 FS Blonde Script" panose="03000503000000000000" pitchFamily="65" charset="0"/>
                <a:cs typeface="#9Slide03 Arima Madurai" panose="00000500000000000000" pitchFamily="2" charset="0"/>
              </a:rPr>
              <a:t> </a:t>
            </a:r>
            <a:r>
              <a:rPr lang="en-US" sz="3600" dirty="0" err="1">
                <a:solidFill>
                  <a:srgbClr val="0070C0"/>
                </a:solidFill>
                <a:latin typeface="#9Slide05 FS Blonde Script" panose="03000503000000000000" pitchFamily="65" charset="0"/>
                <a:cs typeface="#9Slide03 Arima Madurai" panose="00000500000000000000" pitchFamily="2" charset="0"/>
              </a:rPr>
              <a:t>bé</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Xếp</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CDT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vào</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mô</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hình</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cấu</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tạo</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và</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cho</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biết</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tác</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dụng</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của</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a:t>
            </a:r>
            <a:r>
              <a:rPr lang="en-US" sz="3600" dirty="0" err="1">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việc</a:t>
            </a:r>
            <a:r>
              <a:rPr lang="en-US" sz="3600" dirty="0">
                <a:solidFill>
                  <a:srgbClr val="0070C0"/>
                </a:solidFill>
                <a:latin typeface="#9Slide05 FS Blonde Script" panose="03000503000000000000" pitchFamily="65" charset="0"/>
                <a:ea typeface="Calibri" panose="020F0502020204030204" pitchFamily="34" charset="0"/>
                <a:cs typeface="#9Slide03 Arima Madurai" panose="00000500000000000000" pitchFamily="2" charset="0"/>
              </a:rPr>
              <a:t> MRCN</a:t>
            </a:r>
            <a:endParaRPr lang="en-US" sz="3600" dirty="0">
              <a:solidFill>
                <a:srgbClr val="0070C0"/>
              </a:solidFill>
              <a:latin typeface="#9Slide05 FS Blonde Script" panose="03000503000000000000" pitchFamily="65" charset="0"/>
              <a:cs typeface="#9Slide03 Arima Madurai" panose="00000500000000000000" pitchFamily="2" charset="0"/>
            </a:endParaRPr>
          </a:p>
        </p:txBody>
      </p:sp>
    </p:spTree>
    <p:extLst>
      <p:ext uri="{BB962C8B-B14F-4D97-AF65-F5344CB8AC3E}">
        <p14:creationId xmlns:p14="http://schemas.microsoft.com/office/powerpoint/2010/main" val="336415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16"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3A14DB-818F-4B2B-A632-F638DA2E5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726" y="-176272"/>
            <a:ext cx="11306100" cy="7421526"/>
          </a:xfrm>
          <a:prstGeom prst="rect">
            <a:avLst/>
          </a:prstGeom>
        </p:spPr>
      </p:pic>
      <p:sp>
        <p:nvSpPr>
          <p:cNvPr id="3" name="Rectangle 2">
            <a:extLst>
              <a:ext uri="{FF2B5EF4-FFF2-40B4-BE49-F238E27FC236}">
                <a16:creationId xmlns:a16="http://schemas.microsoft.com/office/drawing/2014/main" id="{A7F967F6-26A3-4187-BCC1-56B3D2F0B4C4}"/>
              </a:ext>
            </a:extLst>
          </p:cNvPr>
          <p:cNvSpPr/>
          <p:nvPr/>
        </p:nvSpPr>
        <p:spPr>
          <a:xfrm>
            <a:off x="2873419" y="4086954"/>
            <a:ext cx="6445162"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F0000"/>
                </a:solidFill>
                <a:latin typeface="Calibri" panose="020F0502020204030204"/>
              </a:rPr>
              <a:t>CHÚC MỪNG CÁC EM !!!</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69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4*#ppt_w"/>
                                          </p:val>
                                        </p:tav>
                                        <p:tav tm="100000">
                                          <p:val>
                                            <p:strVal val="#ppt_w"/>
                                          </p:val>
                                        </p:tav>
                                      </p:tavLst>
                                    </p:anim>
                                    <p:anim calcmode="lin" valueType="num">
                                      <p:cBhvr>
                                        <p:cTn id="12" dur="500" fill="hold"/>
                                        <p:tgtEl>
                                          <p:spTgt spid="3"/>
                                        </p:tgtEl>
                                        <p:attrNameLst>
                                          <p:attrName>ppt_h</p:attrName>
                                        </p:attrNameLst>
                                      </p:cBhvr>
                                      <p:tavLst>
                                        <p:tav tm="0">
                                          <p:val>
                                            <p:strVal val="4*#ppt_h"/>
                                          </p:val>
                                        </p:tav>
                                        <p:tav tm="100000">
                                          <p:val>
                                            <p:strVal val="#ppt_h"/>
                                          </p:val>
                                        </p:tav>
                                      </p:tavLst>
                                    </p:anim>
                                  </p:childTnLst>
                                </p:cTn>
                              </p:par>
                              <p:par>
                                <p:cTn id="13" presetID="21" presetClass="emph" presetSubtype="0" repeatCount="indefinite" fill="hold" grpId="1" nodeType="withEffect">
                                  <p:stCondLst>
                                    <p:cond delay="0"/>
                                  </p:stCondLst>
                                  <p:childTnLst>
                                    <p:animClr clrSpc="hsl" dir="cw">
                                      <p:cBhvr override="childStyle">
                                        <p:cTn id="14" dur="500" fill="hold"/>
                                        <p:tgtEl>
                                          <p:spTgt spid="3"/>
                                        </p:tgtEl>
                                        <p:attrNameLst>
                                          <p:attrName>style.color</p:attrName>
                                        </p:attrNameLst>
                                      </p:cBhvr>
                                      <p:by>
                                        <p:hsl h="7200000" s="0" l="0"/>
                                      </p:by>
                                    </p:animClr>
                                    <p:animClr clrSpc="hsl" dir="cw">
                                      <p:cBhvr>
                                        <p:cTn id="15" dur="500" fill="hold"/>
                                        <p:tgtEl>
                                          <p:spTgt spid="3"/>
                                        </p:tgtEl>
                                        <p:attrNameLst>
                                          <p:attrName>fillcolor</p:attrName>
                                        </p:attrNameLst>
                                      </p:cBhvr>
                                      <p:by>
                                        <p:hsl h="7200000" s="0" l="0"/>
                                      </p:by>
                                    </p:animClr>
                                    <p:animClr clrSpc="hsl" dir="cw">
                                      <p:cBhvr>
                                        <p:cTn id="16" dur="500" fill="hold"/>
                                        <p:tgtEl>
                                          <p:spTgt spid="3"/>
                                        </p:tgtEl>
                                        <p:attrNameLst>
                                          <p:attrName>stroke.color</p:attrName>
                                        </p:attrNameLst>
                                      </p:cBhvr>
                                      <p:by>
                                        <p:hsl h="7200000" s="0" l="0"/>
                                      </p:by>
                                    </p:animClr>
                                    <p:set>
                                      <p:cBhvr>
                                        <p:cTn id="17" dur="500" fill="hold"/>
                                        <p:tgtEl>
                                          <p:spTgt spid="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C46A65-33EE-4DD8-8723-C1108083D826}"/>
              </a:ext>
            </a:extLst>
          </p:cNvPr>
          <p:cNvSpPr txBox="1"/>
          <p:nvPr/>
        </p:nvSpPr>
        <p:spPr>
          <a:xfrm>
            <a:off x="5699052" y="505727"/>
            <a:ext cx="6208085" cy="5940088"/>
          </a:xfrm>
          <a:prstGeom prst="rect">
            <a:avLst/>
          </a:prstGeom>
          <a:noFill/>
        </p:spPr>
        <p:txBody>
          <a:bodyPr wrap="square">
            <a:spAutoFit/>
          </a:bodyPr>
          <a:lstStyle/>
          <a:p>
            <a:pPr algn="ctr"/>
            <a:r>
              <a:rPr lang="en-US" sz="3800" b="1" dirty="0">
                <a:solidFill>
                  <a:srgbClr val="FF0000"/>
                </a:solidFill>
                <a:effectLst/>
                <a:latin typeface="#9Slide03 Arima Madurai" panose="00000500000000000000" pitchFamily="2" charset="0"/>
                <a:ea typeface="Liberation Serif"/>
                <a:cs typeface="#9Slide03 Arima Madurai" panose="00000500000000000000" pitchFamily="2" charset="0"/>
              </a:rPr>
              <a:t>BTVN</a:t>
            </a:r>
          </a:p>
          <a:p>
            <a:pPr algn="just"/>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V</a:t>
            </a:r>
            <a:r>
              <a:rPr lang="vi-VN" sz="3800" b="1" dirty="0">
                <a:solidFill>
                  <a:srgbClr val="000000"/>
                </a:solidFill>
                <a:effectLst/>
                <a:latin typeface="#9Slide03 Arima Madurai" panose="00000500000000000000" pitchFamily="2" charset="0"/>
                <a:ea typeface="Liberation Serif"/>
                <a:cs typeface="#9Slide03 Arima Madurai" panose="00000500000000000000" pitchFamily="2" charset="0"/>
              </a:rPr>
              <a:t>iết </a:t>
            </a:r>
            <a:r>
              <a:rPr lang="en-US" sz="3800" b="1" dirty="0" err="1">
                <a:solidFill>
                  <a:srgbClr val="000000"/>
                </a:solidFill>
                <a:latin typeface="#9Slide03 Arima Madurai" panose="00000500000000000000" pitchFamily="2" charset="0"/>
                <a:ea typeface="Liberation Serif"/>
                <a:cs typeface="#9Slide03 Arima Madurai" panose="00000500000000000000" pitchFamily="2" charset="0"/>
              </a:rPr>
              <a:t>một</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vi-VN" sz="3800" b="1" dirty="0">
                <a:solidFill>
                  <a:srgbClr val="000000"/>
                </a:solidFill>
                <a:effectLst/>
                <a:latin typeface="#9Slide03 Arima Madurai" panose="00000500000000000000" pitchFamily="2" charset="0"/>
                <a:ea typeface="Liberation Serif"/>
                <a:cs typeface="#9Slide03 Arima Madurai" panose="00000500000000000000" pitchFamily="2" charset="0"/>
              </a:rPr>
              <a:t>đoạn văn (khoảng 5 - 7 </a:t>
            </a:r>
            <a:r>
              <a:rPr lang="en-US" sz="3800" b="1" dirty="0" err="1">
                <a:solidFill>
                  <a:srgbClr val="000000"/>
                </a:solidFill>
                <a:latin typeface="#9Slide03 Arima Madurai" panose="00000500000000000000" pitchFamily="2" charset="0"/>
                <a:ea typeface="Liberation Serif"/>
                <a:cs typeface="#9Slide03 Arima Madurai" panose="00000500000000000000" pitchFamily="2" charset="0"/>
              </a:rPr>
              <a:t>dòng</a:t>
            </a:r>
            <a:r>
              <a:rPr lang="vi-VN"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nêu</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cảm</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nghĩ</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của</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em</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về</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một</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nhân</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vật</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trong</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văn</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bản</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Bài</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học</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đường</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đời</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đầu</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tiên</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hoặc</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Ông</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lão</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đánh</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cá</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và</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con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cá</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vàng</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trong</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đoạn</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văn</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có</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sử</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dụng</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chủ</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ngữ</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là</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cụm</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từ</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Gạch</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r>
              <a:rPr lang="en-US" sz="3800" b="1" dirty="0" err="1">
                <a:solidFill>
                  <a:srgbClr val="000000"/>
                </a:solidFill>
                <a:effectLst/>
                <a:latin typeface="#9Slide03 Arima Madurai" panose="00000500000000000000" pitchFamily="2" charset="0"/>
                <a:ea typeface="Liberation Serif"/>
                <a:cs typeface="#9Slide03 Arima Madurai" panose="00000500000000000000" pitchFamily="2" charset="0"/>
              </a:rPr>
              <a:t>chân</a:t>
            </a:r>
            <a:r>
              <a:rPr lang="en-US" sz="3800" b="1" dirty="0">
                <a:solidFill>
                  <a:srgbClr val="000000"/>
                </a:solidFill>
                <a:effectLst/>
                <a:latin typeface="#9Slide03 Arima Madurai" panose="00000500000000000000" pitchFamily="2" charset="0"/>
                <a:ea typeface="Liberation Serif"/>
                <a:cs typeface="#9Slide03 Arima Madurai" panose="00000500000000000000" pitchFamily="2" charset="0"/>
              </a:rPr>
              <a:t>) </a:t>
            </a:r>
            <a:endParaRPr lang="en-US" sz="3800" b="1" dirty="0">
              <a:latin typeface="#9Slide03 Arima Madurai" panose="00000500000000000000" pitchFamily="2" charset="0"/>
              <a:cs typeface="#9Slide03 Arima Madurai" panose="00000500000000000000" pitchFamily="2" charset="0"/>
            </a:endParaRPr>
          </a:p>
        </p:txBody>
      </p:sp>
      <p:pic>
        <p:nvPicPr>
          <p:cNvPr id="1026" name="Picture 2" descr="Cảm nghĩ về Bài học đường đời đầu tiên - Văn 6 (7 mẫu)">
            <a:extLst>
              <a:ext uri="{FF2B5EF4-FFF2-40B4-BE49-F238E27FC236}">
                <a16:creationId xmlns:a16="http://schemas.microsoft.com/office/drawing/2014/main" id="{D2D96E4B-D761-4DE0-9210-170BCE7EC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63" y="305068"/>
            <a:ext cx="5031416" cy="27693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F373D2A-39BB-4EB2-A9CC-1E7EA5551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863" y="3430184"/>
            <a:ext cx="5031416" cy="2992591"/>
          </a:xfrm>
          <a:prstGeom prst="rect">
            <a:avLst/>
          </a:prstGeom>
        </p:spPr>
      </p:pic>
    </p:spTree>
    <p:extLst>
      <p:ext uri="{BB962C8B-B14F-4D97-AF65-F5344CB8AC3E}">
        <p14:creationId xmlns:p14="http://schemas.microsoft.com/office/powerpoint/2010/main" val="248129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3594;p51">
            <a:extLst>
              <a:ext uri="{FF2B5EF4-FFF2-40B4-BE49-F238E27FC236}">
                <a16:creationId xmlns:a16="http://schemas.microsoft.com/office/drawing/2014/main" id="{9B8FEB12-A971-490A-82AD-5F4AFBFCBB8B}"/>
              </a:ext>
            </a:extLst>
          </p:cNvPr>
          <p:cNvGrpSpPr/>
          <p:nvPr/>
        </p:nvGrpSpPr>
        <p:grpSpPr>
          <a:xfrm>
            <a:off x="193135" y="253234"/>
            <a:ext cx="11805728" cy="6328671"/>
            <a:chOff x="508145" y="1422341"/>
            <a:chExt cx="8127684" cy="2666852"/>
          </a:xfrm>
          <a:solidFill>
            <a:schemeClr val="accent2">
              <a:lumMod val="20000"/>
              <a:lumOff val="80000"/>
            </a:schemeClr>
          </a:solidFill>
        </p:grpSpPr>
        <p:sp>
          <p:nvSpPr>
            <p:cNvPr id="5" name="Google Shape;3595;p51">
              <a:extLst>
                <a:ext uri="{FF2B5EF4-FFF2-40B4-BE49-F238E27FC236}">
                  <a16:creationId xmlns:a16="http://schemas.microsoft.com/office/drawing/2014/main" id="{A9E179BB-B33F-4B38-A584-DDFE41C9084E}"/>
                </a:ext>
              </a:extLst>
            </p:cNvPr>
            <p:cNvSpPr/>
            <p:nvPr/>
          </p:nvSpPr>
          <p:spPr>
            <a:xfrm rot="5400000">
              <a:off x="922549" y="1007938"/>
              <a:ext cx="2666852" cy="3495659"/>
            </a:xfrm>
            <a:custGeom>
              <a:avLst/>
              <a:gdLst/>
              <a:ahLst/>
              <a:cxnLst/>
              <a:rect l="l" t="t" r="r" b="b"/>
              <a:pathLst>
                <a:path w="20420" h="19918" extrusionOk="0">
                  <a:moveTo>
                    <a:pt x="19009" y="0"/>
                  </a:moveTo>
                  <a:cubicBezTo>
                    <a:pt x="18879" y="0"/>
                    <a:pt x="18734" y="42"/>
                    <a:pt x="18610" y="87"/>
                  </a:cubicBezTo>
                  <a:cubicBezTo>
                    <a:pt x="18696" y="302"/>
                    <a:pt x="18406" y="580"/>
                    <a:pt x="18182" y="591"/>
                  </a:cubicBezTo>
                  <a:cubicBezTo>
                    <a:pt x="17957" y="591"/>
                    <a:pt x="17742" y="473"/>
                    <a:pt x="17528" y="398"/>
                  </a:cubicBezTo>
                  <a:cubicBezTo>
                    <a:pt x="17451" y="376"/>
                    <a:pt x="17367" y="363"/>
                    <a:pt x="17285" y="363"/>
                  </a:cubicBezTo>
                  <a:cubicBezTo>
                    <a:pt x="17130" y="363"/>
                    <a:pt x="16981" y="411"/>
                    <a:pt x="16897" y="537"/>
                  </a:cubicBezTo>
                  <a:cubicBezTo>
                    <a:pt x="16681" y="235"/>
                    <a:pt x="16297" y="177"/>
                    <a:pt x="15921" y="177"/>
                  </a:cubicBezTo>
                  <a:cubicBezTo>
                    <a:pt x="15831" y="177"/>
                    <a:pt x="15742" y="180"/>
                    <a:pt x="15655" y="184"/>
                  </a:cubicBezTo>
                  <a:cubicBezTo>
                    <a:pt x="15023" y="227"/>
                    <a:pt x="14295" y="313"/>
                    <a:pt x="13952" y="858"/>
                  </a:cubicBezTo>
                  <a:cubicBezTo>
                    <a:pt x="13821" y="474"/>
                    <a:pt x="13383" y="300"/>
                    <a:pt x="12974" y="300"/>
                  </a:cubicBezTo>
                  <a:cubicBezTo>
                    <a:pt x="12950" y="300"/>
                    <a:pt x="12926" y="300"/>
                    <a:pt x="12903" y="302"/>
                  </a:cubicBezTo>
                  <a:cubicBezTo>
                    <a:pt x="12485" y="323"/>
                    <a:pt x="12067" y="484"/>
                    <a:pt x="11650" y="505"/>
                  </a:cubicBezTo>
                  <a:cubicBezTo>
                    <a:pt x="11601" y="509"/>
                    <a:pt x="11551" y="510"/>
                    <a:pt x="11501" y="510"/>
                  </a:cubicBezTo>
                  <a:cubicBezTo>
                    <a:pt x="11039" y="510"/>
                    <a:pt x="10550" y="386"/>
                    <a:pt x="10101" y="386"/>
                  </a:cubicBezTo>
                  <a:cubicBezTo>
                    <a:pt x="9796" y="386"/>
                    <a:pt x="9510" y="443"/>
                    <a:pt x="9262" y="634"/>
                  </a:cubicBezTo>
                  <a:cubicBezTo>
                    <a:pt x="9219" y="677"/>
                    <a:pt x="9166" y="720"/>
                    <a:pt x="9102" y="730"/>
                  </a:cubicBezTo>
                  <a:cubicBezTo>
                    <a:pt x="9097" y="730"/>
                    <a:pt x="9091" y="731"/>
                    <a:pt x="9086" y="731"/>
                  </a:cubicBezTo>
                  <a:cubicBezTo>
                    <a:pt x="8977" y="731"/>
                    <a:pt x="8906" y="619"/>
                    <a:pt x="8834" y="537"/>
                  </a:cubicBezTo>
                  <a:cubicBezTo>
                    <a:pt x="8623" y="286"/>
                    <a:pt x="8280" y="205"/>
                    <a:pt x="7955" y="205"/>
                  </a:cubicBezTo>
                  <a:cubicBezTo>
                    <a:pt x="7934" y="205"/>
                    <a:pt x="7913" y="205"/>
                    <a:pt x="7891" y="206"/>
                  </a:cubicBezTo>
                  <a:cubicBezTo>
                    <a:pt x="7549" y="216"/>
                    <a:pt x="7217" y="313"/>
                    <a:pt x="6863" y="323"/>
                  </a:cubicBezTo>
                  <a:cubicBezTo>
                    <a:pt x="6808" y="327"/>
                    <a:pt x="6753" y="328"/>
                    <a:pt x="6698" y="328"/>
                  </a:cubicBezTo>
                  <a:cubicBezTo>
                    <a:pt x="6516" y="328"/>
                    <a:pt x="6331" y="313"/>
                    <a:pt x="6148" y="313"/>
                  </a:cubicBezTo>
                  <a:cubicBezTo>
                    <a:pt x="6072" y="313"/>
                    <a:pt x="5996" y="315"/>
                    <a:pt x="5921" y="323"/>
                  </a:cubicBezTo>
                  <a:cubicBezTo>
                    <a:pt x="5611" y="356"/>
                    <a:pt x="5279" y="494"/>
                    <a:pt x="5119" y="773"/>
                  </a:cubicBezTo>
                  <a:cubicBezTo>
                    <a:pt x="5065" y="570"/>
                    <a:pt x="4850" y="452"/>
                    <a:pt x="4647" y="441"/>
                  </a:cubicBezTo>
                  <a:cubicBezTo>
                    <a:pt x="4629" y="440"/>
                    <a:pt x="4610" y="440"/>
                    <a:pt x="4591" y="440"/>
                  </a:cubicBezTo>
                  <a:cubicBezTo>
                    <a:pt x="4406" y="440"/>
                    <a:pt x="4222" y="485"/>
                    <a:pt x="4037" y="494"/>
                  </a:cubicBezTo>
                  <a:cubicBezTo>
                    <a:pt x="4022" y="495"/>
                    <a:pt x="4008" y="495"/>
                    <a:pt x="3993" y="495"/>
                  </a:cubicBezTo>
                  <a:cubicBezTo>
                    <a:pt x="3551" y="495"/>
                    <a:pt x="3081" y="278"/>
                    <a:pt x="2663" y="278"/>
                  </a:cubicBezTo>
                  <a:cubicBezTo>
                    <a:pt x="2485" y="278"/>
                    <a:pt x="2316" y="317"/>
                    <a:pt x="2163" y="430"/>
                  </a:cubicBezTo>
                  <a:cubicBezTo>
                    <a:pt x="2066" y="489"/>
                    <a:pt x="1977" y="583"/>
                    <a:pt x="1864" y="583"/>
                  </a:cubicBezTo>
                  <a:cubicBezTo>
                    <a:pt x="1853" y="583"/>
                    <a:pt x="1842" y="582"/>
                    <a:pt x="1831" y="580"/>
                  </a:cubicBezTo>
                  <a:cubicBezTo>
                    <a:pt x="1735" y="570"/>
                    <a:pt x="1671" y="473"/>
                    <a:pt x="1606" y="409"/>
                  </a:cubicBezTo>
                  <a:cubicBezTo>
                    <a:pt x="1503" y="316"/>
                    <a:pt x="1385" y="282"/>
                    <a:pt x="1262" y="282"/>
                  </a:cubicBezTo>
                  <a:cubicBezTo>
                    <a:pt x="1144" y="282"/>
                    <a:pt x="1020" y="314"/>
                    <a:pt x="900" y="356"/>
                  </a:cubicBezTo>
                  <a:cubicBezTo>
                    <a:pt x="664" y="430"/>
                    <a:pt x="567" y="858"/>
                    <a:pt x="514" y="1051"/>
                  </a:cubicBezTo>
                  <a:cubicBezTo>
                    <a:pt x="268" y="1940"/>
                    <a:pt x="353" y="2936"/>
                    <a:pt x="300" y="3846"/>
                  </a:cubicBezTo>
                  <a:cubicBezTo>
                    <a:pt x="225" y="4970"/>
                    <a:pt x="129" y="6095"/>
                    <a:pt x="182" y="7219"/>
                  </a:cubicBezTo>
                  <a:cubicBezTo>
                    <a:pt x="225" y="8194"/>
                    <a:pt x="386" y="9157"/>
                    <a:pt x="439" y="10142"/>
                  </a:cubicBezTo>
                  <a:cubicBezTo>
                    <a:pt x="503" y="11566"/>
                    <a:pt x="332" y="12991"/>
                    <a:pt x="310" y="14425"/>
                  </a:cubicBezTo>
                  <a:cubicBezTo>
                    <a:pt x="310" y="15111"/>
                    <a:pt x="332" y="15828"/>
                    <a:pt x="589" y="16470"/>
                  </a:cubicBezTo>
                  <a:cubicBezTo>
                    <a:pt x="653" y="16641"/>
                    <a:pt x="750" y="16834"/>
                    <a:pt x="696" y="17017"/>
                  </a:cubicBezTo>
                  <a:cubicBezTo>
                    <a:pt x="653" y="17220"/>
                    <a:pt x="450" y="17348"/>
                    <a:pt x="375" y="17552"/>
                  </a:cubicBezTo>
                  <a:cubicBezTo>
                    <a:pt x="193" y="18002"/>
                    <a:pt x="696" y="18601"/>
                    <a:pt x="364" y="18965"/>
                  </a:cubicBezTo>
                  <a:cubicBezTo>
                    <a:pt x="289" y="19051"/>
                    <a:pt x="160" y="19115"/>
                    <a:pt x="118" y="19233"/>
                  </a:cubicBezTo>
                  <a:cubicBezTo>
                    <a:pt x="0" y="19233"/>
                    <a:pt x="139" y="19501"/>
                    <a:pt x="22" y="19511"/>
                  </a:cubicBezTo>
                  <a:cubicBezTo>
                    <a:pt x="450" y="19565"/>
                    <a:pt x="867" y="19629"/>
                    <a:pt x="1295" y="19694"/>
                  </a:cubicBezTo>
                  <a:cubicBezTo>
                    <a:pt x="1363" y="19703"/>
                    <a:pt x="1434" y="19713"/>
                    <a:pt x="1503" y="19713"/>
                  </a:cubicBezTo>
                  <a:cubicBezTo>
                    <a:pt x="1588" y="19713"/>
                    <a:pt x="1670" y="19698"/>
                    <a:pt x="1735" y="19651"/>
                  </a:cubicBezTo>
                  <a:cubicBezTo>
                    <a:pt x="1849" y="19568"/>
                    <a:pt x="1923" y="19393"/>
                    <a:pt x="2054" y="19393"/>
                  </a:cubicBezTo>
                  <a:cubicBezTo>
                    <a:pt x="2058" y="19393"/>
                    <a:pt x="2062" y="19393"/>
                    <a:pt x="2066" y="19394"/>
                  </a:cubicBezTo>
                  <a:cubicBezTo>
                    <a:pt x="2195" y="19394"/>
                    <a:pt x="2270" y="19533"/>
                    <a:pt x="2366" y="19597"/>
                  </a:cubicBezTo>
                  <a:cubicBezTo>
                    <a:pt x="2426" y="19640"/>
                    <a:pt x="2489" y="19660"/>
                    <a:pt x="2553" y="19660"/>
                  </a:cubicBezTo>
                  <a:cubicBezTo>
                    <a:pt x="2788" y="19660"/>
                    <a:pt x="3037" y="19404"/>
                    <a:pt x="3180" y="19168"/>
                  </a:cubicBezTo>
                  <a:cubicBezTo>
                    <a:pt x="3244" y="19308"/>
                    <a:pt x="3309" y="19447"/>
                    <a:pt x="3373" y="19575"/>
                  </a:cubicBezTo>
                  <a:lnTo>
                    <a:pt x="6104" y="19608"/>
                  </a:lnTo>
                  <a:cubicBezTo>
                    <a:pt x="6489" y="19608"/>
                    <a:pt x="6896" y="19608"/>
                    <a:pt x="7249" y="19437"/>
                  </a:cubicBezTo>
                  <a:cubicBezTo>
                    <a:pt x="7478" y="19337"/>
                    <a:pt x="7697" y="19155"/>
                    <a:pt x="7941" y="19155"/>
                  </a:cubicBezTo>
                  <a:cubicBezTo>
                    <a:pt x="7960" y="19155"/>
                    <a:pt x="7979" y="19156"/>
                    <a:pt x="7998" y="19158"/>
                  </a:cubicBezTo>
                  <a:cubicBezTo>
                    <a:pt x="8234" y="19190"/>
                    <a:pt x="8395" y="19404"/>
                    <a:pt x="8609" y="19511"/>
                  </a:cubicBezTo>
                  <a:cubicBezTo>
                    <a:pt x="8668" y="19541"/>
                    <a:pt x="8738" y="19555"/>
                    <a:pt x="8807" y="19555"/>
                  </a:cubicBezTo>
                  <a:cubicBezTo>
                    <a:pt x="8981" y="19555"/>
                    <a:pt x="9153" y="19465"/>
                    <a:pt x="9146" y="19307"/>
                  </a:cubicBezTo>
                  <a:lnTo>
                    <a:pt x="9146" y="19307"/>
                  </a:lnTo>
                  <a:cubicBezTo>
                    <a:pt x="9167" y="19462"/>
                    <a:pt x="9329" y="19561"/>
                    <a:pt x="9488" y="19561"/>
                  </a:cubicBezTo>
                  <a:cubicBezTo>
                    <a:pt x="9535" y="19561"/>
                    <a:pt x="9583" y="19552"/>
                    <a:pt x="9626" y="19533"/>
                  </a:cubicBezTo>
                  <a:cubicBezTo>
                    <a:pt x="9830" y="19458"/>
                    <a:pt x="9947" y="19254"/>
                    <a:pt x="10001" y="19051"/>
                  </a:cubicBezTo>
                  <a:lnTo>
                    <a:pt x="10001" y="19051"/>
                  </a:lnTo>
                  <a:cubicBezTo>
                    <a:pt x="9958" y="19318"/>
                    <a:pt x="10183" y="19575"/>
                    <a:pt x="10451" y="19661"/>
                  </a:cubicBezTo>
                  <a:cubicBezTo>
                    <a:pt x="10578" y="19702"/>
                    <a:pt x="10707" y="19713"/>
                    <a:pt x="10838" y="19713"/>
                  </a:cubicBezTo>
                  <a:cubicBezTo>
                    <a:pt x="10982" y="19713"/>
                    <a:pt x="11129" y="19699"/>
                    <a:pt x="11275" y="19694"/>
                  </a:cubicBezTo>
                  <a:cubicBezTo>
                    <a:pt x="11423" y="19682"/>
                    <a:pt x="11571" y="19677"/>
                    <a:pt x="11719" y="19677"/>
                  </a:cubicBezTo>
                  <a:cubicBezTo>
                    <a:pt x="12280" y="19677"/>
                    <a:pt x="12843" y="19757"/>
                    <a:pt x="13385" y="19918"/>
                  </a:cubicBezTo>
                  <a:cubicBezTo>
                    <a:pt x="13545" y="19651"/>
                    <a:pt x="13706" y="19383"/>
                    <a:pt x="13866" y="19104"/>
                  </a:cubicBezTo>
                  <a:cubicBezTo>
                    <a:pt x="13973" y="19490"/>
                    <a:pt x="14466" y="19565"/>
                    <a:pt x="14862" y="19565"/>
                  </a:cubicBezTo>
                  <a:cubicBezTo>
                    <a:pt x="15049" y="19567"/>
                    <a:pt x="15236" y="19569"/>
                    <a:pt x="15423" y="19569"/>
                  </a:cubicBezTo>
                  <a:cubicBezTo>
                    <a:pt x="16139" y="19569"/>
                    <a:pt x="16856" y="19544"/>
                    <a:pt x="17561" y="19425"/>
                  </a:cubicBezTo>
                  <a:cubicBezTo>
                    <a:pt x="17665" y="19402"/>
                    <a:pt x="17775" y="19383"/>
                    <a:pt x="17881" y="19383"/>
                  </a:cubicBezTo>
                  <a:cubicBezTo>
                    <a:pt x="17972" y="19383"/>
                    <a:pt x="18060" y="19397"/>
                    <a:pt x="18139" y="19437"/>
                  </a:cubicBezTo>
                  <a:cubicBezTo>
                    <a:pt x="18192" y="19468"/>
                    <a:pt x="18246" y="19511"/>
                    <a:pt x="18310" y="19522"/>
                  </a:cubicBezTo>
                  <a:cubicBezTo>
                    <a:pt x="18321" y="19524"/>
                    <a:pt x="18331" y="19525"/>
                    <a:pt x="18341" y="19525"/>
                  </a:cubicBezTo>
                  <a:cubicBezTo>
                    <a:pt x="18465" y="19525"/>
                    <a:pt x="18562" y="19406"/>
                    <a:pt x="18632" y="19297"/>
                  </a:cubicBezTo>
                  <a:cubicBezTo>
                    <a:pt x="18739" y="19575"/>
                    <a:pt x="19017" y="19747"/>
                    <a:pt x="19306" y="19811"/>
                  </a:cubicBezTo>
                  <a:cubicBezTo>
                    <a:pt x="19416" y="19835"/>
                    <a:pt x="19526" y="19844"/>
                    <a:pt x="19636" y="19844"/>
                  </a:cubicBezTo>
                  <a:cubicBezTo>
                    <a:pt x="19825" y="19844"/>
                    <a:pt x="20012" y="19817"/>
                    <a:pt x="20195" y="19789"/>
                  </a:cubicBezTo>
                  <a:cubicBezTo>
                    <a:pt x="20195" y="19618"/>
                    <a:pt x="20088" y="19447"/>
                    <a:pt x="20098" y="19265"/>
                  </a:cubicBezTo>
                  <a:cubicBezTo>
                    <a:pt x="20195" y="18355"/>
                    <a:pt x="20291" y="17488"/>
                    <a:pt x="20366" y="16556"/>
                  </a:cubicBezTo>
                  <a:cubicBezTo>
                    <a:pt x="20398" y="16213"/>
                    <a:pt x="20419" y="15839"/>
                    <a:pt x="20248" y="15539"/>
                  </a:cubicBezTo>
                  <a:cubicBezTo>
                    <a:pt x="20131" y="15325"/>
                    <a:pt x="19916" y="15164"/>
                    <a:pt x="19852" y="14918"/>
                  </a:cubicBezTo>
                  <a:cubicBezTo>
                    <a:pt x="19809" y="14731"/>
                    <a:pt x="19976" y="14503"/>
                    <a:pt x="20138" y="14503"/>
                  </a:cubicBezTo>
                  <a:cubicBezTo>
                    <a:pt x="20180" y="14503"/>
                    <a:pt x="20222" y="14519"/>
                    <a:pt x="20259" y="14554"/>
                  </a:cubicBezTo>
                  <a:cubicBezTo>
                    <a:pt x="20162" y="12615"/>
                    <a:pt x="20066" y="10688"/>
                    <a:pt x="19981" y="8761"/>
                  </a:cubicBezTo>
                  <a:cubicBezTo>
                    <a:pt x="19970" y="8568"/>
                    <a:pt x="19959" y="8354"/>
                    <a:pt x="20066" y="8204"/>
                  </a:cubicBezTo>
                  <a:cubicBezTo>
                    <a:pt x="20152" y="8075"/>
                    <a:pt x="20281" y="8001"/>
                    <a:pt x="20323" y="7861"/>
                  </a:cubicBezTo>
                  <a:cubicBezTo>
                    <a:pt x="20345" y="7776"/>
                    <a:pt x="20334" y="7680"/>
                    <a:pt x="20312" y="7583"/>
                  </a:cubicBezTo>
                  <a:cubicBezTo>
                    <a:pt x="19991" y="5859"/>
                    <a:pt x="20066" y="4082"/>
                    <a:pt x="20141" y="2326"/>
                  </a:cubicBezTo>
                  <a:lnTo>
                    <a:pt x="20173" y="1362"/>
                  </a:lnTo>
                  <a:cubicBezTo>
                    <a:pt x="20184" y="1212"/>
                    <a:pt x="20184" y="1051"/>
                    <a:pt x="20109" y="923"/>
                  </a:cubicBezTo>
                  <a:cubicBezTo>
                    <a:pt x="19981" y="698"/>
                    <a:pt x="19638" y="473"/>
                    <a:pt x="19381" y="463"/>
                  </a:cubicBezTo>
                  <a:cubicBezTo>
                    <a:pt x="19381" y="344"/>
                    <a:pt x="19370" y="227"/>
                    <a:pt x="19295" y="130"/>
                  </a:cubicBezTo>
                  <a:cubicBezTo>
                    <a:pt x="19229" y="34"/>
                    <a:pt x="19125" y="0"/>
                    <a:pt x="19009" y="0"/>
                  </a:cubicBezTo>
                  <a:close/>
                </a:path>
              </a:pathLst>
            </a:custGeom>
            <a:grpFill/>
            <a:ln>
              <a:noFill/>
            </a:ln>
          </p:spPr>
          <p:txBody>
            <a:bodyPr spcFirstLastPara="1" wrap="square" lIns="91425" tIns="91425" rIns="91425" bIns="91425" anchor="ctr" anchorCtr="0">
              <a:noAutofit/>
            </a:bodyPr>
            <a:lstStyle/>
            <a:p>
              <a:endParaRPr sz="1800"/>
            </a:p>
          </p:txBody>
        </p:sp>
        <p:sp>
          <p:nvSpPr>
            <p:cNvPr id="6" name="Google Shape;3596;p51">
              <a:extLst>
                <a:ext uri="{FF2B5EF4-FFF2-40B4-BE49-F238E27FC236}">
                  <a16:creationId xmlns:a16="http://schemas.microsoft.com/office/drawing/2014/main" id="{D9DEC2AD-FAA3-4DE3-862D-CBC577382A7D}"/>
                </a:ext>
              </a:extLst>
            </p:cNvPr>
            <p:cNvSpPr/>
            <p:nvPr/>
          </p:nvSpPr>
          <p:spPr>
            <a:xfrm rot="5400000">
              <a:off x="5554574" y="1007938"/>
              <a:ext cx="2666852" cy="3495659"/>
            </a:xfrm>
            <a:custGeom>
              <a:avLst/>
              <a:gdLst/>
              <a:ahLst/>
              <a:cxnLst/>
              <a:rect l="l" t="t" r="r" b="b"/>
              <a:pathLst>
                <a:path w="20420" h="19918" extrusionOk="0">
                  <a:moveTo>
                    <a:pt x="19009" y="0"/>
                  </a:moveTo>
                  <a:cubicBezTo>
                    <a:pt x="18879" y="0"/>
                    <a:pt x="18734" y="42"/>
                    <a:pt x="18610" y="87"/>
                  </a:cubicBezTo>
                  <a:cubicBezTo>
                    <a:pt x="18696" y="302"/>
                    <a:pt x="18406" y="580"/>
                    <a:pt x="18182" y="591"/>
                  </a:cubicBezTo>
                  <a:cubicBezTo>
                    <a:pt x="17957" y="591"/>
                    <a:pt x="17742" y="473"/>
                    <a:pt x="17528" y="398"/>
                  </a:cubicBezTo>
                  <a:cubicBezTo>
                    <a:pt x="17451" y="376"/>
                    <a:pt x="17367" y="363"/>
                    <a:pt x="17285" y="363"/>
                  </a:cubicBezTo>
                  <a:cubicBezTo>
                    <a:pt x="17130" y="363"/>
                    <a:pt x="16981" y="411"/>
                    <a:pt x="16897" y="537"/>
                  </a:cubicBezTo>
                  <a:cubicBezTo>
                    <a:pt x="16681" y="235"/>
                    <a:pt x="16297" y="177"/>
                    <a:pt x="15921" y="177"/>
                  </a:cubicBezTo>
                  <a:cubicBezTo>
                    <a:pt x="15831" y="177"/>
                    <a:pt x="15742" y="180"/>
                    <a:pt x="15655" y="184"/>
                  </a:cubicBezTo>
                  <a:cubicBezTo>
                    <a:pt x="15023" y="227"/>
                    <a:pt x="14295" y="313"/>
                    <a:pt x="13952" y="858"/>
                  </a:cubicBezTo>
                  <a:cubicBezTo>
                    <a:pt x="13821" y="474"/>
                    <a:pt x="13383" y="300"/>
                    <a:pt x="12974" y="300"/>
                  </a:cubicBezTo>
                  <a:cubicBezTo>
                    <a:pt x="12950" y="300"/>
                    <a:pt x="12926" y="300"/>
                    <a:pt x="12903" y="302"/>
                  </a:cubicBezTo>
                  <a:cubicBezTo>
                    <a:pt x="12485" y="323"/>
                    <a:pt x="12067" y="484"/>
                    <a:pt x="11650" y="505"/>
                  </a:cubicBezTo>
                  <a:cubicBezTo>
                    <a:pt x="11601" y="509"/>
                    <a:pt x="11551" y="510"/>
                    <a:pt x="11501" y="510"/>
                  </a:cubicBezTo>
                  <a:cubicBezTo>
                    <a:pt x="11039" y="510"/>
                    <a:pt x="10550" y="386"/>
                    <a:pt x="10101" y="386"/>
                  </a:cubicBezTo>
                  <a:cubicBezTo>
                    <a:pt x="9796" y="386"/>
                    <a:pt x="9510" y="443"/>
                    <a:pt x="9262" y="634"/>
                  </a:cubicBezTo>
                  <a:cubicBezTo>
                    <a:pt x="9219" y="677"/>
                    <a:pt x="9166" y="720"/>
                    <a:pt x="9102" y="730"/>
                  </a:cubicBezTo>
                  <a:cubicBezTo>
                    <a:pt x="9097" y="730"/>
                    <a:pt x="9091" y="731"/>
                    <a:pt x="9086" y="731"/>
                  </a:cubicBezTo>
                  <a:cubicBezTo>
                    <a:pt x="8977" y="731"/>
                    <a:pt x="8906" y="619"/>
                    <a:pt x="8834" y="537"/>
                  </a:cubicBezTo>
                  <a:cubicBezTo>
                    <a:pt x="8623" y="286"/>
                    <a:pt x="8280" y="205"/>
                    <a:pt x="7955" y="205"/>
                  </a:cubicBezTo>
                  <a:cubicBezTo>
                    <a:pt x="7934" y="205"/>
                    <a:pt x="7913" y="205"/>
                    <a:pt x="7891" y="206"/>
                  </a:cubicBezTo>
                  <a:cubicBezTo>
                    <a:pt x="7549" y="216"/>
                    <a:pt x="7217" y="313"/>
                    <a:pt x="6863" y="323"/>
                  </a:cubicBezTo>
                  <a:cubicBezTo>
                    <a:pt x="6808" y="327"/>
                    <a:pt x="6753" y="328"/>
                    <a:pt x="6698" y="328"/>
                  </a:cubicBezTo>
                  <a:cubicBezTo>
                    <a:pt x="6516" y="328"/>
                    <a:pt x="6331" y="313"/>
                    <a:pt x="6148" y="313"/>
                  </a:cubicBezTo>
                  <a:cubicBezTo>
                    <a:pt x="6072" y="313"/>
                    <a:pt x="5996" y="315"/>
                    <a:pt x="5921" y="323"/>
                  </a:cubicBezTo>
                  <a:cubicBezTo>
                    <a:pt x="5611" y="356"/>
                    <a:pt x="5279" y="494"/>
                    <a:pt x="5119" y="773"/>
                  </a:cubicBezTo>
                  <a:cubicBezTo>
                    <a:pt x="5065" y="570"/>
                    <a:pt x="4850" y="452"/>
                    <a:pt x="4647" y="441"/>
                  </a:cubicBezTo>
                  <a:cubicBezTo>
                    <a:pt x="4629" y="440"/>
                    <a:pt x="4610" y="440"/>
                    <a:pt x="4591" y="440"/>
                  </a:cubicBezTo>
                  <a:cubicBezTo>
                    <a:pt x="4406" y="440"/>
                    <a:pt x="4222" y="485"/>
                    <a:pt x="4037" y="494"/>
                  </a:cubicBezTo>
                  <a:cubicBezTo>
                    <a:pt x="4022" y="495"/>
                    <a:pt x="4008" y="495"/>
                    <a:pt x="3993" y="495"/>
                  </a:cubicBezTo>
                  <a:cubicBezTo>
                    <a:pt x="3551" y="495"/>
                    <a:pt x="3081" y="278"/>
                    <a:pt x="2663" y="278"/>
                  </a:cubicBezTo>
                  <a:cubicBezTo>
                    <a:pt x="2485" y="278"/>
                    <a:pt x="2316" y="317"/>
                    <a:pt x="2163" y="430"/>
                  </a:cubicBezTo>
                  <a:cubicBezTo>
                    <a:pt x="2066" y="489"/>
                    <a:pt x="1977" y="583"/>
                    <a:pt x="1864" y="583"/>
                  </a:cubicBezTo>
                  <a:cubicBezTo>
                    <a:pt x="1853" y="583"/>
                    <a:pt x="1842" y="582"/>
                    <a:pt x="1831" y="580"/>
                  </a:cubicBezTo>
                  <a:cubicBezTo>
                    <a:pt x="1735" y="570"/>
                    <a:pt x="1671" y="473"/>
                    <a:pt x="1606" y="409"/>
                  </a:cubicBezTo>
                  <a:cubicBezTo>
                    <a:pt x="1503" y="316"/>
                    <a:pt x="1385" y="282"/>
                    <a:pt x="1262" y="282"/>
                  </a:cubicBezTo>
                  <a:cubicBezTo>
                    <a:pt x="1144" y="282"/>
                    <a:pt x="1020" y="314"/>
                    <a:pt x="900" y="356"/>
                  </a:cubicBezTo>
                  <a:cubicBezTo>
                    <a:pt x="664" y="430"/>
                    <a:pt x="567" y="858"/>
                    <a:pt x="514" y="1051"/>
                  </a:cubicBezTo>
                  <a:cubicBezTo>
                    <a:pt x="268" y="1940"/>
                    <a:pt x="353" y="2936"/>
                    <a:pt x="300" y="3846"/>
                  </a:cubicBezTo>
                  <a:cubicBezTo>
                    <a:pt x="225" y="4970"/>
                    <a:pt x="129" y="6095"/>
                    <a:pt x="182" y="7219"/>
                  </a:cubicBezTo>
                  <a:cubicBezTo>
                    <a:pt x="225" y="8194"/>
                    <a:pt x="386" y="9157"/>
                    <a:pt x="439" y="10142"/>
                  </a:cubicBezTo>
                  <a:cubicBezTo>
                    <a:pt x="503" y="11566"/>
                    <a:pt x="332" y="12991"/>
                    <a:pt x="310" y="14425"/>
                  </a:cubicBezTo>
                  <a:cubicBezTo>
                    <a:pt x="310" y="15111"/>
                    <a:pt x="332" y="15828"/>
                    <a:pt x="589" y="16470"/>
                  </a:cubicBezTo>
                  <a:cubicBezTo>
                    <a:pt x="653" y="16641"/>
                    <a:pt x="750" y="16834"/>
                    <a:pt x="696" y="17017"/>
                  </a:cubicBezTo>
                  <a:cubicBezTo>
                    <a:pt x="653" y="17220"/>
                    <a:pt x="450" y="17348"/>
                    <a:pt x="375" y="17552"/>
                  </a:cubicBezTo>
                  <a:cubicBezTo>
                    <a:pt x="193" y="18002"/>
                    <a:pt x="696" y="18601"/>
                    <a:pt x="364" y="18965"/>
                  </a:cubicBezTo>
                  <a:cubicBezTo>
                    <a:pt x="289" y="19051"/>
                    <a:pt x="160" y="19115"/>
                    <a:pt x="118" y="19233"/>
                  </a:cubicBezTo>
                  <a:cubicBezTo>
                    <a:pt x="0" y="19233"/>
                    <a:pt x="139" y="19501"/>
                    <a:pt x="22" y="19511"/>
                  </a:cubicBezTo>
                  <a:cubicBezTo>
                    <a:pt x="450" y="19565"/>
                    <a:pt x="867" y="19629"/>
                    <a:pt x="1295" y="19694"/>
                  </a:cubicBezTo>
                  <a:cubicBezTo>
                    <a:pt x="1363" y="19703"/>
                    <a:pt x="1434" y="19713"/>
                    <a:pt x="1503" y="19713"/>
                  </a:cubicBezTo>
                  <a:cubicBezTo>
                    <a:pt x="1588" y="19713"/>
                    <a:pt x="1670" y="19698"/>
                    <a:pt x="1735" y="19651"/>
                  </a:cubicBezTo>
                  <a:cubicBezTo>
                    <a:pt x="1849" y="19568"/>
                    <a:pt x="1923" y="19393"/>
                    <a:pt x="2054" y="19393"/>
                  </a:cubicBezTo>
                  <a:cubicBezTo>
                    <a:pt x="2058" y="19393"/>
                    <a:pt x="2062" y="19393"/>
                    <a:pt x="2066" y="19394"/>
                  </a:cubicBezTo>
                  <a:cubicBezTo>
                    <a:pt x="2195" y="19394"/>
                    <a:pt x="2270" y="19533"/>
                    <a:pt x="2366" y="19597"/>
                  </a:cubicBezTo>
                  <a:cubicBezTo>
                    <a:pt x="2426" y="19640"/>
                    <a:pt x="2489" y="19660"/>
                    <a:pt x="2553" y="19660"/>
                  </a:cubicBezTo>
                  <a:cubicBezTo>
                    <a:pt x="2788" y="19660"/>
                    <a:pt x="3037" y="19404"/>
                    <a:pt x="3180" y="19168"/>
                  </a:cubicBezTo>
                  <a:cubicBezTo>
                    <a:pt x="3244" y="19308"/>
                    <a:pt x="3309" y="19447"/>
                    <a:pt x="3373" y="19575"/>
                  </a:cubicBezTo>
                  <a:lnTo>
                    <a:pt x="6104" y="19608"/>
                  </a:lnTo>
                  <a:cubicBezTo>
                    <a:pt x="6489" y="19608"/>
                    <a:pt x="6896" y="19608"/>
                    <a:pt x="7249" y="19437"/>
                  </a:cubicBezTo>
                  <a:cubicBezTo>
                    <a:pt x="7478" y="19337"/>
                    <a:pt x="7697" y="19155"/>
                    <a:pt x="7941" y="19155"/>
                  </a:cubicBezTo>
                  <a:cubicBezTo>
                    <a:pt x="7960" y="19155"/>
                    <a:pt x="7979" y="19156"/>
                    <a:pt x="7998" y="19158"/>
                  </a:cubicBezTo>
                  <a:cubicBezTo>
                    <a:pt x="8234" y="19190"/>
                    <a:pt x="8395" y="19404"/>
                    <a:pt x="8609" y="19511"/>
                  </a:cubicBezTo>
                  <a:cubicBezTo>
                    <a:pt x="8668" y="19541"/>
                    <a:pt x="8738" y="19555"/>
                    <a:pt x="8807" y="19555"/>
                  </a:cubicBezTo>
                  <a:cubicBezTo>
                    <a:pt x="8981" y="19555"/>
                    <a:pt x="9153" y="19465"/>
                    <a:pt x="9146" y="19307"/>
                  </a:cubicBezTo>
                  <a:lnTo>
                    <a:pt x="9146" y="19307"/>
                  </a:lnTo>
                  <a:cubicBezTo>
                    <a:pt x="9167" y="19462"/>
                    <a:pt x="9329" y="19561"/>
                    <a:pt x="9488" y="19561"/>
                  </a:cubicBezTo>
                  <a:cubicBezTo>
                    <a:pt x="9535" y="19561"/>
                    <a:pt x="9583" y="19552"/>
                    <a:pt x="9626" y="19533"/>
                  </a:cubicBezTo>
                  <a:cubicBezTo>
                    <a:pt x="9830" y="19458"/>
                    <a:pt x="9947" y="19254"/>
                    <a:pt x="10001" y="19051"/>
                  </a:cubicBezTo>
                  <a:lnTo>
                    <a:pt x="10001" y="19051"/>
                  </a:lnTo>
                  <a:cubicBezTo>
                    <a:pt x="9958" y="19318"/>
                    <a:pt x="10183" y="19575"/>
                    <a:pt x="10451" y="19661"/>
                  </a:cubicBezTo>
                  <a:cubicBezTo>
                    <a:pt x="10578" y="19702"/>
                    <a:pt x="10707" y="19713"/>
                    <a:pt x="10838" y="19713"/>
                  </a:cubicBezTo>
                  <a:cubicBezTo>
                    <a:pt x="10982" y="19713"/>
                    <a:pt x="11129" y="19699"/>
                    <a:pt x="11275" y="19694"/>
                  </a:cubicBezTo>
                  <a:cubicBezTo>
                    <a:pt x="11423" y="19682"/>
                    <a:pt x="11571" y="19677"/>
                    <a:pt x="11719" y="19677"/>
                  </a:cubicBezTo>
                  <a:cubicBezTo>
                    <a:pt x="12280" y="19677"/>
                    <a:pt x="12843" y="19757"/>
                    <a:pt x="13385" y="19918"/>
                  </a:cubicBezTo>
                  <a:cubicBezTo>
                    <a:pt x="13545" y="19651"/>
                    <a:pt x="13706" y="19383"/>
                    <a:pt x="13866" y="19104"/>
                  </a:cubicBezTo>
                  <a:cubicBezTo>
                    <a:pt x="13973" y="19490"/>
                    <a:pt x="14466" y="19565"/>
                    <a:pt x="14862" y="19565"/>
                  </a:cubicBezTo>
                  <a:cubicBezTo>
                    <a:pt x="15049" y="19567"/>
                    <a:pt x="15236" y="19569"/>
                    <a:pt x="15423" y="19569"/>
                  </a:cubicBezTo>
                  <a:cubicBezTo>
                    <a:pt x="16139" y="19569"/>
                    <a:pt x="16856" y="19544"/>
                    <a:pt x="17561" y="19425"/>
                  </a:cubicBezTo>
                  <a:cubicBezTo>
                    <a:pt x="17665" y="19402"/>
                    <a:pt x="17775" y="19383"/>
                    <a:pt x="17881" y="19383"/>
                  </a:cubicBezTo>
                  <a:cubicBezTo>
                    <a:pt x="17972" y="19383"/>
                    <a:pt x="18060" y="19397"/>
                    <a:pt x="18139" y="19437"/>
                  </a:cubicBezTo>
                  <a:cubicBezTo>
                    <a:pt x="18192" y="19468"/>
                    <a:pt x="18246" y="19511"/>
                    <a:pt x="18310" y="19522"/>
                  </a:cubicBezTo>
                  <a:cubicBezTo>
                    <a:pt x="18321" y="19524"/>
                    <a:pt x="18331" y="19525"/>
                    <a:pt x="18341" y="19525"/>
                  </a:cubicBezTo>
                  <a:cubicBezTo>
                    <a:pt x="18465" y="19525"/>
                    <a:pt x="18562" y="19406"/>
                    <a:pt x="18632" y="19297"/>
                  </a:cubicBezTo>
                  <a:cubicBezTo>
                    <a:pt x="18739" y="19575"/>
                    <a:pt x="19017" y="19747"/>
                    <a:pt x="19306" y="19811"/>
                  </a:cubicBezTo>
                  <a:cubicBezTo>
                    <a:pt x="19416" y="19835"/>
                    <a:pt x="19526" y="19844"/>
                    <a:pt x="19636" y="19844"/>
                  </a:cubicBezTo>
                  <a:cubicBezTo>
                    <a:pt x="19825" y="19844"/>
                    <a:pt x="20012" y="19817"/>
                    <a:pt x="20195" y="19789"/>
                  </a:cubicBezTo>
                  <a:cubicBezTo>
                    <a:pt x="20195" y="19618"/>
                    <a:pt x="20088" y="19447"/>
                    <a:pt x="20098" y="19265"/>
                  </a:cubicBezTo>
                  <a:cubicBezTo>
                    <a:pt x="20195" y="18355"/>
                    <a:pt x="20291" y="17488"/>
                    <a:pt x="20366" y="16556"/>
                  </a:cubicBezTo>
                  <a:cubicBezTo>
                    <a:pt x="20398" y="16213"/>
                    <a:pt x="20419" y="15839"/>
                    <a:pt x="20248" y="15539"/>
                  </a:cubicBezTo>
                  <a:cubicBezTo>
                    <a:pt x="20131" y="15325"/>
                    <a:pt x="19916" y="15164"/>
                    <a:pt x="19852" y="14918"/>
                  </a:cubicBezTo>
                  <a:cubicBezTo>
                    <a:pt x="19809" y="14731"/>
                    <a:pt x="19976" y="14503"/>
                    <a:pt x="20138" y="14503"/>
                  </a:cubicBezTo>
                  <a:cubicBezTo>
                    <a:pt x="20180" y="14503"/>
                    <a:pt x="20222" y="14519"/>
                    <a:pt x="20259" y="14554"/>
                  </a:cubicBezTo>
                  <a:cubicBezTo>
                    <a:pt x="20162" y="12615"/>
                    <a:pt x="20066" y="10688"/>
                    <a:pt x="19981" y="8761"/>
                  </a:cubicBezTo>
                  <a:cubicBezTo>
                    <a:pt x="19970" y="8568"/>
                    <a:pt x="19959" y="8354"/>
                    <a:pt x="20066" y="8204"/>
                  </a:cubicBezTo>
                  <a:cubicBezTo>
                    <a:pt x="20152" y="8075"/>
                    <a:pt x="20281" y="8001"/>
                    <a:pt x="20323" y="7861"/>
                  </a:cubicBezTo>
                  <a:cubicBezTo>
                    <a:pt x="20345" y="7776"/>
                    <a:pt x="20334" y="7680"/>
                    <a:pt x="20312" y="7583"/>
                  </a:cubicBezTo>
                  <a:cubicBezTo>
                    <a:pt x="19991" y="5859"/>
                    <a:pt x="20066" y="4082"/>
                    <a:pt x="20141" y="2326"/>
                  </a:cubicBezTo>
                  <a:lnTo>
                    <a:pt x="20173" y="1362"/>
                  </a:lnTo>
                  <a:cubicBezTo>
                    <a:pt x="20184" y="1212"/>
                    <a:pt x="20184" y="1051"/>
                    <a:pt x="20109" y="923"/>
                  </a:cubicBezTo>
                  <a:cubicBezTo>
                    <a:pt x="19981" y="698"/>
                    <a:pt x="19638" y="473"/>
                    <a:pt x="19381" y="463"/>
                  </a:cubicBezTo>
                  <a:cubicBezTo>
                    <a:pt x="19381" y="344"/>
                    <a:pt x="19370" y="227"/>
                    <a:pt x="19295" y="130"/>
                  </a:cubicBezTo>
                  <a:cubicBezTo>
                    <a:pt x="19229" y="34"/>
                    <a:pt x="19125" y="0"/>
                    <a:pt x="19009" y="0"/>
                  </a:cubicBezTo>
                  <a:close/>
                </a:path>
              </a:pathLst>
            </a:custGeom>
            <a:grpFill/>
            <a:ln>
              <a:noFill/>
            </a:ln>
          </p:spPr>
          <p:txBody>
            <a:bodyPr spcFirstLastPara="1" wrap="square" lIns="91425" tIns="91425" rIns="91425" bIns="91425" anchor="ctr" anchorCtr="0">
              <a:noAutofit/>
            </a:bodyPr>
            <a:lstStyle/>
            <a:p>
              <a:endParaRPr sz="1800"/>
            </a:p>
          </p:txBody>
        </p:sp>
        <p:sp>
          <p:nvSpPr>
            <p:cNvPr id="7" name="Google Shape;3597;p51">
              <a:extLst>
                <a:ext uri="{FF2B5EF4-FFF2-40B4-BE49-F238E27FC236}">
                  <a16:creationId xmlns:a16="http://schemas.microsoft.com/office/drawing/2014/main" id="{77423A28-DA6E-408E-99DC-3EA4F524A8A2}"/>
                </a:ext>
              </a:extLst>
            </p:cNvPr>
            <p:cNvSpPr/>
            <p:nvPr/>
          </p:nvSpPr>
          <p:spPr>
            <a:xfrm rot="5400000">
              <a:off x="3344699" y="1007938"/>
              <a:ext cx="2666852" cy="3495659"/>
            </a:xfrm>
            <a:custGeom>
              <a:avLst/>
              <a:gdLst/>
              <a:ahLst/>
              <a:cxnLst/>
              <a:rect l="l" t="t" r="r" b="b"/>
              <a:pathLst>
                <a:path w="20420" h="19918" extrusionOk="0">
                  <a:moveTo>
                    <a:pt x="19009" y="0"/>
                  </a:moveTo>
                  <a:cubicBezTo>
                    <a:pt x="18879" y="0"/>
                    <a:pt x="18734" y="42"/>
                    <a:pt x="18610" y="87"/>
                  </a:cubicBezTo>
                  <a:cubicBezTo>
                    <a:pt x="18696" y="302"/>
                    <a:pt x="18406" y="580"/>
                    <a:pt x="18182" y="591"/>
                  </a:cubicBezTo>
                  <a:cubicBezTo>
                    <a:pt x="17957" y="591"/>
                    <a:pt x="17742" y="473"/>
                    <a:pt x="17528" y="398"/>
                  </a:cubicBezTo>
                  <a:cubicBezTo>
                    <a:pt x="17451" y="376"/>
                    <a:pt x="17367" y="363"/>
                    <a:pt x="17285" y="363"/>
                  </a:cubicBezTo>
                  <a:cubicBezTo>
                    <a:pt x="17130" y="363"/>
                    <a:pt x="16981" y="411"/>
                    <a:pt x="16897" y="537"/>
                  </a:cubicBezTo>
                  <a:cubicBezTo>
                    <a:pt x="16681" y="235"/>
                    <a:pt x="16297" y="177"/>
                    <a:pt x="15921" y="177"/>
                  </a:cubicBezTo>
                  <a:cubicBezTo>
                    <a:pt x="15831" y="177"/>
                    <a:pt x="15742" y="180"/>
                    <a:pt x="15655" y="184"/>
                  </a:cubicBezTo>
                  <a:cubicBezTo>
                    <a:pt x="15023" y="227"/>
                    <a:pt x="14295" y="313"/>
                    <a:pt x="13952" y="858"/>
                  </a:cubicBezTo>
                  <a:cubicBezTo>
                    <a:pt x="13821" y="474"/>
                    <a:pt x="13383" y="300"/>
                    <a:pt x="12974" y="300"/>
                  </a:cubicBezTo>
                  <a:cubicBezTo>
                    <a:pt x="12950" y="300"/>
                    <a:pt x="12926" y="300"/>
                    <a:pt x="12903" y="302"/>
                  </a:cubicBezTo>
                  <a:cubicBezTo>
                    <a:pt x="12485" y="323"/>
                    <a:pt x="12067" y="484"/>
                    <a:pt x="11650" y="505"/>
                  </a:cubicBezTo>
                  <a:cubicBezTo>
                    <a:pt x="11601" y="509"/>
                    <a:pt x="11551" y="510"/>
                    <a:pt x="11501" y="510"/>
                  </a:cubicBezTo>
                  <a:cubicBezTo>
                    <a:pt x="11039" y="510"/>
                    <a:pt x="10550" y="386"/>
                    <a:pt x="10101" y="386"/>
                  </a:cubicBezTo>
                  <a:cubicBezTo>
                    <a:pt x="9796" y="386"/>
                    <a:pt x="9510" y="443"/>
                    <a:pt x="9262" y="634"/>
                  </a:cubicBezTo>
                  <a:cubicBezTo>
                    <a:pt x="9219" y="677"/>
                    <a:pt x="9166" y="720"/>
                    <a:pt x="9102" y="730"/>
                  </a:cubicBezTo>
                  <a:cubicBezTo>
                    <a:pt x="9097" y="730"/>
                    <a:pt x="9091" y="731"/>
                    <a:pt x="9086" y="731"/>
                  </a:cubicBezTo>
                  <a:cubicBezTo>
                    <a:pt x="8977" y="731"/>
                    <a:pt x="8906" y="619"/>
                    <a:pt x="8834" y="537"/>
                  </a:cubicBezTo>
                  <a:cubicBezTo>
                    <a:pt x="8623" y="286"/>
                    <a:pt x="8280" y="205"/>
                    <a:pt x="7955" y="205"/>
                  </a:cubicBezTo>
                  <a:cubicBezTo>
                    <a:pt x="7934" y="205"/>
                    <a:pt x="7913" y="205"/>
                    <a:pt x="7891" y="206"/>
                  </a:cubicBezTo>
                  <a:cubicBezTo>
                    <a:pt x="7549" y="216"/>
                    <a:pt x="7217" y="313"/>
                    <a:pt x="6863" y="323"/>
                  </a:cubicBezTo>
                  <a:cubicBezTo>
                    <a:pt x="6808" y="327"/>
                    <a:pt x="6753" y="328"/>
                    <a:pt x="6698" y="328"/>
                  </a:cubicBezTo>
                  <a:cubicBezTo>
                    <a:pt x="6516" y="328"/>
                    <a:pt x="6331" y="313"/>
                    <a:pt x="6148" y="313"/>
                  </a:cubicBezTo>
                  <a:cubicBezTo>
                    <a:pt x="6072" y="313"/>
                    <a:pt x="5996" y="315"/>
                    <a:pt x="5921" y="323"/>
                  </a:cubicBezTo>
                  <a:cubicBezTo>
                    <a:pt x="5611" y="356"/>
                    <a:pt x="5279" y="494"/>
                    <a:pt x="5119" y="773"/>
                  </a:cubicBezTo>
                  <a:cubicBezTo>
                    <a:pt x="5065" y="570"/>
                    <a:pt x="4850" y="452"/>
                    <a:pt x="4647" y="441"/>
                  </a:cubicBezTo>
                  <a:cubicBezTo>
                    <a:pt x="4629" y="440"/>
                    <a:pt x="4610" y="440"/>
                    <a:pt x="4591" y="440"/>
                  </a:cubicBezTo>
                  <a:cubicBezTo>
                    <a:pt x="4406" y="440"/>
                    <a:pt x="4222" y="485"/>
                    <a:pt x="4037" y="494"/>
                  </a:cubicBezTo>
                  <a:cubicBezTo>
                    <a:pt x="4022" y="495"/>
                    <a:pt x="4008" y="495"/>
                    <a:pt x="3993" y="495"/>
                  </a:cubicBezTo>
                  <a:cubicBezTo>
                    <a:pt x="3551" y="495"/>
                    <a:pt x="3081" y="278"/>
                    <a:pt x="2663" y="278"/>
                  </a:cubicBezTo>
                  <a:cubicBezTo>
                    <a:pt x="2485" y="278"/>
                    <a:pt x="2316" y="317"/>
                    <a:pt x="2163" y="430"/>
                  </a:cubicBezTo>
                  <a:cubicBezTo>
                    <a:pt x="2066" y="489"/>
                    <a:pt x="1977" y="583"/>
                    <a:pt x="1864" y="583"/>
                  </a:cubicBezTo>
                  <a:cubicBezTo>
                    <a:pt x="1853" y="583"/>
                    <a:pt x="1842" y="582"/>
                    <a:pt x="1831" y="580"/>
                  </a:cubicBezTo>
                  <a:cubicBezTo>
                    <a:pt x="1735" y="570"/>
                    <a:pt x="1671" y="473"/>
                    <a:pt x="1606" y="409"/>
                  </a:cubicBezTo>
                  <a:cubicBezTo>
                    <a:pt x="1503" y="316"/>
                    <a:pt x="1385" y="282"/>
                    <a:pt x="1262" y="282"/>
                  </a:cubicBezTo>
                  <a:cubicBezTo>
                    <a:pt x="1144" y="282"/>
                    <a:pt x="1020" y="314"/>
                    <a:pt x="900" y="356"/>
                  </a:cubicBezTo>
                  <a:cubicBezTo>
                    <a:pt x="664" y="430"/>
                    <a:pt x="567" y="858"/>
                    <a:pt x="514" y="1051"/>
                  </a:cubicBezTo>
                  <a:cubicBezTo>
                    <a:pt x="268" y="1940"/>
                    <a:pt x="353" y="2936"/>
                    <a:pt x="300" y="3846"/>
                  </a:cubicBezTo>
                  <a:cubicBezTo>
                    <a:pt x="225" y="4970"/>
                    <a:pt x="129" y="6095"/>
                    <a:pt x="182" y="7219"/>
                  </a:cubicBezTo>
                  <a:cubicBezTo>
                    <a:pt x="225" y="8194"/>
                    <a:pt x="386" y="9157"/>
                    <a:pt x="439" y="10142"/>
                  </a:cubicBezTo>
                  <a:cubicBezTo>
                    <a:pt x="503" y="11566"/>
                    <a:pt x="332" y="12991"/>
                    <a:pt x="310" y="14425"/>
                  </a:cubicBezTo>
                  <a:cubicBezTo>
                    <a:pt x="310" y="15111"/>
                    <a:pt x="332" y="15828"/>
                    <a:pt x="589" y="16470"/>
                  </a:cubicBezTo>
                  <a:cubicBezTo>
                    <a:pt x="653" y="16641"/>
                    <a:pt x="750" y="16834"/>
                    <a:pt x="696" y="17017"/>
                  </a:cubicBezTo>
                  <a:cubicBezTo>
                    <a:pt x="653" y="17220"/>
                    <a:pt x="450" y="17348"/>
                    <a:pt x="375" y="17552"/>
                  </a:cubicBezTo>
                  <a:cubicBezTo>
                    <a:pt x="193" y="18002"/>
                    <a:pt x="696" y="18601"/>
                    <a:pt x="364" y="18965"/>
                  </a:cubicBezTo>
                  <a:cubicBezTo>
                    <a:pt x="289" y="19051"/>
                    <a:pt x="160" y="19115"/>
                    <a:pt x="118" y="19233"/>
                  </a:cubicBezTo>
                  <a:cubicBezTo>
                    <a:pt x="0" y="19233"/>
                    <a:pt x="139" y="19501"/>
                    <a:pt x="22" y="19511"/>
                  </a:cubicBezTo>
                  <a:cubicBezTo>
                    <a:pt x="450" y="19565"/>
                    <a:pt x="867" y="19629"/>
                    <a:pt x="1295" y="19694"/>
                  </a:cubicBezTo>
                  <a:cubicBezTo>
                    <a:pt x="1363" y="19703"/>
                    <a:pt x="1434" y="19713"/>
                    <a:pt x="1503" y="19713"/>
                  </a:cubicBezTo>
                  <a:cubicBezTo>
                    <a:pt x="1588" y="19713"/>
                    <a:pt x="1670" y="19698"/>
                    <a:pt x="1735" y="19651"/>
                  </a:cubicBezTo>
                  <a:cubicBezTo>
                    <a:pt x="1849" y="19568"/>
                    <a:pt x="1923" y="19393"/>
                    <a:pt x="2054" y="19393"/>
                  </a:cubicBezTo>
                  <a:cubicBezTo>
                    <a:pt x="2058" y="19393"/>
                    <a:pt x="2062" y="19393"/>
                    <a:pt x="2066" y="19394"/>
                  </a:cubicBezTo>
                  <a:cubicBezTo>
                    <a:pt x="2195" y="19394"/>
                    <a:pt x="2270" y="19533"/>
                    <a:pt x="2366" y="19597"/>
                  </a:cubicBezTo>
                  <a:cubicBezTo>
                    <a:pt x="2426" y="19640"/>
                    <a:pt x="2489" y="19660"/>
                    <a:pt x="2553" y="19660"/>
                  </a:cubicBezTo>
                  <a:cubicBezTo>
                    <a:pt x="2788" y="19660"/>
                    <a:pt x="3037" y="19404"/>
                    <a:pt x="3180" y="19168"/>
                  </a:cubicBezTo>
                  <a:cubicBezTo>
                    <a:pt x="3244" y="19308"/>
                    <a:pt x="3309" y="19447"/>
                    <a:pt x="3373" y="19575"/>
                  </a:cubicBezTo>
                  <a:lnTo>
                    <a:pt x="6104" y="19608"/>
                  </a:lnTo>
                  <a:cubicBezTo>
                    <a:pt x="6489" y="19608"/>
                    <a:pt x="6896" y="19608"/>
                    <a:pt x="7249" y="19437"/>
                  </a:cubicBezTo>
                  <a:cubicBezTo>
                    <a:pt x="7478" y="19337"/>
                    <a:pt x="7697" y="19155"/>
                    <a:pt x="7941" y="19155"/>
                  </a:cubicBezTo>
                  <a:cubicBezTo>
                    <a:pt x="7960" y="19155"/>
                    <a:pt x="7979" y="19156"/>
                    <a:pt x="7998" y="19158"/>
                  </a:cubicBezTo>
                  <a:cubicBezTo>
                    <a:pt x="8234" y="19190"/>
                    <a:pt x="8395" y="19404"/>
                    <a:pt x="8609" y="19511"/>
                  </a:cubicBezTo>
                  <a:cubicBezTo>
                    <a:pt x="8668" y="19541"/>
                    <a:pt x="8738" y="19555"/>
                    <a:pt x="8807" y="19555"/>
                  </a:cubicBezTo>
                  <a:cubicBezTo>
                    <a:pt x="8981" y="19555"/>
                    <a:pt x="9153" y="19465"/>
                    <a:pt x="9146" y="19307"/>
                  </a:cubicBezTo>
                  <a:lnTo>
                    <a:pt x="9146" y="19307"/>
                  </a:lnTo>
                  <a:cubicBezTo>
                    <a:pt x="9167" y="19462"/>
                    <a:pt x="9329" y="19561"/>
                    <a:pt x="9488" y="19561"/>
                  </a:cubicBezTo>
                  <a:cubicBezTo>
                    <a:pt x="9535" y="19561"/>
                    <a:pt x="9583" y="19552"/>
                    <a:pt x="9626" y="19533"/>
                  </a:cubicBezTo>
                  <a:cubicBezTo>
                    <a:pt x="9830" y="19458"/>
                    <a:pt x="9947" y="19254"/>
                    <a:pt x="10001" y="19051"/>
                  </a:cubicBezTo>
                  <a:lnTo>
                    <a:pt x="10001" y="19051"/>
                  </a:lnTo>
                  <a:cubicBezTo>
                    <a:pt x="9958" y="19318"/>
                    <a:pt x="10183" y="19575"/>
                    <a:pt x="10451" y="19661"/>
                  </a:cubicBezTo>
                  <a:cubicBezTo>
                    <a:pt x="10578" y="19702"/>
                    <a:pt x="10707" y="19713"/>
                    <a:pt x="10838" y="19713"/>
                  </a:cubicBezTo>
                  <a:cubicBezTo>
                    <a:pt x="10982" y="19713"/>
                    <a:pt x="11129" y="19699"/>
                    <a:pt x="11275" y="19694"/>
                  </a:cubicBezTo>
                  <a:cubicBezTo>
                    <a:pt x="11423" y="19682"/>
                    <a:pt x="11571" y="19677"/>
                    <a:pt x="11719" y="19677"/>
                  </a:cubicBezTo>
                  <a:cubicBezTo>
                    <a:pt x="12280" y="19677"/>
                    <a:pt x="12843" y="19757"/>
                    <a:pt x="13385" y="19918"/>
                  </a:cubicBezTo>
                  <a:cubicBezTo>
                    <a:pt x="13545" y="19651"/>
                    <a:pt x="13706" y="19383"/>
                    <a:pt x="13866" y="19104"/>
                  </a:cubicBezTo>
                  <a:cubicBezTo>
                    <a:pt x="13973" y="19490"/>
                    <a:pt x="14466" y="19565"/>
                    <a:pt x="14862" y="19565"/>
                  </a:cubicBezTo>
                  <a:cubicBezTo>
                    <a:pt x="15049" y="19567"/>
                    <a:pt x="15236" y="19569"/>
                    <a:pt x="15423" y="19569"/>
                  </a:cubicBezTo>
                  <a:cubicBezTo>
                    <a:pt x="16139" y="19569"/>
                    <a:pt x="16856" y="19544"/>
                    <a:pt x="17561" y="19425"/>
                  </a:cubicBezTo>
                  <a:cubicBezTo>
                    <a:pt x="17665" y="19402"/>
                    <a:pt x="17775" y="19383"/>
                    <a:pt x="17881" y="19383"/>
                  </a:cubicBezTo>
                  <a:cubicBezTo>
                    <a:pt x="17972" y="19383"/>
                    <a:pt x="18060" y="19397"/>
                    <a:pt x="18139" y="19437"/>
                  </a:cubicBezTo>
                  <a:cubicBezTo>
                    <a:pt x="18192" y="19468"/>
                    <a:pt x="18246" y="19511"/>
                    <a:pt x="18310" y="19522"/>
                  </a:cubicBezTo>
                  <a:cubicBezTo>
                    <a:pt x="18321" y="19524"/>
                    <a:pt x="18331" y="19525"/>
                    <a:pt x="18341" y="19525"/>
                  </a:cubicBezTo>
                  <a:cubicBezTo>
                    <a:pt x="18465" y="19525"/>
                    <a:pt x="18562" y="19406"/>
                    <a:pt x="18632" y="19297"/>
                  </a:cubicBezTo>
                  <a:cubicBezTo>
                    <a:pt x="18739" y="19575"/>
                    <a:pt x="19017" y="19747"/>
                    <a:pt x="19306" y="19811"/>
                  </a:cubicBezTo>
                  <a:cubicBezTo>
                    <a:pt x="19416" y="19835"/>
                    <a:pt x="19526" y="19844"/>
                    <a:pt x="19636" y="19844"/>
                  </a:cubicBezTo>
                  <a:cubicBezTo>
                    <a:pt x="19825" y="19844"/>
                    <a:pt x="20012" y="19817"/>
                    <a:pt x="20195" y="19789"/>
                  </a:cubicBezTo>
                  <a:cubicBezTo>
                    <a:pt x="20195" y="19618"/>
                    <a:pt x="20088" y="19447"/>
                    <a:pt x="20098" y="19265"/>
                  </a:cubicBezTo>
                  <a:cubicBezTo>
                    <a:pt x="20195" y="18355"/>
                    <a:pt x="20291" y="17488"/>
                    <a:pt x="20366" y="16556"/>
                  </a:cubicBezTo>
                  <a:cubicBezTo>
                    <a:pt x="20398" y="16213"/>
                    <a:pt x="20419" y="15839"/>
                    <a:pt x="20248" y="15539"/>
                  </a:cubicBezTo>
                  <a:cubicBezTo>
                    <a:pt x="20131" y="15325"/>
                    <a:pt x="19916" y="15164"/>
                    <a:pt x="19852" y="14918"/>
                  </a:cubicBezTo>
                  <a:cubicBezTo>
                    <a:pt x="19809" y="14731"/>
                    <a:pt x="19976" y="14503"/>
                    <a:pt x="20138" y="14503"/>
                  </a:cubicBezTo>
                  <a:cubicBezTo>
                    <a:pt x="20180" y="14503"/>
                    <a:pt x="20222" y="14519"/>
                    <a:pt x="20259" y="14554"/>
                  </a:cubicBezTo>
                  <a:cubicBezTo>
                    <a:pt x="20162" y="12615"/>
                    <a:pt x="20066" y="10688"/>
                    <a:pt x="19981" y="8761"/>
                  </a:cubicBezTo>
                  <a:cubicBezTo>
                    <a:pt x="19970" y="8568"/>
                    <a:pt x="19959" y="8354"/>
                    <a:pt x="20066" y="8204"/>
                  </a:cubicBezTo>
                  <a:cubicBezTo>
                    <a:pt x="20152" y="8075"/>
                    <a:pt x="20281" y="8001"/>
                    <a:pt x="20323" y="7861"/>
                  </a:cubicBezTo>
                  <a:cubicBezTo>
                    <a:pt x="20345" y="7776"/>
                    <a:pt x="20334" y="7680"/>
                    <a:pt x="20312" y="7583"/>
                  </a:cubicBezTo>
                  <a:cubicBezTo>
                    <a:pt x="19991" y="5859"/>
                    <a:pt x="20066" y="4082"/>
                    <a:pt x="20141" y="2326"/>
                  </a:cubicBezTo>
                  <a:lnTo>
                    <a:pt x="20173" y="1362"/>
                  </a:lnTo>
                  <a:cubicBezTo>
                    <a:pt x="20184" y="1212"/>
                    <a:pt x="20184" y="1051"/>
                    <a:pt x="20109" y="923"/>
                  </a:cubicBezTo>
                  <a:cubicBezTo>
                    <a:pt x="19981" y="698"/>
                    <a:pt x="19638" y="473"/>
                    <a:pt x="19381" y="463"/>
                  </a:cubicBezTo>
                  <a:cubicBezTo>
                    <a:pt x="19381" y="344"/>
                    <a:pt x="19370" y="227"/>
                    <a:pt x="19295" y="130"/>
                  </a:cubicBezTo>
                  <a:cubicBezTo>
                    <a:pt x="19229" y="34"/>
                    <a:pt x="19125" y="0"/>
                    <a:pt x="19009" y="0"/>
                  </a:cubicBezTo>
                  <a:close/>
                </a:path>
              </a:pathLst>
            </a:custGeom>
            <a:grpFill/>
            <a:ln>
              <a:noFill/>
            </a:ln>
          </p:spPr>
          <p:txBody>
            <a:bodyPr spcFirstLastPara="1" wrap="square" lIns="91425" tIns="91425" rIns="91425" bIns="91425" anchor="ctr" anchorCtr="0">
              <a:noAutofit/>
            </a:bodyPr>
            <a:lstStyle/>
            <a:p>
              <a:endParaRPr sz="1800"/>
            </a:p>
          </p:txBody>
        </p:sp>
      </p:grpSp>
      <p:sp>
        <p:nvSpPr>
          <p:cNvPr id="3" name="TextBox 2">
            <a:extLst>
              <a:ext uri="{FF2B5EF4-FFF2-40B4-BE49-F238E27FC236}">
                <a16:creationId xmlns:a16="http://schemas.microsoft.com/office/drawing/2014/main" id="{4862BAA0-3F0F-4004-973D-5164F86A3C79}"/>
              </a:ext>
            </a:extLst>
          </p:cNvPr>
          <p:cNvSpPr txBox="1"/>
          <p:nvPr/>
        </p:nvSpPr>
        <p:spPr>
          <a:xfrm>
            <a:off x="352425" y="685830"/>
            <a:ext cx="11489055" cy="5509200"/>
          </a:xfrm>
          <a:prstGeom prst="rect">
            <a:avLst/>
          </a:prstGeom>
          <a:noFill/>
        </p:spPr>
        <p:txBody>
          <a:bodyPr wrap="square">
            <a:spAutoFit/>
          </a:bodyPr>
          <a:lstStyle/>
          <a:p>
            <a:pPr algn="just"/>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Văn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bản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Bài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học</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đường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đời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đầu</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tiên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được</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trích</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từ</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truyện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Dế</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Mèn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phiêu</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lưu</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kí</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của</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nhà</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văn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Tô</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Hoài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Văn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bản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này</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kể</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về</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1</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chặng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đường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đời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đáng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nhớ</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của</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nhân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vật</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Dế</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Mèn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qua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lời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tự</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thuật</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của</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chính</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nhân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vật</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này</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Là</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1</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chàng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dế</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thanh</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niên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cường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tráng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Dế</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Mèn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luôn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hãnh</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diện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về</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vóc</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dáng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sức</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mạnh</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của</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mình</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Những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hành</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động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của</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Dế</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Mèn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cho</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thấy</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anh</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chàng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dế</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này</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rất</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bồng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bột</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xốc</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nổi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Sai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lầm</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lớn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nhất</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của</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Dế</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Mèn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là</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hành</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động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trêu</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ghẹo</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chị</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Cốc</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dẫn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đến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cái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chết</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đáng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thương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của</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Dế</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Choắt</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Sau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hành</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động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dại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dột</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tệ</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hại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đó</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Dế</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Mèn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đã</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ân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hận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và</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rút</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ra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được</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bài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học</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đường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đời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đầu</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tiên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cho</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mình</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Bài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học</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của</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Dế</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Mèn</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cũng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là</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bài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học</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chung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của</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tuổi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trẻ</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bồng</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bột</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xốc</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3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nổi</a:t>
            </a:r>
            <a:r>
              <a:rPr lang="en-US" sz="3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a:t>
            </a:r>
            <a:endParaRPr lang="en-US" sz="32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82356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36373F-193E-4817-BAF7-9282973F089D}"/>
              </a:ext>
            </a:extLst>
          </p:cNvPr>
          <p:cNvPicPr>
            <a:picLocks noChangeAspect="1"/>
          </p:cNvPicPr>
          <p:nvPr/>
        </p:nvPicPr>
        <p:blipFill rotWithShape="1">
          <a:blip r:embed="rId3"/>
          <a:srcRect l="6604" t="11015" r="3640" b="11739"/>
          <a:stretch/>
        </p:blipFill>
        <p:spPr>
          <a:xfrm>
            <a:off x="-1" y="372717"/>
            <a:ext cx="12192001" cy="6112565"/>
          </a:xfrm>
          <a:prstGeom prst="rect">
            <a:avLst/>
          </a:prstGeom>
        </p:spPr>
      </p:pic>
      <p:sp>
        <p:nvSpPr>
          <p:cNvPr id="3" name="TextBox 2">
            <a:extLst>
              <a:ext uri="{FF2B5EF4-FFF2-40B4-BE49-F238E27FC236}">
                <a16:creationId xmlns:a16="http://schemas.microsoft.com/office/drawing/2014/main" id="{303E3E6D-AC45-4745-967C-FBC077AC30A4}"/>
              </a:ext>
            </a:extLst>
          </p:cNvPr>
          <p:cNvSpPr txBox="1"/>
          <p:nvPr/>
        </p:nvSpPr>
        <p:spPr>
          <a:xfrm>
            <a:off x="1964724" y="2875001"/>
            <a:ext cx="8134126" cy="1107996"/>
          </a:xfrm>
          <a:prstGeom prst="rect">
            <a:avLst/>
          </a:prstGeom>
          <a:noFill/>
        </p:spPr>
        <p:txBody>
          <a:bodyPr wrap="square">
            <a:spAutoFit/>
          </a:bodyPr>
          <a:lstStyle/>
          <a:p>
            <a:pPr algn="ctr"/>
            <a:r>
              <a:rPr lang="en-US" sz="6600" dirty="0">
                <a:solidFill>
                  <a:srgbClr val="FF0000"/>
                </a:solidFill>
                <a:effectLst/>
                <a:latin typeface="#9Slide05 SVNBulgary" pitchFamily="2" charset="0"/>
                <a:ea typeface="Calibri" panose="020F0502020204030204" pitchFamily="34" charset="0"/>
              </a:rPr>
              <a:t>I. </a:t>
            </a:r>
            <a:r>
              <a:rPr lang="en-US" sz="6600" dirty="0" err="1">
                <a:solidFill>
                  <a:srgbClr val="FF0000"/>
                </a:solidFill>
                <a:effectLst/>
                <a:latin typeface="#9Slide05 SVNBulgary" pitchFamily="2" charset="0"/>
                <a:ea typeface="Calibri" panose="020F0502020204030204" pitchFamily="34" charset="0"/>
              </a:rPr>
              <a:t>Kiến</a:t>
            </a:r>
            <a:r>
              <a:rPr lang="en-US" sz="6600" dirty="0">
                <a:solidFill>
                  <a:srgbClr val="FF0000"/>
                </a:solidFill>
                <a:effectLst/>
                <a:latin typeface="#9Slide05 SVNBulgary" pitchFamily="2" charset="0"/>
                <a:ea typeface="Calibri" panose="020F0502020204030204" pitchFamily="34" charset="0"/>
              </a:rPr>
              <a:t> </a:t>
            </a:r>
            <a:r>
              <a:rPr lang="en-US" sz="6600" dirty="0" err="1">
                <a:solidFill>
                  <a:srgbClr val="FF0000"/>
                </a:solidFill>
                <a:effectLst/>
                <a:latin typeface="#9Slide05 SVNBulgary" pitchFamily="2" charset="0"/>
                <a:ea typeface="Calibri" panose="020F0502020204030204" pitchFamily="34" charset="0"/>
              </a:rPr>
              <a:t>thức</a:t>
            </a:r>
            <a:r>
              <a:rPr lang="en-US" sz="6600" dirty="0">
                <a:solidFill>
                  <a:srgbClr val="FF0000"/>
                </a:solidFill>
                <a:effectLst/>
                <a:latin typeface="#9Slide05 SVNBulgary" pitchFamily="2" charset="0"/>
                <a:ea typeface="Calibri" panose="020F0502020204030204" pitchFamily="34" charset="0"/>
              </a:rPr>
              <a:t> </a:t>
            </a:r>
            <a:r>
              <a:rPr lang="en-US" sz="6600" dirty="0" err="1">
                <a:solidFill>
                  <a:srgbClr val="FF0000"/>
                </a:solidFill>
                <a:effectLst/>
                <a:latin typeface="#9Slide05 SVNBulgary" pitchFamily="2" charset="0"/>
                <a:ea typeface="Calibri" panose="020F0502020204030204" pitchFamily="34" charset="0"/>
              </a:rPr>
              <a:t>Ngữ</a:t>
            </a:r>
            <a:r>
              <a:rPr lang="en-US" sz="6600" dirty="0">
                <a:solidFill>
                  <a:srgbClr val="FF0000"/>
                </a:solidFill>
                <a:effectLst/>
                <a:latin typeface="#9Slide05 SVNBulgary" pitchFamily="2" charset="0"/>
                <a:ea typeface="Calibri" panose="020F0502020204030204" pitchFamily="34" charset="0"/>
              </a:rPr>
              <a:t> </a:t>
            </a:r>
            <a:r>
              <a:rPr lang="en-US" sz="6600" dirty="0" err="1">
                <a:solidFill>
                  <a:srgbClr val="FF0000"/>
                </a:solidFill>
                <a:effectLst/>
                <a:latin typeface="#9Slide05 SVNBulgary" pitchFamily="2" charset="0"/>
                <a:ea typeface="Calibri" panose="020F0502020204030204" pitchFamily="34" charset="0"/>
              </a:rPr>
              <a:t>văn</a:t>
            </a:r>
            <a:endParaRPr lang="en-US" sz="6600" dirty="0">
              <a:solidFill>
                <a:srgbClr val="FF0000"/>
              </a:solidFill>
              <a:effectLst/>
              <a:latin typeface="#9Slide05 SVNBulgary" pitchFamily="2" charset="0"/>
              <a:ea typeface="Calibri" panose="020F0502020204030204" pitchFamily="34" charset="0"/>
            </a:endParaRPr>
          </a:p>
        </p:txBody>
      </p:sp>
    </p:spTree>
    <p:extLst>
      <p:ext uri="{BB962C8B-B14F-4D97-AF65-F5344CB8AC3E}">
        <p14:creationId xmlns:p14="http://schemas.microsoft.com/office/powerpoint/2010/main" val="123225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8105" t="-427" r="3690" b="427"/>
          <a:stretch/>
        </p:blipFill>
        <p:spPr>
          <a:xfrm>
            <a:off x="-170788" y="2082147"/>
            <a:ext cx="4253487" cy="4650362"/>
          </a:xfrm>
        </p:spPr>
      </p:pic>
      <p:sp>
        <p:nvSpPr>
          <p:cNvPr id="11" name="TextBox 10">
            <a:extLst>
              <a:ext uri="{FF2B5EF4-FFF2-40B4-BE49-F238E27FC236}">
                <a16:creationId xmlns:a16="http://schemas.microsoft.com/office/drawing/2014/main" id="{558B3712-C41A-4CF8-9B63-1F0448D0DDA5}"/>
              </a:ext>
            </a:extLst>
          </p:cNvPr>
          <p:cNvSpPr txBox="1"/>
          <p:nvPr/>
        </p:nvSpPr>
        <p:spPr>
          <a:xfrm>
            <a:off x="593001" y="552026"/>
            <a:ext cx="11005997" cy="923330"/>
          </a:xfrm>
          <a:prstGeom prst="rect">
            <a:avLst/>
          </a:prstGeom>
          <a:noFill/>
        </p:spPr>
        <p:txBody>
          <a:bodyPr wrap="square">
            <a:spAutoFit/>
          </a:bodyPr>
          <a:lstStyle/>
          <a:p>
            <a:pPr algn="ctr">
              <a:spcAft>
                <a:spcPts val="1000"/>
              </a:spcAft>
              <a:tabLst>
                <a:tab pos="90170" algn="l"/>
                <a:tab pos="180340" algn="l"/>
              </a:tabLst>
            </a:pPr>
            <a:r>
              <a:rPr lang="en-US" sz="5400" dirty="0" err="1">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Đọc</a:t>
            </a:r>
            <a:r>
              <a:rPr lang="en-US" sz="5400" dirty="0">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 2 </a:t>
            </a:r>
            <a:r>
              <a:rPr lang="en-US" sz="5400" dirty="0" err="1">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ví</a:t>
            </a:r>
            <a:r>
              <a:rPr lang="en-US" sz="5400" dirty="0">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 </a:t>
            </a:r>
            <a:r>
              <a:rPr lang="en-US" sz="5400" dirty="0" err="1">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dụ</a:t>
            </a:r>
            <a:r>
              <a:rPr lang="en-US" sz="5400" dirty="0">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 </a:t>
            </a:r>
            <a:r>
              <a:rPr lang="en-US" sz="5400" dirty="0" err="1">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sau</a:t>
            </a:r>
            <a:r>
              <a:rPr lang="en-US" sz="5400" dirty="0">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 </a:t>
            </a:r>
            <a:r>
              <a:rPr lang="en-US" sz="5400" dirty="0" err="1">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và</a:t>
            </a:r>
            <a:r>
              <a:rPr lang="en-US" sz="5400" dirty="0">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 </a:t>
            </a:r>
            <a:r>
              <a:rPr lang="en-US" sz="5400" dirty="0" err="1">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hoàn</a:t>
            </a:r>
            <a:r>
              <a:rPr lang="en-US" sz="5400" dirty="0">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 </a:t>
            </a:r>
            <a:r>
              <a:rPr lang="en-US" sz="5400" dirty="0" err="1">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thiện</a:t>
            </a:r>
            <a:r>
              <a:rPr lang="en-US" sz="5400" dirty="0">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 </a:t>
            </a:r>
            <a:r>
              <a:rPr lang="en-US" sz="5400" dirty="0" err="1">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Phiếu</a:t>
            </a:r>
            <a:r>
              <a:rPr lang="en-US" sz="5400" dirty="0">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 </a:t>
            </a:r>
            <a:r>
              <a:rPr lang="en-US" sz="5400" dirty="0" err="1">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học</a:t>
            </a:r>
            <a:r>
              <a:rPr lang="en-US" sz="5400" dirty="0">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 </a:t>
            </a:r>
            <a:r>
              <a:rPr lang="en-US" sz="5400" dirty="0" err="1">
                <a:solidFill>
                  <a:srgbClr val="FF0000"/>
                </a:solidFill>
                <a:latin typeface="#9Slide05 SVNCookie" panose="020B0606040200020203" pitchFamily="34" charset="0"/>
                <a:ea typeface="Calibri" panose="020F0502020204030204" pitchFamily="34" charset="0"/>
                <a:cs typeface="Times New Roman" panose="02020603050405020304" pitchFamily="18" charset="0"/>
              </a:rPr>
              <a:t>tập</a:t>
            </a:r>
            <a:endParaRPr lang="en-US" sz="4400" dirty="0">
              <a:solidFill>
                <a:srgbClr val="FF0000"/>
              </a:solidFill>
              <a:effectLst/>
              <a:latin typeface="#9Slide05 SVNCookie" panose="020B0606040200020203" pitchFamily="34" charset="0"/>
              <a:ea typeface="Calibri" panose="020F0502020204030204" pitchFamily="34" charset="0"/>
              <a:cs typeface="Times New Roman" panose="02020603050405020304" pitchFamily="18" charset="0"/>
            </a:endParaRPr>
          </a:p>
        </p:txBody>
      </p:sp>
      <p:grpSp>
        <p:nvGrpSpPr>
          <p:cNvPr id="13" name="Google Shape;462;p10">
            <a:extLst>
              <a:ext uri="{FF2B5EF4-FFF2-40B4-BE49-F238E27FC236}">
                <a16:creationId xmlns:a16="http://schemas.microsoft.com/office/drawing/2014/main" id="{334B7BCF-1D26-413B-B8D1-D6C3945D07AA}"/>
              </a:ext>
            </a:extLst>
          </p:cNvPr>
          <p:cNvGrpSpPr/>
          <p:nvPr/>
        </p:nvGrpSpPr>
        <p:grpSpPr>
          <a:xfrm>
            <a:off x="4504908" y="2348680"/>
            <a:ext cx="7413068" cy="1436981"/>
            <a:chOff x="5410199" y="719518"/>
            <a:chExt cx="7213127" cy="1015663"/>
          </a:xfrm>
        </p:grpSpPr>
        <p:sp>
          <p:nvSpPr>
            <p:cNvPr id="14" name="Google Shape;463;p10">
              <a:extLst>
                <a:ext uri="{FF2B5EF4-FFF2-40B4-BE49-F238E27FC236}">
                  <a16:creationId xmlns:a16="http://schemas.microsoft.com/office/drawing/2014/main" id="{8DBF2BCB-7AA8-43BE-A1DD-5312530A77CB}"/>
                </a:ext>
              </a:extLst>
            </p:cNvPr>
            <p:cNvSpPr/>
            <p:nvPr/>
          </p:nvSpPr>
          <p:spPr>
            <a:xfrm>
              <a:off x="5410199" y="719518"/>
              <a:ext cx="7213127" cy="1015663"/>
            </a:xfrm>
            <a:prstGeom prst="homePlate">
              <a:avLst>
                <a:gd name="adj" fmla="val 50000"/>
              </a:avLst>
            </a:prstGeom>
            <a:solidFill>
              <a:schemeClr val="accent6">
                <a:lumMod val="20000"/>
                <a:lumOff val="80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800" dirty="0">
                <a:solidFill>
                  <a:schemeClr val="lt1"/>
                </a:solidFill>
                <a:latin typeface="#9Slide03 Arima Madurai" panose="00000500000000000000" pitchFamily="2" charset="0"/>
                <a:ea typeface="Calibri"/>
                <a:cs typeface="#9Slide03 Arima Madurai" panose="00000500000000000000" pitchFamily="2" charset="0"/>
                <a:sym typeface="Calibri"/>
              </a:endParaRPr>
            </a:p>
          </p:txBody>
        </p:sp>
        <p:sp>
          <p:nvSpPr>
            <p:cNvPr id="15" name="Google Shape;464;p10">
              <a:extLst>
                <a:ext uri="{FF2B5EF4-FFF2-40B4-BE49-F238E27FC236}">
                  <a16:creationId xmlns:a16="http://schemas.microsoft.com/office/drawing/2014/main" id="{2562A699-4331-42AB-95A3-C032B4BE4806}"/>
                </a:ext>
              </a:extLst>
            </p:cNvPr>
            <p:cNvSpPr txBox="1"/>
            <p:nvPr/>
          </p:nvSpPr>
          <p:spPr>
            <a:xfrm>
              <a:off x="5599114" y="890180"/>
              <a:ext cx="6501439" cy="67433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dirty="0">
                  <a:solidFill>
                    <a:schemeClr val="tx1"/>
                  </a:solidFill>
                  <a:effectLst/>
                  <a:latin typeface="#9Slide03 Arima Madurai" panose="00000500000000000000" pitchFamily="2" charset="0"/>
                  <a:cs typeface="#9Slide03 Arima Madurai" panose="00000500000000000000" pitchFamily="2" charset="0"/>
                </a:rPr>
                <a:t>a. Hai </a:t>
              </a:r>
              <a:r>
                <a:rPr lang="en-US" sz="2800" dirty="0" err="1">
                  <a:solidFill>
                    <a:schemeClr val="tx1"/>
                  </a:solidFill>
                  <a:effectLst/>
                  <a:latin typeface="#9Slide03 Arima Madurai" panose="00000500000000000000" pitchFamily="2" charset="0"/>
                  <a:cs typeface="#9Slide03 Arima Madurai" panose="00000500000000000000" pitchFamily="2" charset="0"/>
                </a:rPr>
                <a:t>vợ</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chồng</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ông</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lão</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đánh</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cá</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sống</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cùng</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nhau</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a:solidFill>
                    <a:schemeClr val="tx1"/>
                  </a:solidFill>
                  <a:latin typeface="#9Slide03 Arima Madurai" panose="00000500000000000000" pitchFamily="2" charset="0"/>
                  <a:cs typeface="#9Slide03 Arima Madurai" panose="00000500000000000000" pitchFamily="2" charset="0"/>
                </a:rPr>
                <a:t>ở 1 </a:t>
              </a:r>
              <a:r>
                <a:rPr lang="en-US" sz="2800" dirty="0" err="1">
                  <a:solidFill>
                    <a:schemeClr val="tx1"/>
                  </a:solidFill>
                  <a:latin typeface="#9Slide03 Arima Madurai" panose="00000500000000000000" pitchFamily="2" charset="0"/>
                  <a:cs typeface="#9Slide03 Arima Madurai" panose="00000500000000000000" pitchFamily="2" charset="0"/>
                </a:rPr>
                <a:t>túp</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lều</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latin typeface="#9Slide03 Arima Madurai" panose="00000500000000000000" pitchFamily="2" charset="0"/>
                  <a:cs typeface="#9Slide03 Arima Madurai" panose="00000500000000000000" pitchFamily="2" charset="0"/>
                </a:rPr>
                <a:t>nát</a:t>
              </a:r>
              <a:r>
                <a:rPr lang="en-US" sz="2800" dirty="0">
                  <a:solidFill>
                    <a:schemeClr val="tx1"/>
                  </a:solidFill>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bên</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bờ</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biển</a:t>
              </a:r>
              <a:r>
                <a:rPr lang="en-US" sz="2800" dirty="0">
                  <a:solidFill>
                    <a:schemeClr val="tx1"/>
                  </a:solidFill>
                  <a:effectLst/>
                  <a:latin typeface="#9Slide03 Arima Madurai" panose="00000500000000000000" pitchFamily="2" charset="0"/>
                  <a:cs typeface="#9Slide03 Arima Madurai" panose="00000500000000000000" pitchFamily="2" charset="0"/>
                </a:rPr>
                <a:t>.</a:t>
              </a:r>
            </a:p>
          </p:txBody>
        </p:sp>
      </p:grpSp>
      <p:grpSp>
        <p:nvGrpSpPr>
          <p:cNvPr id="16" name="Google Shape;462;p10">
            <a:extLst>
              <a:ext uri="{FF2B5EF4-FFF2-40B4-BE49-F238E27FC236}">
                <a16:creationId xmlns:a16="http://schemas.microsoft.com/office/drawing/2014/main" id="{3CD138CB-7346-48F8-966F-D1422CCF7C17}"/>
              </a:ext>
            </a:extLst>
          </p:cNvPr>
          <p:cNvGrpSpPr/>
          <p:nvPr/>
        </p:nvGrpSpPr>
        <p:grpSpPr>
          <a:xfrm>
            <a:off x="4504908" y="4417961"/>
            <a:ext cx="7413068" cy="1436981"/>
            <a:chOff x="5410199" y="719518"/>
            <a:chExt cx="7213127" cy="1015663"/>
          </a:xfrm>
        </p:grpSpPr>
        <p:sp>
          <p:nvSpPr>
            <p:cNvPr id="17" name="Google Shape;463;p10">
              <a:extLst>
                <a:ext uri="{FF2B5EF4-FFF2-40B4-BE49-F238E27FC236}">
                  <a16:creationId xmlns:a16="http://schemas.microsoft.com/office/drawing/2014/main" id="{F26B6620-032A-437C-BC38-41ED1AB90601}"/>
                </a:ext>
              </a:extLst>
            </p:cNvPr>
            <p:cNvSpPr/>
            <p:nvPr/>
          </p:nvSpPr>
          <p:spPr>
            <a:xfrm>
              <a:off x="5410199" y="719518"/>
              <a:ext cx="7213127" cy="1015663"/>
            </a:xfrm>
            <a:prstGeom prst="homePlate">
              <a:avLst>
                <a:gd name="adj" fmla="val 50000"/>
              </a:avLst>
            </a:prstGeom>
            <a:solidFill>
              <a:schemeClr val="accent4">
                <a:lumMod val="20000"/>
                <a:lumOff val="80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2800" dirty="0">
                <a:solidFill>
                  <a:schemeClr val="lt1"/>
                </a:solidFill>
                <a:latin typeface="#9Slide03 Arima Madurai" panose="00000500000000000000" pitchFamily="2" charset="0"/>
                <a:ea typeface="Calibri"/>
                <a:cs typeface="#9Slide03 Arima Madurai" panose="00000500000000000000" pitchFamily="2" charset="0"/>
                <a:sym typeface="Calibri"/>
              </a:endParaRPr>
            </a:p>
          </p:txBody>
        </p:sp>
        <p:sp>
          <p:nvSpPr>
            <p:cNvPr id="18" name="Google Shape;464;p10">
              <a:extLst>
                <a:ext uri="{FF2B5EF4-FFF2-40B4-BE49-F238E27FC236}">
                  <a16:creationId xmlns:a16="http://schemas.microsoft.com/office/drawing/2014/main" id="{B4D9E254-FE85-4404-8314-C5949D5B1549}"/>
                </a:ext>
              </a:extLst>
            </p:cNvPr>
            <p:cNvSpPr txBox="1"/>
            <p:nvPr/>
          </p:nvSpPr>
          <p:spPr>
            <a:xfrm>
              <a:off x="5531011" y="895125"/>
              <a:ext cx="6501439" cy="67433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dirty="0">
                  <a:solidFill>
                    <a:schemeClr val="tx1"/>
                  </a:solidFill>
                  <a:latin typeface="#9Slide03 Arima Madurai" panose="00000500000000000000" pitchFamily="2" charset="0"/>
                  <a:cs typeface="#9Slide03 Arima Madurai" panose="00000500000000000000" pitchFamily="2" charset="0"/>
                </a:rPr>
                <a:t>b</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Tất</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cả</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những</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điều</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ước</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của</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mụ</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vợ</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thể</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hiện</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sự</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tham</a:t>
              </a:r>
              <a:r>
                <a:rPr lang="en-US" sz="2800" dirty="0">
                  <a:solidFill>
                    <a:schemeClr val="tx1"/>
                  </a:solidFill>
                  <a:effectLst/>
                  <a:latin typeface="#9Slide03 Arima Madurai" panose="00000500000000000000" pitchFamily="2" charset="0"/>
                  <a:cs typeface="#9Slide03 Arima Madurai" panose="00000500000000000000" pitchFamily="2" charset="0"/>
                </a:rPr>
                <a:t> lam, </a:t>
              </a:r>
              <a:r>
                <a:rPr lang="en-US" sz="2800" dirty="0" err="1">
                  <a:solidFill>
                    <a:schemeClr val="tx1"/>
                  </a:solidFill>
                  <a:effectLst/>
                  <a:latin typeface="#9Slide03 Arima Madurai" panose="00000500000000000000" pitchFamily="2" charset="0"/>
                  <a:cs typeface="#9Slide03 Arima Madurai" panose="00000500000000000000" pitchFamily="2" charset="0"/>
                </a:rPr>
                <a:t>vô</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ơn</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của</a:t>
              </a:r>
              <a:r>
                <a:rPr lang="en-US" sz="2800" dirty="0">
                  <a:solidFill>
                    <a:schemeClr val="tx1"/>
                  </a:solidFill>
                  <a:effectLst/>
                  <a:latin typeface="#9Slide03 Arima Madurai" panose="00000500000000000000" pitchFamily="2" charset="0"/>
                  <a:cs typeface="#9Slide03 Arima Madurai" panose="00000500000000000000" pitchFamily="2" charset="0"/>
                </a:rPr>
                <a:t> </a:t>
              </a:r>
              <a:r>
                <a:rPr lang="en-US" sz="2800" dirty="0" err="1">
                  <a:solidFill>
                    <a:schemeClr val="tx1"/>
                  </a:solidFill>
                  <a:effectLst/>
                  <a:latin typeface="#9Slide03 Arima Madurai" panose="00000500000000000000" pitchFamily="2" charset="0"/>
                  <a:cs typeface="#9Slide03 Arima Madurai" panose="00000500000000000000" pitchFamily="2" charset="0"/>
                </a:rPr>
                <a:t>mụ</a:t>
              </a:r>
              <a:r>
                <a:rPr lang="en-US" sz="2800" dirty="0">
                  <a:solidFill>
                    <a:schemeClr val="tx1"/>
                  </a:solidFill>
                  <a:effectLst/>
                  <a:latin typeface="#9Slide03 Arima Madurai" panose="00000500000000000000" pitchFamily="2" charset="0"/>
                  <a:cs typeface="#9Slide03 Arima Madurai" panose="00000500000000000000" pitchFamily="2" charset="0"/>
                </a:rPr>
                <a:t>.</a:t>
              </a:r>
            </a:p>
          </p:txBody>
        </p:sp>
      </p:grpSp>
    </p:spTree>
    <p:extLst>
      <p:ext uri="{BB962C8B-B14F-4D97-AF65-F5344CB8AC3E}">
        <p14:creationId xmlns:p14="http://schemas.microsoft.com/office/powerpoint/2010/main" val="7916717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AD11E00-953B-40F3-8453-D27F6D60B706}"/>
              </a:ext>
            </a:extLst>
          </p:cNvPr>
          <p:cNvGraphicFramePr>
            <a:graphicFrameLocks noGrp="1"/>
          </p:cNvGraphicFramePr>
          <p:nvPr>
            <p:extLst>
              <p:ext uri="{D42A27DB-BD31-4B8C-83A1-F6EECF244321}">
                <p14:modId xmlns:p14="http://schemas.microsoft.com/office/powerpoint/2010/main" val="2008618341"/>
              </p:ext>
            </p:extLst>
          </p:nvPr>
        </p:nvGraphicFramePr>
        <p:xfrm>
          <a:off x="-1" y="14524"/>
          <a:ext cx="12192001" cy="6843476"/>
        </p:xfrm>
        <a:graphic>
          <a:graphicData uri="http://schemas.openxmlformats.org/drawingml/2006/table">
            <a:tbl>
              <a:tblPr firstRow="1" bandRow="1">
                <a:tableStyleId>{5C22544A-7EE6-4342-B048-85BDC9FD1C3A}</a:tableStyleId>
              </a:tblPr>
              <a:tblGrid>
                <a:gridCol w="829340">
                  <a:extLst>
                    <a:ext uri="{9D8B030D-6E8A-4147-A177-3AD203B41FA5}">
                      <a16:colId xmlns:a16="http://schemas.microsoft.com/office/drawing/2014/main" val="2174811266"/>
                    </a:ext>
                  </a:extLst>
                </a:gridCol>
                <a:gridCol w="3009014">
                  <a:extLst>
                    <a:ext uri="{9D8B030D-6E8A-4147-A177-3AD203B41FA5}">
                      <a16:colId xmlns:a16="http://schemas.microsoft.com/office/drawing/2014/main" val="933242303"/>
                    </a:ext>
                  </a:extLst>
                </a:gridCol>
                <a:gridCol w="2966484">
                  <a:extLst>
                    <a:ext uri="{9D8B030D-6E8A-4147-A177-3AD203B41FA5}">
                      <a16:colId xmlns:a16="http://schemas.microsoft.com/office/drawing/2014/main" val="599520789"/>
                    </a:ext>
                  </a:extLst>
                </a:gridCol>
                <a:gridCol w="2509284">
                  <a:extLst>
                    <a:ext uri="{9D8B030D-6E8A-4147-A177-3AD203B41FA5}">
                      <a16:colId xmlns:a16="http://schemas.microsoft.com/office/drawing/2014/main" val="470198763"/>
                    </a:ext>
                  </a:extLst>
                </a:gridCol>
                <a:gridCol w="2877879">
                  <a:extLst>
                    <a:ext uri="{9D8B030D-6E8A-4147-A177-3AD203B41FA5}">
                      <a16:colId xmlns:a16="http://schemas.microsoft.com/office/drawing/2014/main" val="290792988"/>
                    </a:ext>
                  </a:extLst>
                </a:gridCol>
              </a:tblGrid>
              <a:tr h="821254">
                <a:tc rowSpan="2">
                  <a:txBody>
                    <a:bodyPr/>
                    <a:lstStyle/>
                    <a:p>
                      <a:pPr algn="ctr"/>
                      <a:r>
                        <a:rPr lang="en-US" sz="2800" dirty="0" err="1">
                          <a:solidFill>
                            <a:srgbClr val="FF0000"/>
                          </a:solidFill>
                          <a:latin typeface="#9Slide03 Arima Madurai Black" panose="00000A00000000000000" pitchFamily="2" charset="0"/>
                          <a:cs typeface="#9Slide03 Arima Madurai Black" panose="00000A00000000000000" pitchFamily="2" charset="0"/>
                        </a:rPr>
                        <a:t>Ví</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dụ</a:t>
                      </a:r>
                      <a:endParaRPr lang="en-US" sz="2800" dirty="0">
                        <a:solidFill>
                          <a:srgbClr val="FF0000"/>
                        </a:solidFill>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800" dirty="0" err="1">
                          <a:solidFill>
                            <a:srgbClr val="FF0000"/>
                          </a:solidFill>
                          <a:latin typeface="#9Slide03 Arima Madurai Black" panose="00000A00000000000000" pitchFamily="2" charset="0"/>
                          <a:cs typeface="#9Slide03 Arima Madurai Black" panose="00000A00000000000000" pitchFamily="2" charset="0"/>
                        </a:rPr>
                        <a:t>Chủ</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ngữ</a:t>
                      </a:r>
                      <a:endParaRPr lang="en-US" sz="2800" dirty="0">
                        <a:solidFill>
                          <a:srgbClr val="FF0000"/>
                        </a:solidFill>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800" dirty="0" err="1">
                          <a:solidFill>
                            <a:srgbClr val="FF0000"/>
                          </a:solidFill>
                          <a:latin typeface="#9Slide03 Arima Madurai Black" panose="00000A00000000000000" pitchFamily="2" charset="0"/>
                          <a:cs typeface="#9Slide03 Arima Madurai Black" panose="00000A00000000000000" pitchFamily="2" charset="0"/>
                        </a:rPr>
                        <a:t>Cấu</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tạo</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chủ</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ngữ</a:t>
                      </a:r>
                      <a:endParaRPr lang="en-US" sz="2800" dirty="0">
                        <a:solidFill>
                          <a:srgbClr val="FF0000"/>
                        </a:solidFill>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800" dirty="0">
                        <a:solidFill>
                          <a:srgbClr val="FF0000"/>
                        </a:solidFill>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800" dirty="0">
                        <a:solidFill>
                          <a:srgbClr val="FF0000"/>
                        </a:solidFill>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029286"/>
                  </a:ext>
                </a:extLst>
              </a:tr>
              <a:tr h="1642508">
                <a:tc vMerge="1">
                  <a:txBody>
                    <a:bodyPr/>
                    <a:lstStyle/>
                    <a:p>
                      <a:pPr algn="ctr"/>
                      <a:endParaRPr lang="en-US" sz="2800" dirty="0">
                        <a:solidFill>
                          <a:srgbClr val="FF0000"/>
                        </a:solidFill>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2800" dirty="0">
                        <a:solidFill>
                          <a:srgbClr val="FF0000"/>
                        </a:solidFill>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rgbClr val="0070C0"/>
                          </a:solidFill>
                          <a:latin typeface="#9Slide03 Arima Madurai Black" panose="00000A00000000000000" pitchFamily="2" charset="0"/>
                          <a:cs typeface="#9Slide03 Arima Madurai Black" panose="00000A00000000000000" pitchFamily="2" charset="0"/>
                        </a:rPr>
                        <a:t>Phần</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trước</a:t>
                      </a:r>
                      <a:r>
                        <a:rPr lang="en-US" sz="2800" dirty="0">
                          <a:solidFill>
                            <a:srgbClr val="0070C0"/>
                          </a:solidFill>
                          <a:latin typeface="#9Slide03 Arima Madurai Black" panose="00000A00000000000000" pitchFamily="2" charset="0"/>
                          <a:cs typeface="#9Slide03 Arima Madurai Black" panose="00000A00000000000000" pitchFamily="2" charset="0"/>
                        </a:rPr>
                        <a:t> </a:t>
                      </a:r>
                    </a:p>
                    <a:p>
                      <a:pPr algn="ctr"/>
                      <a:r>
                        <a:rPr lang="en-US" sz="2800" dirty="0">
                          <a:solidFill>
                            <a:srgbClr val="0070C0"/>
                          </a:solidFill>
                          <a:latin typeface="#9Slide03 Arima Madurai Black" panose="00000A00000000000000" pitchFamily="2" charset="0"/>
                          <a:cs typeface="#9Slide03 Arima Madurai Black" panose="00000A00000000000000" pitchFamily="2" charset="0"/>
                        </a:rPr>
                        <a:t>(</a:t>
                      </a:r>
                      <a:r>
                        <a:rPr lang="en-US" sz="2800" dirty="0" err="1">
                          <a:solidFill>
                            <a:srgbClr val="0070C0"/>
                          </a:solidFill>
                          <a:latin typeface="#9Slide03 Arima Madurai Black" panose="00000A00000000000000" pitchFamily="2" charset="0"/>
                          <a:cs typeface="#9Slide03 Arima Madurai Black" panose="00000A00000000000000" pitchFamily="2" charset="0"/>
                        </a:rPr>
                        <a:t>bổ</a:t>
                      </a:r>
                      <a:r>
                        <a:rPr lang="en-US" sz="2800" dirty="0">
                          <a:solidFill>
                            <a:srgbClr val="0070C0"/>
                          </a:solidFill>
                          <a:latin typeface="#9Slide03 Arima Madurai Black" panose="00000A00000000000000" pitchFamily="2" charset="0"/>
                          <a:cs typeface="#9Slide03 Arima Madurai Black" panose="00000A00000000000000" pitchFamily="2" charset="0"/>
                        </a:rPr>
                        <a:t> sung YN </a:t>
                      </a:r>
                      <a:r>
                        <a:rPr lang="en-US" sz="2800" dirty="0" err="1">
                          <a:solidFill>
                            <a:srgbClr val="0070C0"/>
                          </a:solidFill>
                          <a:latin typeface="#9Slide03 Arima Madurai Black" panose="00000A00000000000000" pitchFamily="2" charset="0"/>
                          <a:cs typeface="#9Slide03 Arima Madurai Black" panose="00000A00000000000000" pitchFamily="2" charset="0"/>
                        </a:rPr>
                        <a:t>gì</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cho</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danh</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từ</a:t>
                      </a:r>
                      <a:r>
                        <a:rPr lang="en-US" sz="2800" dirty="0">
                          <a:solidFill>
                            <a:srgbClr val="0070C0"/>
                          </a:solidFill>
                          <a:latin typeface="#9Slide03 Arima Madurai Black" panose="00000A00000000000000" pitchFamily="2" charset="0"/>
                          <a:cs typeface="#9Slide03 Arima Madurai Black" panose="00000A00000000000000"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rgbClr val="0070C0"/>
                          </a:solidFill>
                          <a:latin typeface="#9Slide03 Arima Madurai Black" panose="00000A00000000000000" pitchFamily="2" charset="0"/>
                          <a:cs typeface="#9Slide03 Arima Madurai Black" panose="00000A00000000000000" pitchFamily="2" charset="0"/>
                        </a:rPr>
                        <a:t>Phần</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trung</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tâm</a:t>
                      </a:r>
                      <a:r>
                        <a:rPr lang="en-US" sz="2800" dirty="0">
                          <a:solidFill>
                            <a:srgbClr val="0070C0"/>
                          </a:solidFill>
                          <a:latin typeface="#9Slide03 Arima Madurai Black" panose="00000A00000000000000" pitchFamily="2" charset="0"/>
                          <a:cs typeface="#9Slide03 Arima Madurai Black" panose="00000A00000000000000" pitchFamily="2" charset="0"/>
                        </a:rPr>
                        <a:t> = </a:t>
                      </a:r>
                      <a:r>
                        <a:rPr lang="en-US" sz="2800" dirty="0" err="1">
                          <a:solidFill>
                            <a:srgbClr val="0070C0"/>
                          </a:solidFill>
                          <a:latin typeface="#9Slide03 Arima Madurai Black" panose="00000A00000000000000" pitchFamily="2" charset="0"/>
                          <a:cs typeface="#9Slide03 Arima Madurai Black" panose="00000A00000000000000" pitchFamily="2" charset="0"/>
                        </a:rPr>
                        <a:t>Danh</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từ</a:t>
                      </a:r>
                      <a:endParaRPr lang="en-US" sz="2800" dirty="0">
                        <a:solidFill>
                          <a:srgbClr val="0070C0"/>
                        </a:solidFill>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a:solidFill>
                            <a:srgbClr val="0070C0"/>
                          </a:solidFill>
                          <a:latin typeface="#9Slide03 Arima Madurai Black" panose="00000A00000000000000" pitchFamily="2" charset="0"/>
                          <a:cs typeface="#9Slide03 Arima Madurai Black" panose="00000A00000000000000" pitchFamily="2" charset="0"/>
                        </a:rPr>
                        <a:t>Phần</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sau</a:t>
                      </a:r>
                      <a:r>
                        <a:rPr lang="en-US" sz="2800" dirty="0">
                          <a:solidFill>
                            <a:srgbClr val="0070C0"/>
                          </a:solidFill>
                          <a:latin typeface="#9Slide03 Arima Madurai Black" panose="00000A00000000000000" pitchFamily="2" charset="0"/>
                          <a:cs typeface="#9Slide03 Arima Madurai Black" panose="00000A00000000000000" pitchFamily="2" charset="0"/>
                        </a:rPr>
                        <a:t> </a:t>
                      </a:r>
                    </a:p>
                    <a:p>
                      <a:pPr algn="ctr"/>
                      <a:r>
                        <a:rPr lang="en-US" sz="2800" dirty="0">
                          <a:solidFill>
                            <a:srgbClr val="0070C0"/>
                          </a:solidFill>
                          <a:latin typeface="#9Slide03 Arima Madurai Black" panose="00000A00000000000000" pitchFamily="2" charset="0"/>
                          <a:cs typeface="#9Slide03 Arima Madurai Black" panose="00000A00000000000000" pitchFamily="2" charset="0"/>
                        </a:rPr>
                        <a:t>(</a:t>
                      </a:r>
                      <a:r>
                        <a:rPr lang="en-US" sz="2800" dirty="0" err="1">
                          <a:solidFill>
                            <a:srgbClr val="0070C0"/>
                          </a:solidFill>
                          <a:latin typeface="#9Slide03 Arima Madurai Black" panose="00000A00000000000000" pitchFamily="2" charset="0"/>
                          <a:cs typeface="#9Slide03 Arima Madurai Black" panose="00000A00000000000000" pitchFamily="2" charset="0"/>
                        </a:rPr>
                        <a:t>bổ</a:t>
                      </a:r>
                      <a:r>
                        <a:rPr lang="en-US" sz="2800" dirty="0">
                          <a:solidFill>
                            <a:srgbClr val="0070C0"/>
                          </a:solidFill>
                          <a:latin typeface="#9Slide03 Arima Madurai Black" panose="00000A00000000000000" pitchFamily="2" charset="0"/>
                          <a:cs typeface="#9Slide03 Arima Madurai Black" panose="00000A00000000000000" pitchFamily="2" charset="0"/>
                        </a:rPr>
                        <a:t> sung YN </a:t>
                      </a:r>
                      <a:r>
                        <a:rPr lang="en-US" sz="2800" dirty="0" err="1">
                          <a:solidFill>
                            <a:srgbClr val="0070C0"/>
                          </a:solidFill>
                          <a:latin typeface="#9Slide03 Arima Madurai Black" panose="00000A00000000000000" pitchFamily="2" charset="0"/>
                          <a:cs typeface="#9Slide03 Arima Madurai Black" panose="00000A00000000000000" pitchFamily="2" charset="0"/>
                        </a:rPr>
                        <a:t>gì</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cho</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danh</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từ</a:t>
                      </a:r>
                      <a:r>
                        <a:rPr lang="en-US" sz="2800" dirty="0">
                          <a:solidFill>
                            <a:srgbClr val="0070C0"/>
                          </a:solidFill>
                          <a:latin typeface="#9Slide03 Arima Madurai Black" panose="00000A00000000000000" pitchFamily="2" charset="0"/>
                          <a:cs typeface="#9Slide03 Arima Madurai Black" panose="00000A00000000000000"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7733581"/>
                  </a:ext>
                </a:extLst>
              </a:tr>
              <a:tr h="2032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9Slide03 Arima Madurai Black" panose="00000A00000000000000" pitchFamily="2" charset="0"/>
                          <a:cs typeface="#9Slide03 Arima Madurai Black" panose="00000A00000000000000"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latin typeface="#9Slide03 Arima Madurai Black" panose="00000A00000000000000" pitchFamily="2" charset="0"/>
                        <a:cs typeface="#9Slide03 Arima Madurai Black" panose="00000A00000000000000" pitchFamily="2" charset="0"/>
                      </a:endParaRPr>
                    </a:p>
                    <a:p>
                      <a:endParaRPr lang="en-US" sz="4000" dirty="0">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5410746"/>
                  </a:ext>
                </a:extLst>
              </a:tr>
              <a:tr h="23468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9Slide03 Arima Madurai Black" panose="00000A00000000000000" pitchFamily="2" charset="0"/>
                          <a:cs typeface="#9Slide03 Arima Madurai Black" panose="00000A00000000000000" pitchFamily="2"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srgbClr val="0070C0"/>
                        </a:solidFill>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latin typeface="#9Slide03 Arima Madurai Black" panose="00000A00000000000000" pitchFamily="2" charset="0"/>
                        <a:cs typeface="#9Slide03 Arima Madurai Black" panose="00000A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22356"/>
                  </a:ext>
                </a:extLst>
              </a:tr>
            </a:tbl>
          </a:graphicData>
        </a:graphic>
      </p:graphicFrame>
      <p:sp>
        <p:nvSpPr>
          <p:cNvPr id="11" name="TextBox 10">
            <a:extLst>
              <a:ext uri="{FF2B5EF4-FFF2-40B4-BE49-F238E27FC236}">
                <a16:creationId xmlns:a16="http://schemas.microsoft.com/office/drawing/2014/main" id="{FC636789-1E75-427E-882C-0B32605B6C46}"/>
              </a:ext>
            </a:extLst>
          </p:cNvPr>
          <p:cNvSpPr txBox="1"/>
          <p:nvPr/>
        </p:nvSpPr>
        <p:spPr>
          <a:xfrm>
            <a:off x="939487" y="3011843"/>
            <a:ext cx="2877593" cy="954107"/>
          </a:xfrm>
          <a:prstGeom prst="rect">
            <a:avLst/>
          </a:prstGeom>
          <a:noFill/>
        </p:spPr>
        <p:txBody>
          <a:bodyPr wrap="square" rtlCol="0">
            <a:spAutoFit/>
          </a:bodyPr>
          <a:lstStyle/>
          <a:p>
            <a:pPr algn="ctr"/>
            <a:r>
              <a:rPr lang="en-US" sz="2800" dirty="0">
                <a:latin typeface="#9Slide03 Arima Madurai" panose="00000500000000000000" pitchFamily="2" charset="0"/>
                <a:cs typeface="#9Slide03 Arima Madurai" panose="00000500000000000000" pitchFamily="2" charset="0"/>
              </a:rPr>
              <a:t>Hai </a:t>
            </a:r>
            <a:r>
              <a:rPr lang="en-US" sz="2800" dirty="0" err="1">
                <a:latin typeface="#9Slide03 Arima Madurai" panose="00000500000000000000" pitchFamily="2" charset="0"/>
                <a:cs typeface="#9Slide03 Arima Madurai" panose="00000500000000000000" pitchFamily="2" charset="0"/>
              </a:rPr>
              <a:t>vợ</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chồng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ông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lão</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đánh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cá</a:t>
            </a:r>
            <a:endParaRPr lang="en-US" sz="2800" dirty="0">
              <a:latin typeface="#9Slide03 Arima Madurai" panose="00000500000000000000" pitchFamily="2" charset="0"/>
              <a:cs typeface="#9Slide03 Arima Madurai" panose="00000500000000000000" pitchFamily="2" charset="0"/>
            </a:endParaRPr>
          </a:p>
        </p:txBody>
      </p:sp>
      <p:sp>
        <p:nvSpPr>
          <p:cNvPr id="12" name="TextBox 11">
            <a:extLst>
              <a:ext uri="{FF2B5EF4-FFF2-40B4-BE49-F238E27FC236}">
                <a16:creationId xmlns:a16="http://schemas.microsoft.com/office/drawing/2014/main" id="{87C7961F-99AB-4A29-8B05-076D26D253D3}"/>
              </a:ext>
            </a:extLst>
          </p:cNvPr>
          <p:cNvSpPr txBox="1"/>
          <p:nvPr/>
        </p:nvSpPr>
        <p:spPr>
          <a:xfrm>
            <a:off x="870375" y="5163742"/>
            <a:ext cx="3015816" cy="954107"/>
          </a:xfrm>
          <a:prstGeom prst="rect">
            <a:avLst/>
          </a:prstGeom>
          <a:noFill/>
        </p:spPr>
        <p:txBody>
          <a:bodyPr wrap="square" rtlCol="0">
            <a:spAutoFit/>
          </a:bodyPr>
          <a:lstStyle/>
          <a:p>
            <a:pPr algn="ctr"/>
            <a:r>
              <a:rPr lang="en-US" sz="2800" dirty="0" err="1">
                <a:latin typeface="#9Slide03 Arima Madurai" panose="00000500000000000000" pitchFamily="2" charset="0"/>
                <a:cs typeface="#9Slide03 Arima Madurai" panose="00000500000000000000" pitchFamily="2" charset="0"/>
              </a:rPr>
              <a:t>Tất</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cả</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những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điều</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ước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của</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mụ</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vợ</a:t>
            </a:r>
            <a:endParaRPr lang="en-US" sz="2800" dirty="0">
              <a:latin typeface="#9Slide03 Arima Madurai" panose="00000500000000000000" pitchFamily="2" charset="0"/>
              <a:cs typeface="#9Slide03 Arima Madurai" panose="00000500000000000000" pitchFamily="2" charset="0"/>
            </a:endParaRPr>
          </a:p>
        </p:txBody>
      </p:sp>
      <p:sp>
        <p:nvSpPr>
          <p:cNvPr id="15" name="TextBox 14">
            <a:extLst>
              <a:ext uri="{FF2B5EF4-FFF2-40B4-BE49-F238E27FC236}">
                <a16:creationId xmlns:a16="http://schemas.microsoft.com/office/drawing/2014/main" id="{52886523-D934-4930-9E17-D786402509D9}"/>
              </a:ext>
            </a:extLst>
          </p:cNvPr>
          <p:cNvSpPr txBox="1"/>
          <p:nvPr/>
        </p:nvSpPr>
        <p:spPr>
          <a:xfrm>
            <a:off x="9340307" y="2891806"/>
            <a:ext cx="2851693" cy="1292662"/>
          </a:xfrm>
          <a:prstGeom prst="rect">
            <a:avLst/>
          </a:prstGeom>
          <a:noFill/>
        </p:spPr>
        <p:txBody>
          <a:bodyPr wrap="square" rtlCol="0">
            <a:spAutoFit/>
          </a:bodyPr>
          <a:lstStyle/>
          <a:p>
            <a:pPr algn="ctr"/>
            <a:r>
              <a:rPr lang="en-US" sz="2600" b="1" dirty="0" err="1">
                <a:latin typeface="#9Slide03 Arima Madurai" panose="00000500000000000000" pitchFamily="2" charset="0"/>
                <a:cs typeface="#9Slide03 Arima Madurai" panose="00000500000000000000" pitchFamily="2" charset="0"/>
              </a:rPr>
              <a:t>Ông</a:t>
            </a:r>
            <a:r>
              <a:rPr lang="en-US" sz="2600" b="1" dirty="0">
                <a:latin typeface="#9Slide03 Arima Madurai" panose="00000500000000000000" pitchFamily="2" charset="0"/>
                <a:cs typeface="#9Slide03 Arima Madurai" panose="00000500000000000000" pitchFamily="2" charset="0"/>
              </a:rPr>
              <a:t> </a:t>
            </a:r>
            <a:r>
              <a:rPr lang="en-US" sz="2600" b="1" dirty="0" err="1">
                <a:latin typeface="#9Slide03 Arima Madurai" panose="00000500000000000000" pitchFamily="2" charset="0"/>
                <a:cs typeface="#9Slide03 Arima Madurai" panose="00000500000000000000" pitchFamily="2" charset="0"/>
              </a:rPr>
              <a:t>lão</a:t>
            </a:r>
            <a:r>
              <a:rPr lang="en-US" sz="2600" b="1" dirty="0">
                <a:latin typeface="#9Slide03 Arima Madurai" panose="00000500000000000000" pitchFamily="2" charset="0"/>
                <a:cs typeface="#9Slide03 Arima Madurai" panose="00000500000000000000" pitchFamily="2" charset="0"/>
              </a:rPr>
              <a:t> </a:t>
            </a:r>
            <a:r>
              <a:rPr lang="en-US" sz="2600" b="1" dirty="0" err="1">
                <a:latin typeface="#9Slide03 Arima Madurai" panose="00000500000000000000" pitchFamily="2" charset="0"/>
                <a:cs typeface="#9Slide03 Arima Madurai" panose="00000500000000000000" pitchFamily="2" charset="0"/>
              </a:rPr>
              <a:t>đánh</a:t>
            </a:r>
            <a:r>
              <a:rPr lang="en-US" sz="2600" b="1" dirty="0">
                <a:latin typeface="#9Slide03 Arima Madurai" panose="00000500000000000000" pitchFamily="2" charset="0"/>
                <a:cs typeface="#9Slide03 Arima Madurai" panose="00000500000000000000" pitchFamily="2" charset="0"/>
              </a:rPr>
              <a:t> </a:t>
            </a:r>
            <a:r>
              <a:rPr lang="en-US" sz="2600" b="1" dirty="0" err="1">
                <a:latin typeface="#9Slide03 Arima Madurai" panose="00000500000000000000" pitchFamily="2" charset="0"/>
                <a:cs typeface="#9Slide03 Arima Madurai" panose="00000500000000000000" pitchFamily="2" charset="0"/>
              </a:rPr>
              <a:t>cá</a:t>
            </a:r>
            <a:r>
              <a:rPr lang="en-US" sz="2600" b="1" dirty="0">
                <a:latin typeface="#9Slide03 Arima Madurai" panose="00000500000000000000" pitchFamily="2" charset="0"/>
                <a:cs typeface="#9Slide03 Arima Madurai" panose="00000500000000000000" pitchFamily="2" charset="0"/>
              </a:rPr>
              <a:t> </a:t>
            </a:r>
            <a:r>
              <a:rPr lang="en-US" sz="2600" dirty="0">
                <a:latin typeface="#9Slide03 Arima Madurai" panose="00000500000000000000" pitchFamily="2" charset="0"/>
                <a:cs typeface="#9Slide03 Arima Madurai" panose="00000500000000000000" pitchFamily="2" charset="0"/>
              </a:rPr>
              <a:t>(b</a:t>
            </a:r>
            <a:r>
              <a:rPr lang="vi-VN" sz="2600" dirty="0">
                <a:latin typeface="#9Slide03 Arima Madurai" panose="00000500000000000000" pitchFamily="2" charset="0"/>
                <a:cs typeface="#9Slide03 Arima Madurai" panose="00000500000000000000" pitchFamily="2" charset="0"/>
              </a:rPr>
              <a:t>ổ sung </a:t>
            </a:r>
            <a:r>
              <a:rPr lang="en-US" sz="2600" dirty="0">
                <a:latin typeface="#9Slide03 Arima Madurai" panose="00000500000000000000" pitchFamily="2" charset="0"/>
                <a:cs typeface="#9Slide03 Arima Madurai" panose="00000500000000000000" pitchFamily="2" charset="0"/>
              </a:rPr>
              <a:t>YN v</a:t>
            </a:r>
            <a:r>
              <a:rPr lang="vi-VN" sz="2600" dirty="0">
                <a:latin typeface="#9Slide03 Arima Madurai" panose="00000500000000000000" pitchFamily="2" charset="0"/>
                <a:cs typeface="#9Slide03 Arima Madurai" panose="00000500000000000000" pitchFamily="2" charset="0"/>
              </a:rPr>
              <a:t>ề đặc điểm cho</a:t>
            </a:r>
            <a:r>
              <a:rPr lang="en-US" sz="2600" dirty="0">
                <a:latin typeface="#9Slide03 Arima Madurai" panose="00000500000000000000" pitchFamily="2" charset="0"/>
                <a:cs typeface="#9Slide03 Arima Madurai" panose="00000500000000000000" pitchFamily="2" charset="0"/>
              </a:rPr>
              <a:t> DT)</a:t>
            </a:r>
          </a:p>
        </p:txBody>
      </p:sp>
      <p:sp>
        <p:nvSpPr>
          <p:cNvPr id="17" name="TextBox 16">
            <a:extLst>
              <a:ext uri="{FF2B5EF4-FFF2-40B4-BE49-F238E27FC236}">
                <a16:creationId xmlns:a16="http://schemas.microsoft.com/office/drawing/2014/main" id="{821BC966-C945-47E2-8E14-ED702A3AE5CC}"/>
              </a:ext>
            </a:extLst>
          </p:cNvPr>
          <p:cNvSpPr txBox="1"/>
          <p:nvPr/>
        </p:nvSpPr>
        <p:spPr>
          <a:xfrm>
            <a:off x="3870906" y="4779942"/>
            <a:ext cx="2905519" cy="1815882"/>
          </a:xfrm>
          <a:prstGeom prst="rect">
            <a:avLst/>
          </a:prstGeom>
          <a:noFill/>
        </p:spPr>
        <p:txBody>
          <a:bodyPr wrap="square" rtlCol="0">
            <a:spAutoFit/>
          </a:bodyPr>
          <a:lstStyle/>
          <a:p>
            <a:pPr algn="ctr"/>
            <a:r>
              <a:rPr lang="en-US" sz="2800" b="1" dirty="0" err="1">
                <a:latin typeface="#9Slide03 Arima Madurai" panose="00000500000000000000" pitchFamily="2" charset="0"/>
                <a:cs typeface="#9Slide03 Arima Madurai" panose="00000500000000000000" pitchFamily="2" charset="0"/>
              </a:rPr>
              <a:t>Tất</a:t>
            </a:r>
            <a:r>
              <a:rPr lang="en-US" sz="2800" b="1" dirty="0">
                <a:latin typeface="#9Slide03 Arima Madurai" panose="00000500000000000000" pitchFamily="2" charset="0"/>
                <a:cs typeface="#9Slide03 Arima Madurai" panose="00000500000000000000" pitchFamily="2" charset="0"/>
              </a:rPr>
              <a:t> </a:t>
            </a:r>
            <a:r>
              <a:rPr lang="en-US" sz="2800" b="1" dirty="0" err="1">
                <a:latin typeface="#9Slide03 Arima Madurai" panose="00000500000000000000" pitchFamily="2" charset="0"/>
                <a:cs typeface="#9Slide03 Arima Madurai" panose="00000500000000000000" pitchFamily="2" charset="0"/>
              </a:rPr>
              <a:t>cả</a:t>
            </a:r>
            <a:r>
              <a:rPr lang="en-US" sz="2800" b="1" dirty="0">
                <a:latin typeface="#9Slide03 Arima Madurai" panose="00000500000000000000" pitchFamily="2" charset="0"/>
                <a:cs typeface="#9Slide03 Arima Madurai" panose="00000500000000000000" pitchFamily="2" charset="0"/>
              </a:rPr>
              <a:t> </a:t>
            </a:r>
            <a:r>
              <a:rPr lang="en-US" sz="2800" b="1" dirty="0" err="1">
                <a:latin typeface="#9Slide03 Arima Madurai" panose="00000500000000000000" pitchFamily="2" charset="0"/>
                <a:cs typeface="#9Slide03 Arima Madurai" panose="00000500000000000000" pitchFamily="2" charset="0"/>
              </a:rPr>
              <a:t>những</a:t>
            </a:r>
            <a:r>
              <a:rPr lang="en-US" sz="2800" b="1" dirty="0">
                <a:latin typeface="#9Slide03 Arima Madurai" panose="00000500000000000000" pitchFamily="2" charset="0"/>
                <a:cs typeface="#9Slide03 Arima Madurai" panose="00000500000000000000" pitchFamily="2" charset="0"/>
              </a:rPr>
              <a:t> </a:t>
            </a:r>
          </a:p>
          <a:p>
            <a:pPr algn="ctr"/>
            <a:r>
              <a:rPr lang="en-US" sz="2800" dirty="0">
                <a:latin typeface="#9Slide03 Arima Madurai" panose="00000500000000000000" pitchFamily="2" charset="0"/>
                <a:cs typeface="#9Slide03 Arima Madurai" panose="00000500000000000000" pitchFamily="2" charset="0"/>
              </a:rPr>
              <a:t>(</a:t>
            </a:r>
            <a:r>
              <a:rPr lang="vi-VN" sz="2800" dirty="0">
                <a:latin typeface="#9Slide03 Arima Madurai" panose="00000500000000000000" pitchFamily="2" charset="0"/>
                <a:cs typeface="#9Slide03 Arima Madurai" panose="00000500000000000000" pitchFamily="2" charset="0"/>
              </a:rPr>
              <a:t>bổ sung </a:t>
            </a:r>
            <a:r>
              <a:rPr lang="en-US" sz="2800" dirty="0">
                <a:latin typeface="#9Slide03 Arima Madurai" panose="00000500000000000000" pitchFamily="2" charset="0"/>
                <a:cs typeface="#9Slide03 Arima Madurai" panose="00000500000000000000" pitchFamily="2" charset="0"/>
              </a:rPr>
              <a:t>YN </a:t>
            </a:r>
            <a:r>
              <a:rPr lang="en-US" sz="2800" dirty="0" err="1">
                <a:latin typeface="#9Slide03 Arima Madurai" panose="00000500000000000000" pitchFamily="2" charset="0"/>
                <a:cs typeface="#9Slide03 Arima Madurai" panose="00000500000000000000" pitchFamily="2" charset="0"/>
              </a:rPr>
              <a:t>ch</a:t>
            </a:r>
            <a:r>
              <a:rPr lang="vi-VN" sz="2800" dirty="0">
                <a:latin typeface="#9Slide03 Arima Madurai" panose="00000500000000000000" pitchFamily="2" charset="0"/>
                <a:cs typeface="#9Slide03 Arima Madurai" panose="00000500000000000000" pitchFamily="2" charset="0"/>
              </a:rPr>
              <a:t>ỉ tổng thể v</a:t>
            </a:r>
            <a:r>
              <a:rPr lang="en-US" sz="2800" dirty="0">
                <a:latin typeface="#9Slide03 Arima Madurai" panose="00000500000000000000" pitchFamily="2" charset="0"/>
                <a:cs typeface="#9Slide03 Arima Madurai" panose="00000500000000000000" pitchFamily="2" charset="0"/>
              </a:rPr>
              <a:t>à</a:t>
            </a:r>
            <a:r>
              <a:rPr lang="vi-VN" sz="2800" dirty="0">
                <a:latin typeface="#9Slide03 Arima Madurai" panose="00000500000000000000" pitchFamily="2" charset="0"/>
                <a:cs typeface="#9Slide03 Arima Madurai" panose="00000500000000000000" pitchFamily="2" charset="0"/>
              </a:rPr>
              <a:t> số lượng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cho</a:t>
            </a:r>
            <a:r>
              <a:rPr lang="en-US" sz="2800" dirty="0">
                <a:latin typeface="#9Slide03 Arima Madurai" panose="00000500000000000000" pitchFamily="2" charset="0"/>
                <a:cs typeface="#9Slide03 Arima Madurai" panose="00000500000000000000" pitchFamily="2" charset="0"/>
              </a:rPr>
              <a:t> DT)</a:t>
            </a:r>
          </a:p>
        </p:txBody>
      </p:sp>
      <p:sp>
        <p:nvSpPr>
          <p:cNvPr id="18" name="TextBox 17">
            <a:extLst>
              <a:ext uri="{FF2B5EF4-FFF2-40B4-BE49-F238E27FC236}">
                <a16:creationId xmlns:a16="http://schemas.microsoft.com/office/drawing/2014/main" id="{AD0689B8-0302-4CC7-88F5-E74E873A7B4D}"/>
              </a:ext>
            </a:extLst>
          </p:cNvPr>
          <p:cNvSpPr txBox="1"/>
          <p:nvPr/>
        </p:nvSpPr>
        <p:spPr>
          <a:xfrm>
            <a:off x="3903466" y="2845640"/>
            <a:ext cx="2851693" cy="1384995"/>
          </a:xfrm>
          <a:prstGeom prst="rect">
            <a:avLst/>
          </a:prstGeom>
          <a:noFill/>
        </p:spPr>
        <p:txBody>
          <a:bodyPr wrap="square" rtlCol="0">
            <a:spAutoFit/>
          </a:bodyPr>
          <a:lstStyle/>
          <a:p>
            <a:pPr algn="ctr"/>
            <a:r>
              <a:rPr lang="en-US" sz="2800" b="1" dirty="0">
                <a:latin typeface="#9Slide03 Arima Madurai" panose="00000500000000000000" pitchFamily="2" charset="0"/>
                <a:cs typeface="#9Slide03 Arima Madurai" panose="00000500000000000000" pitchFamily="2" charset="0"/>
              </a:rPr>
              <a:t>Hai</a:t>
            </a:r>
            <a:r>
              <a:rPr lang="en-US" sz="2800" dirty="0">
                <a:latin typeface="#9Slide03 Arima Madurai" panose="00000500000000000000" pitchFamily="2" charset="0"/>
                <a:cs typeface="#9Slide03 Arima Madurai" panose="00000500000000000000" pitchFamily="2" charset="0"/>
              </a:rPr>
              <a:t> </a:t>
            </a:r>
          </a:p>
          <a:p>
            <a:pPr algn="ctr"/>
            <a:r>
              <a:rPr lang="en-US" sz="2800" dirty="0">
                <a:latin typeface="#9Slide03 Arima Madurai" panose="00000500000000000000" pitchFamily="2" charset="0"/>
                <a:cs typeface="#9Slide03 Arima Madurai" panose="00000500000000000000" pitchFamily="2" charset="0"/>
              </a:rPr>
              <a:t>(</a:t>
            </a:r>
            <a:r>
              <a:rPr lang="vi-VN" sz="2800" dirty="0">
                <a:latin typeface="#9Slide03 Arima Madurai" panose="00000500000000000000" pitchFamily="2" charset="0"/>
                <a:cs typeface="#9Slide03 Arima Madurai" panose="00000500000000000000" pitchFamily="2" charset="0"/>
              </a:rPr>
              <a:t>bổ sung </a:t>
            </a:r>
            <a:r>
              <a:rPr lang="en-US" sz="2800" dirty="0">
                <a:latin typeface="#9Slide03 Arima Madurai" panose="00000500000000000000" pitchFamily="2" charset="0"/>
                <a:cs typeface="#9Slide03 Arima Madurai" panose="00000500000000000000" pitchFamily="2" charset="0"/>
              </a:rPr>
              <a:t>YN </a:t>
            </a:r>
            <a:r>
              <a:rPr lang="en-US" sz="2800" dirty="0" err="1">
                <a:latin typeface="#9Slide03 Arima Madurai" panose="00000500000000000000" pitchFamily="2" charset="0"/>
                <a:cs typeface="#9Slide03 Arima Madurai" panose="00000500000000000000" pitchFamily="2" charset="0"/>
              </a:rPr>
              <a:t>ch</a:t>
            </a:r>
            <a:r>
              <a:rPr lang="vi-VN" sz="2800" dirty="0">
                <a:latin typeface="#9Slide03 Arima Madurai" panose="00000500000000000000" pitchFamily="2" charset="0"/>
                <a:cs typeface="#9Slide03 Arima Madurai" panose="00000500000000000000" pitchFamily="2" charset="0"/>
              </a:rPr>
              <a:t>ỉ số lượng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cho</a:t>
            </a:r>
            <a:r>
              <a:rPr lang="en-US" sz="2800" dirty="0">
                <a:latin typeface="#9Slide03 Arima Madurai" panose="00000500000000000000" pitchFamily="2" charset="0"/>
                <a:cs typeface="#9Slide03 Arima Madurai" panose="00000500000000000000" pitchFamily="2" charset="0"/>
              </a:rPr>
              <a:t> DT)</a:t>
            </a:r>
          </a:p>
        </p:txBody>
      </p:sp>
      <p:sp>
        <p:nvSpPr>
          <p:cNvPr id="19" name="TextBox 18">
            <a:extLst>
              <a:ext uri="{FF2B5EF4-FFF2-40B4-BE49-F238E27FC236}">
                <a16:creationId xmlns:a16="http://schemas.microsoft.com/office/drawing/2014/main" id="{C2DDAA5B-493F-4B69-8552-6508050324B5}"/>
              </a:ext>
            </a:extLst>
          </p:cNvPr>
          <p:cNvSpPr txBox="1"/>
          <p:nvPr/>
        </p:nvSpPr>
        <p:spPr>
          <a:xfrm>
            <a:off x="9340307" y="5194519"/>
            <a:ext cx="2851693" cy="892552"/>
          </a:xfrm>
          <a:prstGeom prst="rect">
            <a:avLst/>
          </a:prstGeom>
          <a:noFill/>
        </p:spPr>
        <p:txBody>
          <a:bodyPr wrap="square" rtlCol="0">
            <a:spAutoFit/>
          </a:bodyPr>
          <a:lstStyle/>
          <a:p>
            <a:pPr algn="ctr"/>
            <a:r>
              <a:rPr lang="en-US" sz="2600" b="1" dirty="0" err="1">
                <a:latin typeface="#9Slide03 Arima Madurai" panose="00000500000000000000" pitchFamily="2" charset="0"/>
                <a:cs typeface="#9Slide03 Arima Madurai" panose="00000500000000000000" pitchFamily="2" charset="0"/>
              </a:rPr>
              <a:t>của</a:t>
            </a:r>
            <a:r>
              <a:rPr lang="en-US" sz="2600" b="1" dirty="0">
                <a:latin typeface="#9Slide03 Arima Madurai" panose="00000500000000000000" pitchFamily="2" charset="0"/>
                <a:cs typeface="#9Slide03 Arima Madurai" panose="00000500000000000000" pitchFamily="2" charset="0"/>
              </a:rPr>
              <a:t> </a:t>
            </a:r>
            <a:r>
              <a:rPr lang="en-US" sz="2600" b="1" dirty="0" err="1">
                <a:latin typeface="#9Slide03 Arima Madurai" panose="00000500000000000000" pitchFamily="2" charset="0"/>
                <a:cs typeface="#9Slide03 Arima Madurai" panose="00000500000000000000" pitchFamily="2" charset="0"/>
              </a:rPr>
              <a:t>mụ</a:t>
            </a:r>
            <a:r>
              <a:rPr lang="en-US" sz="2600" b="1" dirty="0">
                <a:latin typeface="#9Slide03 Arima Madurai" panose="00000500000000000000" pitchFamily="2" charset="0"/>
                <a:cs typeface="#9Slide03 Arima Madurai" panose="00000500000000000000" pitchFamily="2" charset="0"/>
              </a:rPr>
              <a:t> </a:t>
            </a:r>
            <a:r>
              <a:rPr lang="en-US" sz="2600" b="1" dirty="0" err="1">
                <a:latin typeface="#9Slide03 Arima Madurai" panose="00000500000000000000" pitchFamily="2" charset="0"/>
                <a:cs typeface="#9Slide03 Arima Madurai" panose="00000500000000000000" pitchFamily="2" charset="0"/>
              </a:rPr>
              <a:t>vợ</a:t>
            </a:r>
            <a:r>
              <a:rPr lang="en-US" sz="2600" b="1" dirty="0">
                <a:latin typeface="#9Slide03 Arima Madurai" panose="00000500000000000000" pitchFamily="2" charset="0"/>
                <a:cs typeface="#9Slide03 Arima Madurai" panose="00000500000000000000" pitchFamily="2" charset="0"/>
              </a:rPr>
              <a:t> </a:t>
            </a:r>
            <a:r>
              <a:rPr lang="en-US" sz="2600" dirty="0">
                <a:latin typeface="#9Slide03 Arima Madurai" panose="00000500000000000000" pitchFamily="2" charset="0"/>
                <a:cs typeface="#9Slide03 Arima Madurai" panose="00000500000000000000" pitchFamily="2" charset="0"/>
              </a:rPr>
              <a:t>(</a:t>
            </a:r>
            <a:r>
              <a:rPr lang="vi-VN" sz="2600" dirty="0">
                <a:latin typeface="#9Slide03 Arima Madurai" panose="00000500000000000000" pitchFamily="2" charset="0"/>
                <a:cs typeface="#9Slide03 Arima Madurai" panose="00000500000000000000" pitchFamily="2" charset="0"/>
              </a:rPr>
              <a:t>mi</a:t>
            </a:r>
            <a:r>
              <a:rPr lang="en-US" sz="2600" dirty="0" err="1">
                <a:latin typeface="#9Slide03 Arima Madurai" panose="00000500000000000000" pitchFamily="2" charset="0"/>
                <a:cs typeface="#9Slide03 Arima Madurai" panose="00000500000000000000" pitchFamily="2" charset="0"/>
              </a:rPr>
              <a:t>êu</a:t>
            </a:r>
            <a:r>
              <a:rPr lang="en-US" sz="2600" dirty="0">
                <a:latin typeface="#9Slide03 Arima Madurai" panose="00000500000000000000" pitchFamily="2" charset="0"/>
                <a:cs typeface="#9Slide03 Arima Madurai" panose="00000500000000000000" pitchFamily="2" charset="0"/>
              </a:rPr>
              <a:t> t</a:t>
            </a:r>
            <a:r>
              <a:rPr lang="vi-VN" sz="2600" dirty="0">
                <a:latin typeface="#9Slide03 Arima Madurai" panose="00000500000000000000" pitchFamily="2" charset="0"/>
                <a:cs typeface="#9Slide03 Arima Madurai" panose="00000500000000000000" pitchFamily="2" charset="0"/>
              </a:rPr>
              <a:t>ả, hạn định</a:t>
            </a:r>
            <a:r>
              <a:rPr lang="en-US" sz="2600" dirty="0">
                <a:latin typeface="#9Slide03 Arima Madurai" panose="00000500000000000000" pitchFamily="2" charset="0"/>
                <a:cs typeface="#9Slide03 Arima Madurai" panose="00000500000000000000" pitchFamily="2" charset="0"/>
              </a:rPr>
              <a:t> DT)</a:t>
            </a:r>
          </a:p>
        </p:txBody>
      </p:sp>
      <p:sp>
        <p:nvSpPr>
          <p:cNvPr id="20" name="TextBox 19">
            <a:extLst>
              <a:ext uri="{FF2B5EF4-FFF2-40B4-BE49-F238E27FC236}">
                <a16:creationId xmlns:a16="http://schemas.microsoft.com/office/drawing/2014/main" id="{BFF8F14F-22FC-4A99-B290-A3C6C8DC9FA8}"/>
              </a:ext>
            </a:extLst>
          </p:cNvPr>
          <p:cNvSpPr txBox="1"/>
          <p:nvPr/>
        </p:nvSpPr>
        <p:spPr>
          <a:xfrm>
            <a:off x="7228047" y="5379185"/>
            <a:ext cx="1784165" cy="523220"/>
          </a:xfrm>
          <a:prstGeom prst="rect">
            <a:avLst/>
          </a:prstGeom>
          <a:noFill/>
        </p:spPr>
        <p:txBody>
          <a:bodyPr wrap="square" rtlCol="0">
            <a:spAutoFit/>
          </a:bodyPr>
          <a:lstStyle/>
          <a:p>
            <a:pPr algn="ctr"/>
            <a:r>
              <a:rPr lang="en-US" sz="2800" b="1" dirty="0" err="1">
                <a:latin typeface="#9Slide03 Arima Madurai" panose="00000500000000000000" pitchFamily="2" charset="0"/>
                <a:cs typeface="#9Slide03 Arima Madurai" panose="00000500000000000000" pitchFamily="2" charset="0"/>
              </a:rPr>
              <a:t>điều</a:t>
            </a:r>
            <a:r>
              <a:rPr lang="en-US" sz="2800" b="1" dirty="0">
                <a:latin typeface="#9Slide03 Arima Madurai" panose="00000500000000000000" pitchFamily="2" charset="0"/>
                <a:cs typeface="#9Slide03 Arima Madurai" panose="00000500000000000000" pitchFamily="2" charset="0"/>
              </a:rPr>
              <a:t> </a:t>
            </a:r>
            <a:r>
              <a:rPr lang="en-US" sz="2800" b="1" dirty="0" err="1">
                <a:latin typeface="#9Slide03 Arima Madurai" panose="00000500000000000000" pitchFamily="2" charset="0"/>
                <a:cs typeface="#9Slide03 Arima Madurai" panose="00000500000000000000" pitchFamily="2" charset="0"/>
              </a:rPr>
              <a:t>ước</a:t>
            </a:r>
            <a:endParaRPr lang="en-US" sz="2800" dirty="0">
              <a:latin typeface="#9Slide03 Arima Madurai" panose="00000500000000000000" pitchFamily="2" charset="0"/>
              <a:cs typeface="#9Slide03 Arima Madurai" panose="00000500000000000000" pitchFamily="2" charset="0"/>
            </a:endParaRPr>
          </a:p>
        </p:txBody>
      </p:sp>
      <p:sp>
        <p:nvSpPr>
          <p:cNvPr id="21" name="TextBox 20">
            <a:extLst>
              <a:ext uri="{FF2B5EF4-FFF2-40B4-BE49-F238E27FC236}">
                <a16:creationId xmlns:a16="http://schemas.microsoft.com/office/drawing/2014/main" id="{FC8CC58F-4788-44B5-B9E0-BA05FE812B75}"/>
              </a:ext>
            </a:extLst>
          </p:cNvPr>
          <p:cNvSpPr txBox="1"/>
          <p:nvPr/>
        </p:nvSpPr>
        <p:spPr>
          <a:xfrm>
            <a:off x="7193748" y="3276527"/>
            <a:ext cx="1922387" cy="523220"/>
          </a:xfrm>
          <a:prstGeom prst="rect">
            <a:avLst/>
          </a:prstGeom>
          <a:noFill/>
        </p:spPr>
        <p:txBody>
          <a:bodyPr wrap="square" rtlCol="0">
            <a:spAutoFit/>
          </a:bodyPr>
          <a:lstStyle/>
          <a:p>
            <a:pPr algn="ctr"/>
            <a:r>
              <a:rPr lang="en-US" sz="2800" b="1" dirty="0" err="1">
                <a:latin typeface="#9Slide03 Arima Madurai" panose="00000500000000000000" pitchFamily="2" charset="0"/>
                <a:cs typeface="#9Slide03 Arima Madurai" panose="00000500000000000000" pitchFamily="2" charset="0"/>
              </a:rPr>
              <a:t>vợ</a:t>
            </a:r>
            <a:r>
              <a:rPr lang="en-US" sz="2800" b="1" dirty="0">
                <a:latin typeface="#9Slide03 Arima Madurai" panose="00000500000000000000" pitchFamily="2" charset="0"/>
                <a:cs typeface="#9Slide03 Arima Madurai" panose="00000500000000000000" pitchFamily="2" charset="0"/>
              </a:rPr>
              <a:t> </a:t>
            </a:r>
            <a:r>
              <a:rPr lang="en-US" sz="2800" b="1" dirty="0" err="1">
                <a:latin typeface="#9Slide03 Arima Madurai" panose="00000500000000000000" pitchFamily="2" charset="0"/>
                <a:cs typeface="#9Slide03 Arima Madurai" panose="00000500000000000000" pitchFamily="2" charset="0"/>
              </a:rPr>
              <a:t>chồng</a:t>
            </a:r>
            <a:endParaRPr lang="en-US" sz="28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373211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593125" y="566510"/>
            <a:ext cx="3005749" cy="860569"/>
          </a:xfrm>
          <a:prstGeom prst="roundRect">
            <a:avLst/>
          </a:prstGeom>
          <a:solidFill>
            <a:schemeClr val="accent6">
              <a:lumMod val="20000"/>
              <a:lumOff val="80000"/>
            </a:schemeClr>
          </a:solidFill>
          <a:ln>
            <a:solidFill>
              <a:schemeClr val="bg1"/>
            </a:solid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err="1">
                <a:solidFill>
                  <a:srgbClr val="0070C0"/>
                </a:solidFill>
                <a:latin typeface="#9Slide05 SVNBulgary" pitchFamily="2" charset="0"/>
                <a:ea typeface="微软雅黑" panose="020B0503020204020204" pitchFamily="34" charset="-122"/>
              </a:rPr>
              <a:t>Chủ</a:t>
            </a:r>
            <a:r>
              <a:rPr lang="en-US" altLang="zh-CN" sz="4000" b="1" dirty="0">
                <a:solidFill>
                  <a:srgbClr val="0070C0"/>
                </a:solidFill>
                <a:latin typeface="#9Slide05 SVNBulgary" pitchFamily="2" charset="0"/>
                <a:ea typeface="微软雅黑" panose="020B0503020204020204" pitchFamily="34" charset="-122"/>
              </a:rPr>
              <a:t> </a:t>
            </a:r>
            <a:r>
              <a:rPr lang="en-US" altLang="zh-CN" sz="4000" b="1" dirty="0" err="1">
                <a:solidFill>
                  <a:srgbClr val="0070C0"/>
                </a:solidFill>
                <a:latin typeface="#9Slide05 SVNBulgary" pitchFamily="2" charset="0"/>
                <a:ea typeface="微软雅黑" panose="020B0503020204020204" pitchFamily="34" charset="-122"/>
              </a:rPr>
              <a:t>ngữ</a:t>
            </a:r>
            <a:endParaRPr lang="zh-CN" altLang="en-US" sz="4000" b="1" dirty="0">
              <a:solidFill>
                <a:srgbClr val="0070C0"/>
              </a:solidFill>
              <a:latin typeface="#9Slide05 SVNBulgary" pitchFamily="2" charset="0"/>
              <a:ea typeface="微软雅黑" panose="020B0503020204020204" pitchFamily="34" charset="-122"/>
            </a:endParaRPr>
          </a:p>
        </p:txBody>
      </p:sp>
      <p:sp>
        <p:nvSpPr>
          <p:cNvPr id="8" name="KSO_Shape"/>
          <p:cNvSpPr>
            <a:spLocks/>
          </p:cNvSpPr>
          <p:nvPr/>
        </p:nvSpPr>
        <p:spPr bwMode="auto">
          <a:xfrm>
            <a:off x="4070482" y="170556"/>
            <a:ext cx="814605" cy="651599"/>
          </a:xfrm>
          <a:custGeom>
            <a:avLst/>
            <a:gdLst>
              <a:gd name="T0" fmla="*/ 2911524 w 2965450"/>
              <a:gd name="T1" fmla="*/ 1176430 h 2371725"/>
              <a:gd name="T2" fmla="*/ 2844910 w 2965450"/>
              <a:gd name="T3" fmla="*/ 1344914 h 2371725"/>
              <a:gd name="T4" fmla="*/ 2700182 w 2965450"/>
              <a:gd name="T5" fmla="*/ 1530484 h 2371725"/>
              <a:gd name="T6" fmla="*/ 2505493 w 2965450"/>
              <a:gd name="T7" fmla="*/ 1695392 h 2371725"/>
              <a:gd name="T8" fmla="*/ 2169249 w 2965450"/>
              <a:gd name="T9" fmla="*/ 1741487 h 2371725"/>
              <a:gd name="T10" fmla="*/ 2397918 w 2965450"/>
              <a:gd name="T11" fmla="*/ 1682545 h 2371725"/>
              <a:gd name="T12" fmla="*/ 2183396 w 2965450"/>
              <a:gd name="T13" fmla="*/ 1677899 h 2371725"/>
              <a:gd name="T14" fmla="*/ 2373611 w 2965450"/>
              <a:gd name="T15" fmla="*/ 1414368 h 2371725"/>
              <a:gd name="T16" fmla="*/ 2721080 w 2965450"/>
              <a:gd name="T17" fmla="*/ 1383353 h 2371725"/>
              <a:gd name="T18" fmla="*/ 2440569 w 2965450"/>
              <a:gd name="T19" fmla="*/ 1405507 h 2371725"/>
              <a:gd name="T20" fmla="*/ 2455069 w 2965450"/>
              <a:gd name="T21" fmla="*/ 1215232 h 2371725"/>
              <a:gd name="T22" fmla="*/ 2696586 w 2965450"/>
              <a:gd name="T23" fmla="*/ 1129193 h 2371725"/>
              <a:gd name="T24" fmla="*/ 2758194 w 2965450"/>
              <a:gd name="T25" fmla="*/ 1109896 h 2371725"/>
              <a:gd name="T26" fmla="*/ 2763441 w 2965450"/>
              <a:gd name="T27" fmla="*/ 1002109 h 2371725"/>
              <a:gd name="T28" fmla="*/ 2520156 w 2965450"/>
              <a:gd name="T29" fmla="*/ 1140619 h 2371725"/>
              <a:gd name="T30" fmla="*/ 2435225 w 2965450"/>
              <a:gd name="T31" fmla="*/ 1138127 h 2371725"/>
              <a:gd name="T32" fmla="*/ 2273366 w 2965450"/>
              <a:gd name="T33" fmla="*/ 1398873 h 2371725"/>
              <a:gd name="T34" fmla="*/ 2248535 w 2965450"/>
              <a:gd name="T35" fmla="*/ 1342760 h 2371725"/>
              <a:gd name="T36" fmla="*/ 2140347 w 2965450"/>
              <a:gd name="T37" fmla="*/ 1706960 h 2371725"/>
              <a:gd name="T38" fmla="*/ 2156319 w 2965450"/>
              <a:gd name="T39" fmla="*/ 1989138 h 2371725"/>
              <a:gd name="T40" fmla="*/ 2108394 w 2965450"/>
              <a:gd name="T41" fmla="*/ 2305487 h 2371725"/>
              <a:gd name="T42" fmla="*/ 2061097 w 2965450"/>
              <a:gd name="T43" fmla="*/ 2135726 h 2371725"/>
              <a:gd name="T44" fmla="*/ 2000687 w 2965450"/>
              <a:gd name="T45" fmla="*/ 1772047 h 2371725"/>
              <a:gd name="T46" fmla="*/ 2089714 w 2965450"/>
              <a:gd name="T47" fmla="*/ 2246313 h 2371725"/>
              <a:gd name="T48" fmla="*/ 2094704 w 2965450"/>
              <a:gd name="T49" fmla="*/ 1581347 h 2371725"/>
              <a:gd name="T50" fmla="*/ 2137131 w 2965450"/>
              <a:gd name="T51" fmla="*/ 1287295 h 2371725"/>
              <a:gd name="T52" fmla="*/ 2250138 w 2965450"/>
              <a:gd name="T53" fmla="*/ 1082253 h 2371725"/>
              <a:gd name="T54" fmla="*/ 2491615 w 2965450"/>
              <a:gd name="T55" fmla="*/ 949135 h 2371725"/>
              <a:gd name="T56" fmla="*/ 2867511 w 2965450"/>
              <a:gd name="T57" fmla="*/ 858138 h 2371725"/>
              <a:gd name="T58" fmla="*/ 54801 w 2965450"/>
              <a:gd name="T59" fmla="*/ 42863 h 2371725"/>
              <a:gd name="T60" fmla="*/ 445550 w 2965450"/>
              <a:gd name="T61" fmla="*/ 177403 h 2371725"/>
              <a:gd name="T62" fmla="*/ 1146040 w 2965450"/>
              <a:gd name="T63" fmla="*/ 211931 h 2371725"/>
              <a:gd name="T64" fmla="*/ 1476430 w 2965450"/>
              <a:gd name="T65" fmla="*/ 317500 h 2371725"/>
              <a:gd name="T66" fmla="*/ 1681733 w 2965450"/>
              <a:gd name="T67" fmla="*/ 431800 h 2371725"/>
              <a:gd name="T68" fmla="*/ 1896566 w 2965450"/>
              <a:gd name="T69" fmla="*/ 822325 h 2371725"/>
              <a:gd name="T70" fmla="*/ 2062158 w 2965450"/>
              <a:gd name="T71" fmla="*/ 1324769 h 2371725"/>
              <a:gd name="T72" fmla="*/ 2045082 w 2965450"/>
              <a:gd name="T73" fmla="*/ 1670050 h 2371725"/>
              <a:gd name="T74" fmla="*/ 1928813 w 2965450"/>
              <a:gd name="T75" fmla="*/ 1036638 h 2371725"/>
              <a:gd name="T76" fmla="*/ 1674012 w 2965450"/>
              <a:gd name="T77" fmla="*/ 718227 h 2371725"/>
              <a:gd name="T78" fmla="*/ 1652012 w 2965450"/>
              <a:gd name="T79" fmla="*/ 960562 h 2371725"/>
              <a:gd name="T80" fmla="*/ 1286636 w 2965450"/>
              <a:gd name="T81" fmla="*/ 759967 h 2371725"/>
              <a:gd name="T82" fmla="*/ 1217106 w 2965450"/>
              <a:gd name="T83" fmla="*/ 633824 h 2371725"/>
              <a:gd name="T84" fmla="*/ 1017290 w 2965450"/>
              <a:gd name="T85" fmla="*/ 600686 h 2371725"/>
              <a:gd name="T86" fmla="*/ 413939 w 2965450"/>
              <a:gd name="T87" fmla="*/ 350444 h 2371725"/>
              <a:gd name="T88" fmla="*/ 875769 w 2965450"/>
              <a:gd name="T89" fmla="*/ 603018 h 2371725"/>
              <a:gd name="T90" fmla="*/ 446145 w 2965450"/>
              <a:gd name="T91" fmla="*/ 604954 h 2371725"/>
              <a:gd name="T92" fmla="*/ 690963 w 2965450"/>
              <a:gd name="T93" fmla="*/ 640576 h 2371725"/>
              <a:gd name="T94" fmla="*/ 1151765 w 2965450"/>
              <a:gd name="T95" fmla="*/ 708727 h 2371725"/>
              <a:gd name="T96" fmla="*/ 1509729 w 2965450"/>
              <a:gd name="T97" fmla="*/ 1046212 h 2371725"/>
              <a:gd name="T98" fmla="*/ 1193150 w 2965450"/>
              <a:gd name="T99" fmla="*/ 1156311 h 2371725"/>
              <a:gd name="T100" fmla="*/ 561975 w 2965450"/>
              <a:gd name="T101" fmla="*/ 1164688 h 2371725"/>
              <a:gd name="T102" fmla="*/ 1203068 w 2965450"/>
              <a:gd name="T103" fmla="*/ 1180645 h 2371725"/>
              <a:gd name="T104" fmla="*/ 1549400 w 2965450"/>
              <a:gd name="T105" fmla="*/ 1084507 h 2371725"/>
              <a:gd name="T106" fmla="*/ 1912343 w 2965450"/>
              <a:gd name="T107" fmla="*/ 1625032 h 2371725"/>
              <a:gd name="T108" fmla="*/ 1486345 w 2965450"/>
              <a:gd name="T109" fmla="*/ 1701422 h 2371725"/>
              <a:gd name="T110" fmla="*/ 1810040 w 2965450"/>
              <a:gd name="T111" fmla="*/ 1689234 h 2371725"/>
              <a:gd name="T112" fmla="*/ 1744475 w 2965450"/>
              <a:gd name="T113" fmla="*/ 1785938 h 2371725"/>
              <a:gd name="T114" fmla="*/ 1260803 w 2965450"/>
              <a:gd name="T115" fmla="*/ 1730772 h 2371725"/>
              <a:gd name="T116" fmla="*/ 791427 w 2965450"/>
              <a:gd name="T117" fmla="*/ 1547019 h 2371725"/>
              <a:gd name="T118" fmla="*/ 594464 w 2965450"/>
              <a:gd name="T119" fmla="*/ 1349375 h 2371725"/>
              <a:gd name="T120" fmla="*/ 459846 w 2965450"/>
              <a:gd name="T121" fmla="*/ 1043384 h 2371725"/>
              <a:gd name="T122" fmla="*/ 240645 w 2965450"/>
              <a:gd name="T123" fmla="*/ 821928 h 2371725"/>
              <a:gd name="T124" fmla="*/ 65522 w 2965450"/>
              <a:gd name="T125" fmla="*/ 402431 h 237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65450" h="2371725">
                <a:moveTo>
                  <a:pt x="2962674" y="782638"/>
                </a:moveTo>
                <a:lnTo>
                  <a:pt x="2963467" y="802904"/>
                </a:lnTo>
                <a:lnTo>
                  <a:pt x="2964657" y="822375"/>
                </a:lnTo>
                <a:lnTo>
                  <a:pt x="2965450" y="841051"/>
                </a:lnTo>
                <a:lnTo>
                  <a:pt x="2965450" y="859727"/>
                </a:lnTo>
                <a:lnTo>
                  <a:pt x="2965450" y="877609"/>
                </a:lnTo>
                <a:lnTo>
                  <a:pt x="2965450" y="895093"/>
                </a:lnTo>
                <a:lnTo>
                  <a:pt x="2964260" y="928869"/>
                </a:lnTo>
                <a:lnTo>
                  <a:pt x="2961881" y="960261"/>
                </a:lnTo>
                <a:lnTo>
                  <a:pt x="2958709" y="990859"/>
                </a:lnTo>
                <a:lnTo>
                  <a:pt x="2954744" y="1019072"/>
                </a:lnTo>
                <a:lnTo>
                  <a:pt x="2949986" y="1046490"/>
                </a:lnTo>
                <a:lnTo>
                  <a:pt x="2945228" y="1071922"/>
                </a:lnTo>
                <a:lnTo>
                  <a:pt x="2939280" y="1095764"/>
                </a:lnTo>
                <a:lnTo>
                  <a:pt x="2932936" y="1118017"/>
                </a:lnTo>
                <a:lnTo>
                  <a:pt x="2925799" y="1138680"/>
                </a:lnTo>
                <a:lnTo>
                  <a:pt x="2919058" y="1158151"/>
                </a:lnTo>
                <a:lnTo>
                  <a:pt x="2911524" y="1176430"/>
                </a:lnTo>
                <a:lnTo>
                  <a:pt x="2903990" y="1193119"/>
                </a:lnTo>
                <a:lnTo>
                  <a:pt x="2896060" y="1208219"/>
                </a:lnTo>
                <a:lnTo>
                  <a:pt x="2888526" y="1222524"/>
                </a:lnTo>
                <a:lnTo>
                  <a:pt x="2880596" y="1235637"/>
                </a:lnTo>
                <a:lnTo>
                  <a:pt x="2872666" y="1246764"/>
                </a:lnTo>
                <a:lnTo>
                  <a:pt x="2865132" y="1257890"/>
                </a:lnTo>
                <a:lnTo>
                  <a:pt x="2857598" y="1267030"/>
                </a:lnTo>
                <a:lnTo>
                  <a:pt x="2850858" y="1275772"/>
                </a:lnTo>
                <a:lnTo>
                  <a:pt x="2843720" y="1283322"/>
                </a:lnTo>
                <a:lnTo>
                  <a:pt x="2836980" y="1290077"/>
                </a:lnTo>
                <a:lnTo>
                  <a:pt x="2831428" y="1295243"/>
                </a:lnTo>
                <a:lnTo>
                  <a:pt x="2825877" y="1300011"/>
                </a:lnTo>
                <a:lnTo>
                  <a:pt x="2817154" y="1307164"/>
                </a:lnTo>
                <a:lnTo>
                  <a:pt x="2811206" y="1311137"/>
                </a:lnTo>
                <a:lnTo>
                  <a:pt x="2809620" y="1312329"/>
                </a:lnTo>
                <a:lnTo>
                  <a:pt x="2811603" y="1328622"/>
                </a:lnTo>
                <a:lnTo>
                  <a:pt x="2850064" y="1330608"/>
                </a:lnTo>
                <a:lnTo>
                  <a:pt x="2844910" y="1344914"/>
                </a:lnTo>
                <a:lnTo>
                  <a:pt x="2839359" y="1358424"/>
                </a:lnTo>
                <a:lnTo>
                  <a:pt x="2833807" y="1371537"/>
                </a:lnTo>
                <a:lnTo>
                  <a:pt x="2827067" y="1383856"/>
                </a:lnTo>
                <a:lnTo>
                  <a:pt x="2820722" y="1395777"/>
                </a:lnTo>
                <a:lnTo>
                  <a:pt x="2814378" y="1407300"/>
                </a:lnTo>
                <a:lnTo>
                  <a:pt x="2807637" y="1418029"/>
                </a:lnTo>
                <a:lnTo>
                  <a:pt x="2800897" y="1428758"/>
                </a:lnTo>
                <a:lnTo>
                  <a:pt x="2793759" y="1438295"/>
                </a:lnTo>
                <a:lnTo>
                  <a:pt x="2786622" y="1447832"/>
                </a:lnTo>
                <a:lnTo>
                  <a:pt x="2779881" y="1456574"/>
                </a:lnTo>
                <a:lnTo>
                  <a:pt x="2772744" y="1464919"/>
                </a:lnTo>
                <a:lnTo>
                  <a:pt x="2765607" y="1472866"/>
                </a:lnTo>
                <a:lnTo>
                  <a:pt x="2758866" y="1480416"/>
                </a:lnTo>
                <a:lnTo>
                  <a:pt x="2744988" y="1493927"/>
                </a:lnTo>
                <a:lnTo>
                  <a:pt x="2732300" y="1505450"/>
                </a:lnTo>
                <a:lnTo>
                  <a:pt x="2720801" y="1515384"/>
                </a:lnTo>
                <a:lnTo>
                  <a:pt x="2709698" y="1523729"/>
                </a:lnTo>
                <a:lnTo>
                  <a:pt x="2700182" y="1530484"/>
                </a:lnTo>
                <a:lnTo>
                  <a:pt x="2692648" y="1535253"/>
                </a:lnTo>
                <a:lnTo>
                  <a:pt x="2686304" y="1538829"/>
                </a:lnTo>
                <a:lnTo>
                  <a:pt x="2681546" y="1541611"/>
                </a:lnTo>
                <a:lnTo>
                  <a:pt x="2723180" y="1546379"/>
                </a:lnTo>
                <a:lnTo>
                  <a:pt x="2701768" y="1563466"/>
                </a:lnTo>
                <a:lnTo>
                  <a:pt x="2680356" y="1578963"/>
                </a:lnTo>
                <a:lnTo>
                  <a:pt x="2658944" y="1594063"/>
                </a:lnTo>
                <a:lnTo>
                  <a:pt x="2637929" y="1607176"/>
                </a:lnTo>
                <a:lnTo>
                  <a:pt x="2618103" y="1619892"/>
                </a:lnTo>
                <a:lnTo>
                  <a:pt x="2598674" y="1631416"/>
                </a:lnTo>
                <a:lnTo>
                  <a:pt x="2580435" y="1641350"/>
                </a:lnTo>
                <a:lnTo>
                  <a:pt x="2563384" y="1650092"/>
                </a:lnTo>
                <a:lnTo>
                  <a:pt x="2547524" y="1658437"/>
                </a:lnTo>
                <a:lnTo>
                  <a:pt x="2533249" y="1665192"/>
                </a:lnTo>
                <a:lnTo>
                  <a:pt x="2509855" y="1675524"/>
                </a:lnTo>
                <a:lnTo>
                  <a:pt x="2495184" y="1681882"/>
                </a:lnTo>
                <a:lnTo>
                  <a:pt x="2490029" y="1683868"/>
                </a:lnTo>
                <a:lnTo>
                  <a:pt x="2505493" y="1695392"/>
                </a:lnTo>
                <a:lnTo>
                  <a:pt x="2489633" y="1700955"/>
                </a:lnTo>
                <a:lnTo>
                  <a:pt x="2473772" y="1706518"/>
                </a:lnTo>
                <a:lnTo>
                  <a:pt x="2457515" y="1711287"/>
                </a:lnTo>
                <a:lnTo>
                  <a:pt x="2441655" y="1715658"/>
                </a:lnTo>
                <a:lnTo>
                  <a:pt x="2426587" y="1719631"/>
                </a:lnTo>
                <a:lnTo>
                  <a:pt x="2411123" y="1723208"/>
                </a:lnTo>
                <a:lnTo>
                  <a:pt x="2395659" y="1725989"/>
                </a:lnTo>
                <a:lnTo>
                  <a:pt x="2380988" y="1729168"/>
                </a:lnTo>
                <a:lnTo>
                  <a:pt x="2351646" y="1733937"/>
                </a:lnTo>
                <a:lnTo>
                  <a:pt x="2323890" y="1737513"/>
                </a:lnTo>
                <a:lnTo>
                  <a:pt x="2297720" y="1740295"/>
                </a:lnTo>
                <a:lnTo>
                  <a:pt x="2273136" y="1741884"/>
                </a:lnTo>
                <a:lnTo>
                  <a:pt x="2250931" y="1742679"/>
                </a:lnTo>
                <a:lnTo>
                  <a:pt x="2230709" y="1743076"/>
                </a:lnTo>
                <a:lnTo>
                  <a:pt x="2212866" y="1743076"/>
                </a:lnTo>
                <a:lnTo>
                  <a:pt x="2197798" y="1742679"/>
                </a:lnTo>
                <a:lnTo>
                  <a:pt x="2176783" y="1741884"/>
                </a:lnTo>
                <a:lnTo>
                  <a:pt x="2169249" y="1741487"/>
                </a:lnTo>
                <a:lnTo>
                  <a:pt x="2162614" y="1738582"/>
                </a:lnTo>
                <a:lnTo>
                  <a:pt x="2166540" y="1726804"/>
                </a:lnTo>
                <a:lnTo>
                  <a:pt x="2173287" y="1706166"/>
                </a:lnTo>
                <a:lnTo>
                  <a:pt x="2176615" y="1696849"/>
                </a:lnTo>
                <a:lnTo>
                  <a:pt x="2185193" y="1698293"/>
                </a:lnTo>
                <a:lnTo>
                  <a:pt x="2195115" y="1699061"/>
                </a:lnTo>
                <a:lnTo>
                  <a:pt x="2205037" y="1699829"/>
                </a:lnTo>
                <a:lnTo>
                  <a:pt x="2225278" y="1700213"/>
                </a:lnTo>
                <a:lnTo>
                  <a:pt x="2246312" y="1699829"/>
                </a:lnTo>
                <a:lnTo>
                  <a:pt x="2266950" y="1699061"/>
                </a:lnTo>
                <a:lnTo>
                  <a:pt x="2287984" y="1697525"/>
                </a:lnTo>
                <a:lnTo>
                  <a:pt x="2307828" y="1695604"/>
                </a:lnTo>
                <a:lnTo>
                  <a:pt x="2327672" y="1693684"/>
                </a:lnTo>
                <a:lnTo>
                  <a:pt x="2346325" y="1690995"/>
                </a:lnTo>
                <a:lnTo>
                  <a:pt x="2363390" y="1688307"/>
                </a:lnTo>
                <a:lnTo>
                  <a:pt x="2391568" y="1683314"/>
                </a:lnTo>
                <a:lnTo>
                  <a:pt x="2392416" y="1683160"/>
                </a:lnTo>
                <a:lnTo>
                  <a:pt x="2397918" y="1682545"/>
                </a:lnTo>
                <a:lnTo>
                  <a:pt x="2405477" y="1680790"/>
                </a:lnTo>
                <a:lnTo>
                  <a:pt x="2410618" y="1679857"/>
                </a:lnTo>
                <a:lnTo>
                  <a:pt x="2417762" y="1678705"/>
                </a:lnTo>
                <a:lnTo>
                  <a:pt x="2407840" y="1680241"/>
                </a:lnTo>
                <a:lnTo>
                  <a:pt x="2405477" y="1680790"/>
                </a:lnTo>
                <a:lnTo>
                  <a:pt x="2392416" y="1683160"/>
                </a:lnTo>
                <a:lnTo>
                  <a:pt x="2387600" y="1683698"/>
                </a:lnTo>
                <a:lnTo>
                  <a:pt x="2377678" y="1685234"/>
                </a:lnTo>
                <a:lnTo>
                  <a:pt x="2356643" y="1687154"/>
                </a:lnTo>
                <a:lnTo>
                  <a:pt x="2336006" y="1687923"/>
                </a:lnTo>
                <a:lnTo>
                  <a:pt x="2315368" y="1688307"/>
                </a:lnTo>
                <a:lnTo>
                  <a:pt x="2295128" y="1687923"/>
                </a:lnTo>
                <a:lnTo>
                  <a:pt x="2276078" y="1687538"/>
                </a:lnTo>
                <a:lnTo>
                  <a:pt x="2257425" y="1686386"/>
                </a:lnTo>
                <a:lnTo>
                  <a:pt x="2239962" y="1685234"/>
                </a:lnTo>
                <a:lnTo>
                  <a:pt x="2224484" y="1683314"/>
                </a:lnTo>
                <a:lnTo>
                  <a:pt x="2197893" y="1679857"/>
                </a:lnTo>
                <a:lnTo>
                  <a:pt x="2183396" y="1677899"/>
                </a:lnTo>
                <a:lnTo>
                  <a:pt x="2195909" y="1645444"/>
                </a:lnTo>
                <a:lnTo>
                  <a:pt x="2210990" y="1607344"/>
                </a:lnTo>
                <a:lnTo>
                  <a:pt x="2219722" y="1586707"/>
                </a:lnTo>
                <a:lnTo>
                  <a:pt x="2229644" y="1565276"/>
                </a:lnTo>
                <a:lnTo>
                  <a:pt x="2239565" y="1543051"/>
                </a:lnTo>
                <a:lnTo>
                  <a:pt x="2250678" y="1520032"/>
                </a:lnTo>
                <a:lnTo>
                  <a:pt x="2261790" y="1496616"/>
                </a:lnTo>
                <a:lnTo>
                  <a:pt x="2274094" y="1472804"/>
                </a:lnTo>
                <a:lnTo>
                  <a:pt x="2287190" y="1448991"/>
                </a:lnTo>
                <a:lnTo>
                  <a:pt x="2301081" y="1424385"/>
                </a:lnTo>
                <a:lnTo>
                  <a:pt x="2315369" y="1399779"/>
                </a:lnTo>
                <a:lnTo>
                  <a:pt x="2316953" y="1397235"/>
                </a:lnTo>
                <a:lnTo>
                  <a:pt x="2316162" y="1399465"/>
                </a:lnTo>
                <a:lnTo>
                  <a:pt x="2321709" y="1401479"/>
                </a:lnTo>
                <a:lnTo>
                  <a:pt x="2329633" y="1404701"/>
                </a:lnTo>
                <a:lnTo>
                  <a:pt x="2340727" y="1407924"/>
                </a:lnTo>
                <a:lnTo>
                  <a:pt x="2354990" y="1411549"/>
                </a:lnTo>
                <a:lnTo>
                  <a:pt x="2373611" y="1414368"/>
                </a:lnTo>
                <a:lnTo>
                  <a:pt x="2383516" y="1416382"/>
                </a:lnTo>
                <a:lnTo>
                  <a:pt x="2395402" y="1417591"/>
                </a:lnTo>
                <a:lnTo>
                  <a:pt x="2407685" y="1418396"/>
                </a:lnTo>
                <a:lnTo>
                  <a:pt x="2420759" y="1419202"/>
                </a:lnTo>
                <a:lnTo>
                  <a:pt x="2435023" y="1420410"/>
                </a:lnTo>
                <a:lnTo>
                  <a:pt x="2450474" y="1420813"/>
                </a:lnTo>
                <a:lnTo>
                  <a:pt x="2467115" y="1420410"/>
                </a:lnTo>
                <a:lnTo>
                  <a:pt x="2484548" y="1420008"/>
                </a:lnTo>
                <a:lnTo>
                  <a:pt x="2503169" y="1418799"/>
                </a:lnTo>
                <a:lnTo>
                  <a:pt x="2522583" y="1417591"/>
                </a:lnTo>
                <a:lnTo>
                  <a:pt x="2543186" y="1415174"/>
                </a:lnTo>
                <a:lnTo>
                  <a:pt x="2564977" y="1413160"/>
                </a:lnTo>
                <a:lnTo>
                  <a:pt x="2588352" y="1409938"/>
                </a:lnTo>
                <a:lnTo>
                  <a:pt x="2612521" y="1405910"/>
                </a:lnTo>
                <a:lnTo>
                  <a:pt x="2637878" y="1401479"/>
                </a:lnTo>
                <a:lnTo>
                  <a:pt x="2664423" y="1396242"/>
                </a:lnTo>
                <a:lnTo>
                  <a:pt x="2692157" y="1390200"/>
                </a:lnTo>
                <a:lnTo>
                  <a:pt x="2721080" y="1383353"/>
                </a:lnTo>
                <a:lnTo>
                  <a:pt x="2751587" y="1375297"/>
                </a:lnTo>
                <a:lnTo>
                  <a:pt x="2782887" y="1366838"/>
                </a:lnTo>
                <a:lnTo>
                  <a:pt x="2769416" y="1370463"/>
                </a:lnTo>
                <a:lnTo>
                  <a:pt x="2753172" y="1374491"/>
                </a:lnTo>
                <a:lnTo>
                  <a:pt x="2732173" y="1378922"/>
                </a:lnTo>
                <a:lnTo>
                  <a:pt x="2706420" y="1384561"/>
                </a:lnTo>
                <a:lnTo>
                  <a:pt x="2677102" y="1390200"/>
                </a:lnTo>
                <a:lnTo>
                  <a:pt x="2644217" y="1395437"/>
                </a:lnTo>
                <a:lnTo>
                  <a:pt x="2609351" y="1400270"/>
                </a:lnTo>
                <a:lnTo>
                  <a:pt x="2591522" y="1402284"/>
                </a:lnTo>
                <a:lnTo>
                  <a:pt x="2572901" y="1404298"/>
                </a:lnTo>
                <a:lnTo>
                  <a:pt x="2554279" y="1405910"/>
                </a:lnTo>
                <a:lnTo>
                  <a:pt x="2534865" y="1407118"/>
                </a:lnTo>
                <a:lnTo>
                  <a:pt x="2516244" y="1407924"/>
                </a:lnTo>
                <a:lnTo>
                  <a:pt x="2496830" y="1407924"/>
                </a:lnTo>
                <a:lnTo>
                  <a:pt x="2478209" y="1407924"/>
                </a:lnTo>
                <a:lnTo>
                  <a:pt x="2459191" y="1407118"/>
                </a:lnTo>
                <a:lnTo>
                  <a:pt x="2440569" y="1405507"/>
                </a:lnTo>
                <a:lnTo>
                  <a:pt x="2422344" y="1403493"/>
                </a:lnTo>
                <a:lnTo>
                  <a:pt x="2404515" y="1400673"/>
                </a:lnTo>
                <a:lnTo>
                  <a:pt x="2387082" y="1397048"/>
                </a:lnTo>
                <a:lnTo>
                  <a:pt x="2370442" y="1392617"/>
                </a:lnTo>
                <a:lnTo>
                  <a:pt x="2354594" y="1387784"/>
                </a:lnTo>
                <a:lnTo>
                  <a:pt x="2346670" y="1384561"/>
                </a:lnTo>
                <a:lnTo>
                  <a:pt x="2339538" y="1381742"/>
                </a:lnTo>
                <a:lnTo>
                  <a:pt x="2332010" y="1378519"/>
                </a:lnTo>
                <a:lnTo>
                  <a:pt x="2329429" y="1377207"/>
                </a:lnTo>
                <a:lnTo>
                  <a:pt x="2330450" y="1375569"/>
                </a:lnTo>
                <a:lnTo>
                  <a:pt x="2345928" y="1350963"/>
                </a:lnTo>
                <a:lnTo>
                  <a:pt x="2362200" y="1327150"/>
                </a:lnTo>
                <a:lnTo>
                  <a:pt x="2379662" y="1303735"/>
                </a:lnTo>
                <a:lnTo>
                  <a:pt x="2397522" y="1280716"/>
                </a:lnTo>
                <a:lnTo>
                  <a:pt x="2416175" y="1257697"/>
                </a:lnTo>
                <a:lnTo>
                  <a:pt x="2434828" y="1236266"/>
                </a:lnTo>
                <a:lnTo>
                  <a:pt x="2445147" y="1225550"/>
                </a:lnTo>
                <a:lnTo>
                  <a:pt x="2455069" y="1215232"/>
                </a:lnTo>
                <a:lnTo>
                  <a:pt x="2465387" y="1205310"/>
                </a:lnTo>
                <a:lnTo>
                  <a:pt x="2475706" y="1194991"/>
                </a:lnTo>
                <a:lnTo>
                  <a:pt x="2486422" y="1185466"/>
                </a:lnTo>
                <a:lnTo>
                  <a:pt x="2497138" y="1176338"/>
                </a:lnTo>
                <a:lnTo>
                  <a:pt x="2508250" y="1167210"/>
                </a:lnTo>
                <a:lnTo>
                  <a:pt x="2518966" y="1158875"/>
                </a:lnTo>
                <a:lnTo>
                  <a:pt x="2553515" y="1137536"/>
                </a:lnTo>
                <a:lnTo>
                  <a:pt x="2565817" y="1138644"/>
                </a:lnTo>
                <a:lnTo>
                  <a:pt x="2578536" y="1139431"/>
                </a:lnTo>
                <a:lnTo>
                  <a:pt x="2591255" y="1139825"/>
                </a:lnTo>
                <a:lnTo>
                  <a:pt x="2603577" y="1139825"/>
                </a:lnTo>
                <a:lnTo>
                  <a:pt x="2615899" y="1139431"/>
                </a:lnTo>
                <a:lnTo>
                  <a:pt x="2628220" y="1138644"/>
                </a:lnTo>
                <a:lnTo>
                  <a:pt x="2640144" y="1137856"/>
                </a:lnTo>
                <a:lnTo>
                  <a:pt x="2652069" y="1136281"/>
                </a:lnTo>
                <a:lnTo>
                  <a:pt x="2663595" y="1134706"/>
                </a:lnTo>
                <a:lnTo>
                  <a:pt x="2675122" y="1133131"/>
                </a:lnTo>
                <a:lnTo>
                  <a:pt x="2696586" y="1129193"/>
                </a:lnTo>
                <a:lnTo>
                  <a:pt x="2717254" y="1124073"/>
                </a:lnTo>
                <a:lnTo>
                  <a:pt x="2736333" y="1118954"/>
                </a:lnTo>
                <a:lnTo>
                  <a:pt x="2753424" y="1113834"/>
                </a:lnTo>
                <a:lnTo>
                  <a:pt x="2769323" y="1108715"/>
                </a:lnTo>
                <a:lnTo>
                  <a:pt x="2782837" y="1103202"/>
                </a:lnTo>
                <a:lnTo>
                  <a:pt x="2790519" y="1100052"/>
                </a:lnTo>
                <a:lnTo>
                  <a:pt x="2797941" y="1097295"/>
                </a:lnTo>
                <a:lnTo>
                  <a:pt x="2807481" y="1093357"/>
                </a:lnTo>
                <a:lnTo>
                  <a:pt x="2810659" y="1091782"/>
                </a:lnTo>
                <a:lnTo>
                  <a:pt x="2810661" y="1091782"/>
                </a:lnTo>
                <a:lnTo>
                  <a:pt x="2816225" y="1089025"/>
                </a:lnTo>
                <a:lnTo>
                  <a:pt x="2810659" y="1091782"/>
                </a:lnTo>
                <a:lnTo>
                  <a:pt x="2794364" y="1098476"/>
                </a:lnTo>
                <a:lnTo>
                  <a:pt x="2790519" y="1100052"/>
                </a:lnTo>
                <a:lnTo>
                  <a:pt x="2788402" y="1100839"/>
                </a:lnTo>
                <a:lnTo>
                  <a:pt x="2778465" y="1103989"/>
                </a:lnTo>
                <a:lnTo>
                  <a:pt x="2768528" y="1106746"/>
                </a:lnTo>
                <a:lnTo>
                  <a:pt x="2758194" y="1109896"/>
                </a:lnTo>
                <a:lnTo>
                  <a:pt x="2748257" y="1112259"/>
                </a:lnTo>
                <a:lnTo>
                  <a:pt x="2738320" y="1114228"/>
                </a:lnTo>
                <a:lnTo>
                  <a:pt x="2717652" y="1118166"/>
                </a:lnTo>
                <a:lnTo>
                  <a:pt x="2697381" y="1121317"/>
                </a:lnTo>
                <a:lnTo>
                  <a:pt x="2677507" y="1123286"/>
                </a:lnTo>
                <a:lnTo>
                  <a:pt x="2658826" y="1124861"/>
                </a:lnTo>
                <a:lnTo>
                  <a:pt x="2640939" y="1125648"/>
                </a:lnTo>
                <a:lnTo>
                  <a:pt x="2624643" y="1126042"/>
                </a:lnTo>
                <a:lnTo>
                  <a:pt x="2609539" y="1126436"/>
                </a:lnTo>
                <a:lnTo>
                  <a:pt x="2596820" y="1126436"/>
                </a:lnTo>
                <a:lnTo>
                  <a:pt x="2578934" y="1125648"/>
                </a:lnTo>
                <a:lnTo>
                  <a:pt x="2573192" y="1125314"/>
                </a:lnTo>
                <a:lnTo>
                  <a:pt x="2601516" y="1107678"/>
                </a:lnTo>
                <a:lnTo>
                  <a:pt x="2650331" y="1077119"/>
                </a:lnTo>
                <a:lnTo>
                  <a:pt x="2699544" y="1045766"/>
                </a:lnTo>
                <a:lnTo>
                  <a:pt x="2722960" y="1029891"/>
                </a:lnTo>
                <a:lnTo>
                  <a:pt x="2744391" y="1015603"/>
                </a:lnTo>
                <a:lnTo>
                  <a:pt x="2763441" y="1002109"/>
                </a:lnTo>
                <a:lnTo>
                  <a:pt x="2778919" y="990997"/>
                </a:lnTo>
                <a:lnTo>
                  <a:pt x="2790428" y="981075"/>
                </a:lnTo>
                <a:lnTo>
                  <a:pt x="2794397" y="977900"/>
                </a:lnTo>
                <a:lnTo>
                  <a:pt x="2797175" y="974725"/>
                </a:lnTo>
                <a:lnTo>
                  <a:pt x="2770188" y="992584"/>
                </a:lnTo>
                <a:lnTo>
                  <a:pt x="2740025" y="1012428"/>
                </a:lnTo>
                <a:lnTo>
                  <a:pt x="2702322" y="1036638"/>
                </a:lnTo>
                <a:lnTo>
                  <a:pt x="2676635" y="1052427"/>
                </a:lnTo>
                <a:lnTo>
                  <a:pt x="2677429" y="1051322"/>
                </a:lnTo>
                <a:lnTo>
                  <a:pt x="2700337" y="987425"/>
                </a:lnTo>
                <a:lnTo>
                  <a:pt x="2672089" y="1055221"/>
                </a:lnTo>
                <a:lnTo>
                  <a:pt x="2659063" y="1063228"/>
                </a:lnTo>
                <a:lnTo>
                  <a:pt x="2636044" y="1077119"/>
                </a:lnTo>
                <a:lnTo>
                  <a:pt x="2612628" y="1090613"/>
                </a:lnTo>
                <a:lnTo>
                  <a:pt x="2588816" y="1104503"/>
                </a:lnTo>
                <a:lnTo>
                  <a:pt x="2565003" y="1117600"/>
                </a:lnTo>
                <a:lnTo>
                  <a:pt x="2542381" y="1129903"/>
                </a:lnTo>
                <a:lnTo>
                  <a:pt x="2520156" y="1140619"/>
                </a:lnTo>
                <a:lnTo>
                  <a:pt x="2514203" y="1143794"/>
                </a:lnTo>
                <a:lnTo>
                  <a:pt x="2508647" y="1147366"/>
                </a:lnTo>
                <a:lnTo>
                  <a:pt x="2496344" y="1154906"/>
                </a:lnTo>
                <a:lnTo>
                  <a:pt x="2484041" y="1164035"/>
                </a:lnTo>
                <a:lnTo>
                  <a:pt x="2470944" y="1174353"/>
                </a:lnTo>
                <a:lnTo>
                  <a:pt x="2457847" y="1186260"/>
                </a:lnTo>
                <a:lnTo>
                  <a:pt x="2444859" y="1198866"/>
                </a:lnTo>
                <a:lnTo>
                  <a:pt x="2444354" y="1197054"/>
                </a:lnTo>
                <a:lnTo>
                  <a:pt x="2442766" y="1189144"/>
                </a:lnTo>
                <a:lnTo>
                  <a:pt x="2441179" y="1180839"/>
                </a:lnTo>
                <a:lnTo>
                  <a:pt x="2440385" y="1172929"/>
                </a:lnTo>
                <a:lnTo>
                  <a:pt x="2438400" y="1156319"/>
                </a:lnTo>
                <a:lnTo>
                  <a:pt x="2437607" y="1140895"/>
                </a:lnTo>
                <a:lnTo>
                  <a:pt x="2437210" y="1127449"/>
                </a:lnTo>
                <a:lnTo>
                  <a:pt x="2436813" y="1116771"/>
                </a:lnTo>
                <a:lnTo>
                  <a:pt x="2437210" y="1106488"/>
                </a:lnTo>
                <a:lnTo>
                  <a:pt x="2436019" y="1121121"/>
                </a:lnTo>
                <a:lnTo>
                  <a:pt x="2435225" y="1138127"/>
                </a:lnTo>
                <a:lnTo>
                  <a:pt x="2435225" y="1156715"/>
                </a:lnTo>
                <a:lnTo>
                  <a:pt x="2435225" y="1175302"/>
                </a:lnTo>
                <a:lnTo>
                  <a:pt x="2435622" y="1206150"/>
                </a:lnTo>
                <a:lnTo>
                  <a:pt x="2435679" y="1208030"/>
                </a:lnTo>
                <a:lnTo>
                  <a:pt x="2430066" y="1213644"/>
                </a:lnTo>
                <a:lnTo>
                  <a:pt x="2416175" y="1228725"/>
                </a:lnTo>
                <a:lnTo>
                  <a:pt x="2401887" y="1244997"/>
                </a:lnTo>
                <a:lnTo>
                  <a:pt x="2387203" y="1262063"/>
                </a:lnTo>
                <a:lnTo>
                  <a:pt x="2372916" y="1279922"/>
                </a:lnTo>
                <a:lnTo>
                  <a:pt x="2358231" y="1298972"/>
                </a:lnTo>
                <a:lnTo>
                  <a:pt x="2343944" y="1318022"/>
                </a:lnTo>
                <a:lnTo>
                  <a:pt x="2329259" y="1338263"/>
                </a:lnTo>
                <a:lnTo>
                  <a:pt x="2314972" y="1359297"/>
                </a:lnTo>
                <a:lnTo>
                  <a:pt x="2300287" y="1380332"/>
                </a:lnTo>
                <a:lnTo>
                  <a:pt x="2286794" y="1401763"/>
                </a:lnTo>
                <a:lnTo>
                  <a:pt x="2279164" y="1413970"/>
                </a:lnTo>
                <a:lnTo>
                  <a:pt x="2276519" y="1407628"/>
                </a:lnTo>
                <a:lnTo>
                  <a:pt x="2273366" y="1398873"/>
                </a:lnTo>
                <a:lnTo>
                  <a:pt x="2270213" y="1389322"/>
                </a:lnTo>
                <a:lnTo>
                  <a:pt x="2264301" y="1369822"/>
                </a:lnTo>
                <a:lnTo>
                  <a:pt x="2259177" y="1348730"/>
                </a:lnTo>
                <a:lnTo>
                  <a:pt x="2253659" y="1326046"/>
                </a:lnTo>
                <a:lnTo>
                  <a:pt x="2248929" y="1303760"/>
                </a:lnTo>
                <a:lnTo>
                  <a:pt x="2244594" y="1281076"/>
                </a:lnTo>
                <a:lnTo>
                  <a:pt x="2240652" y="1257994"/>
                </a:lnTo>
                <a:lnTo>
                  <a:pt x="2234346" y="1216208"/>
                </a:lnTo>
                <a:lnTo>
                  <a:pt x="2229617" y="1181585"/>
                </a:lnTo>
                <a:lnTo>
                  <a:pt x="2225675" y="1149350"/>
                </a:lnTo>
                <a:lnTo>
                  <a:pt x="2226464" y="1174024"/>
                </a:lnTo>
                <a:lnTo>
                  <a:pt x="2228040" y="1198698"/>
                </a:lnTo>
                <a:lnTo>
                  <a:pt x="2230405" y="1223769"/>
                </a:lnTo>
                <a:lnTo>
                  <a:pt x="2233558" y="1248841"/>
                </a:lnTo>
                <a:lnTo>
                  <a:pt x="2236711" y="1273515"/>
                </a:lnTo>
                <a:lnTo>
                  <a:pt x="2240652" y="1297790"/>
                </a:lnTo>
                <a:lnTo>
                  <a:pt x="2244594" y="1320872"/>
                </a:lnTo>
                <a:lnTo>
                  <a:pt x="2248535" y="1342760"/>
                </a:lnTo>
                <a:lnTo>
                  <a:pt x="2256812" y="1381363"/>
                </a:lnTo>
                <a:lnTo>
                  <a:pt x="2263907" y="1412404"/>
                </a:lnTo>
                <a:lnTo>
                  <a:pt x="2268391" y="1431645"/>
                </a:lnTo>
                <a:lnTo>
                  <a:pt x="2259806" y="1446213"/>
                </a:lnTo>
                <a:lnTo>
                  <a:pt x="2246709" y="1468438"/>
                </a:lnTo>
                <a:lnTo>
                  <a:pt x="2234009" y="1491060"/>
                </a:lnTo>
                <a:lnTo>
                  <a:pt x="2221706" y="1513285"/>
                </a:lnTo>
                <a:lnTo>
                  <a:pt x="2209800" y="1535907"/>
                </a:lnTo>
                <a:lnTo>
                  <a:pt x="2198687" y="1558529"/>
                </a:lnTo>
                <a:lnTo>
                  <a:pt x="2191857" y="1573239"/>
                </a:lnTo>
                <a:lnTo>
                  <a:pt x="2135187" y="1403350"/>
                </a:lnTo>
                <a:lnTo>
                  <a:pt x="2179944" y="1598574"/>
                </a:lnTo>
                <a:lnTo>
                  <a:pt x="2178050" y="1602582"/>
                </a:lnTo>
                <a:lnTo>
                  <a:pt x="2168922" y="1624410"/>
                </a:lnTo>
                <a:lnTo>
                  <a:pt x="2160587" y="1645444"/>
                </a:lnTo>
                <a:lnTo>
                  <a:pt x="2153047" y="1666479"/>
                </a:lnTo>
                <a:lnTo>
                  <a:pt x="2146300" y="1686719"/>
                </a:lnTo>
                <a:lnTo>
                  <a:pt x="2140347" y="1706960"/>
                </a:lnTo>
                <a:lnTo>
                  <a:pt x="2135187" y="1725613"/>
                </a:lnTo>
                <a:lnTo>
                  <a:pt x="2135900" y="1726148"/>
                </a:lnTo>
                <a:lnTo>
                  <a:pt x="2162225" y="1737519"/>
                </a:lnTo>
                <a:lnTo>
                  <a:pt x="2160650" y="1745457"/>
                </a:lnTo>
                <a:lnTo>
                  <a:pt x="2157500" y="1767285"/>
                </a:lnTo>
                <a:lnTo>
                  <a:pt x="2155531" y="1782763"/>
                </a:lnTo>
                <a:lnTo>
                  <a:pt x="2153563" y="1800226"/>
                </a:lnTo>
                <a:lnTo>
                  <a:pt x="2151594" y="1820466"/>
                </a:lnTo>
                <a:lnTo>
                  <a:pt x="2150019" y="1841898"/>
                </a:lnTo>
                <a:lnTo>
                  <a:pt x="2149231" y="1864916"/>
                </a:lnTo>
                <a:lnTo>
                  <a:pt x="2148838" y="1889126"/>
                </a:lnTo>
                <a:lnTo>
                  <a:pt x="2149231" y="1913732"/>
                </a:lnTo>
                <a:lnTo>
                  <a:pt x="2149625" y="1926432"/>
                </a:lnTo>
                <a:lnTo>
                  <a:pt x="2150413" y="1939132"/>
                </a:lnTo>
                <a:lnTo>
                  <a:pt x="2151200" y="1951832"/>
                </a:lnTo>
                <a:lnTo>
                  <a:pt x="2153169" y="1964135"/>
                </a:lnTo>
                <a:lnTo>
                  <a:pt x="2154744" y="1976835"/>
                </a:lnTo>
                <a:lnTo>
                  <a:pt x="2156319" y="1989138"/>
                </a:lnTo>
                <a:lnTo>
                  <a:pt x="2159075" y="2001441"/>
                </a:lnTo>
                <a:lnTo>
                  <a:pt x="2161831" y="2013744"/>
                </a:lnTo>
                <a:lnTo>
                  <a:pt x="2164981" y="2024857"/>
                </a:lnTo>
                <a:lnTo>
                  <a:pt x="2166838" y="2031096"/>
                </a:lnTo>
                <a:lnTo>
                  <a:pt x="2247900" y="2219020"/>
                </a:lnTo>
                <a:lnTo>
                  <a:pt x="2234387" y="2224573"/>
                </a:lnTo>
                <a:lnTo>
                  <a:pt x="2221271" y="2230126"/>
                </a:lnTo>
                <a:lnTo>
                  <a:pt x="2208950" y="2236472"/>
                </a:lnTo>
                <a:lnTo>
                  <a:pt x="2197026" y="2242422"/>
                </a:lnTo>
                <a:lnTo>
                  <a:pt x="2185898" y="2248768"/>
                </a:lnTo>
                <a:lnTo>
                  <a:pt x="2175166" y="2255114"/>
                </a:lnTo>
                <a:lnTo>
                  <a:pt x="2164833" y="2261460"/>
                </a:lnTo>
                <a:lnTo>
                  <a:pt x="2155294" y="2267806"/>
                </a:lnTo>
                <a:lnTo>
                  <a:pt x="2146550" y="2274549"/>
                </a:lnTo>
                <a:lnTo>
                  <a:pt x="2137806" y="2280499"/>
                </a:lnTo>
                <a:lnTo>
                  <a:pt x="2129857" y="2287242"/>
                </a:lnTo>
                <a:lnTo>
                  <a:pt x="2121908" y="2293191"/>
                </a:lnTo>
                <a:lnTo>
                  <a:pt x="2108394" y="2305487"/>
                </a:lnTo>
                <a:lnTo>
                  <a:pt x="2096073" y="2317783"/>
                </a:lnTo>
                <a:lnTo>
                  <a:pt x="2086137" y="2328888"/>
                </a:lnTo>
                <a:lnTo>
                  <a:pt x="2076996" y="2338804"/>
                </a:lnTo>
                <a:lnTo>
                  <a:pt x="2070239" y="2347927"/>
                </a:lnTo>
                <a:lnTo>
                  <a:pt x="2065072" y="2356256"/>
                </a:lnTo>
                <a:lnTo>
                  <a:pt x="2060303" y="2362603"/>
                </a:lnTo>
                <a:lnTo>
                  <a:pt x="2057520" y="2367759"/>
                </a:lnTo>
                <a:lnTo>
                  <a:pt x="2055136" y="2371725"/>
                </a:lnTo>
                <a:lnTo>
                  <a:pt x="2057520" y="2359033"/>
                </a:lnTo>
                <a:lnTo>
                  <a:pt x="2059508" y="2346737"/>
                </a:lnTo>
                <a:lnTo>
                  <a:pt x="2062687" y="2320956"/>
                </a:lnTo>
                <a:lnTo>
                  <a:pt x="2064277" y="2295174"/>
                </a:lnTo>
                <a:lnTo>
                  <a:pt x="2065867" y="2268600"/>
                </a:lnTo>
                <a:lnTo>
                  <a:pt x="2066264" y="2242025"/>
                </a:lnTo>
                <a:lnTo>
                  <a:pt x="2066264" y="2215450"/>
                </a:lnTo>
                <a:lnTo>
                  <a:pt x="2065072" y="2188479"/>
                </a:lnTo>
                <a:lnTo>
                  <a:pt x="2063085" y="2161904"/>
                </a:lnTo>
                <a:lnTo>
                  <a:pt x="2061097" y="2135726"/>
                </a:lnTo>
                <a:lnTo>
                  <a:pt x="2058315" y="2108755"/>
                </a:lnTo>
                <a:lnTo>
                  <a:pt x="2054738" y="2082577"/>
                </a:lnTo>
                <a:lnTo>
                  <a:pt x="2051161" y="2056796"/>
                </a:lnTo>
                <a:lnTo>
                  <a:pt x="2047187" y="2031411"/>
                </a:lnTo>
                <a:lnTo>
                  <a:pt x="2042815" y="2006819"/>
                </a:lnTo>
                <a:lnTo>
                  <a:pt x="2038045" y="1982228"/>
                </a:lnTo>
                <a:lnTo>
                  <a:pt x="2033276" y="1959223"/>
                </a:lnTo>
                <a:lnTo>
                  <a:pt x="2028506" y="1936218"/>
                </a:lnTo>
                <a:lnTo>
                  <a:pt x="2023339" y="1914006"/>
                </a:lnTo>
                <a:lnTo>
                  <a:pt x="2013006" y="1873153"/>
                </a:lnTo>
                <a:lnTo>
                  <a:pt x="2003467" y="1837059"/>
                </a:lnTo>
                <a:lnTo>
                  <a:pt x="1994325" y="1805328"/>
                </a:lnTo>
                <a:lnTo>
                  <a:pt x="1986376" y="1779943"/>
                </a:lnTo>
                <a:lnTo>
                  <a:pt x="1980017" y="1760905"/>
                </a:lnTo>
                <a:lnTo>
                  <a:pt x="1974850" y="1744643"/>
                </a:lnTo>
                <a:lnTo>
                  <a:pt x="1994510" y="1732525"/>
                </a:lnTo>
                <a:lnTo>
                  <a:pt x="1995497" y="1756569"/>
                </a:lnTo>
                <a:lnTo>
                  <a:pt x="2000687" y="1772047"/>
                </a:lnTo>
                <a:lnTo>
                  <a:pt x="2014261" y="1814513"/>
                </a:lnTo>
                <a:lnTo>
                  <a:pt x="2022644" y="1844278"/>
                </a:lnTo>
                <a:lnTo>
                  <a:pt x="2031827" y="1878013"/>
                </a:lnTo>
                <a:lnTo>
                  <a:pt x="2041807" y="1915716"/>
                </a:lnTo>
                <a:lnTo>
                  <a:pt x="2051389" y="1956197"/>
                </a:lnTo>
                <a:lnTo>
                  <a:pt x="2061369" y="1998266"/>
                </a:lnTo>
                <a:lnTo>
                  <a:pt x="2065761" y="2019697"/>
                </a:lnTo>
                <a:lnTo>
                  <a:pt x="2070152" y="2041128"/>
                </a:lnTo>
                <a:lnTo>
                  <a:pt x="2074144" y="2062956"/>
                </a:lnTo>
                <a:lnTo>
                  <a:pt x="2078137" y="2085181"/>
                </a:lnTo>
                <a:lnTo>
                  <a:pt x="2080931" y="2106613"/>
                </a:lnTo>
                <a:lnTo>
                  <a:pt x="2084125" y="2128044"/>
                </a:lnTo>
                <a:lnTo>
                  <a:pt x="2086520" y="2149078"/>
                </a:lnTo>
                <a:lnTo>
                  <a:pt x="2088117" y="2170113"/>
                </a:lnTo>
                <a:lnTo>
                  <a:pt x="2089714" y="2190353"/>
                </a:lnTo>
                <a:lnTo>
                  <a:pt x="2090513" y="2209403"/>
                </a:lnTo>
                <a:lnTo>
                  <a:pt x="2090513" y="2228453"/>
                </a:lnTo>
                <a:lnTo>
                  <a:pt x="2089714" y="2246313"/>
                </a:lnTo>
                <a:lnTo>
                  <a:pt x="2088117" y="2263378"/>
                </a:lnTo>
                <a:lnTo>
                  <a:pt x="2086121" y="2279650"/>
                </a:lnTo>
                <a:lnTo>
                  <a:pt x="2128838" y="2218135"/>
                </a:lnTo>
                <a:lnTo>
                  <a:pt x="1997420" y="1730731"/>
                </a:lnTo>
                <a:lnTo>
                  <a:pt x="2028904" y="1711325"/>
                </a:lnTo>
                <a:lnTo>
                  <a:pt x="2097058" y="1869327"/>
                </a:lnTo>
                <a:lnTo>
                  <a:pt x="2134545" y="1726064"/>
                </a:lnTo>
                <a:lnTo>
                  <a:pt x="2131184" y="1720824"/>
                </a:lnTo>
                <a:lnTo>
                  <a:pt x="2128012" y="1714863"/>
                </a:lnTo>
                <a:lnTo>
                  <a:pt x="2121667" y="1702545"/>
                </a:lnTo>
                <a:lnTo>
                  <a:pt x="2116116" y="1688637"/>
                </a:lnTo>
                <a:lnTo>
                  <a:pt x="2111358" y="1675126"/>
                </a:lnTo>
                <a:lnTo>
                  <a:pt x="2107393" y="1660424"/>
                </a:lnTo>
                <a:lnTo>
                  <a:pt x="2103428" y="1645324"/>
                </a:lnTo>
                <a:lnTo>
                  <a:pt x="2100256" y="1629429"/>
                </a:lnTo>
                <a:lnTo>
                  <a:pt x="2097876" y="1613932"/>
                </a:lnTo>
                <a:lnTo>
                  <a:pt x="2095894" y="1597640"/>
                </a:lnTo>
                <a:lnTo>
                  <a:pt x="2094704" y="1581347"/>
                </a:lnTo>
                <a:lnTo>
                  <a:pt x="2093118" y="1564658"/>
                </a:lnTo>
                <a:lnTo>
                  <a:pt x="2092722" y="1548366"/>
                </a:lnTo>
                <a:lnTo>
                  <a:pt x="2092325" y="1531676"/>
                </a:lnTo>
                <a:lnTo>
                  <a:pt x="2092325" y="1514987"/>
                </a:lnTo>
                <a:lnTo>
                  <a:pt x="2092722" y="1498695"/>
                </a:lnTo>
                <a:lnTo>
                  <a:pt x="2093118" y="1483198"/>
                </a:lnTo>
                <a:lnTo>
                  <a:pt x="2095101" y="1452203"/>
                </a:lnTo>
                <a:lnTo>
                  <a:pt x="2097480" y="1423592"/>
                </a:lnTo>
                <a:lnTo>
                  <a:pt x="2100652" y="1397366"/>
                </a:lnTo>
                <a:lnTo>
                  <a:pt x="2103824" y="1374716"/>
                </a:lnTo>
                <a:lnTo>
                  <a:pt x="2106203" y="1356040"/>
                </a:lnTo>
                <a:lnTo>
                  <a:pt x="2108582" y="1341735"/>
                </a:lnTo>
                <a:lnTo>
                  <a:pt x="2110565" y="1329814"/>
                </a:lnTo>
                <a:lnTo>
                  <a:pt x="2129994" y="1343324"/>
                </a:lnTo>
                <a:lnTo>
                  <a:pt x="2131184" y="1329416"/>
                </a:lnTo>
                <a:lnTo>
                  <a:pt x="2132770" y="1315111"/>
                </a:lnTo>
                <a:lnTo>
                  <a:pt x="2134752" y="1300806"/>
                </a:lnTo>
                <a:lnTo>
                  <a:pt x="2137131" y="1287295"/>
                </a:lnTo>
                <a:lnTo>
                  <a:pt x="2139907" y="1274182"/>
                </a:lnTo>
                <a:lnTo>
                  <a:pt x="2142683" y="1261069"/>
                </a:lnTo>
                <a:lnTo>
                  <a:pt x="2146251" y="1248353"/>
                </a:lnTo>
                <a:lnTo>
                  <a:pt x="2149820" y="1235637"/>
                </a:lnTo>
                <a:lnTo>
                  <a:pt x="2153785" y="1223716"/>
                </a:lnTo>
                <a:lnTo>
                  <a:pt x="2157750" y="1211795"/>
                </a:lnTo>
                <a:lnTo>
                  <a:pt x="2166077" y="1189543"/>
                </a:lnTo>
                <a:lnTo>
                  <a:pt x="2174404" y="1168482"/>
                </a:lnTo>
                <a:lnTo>
                  <a:pt x="2183127" y="1149011"/>
                </a:lnTo>
                <a:lnTo>
                  <a:pt x="2191850" y="1131924"/>
                </a:lnTo>
                <a:lnTo>
                  <a:pt x="2200177" y="1116824"/>
                </a:lnTo>
                <a:lnTo>
                  <a:pt x="2208107" y="1102917"/>
                </a:lnTo>
                <a:lnTo>
                  <a:pt x="2214452" y="1092188"/>
                </a:lnTo>
                <a:lnTo>
                  <a:pt x="2224761" y="1076293"/>
                </a:lnTo>
                <a:lnTo>
                  <a:pt x="2228330" y="1071127"/>
                </a:lnTo>
                <a:lnTo>
                  <a:pt x="2233881" y="1106890"/>
                </a:lnTo>
                <a:lnTo>
                  <a:pt x="2241811" y="1094174"/>
                </a:lnTo>
                <a:lnTo>
                  <a:pt x="2250138" y="1082253"/>
                </a:lnTo>
                <a:lnTo>
                  <a:pt x="2259258" y="1071127"/>
                </a:lnTo>
                <a:lnTo>
                  <a:pt x="2268774" y="1060001"/>
                </a:lnTo>
                <a:lnTo>
                  <a:pt x="2279480" y="1049669"/>
                </a:lnTo>
                <a:lnTo>
                  <a:pt x="2290186" y="1039735"/>
                </a:lnTo>
                <a:lnTo>
                  <a:pt x="2301685" y="1030596"/>
                </a:lnTo>
                <a:lnTo>
                  <a:pt x="2313977" y="1021853"/>
                </a:lnTo>
                <a:lnTo>
                  <a:pt x="2326269" y="1013509"/>
                </a:lnTo>
                <a:lnTo>
                  <a:pt x="2339354" y="1005561"/>
                </a:lnTo>
                <a:lnTo>
                  <a:pt x="2352835" y="998011"/>
                </a:lnTo>
                <a:lnTo>
                  <a:pt x="2366713" y="991654"/>
                </a:lnTo>
                <a:lnTo>
                  <a:pt x="2381384" y="984898"/>
                </a:lnTo>
                <a:lnTo>
                  <a:pt x="2396055" y="978938"/>
                </a:lnTo>
                <a:lnTo>
                  <a:pt x="2411123" y="973375"/>
                </a:lnTo>
                <a:lnTo>
                  <a:pt x="2426983" y="967414"/>
                </a:lnTo>
                <a:lnTo>
                  <a:pt x="2442448" y="962248"/>
                </a:lnTo>
                <a:lnTo>
                  <a:pt x="2458705" y="957877"/>
                </a:lnTo>
                <a:lnTo>
                  <a:pt x="2474962" y="953109"/>
                </a:lnTo>
                <a:lnTo>
                  <a:pt x="2491615" y="949135"/>
                </a:lnTo>
                <a:lnTo>
                  <a:pt x="2508665" y="944764"/>
                </a:lnTo>
                <a:lnTo>
                  <a:pt x="2525716" y="941188"/>
                </a:lnTo>
                <a:lnTo>
                  <a:pt x="2560212" y="934035"/>
                </a:lnTo>
                <a:lnTo>
                  <a:pt x="2595502" y="927677"/>
                </a:lnTo>
                <a:lnTo>
                  <a:pt x="2630792" y="921717"/>
                </a:lnTo>
                <a:lnTo>
                  <a:pt x="2702165" y="910988"/>
                </a:lnTo>
                <a:lnTo>
                  <a:pt x="2719215" y="908206"/>
                </a:lnTo>
                <a:lnTo>
                  <a:pt x="2735868" y="904630"/>
                </a:lnTo>
                <a:lnTo>
                  <a:pt x="2752125" y="901054"/>
                </a:lnTo>
                <a:lnTo>
                  <a:pt x="2767589" y="897080"/>
                </a:lnTo>
                <a:lnTo>
                  <a:pt x="2781864" y="893504"/>
                </a:lnTo>
                <a:lnTo>
                  <a:pt x="2796139" y="888338"/>
                </a:lnTo>
                <a:lnTo>
                  <a:pt x="2809620" y="883967"/>
                </a:lnTo>
                <a:lnTo>
                  <a:pt x="2822308" y="878801"/>
                </a:lnTo>
                <a:lnTo>
                  <a:pt x="2834600" y="874033"/>
                </a:lnTo>
                <a:lnTo>
                  <a:pt x="2845703" y="868867"/>
                </a:lnTo>
                <a:lnTo>
                  <a:pt x="2856805" y="863304"/>
                </a:lnTo>
                <a:lnTo>
                  <a:pt x="2867511" y="858138"/>
                </a:lnTo>
                <a:lnTo>
                  <a:pt x="2877027" y="852575"/>
                </a:lnTo>
                <a:lnTo>
                  <a:pt x="2886147" y="847409"/>
                </a:lnTo>
                <a:lnTo>
                  <a:pt x="2894871" y="841449"/>
                </a:lnTo>
                <a:lnTo>
                  <a:pt x="2903197" y="836283"/>
                </a:lnTo>
                <a:lnTo>
                  <a:pt x="2917868" y="825951"/>
                </a:lnTo>
                <a:lnTo>
                  <a:pt x="2929764" y="816017"/>
                </a:lnTo>
                <a:lnTo>
                  <a:pt x="2940470" y="806877"/>
                </a:lnTo>
                <a:lnTo>
                  <a:pt x="2948400" y="798930"/>
                </a:lnTo>
                <a:lnTo>
                  <a:pt x="2954744" y="792572"/>
                </a:lnTo>
                <a:lnTo>
                  <a:pt x="2959106" y="787009"/>
                </a:lnTo>
                <a:lnTo>
                  <a:pt x="2962674" y="782638"/>
                </a:lnTo>
                <a:close/>
                <a:moveTo>
                  <a:pt x="0" y="0"/>
                </a:moveTo>
                <a:lnTo>
                  <a:pt x="1986" y="1984"/>
                </a:lnTo>
                <a:lnTo>
                  <a:pt x="8737" y="7938"/>
                </a:lnTo>
                <a:lnTo>
                  <a:pt x="19458" y="17066"/>
                </a:lnTo>
                <a:lnTo>
                  <a:pt x="34945" y="28972"/>
                </a:lnTo>
                <a:lnTo>
                  <a:pt x="44079" y="35719"/>
                </a:lnTo>
                <a:lnTo>
                  <a:pt x="54801" y="42863"/>
                </a:lnTo>
                <a:lnTo>
                  <a:pt x="66714" y="50403"/>
                </a:lnTo>
                <a:lnTo>
                  <a:pt x="79421" y="58738"/>
                </a:lnTo>
                <a:lnTo>
                  <a:pt x="93320" y="67072"/>
                </a:lnTo>
                <a:lnTo>
                  <a:pt x="108012" y="75406"/>
                </a:lnTo>
                <a:lnTo>
                  <a:pt x="124294" y="84138"/>
                </a:lnTo>
                <a:lnTo>
                  <a:pt x="141766" y="92869"/>
                </a:lnTo>
                <a:lnTo>
                  <a:pt x="160430" y="101203"/>
                </a:lnTo>
                <a:lnTo>
                  <a:pt x="180285" y="109934"/>
                </a:lnTo>
                <a:lnTo>
                  <a:pt x="201332" y="119063"/>
                </a:lnTo>
                <a:lnTo>
                  <a:pt x="223569" y="126603"/>
                </a:lnTo>
                <a:lnTo>
                  <a:pt x="246601" y="134938"/>
                </a:lnTo>
                <a:lnTo>
                  <a:pt x="271619" y="142478"/>
                </a:lnTo>
                <a:lnTo>
                  <a:pt x="297431" y="150019"/>
                </a:lnTo>
                <a:lnTo>
                  <a:pt x="324434" y="156369"/>
                </a:lnTo>
                <a:lnTo>
                  <a:pt x="353025" y="163116"/>
                </a:lnTo>
                <a:lnTo>
                  <a:pt x="382808" y="168275"/>
                </a:lnTo>
                <a:lnTo>
                  <a:pt x="413385" y="173831"/>
                </a:lnTo>
                <a:lnTo>
                  <a:pt x="445550" y="177403"/>
                </a:lnTo>
                <a:lnTo>
                  <a:pt x="478510" y="180975"/>
                </a:lnTo>
                <a:lnTo>
                  <a:pt x="513455" y="183753"/>
                </a:lnTo>
                <a:lnTo>
                  <a:pt x="531324" y="184547"/>
                </a:lnTo>
                <a:lnTo>
                  <a:pt x="549194" y="184944"/>
                </a:lnTo>
                <a:lnTo>
                  <a:pt x="567858" y="185341"/>
                </a:lnTo>
                <a:lnTo>
                  <a:pt x="586522" y="185738"/>
                </a:lnTo>
                <a:lnTo>
                  <a:pt x="662369" y="185738"/>
                </a:lnTo>
                <a:lnTo>
                  <a:pt x="738612" y="185738"/>
                </a:lnTo>
                <a:lnTo>
                  <a:pt x="814856" y="187325"/>
                </a:lnTo>
                <a:lnTo>
                  <a:pt x="852581" y="188119"/>
                </a:lnTo>
                <a:lnTo>
                  <a:pt x="890306" y="189309"/>
                </a:lnTo>
                <a:lnTo>
                  <a:pt x="928031" y="191294"/>
                </a:lnTo>
                <a:lnTo>
                  <a:pt x="965358" y="192881"/>
                </a:lnTo>
                <a:lnTo>
                  <a:pt x="1002289" y="195659"/>
                </a:lnTo>
                <a:lnTo>
                  <a:pt x="1038822" y="198438"/>
                </a:lnTo>
                <a:lnTo>
                  <a:pt x="1074959" y="202406"/>
                </a:lnTo>
                <a:lnTo>
                  <a:pt x="1110698" y="206375"/>
                </a:lnTo>
                <a:lnTo>
                  <a:pt x="1146040" y="211931"/>
                </a:lnTo>
                <a:lnTo>
                  <a:pt x="1180588" y="217488"/>
                </a:lnTo>
                <a:lnTo>
                  <a:pt x="1214739" y="224234"/>
                </a:lnTo>
                <a:lnTo>
                  <a:pt x="1248493" y="230981"/>
                </a:lnTo>
                <a:lnTo>
                  <a:pt x="1264774" y="234950"/>
                </a:lnTo>
                <a:lnTo>
                  <a:pt x="1281453" y="239316"/>
                </a:lnTo>
                <a:lnTo>
                  <a:pt x="1297734" y="243681"/>
                </a:lnTo>
                <a:lnTo>
                  <a:pt x="1313618" y="248444"/>
                </a:lnTo>
                <a:lnTo>
                  <a:pt x="1329502" y="253206"/>
                </a:lnTo>
                <a:lnTo>
                  <a:pt x="1344989" y="258763"/>
                </a:lnTo>
                <a:lnTo>
                  <a:pt x="1360476" y="263922"/>
                </a:lnTo>
                <a:lnTo>
                  <a:pt x="1375963" y="269478"/>
                </a:lnTo>
                <a:lnTo>
                  <a:pt x="1390656" y="275828"/>
                </a:lnTo>
                <a:lnTo>
                  <a:pt x="1405746" y="281781"/>
                </a:lnTo>
                <a:lnTo>
                  <a:pt x="1420042" y="288528"/>
                </a:lnTo>
                <a:lnTo>
                  <a:pt x="1434734" y="294878"/>
                </a:lnTo>
                <a:lnTo>
                  <a:pt x="1448633" y="302419"/>
                </a:lnTo>
                <a:lnTo>
                  <a:pt x="1462532" y="309959"/>
                </a:lnTo>
                <a:lnTo>
                  <a:pt x="1476430" y="317500"/>
                </a:lnTo>
                <a:lnTo>
                  <a:pt x="1489535" y="325438"/>
                </a:lnTo>
                <a:lnTo>
                  <a:pt x="1502639" y="334169"/>
                </a:lnTo>
                <a:lnTo>
                  <a:pt x="1515346" y="342503"/>
                </a:lnTo>
                <a:lnTo>
                  <a:pt x="1528054" y="351631"/>
                </a:lnTo>
                <a:lnTo>
                  <a:pt x="1540364" y="360759"/>
                </a:lnTo>
                <a:lnTo>
                  <a:pt x="1552674" y="370284"/>
                </a:lnTo>
                <a:lnTo>
                  <a:pt x="1563793" y="380603"/>
                </a:lnTo>
                <a:lnTo>
                  <a:pt x="1575706" y="390922"/>
                </a:lnTo>
                <a:lnTo>
                  <a:pt x="1586825" y="401638"/>
                </a:lnTo>
                <a:lnTo>
                  <a:pt x="1597547" y="412750"/>
                </a:lnTo>
                <a:lnTo>
                  <a:pt x="1608269" y="424259"/>
                </a:lnTo>
                <a:lnTo>
                  <a:pt x="1618196" y="436166"/>
                </a:lnTo>
                <a:lnTo>
                  <a:pt x="1628521" y="448469"/>
                </a:lnTo>
                <a:lnTo>
                  <a:pt x="1628521" y="371872"/>
                </a:lnTo>
                <a:lnTo>
                  <a:pt x="1638051" y="381397"/>
                </a:lnTo>
                <a:lnTo>
                  <a:pt x="1649567" y="393700"/>
                </a:lnTo>
                <a:lnTo>
                  <a:pt x="1663863" y="410766"/>
                </a:lnTo>
                <a:lnTo>
                  <a:pt x="1681733" y="431800"/>
                </a:lnTo>
                <a:lnTo>
                  <a:pt x="1701985" y="457200"/>
                </a:lnTo>
                <a:lnTo>
                  <a:pt x="1713104" y="471488"/>
                </a:lnTo>
                <a:lnTo>
                  <a:pt x="1724620" y="486966"/>
                </a:lnTo>
                <a:lnTo>
                  <a:pt x="1735739" y="503238"/>
                </a:lnTo>
                <a:lnTo>
                  <a:pt x="1747652" y="520303"/>
                </a:lnTo>
                <a:lnTo>
                  <a:pt x="1759962" y="538559"/>
                </a:lnTo>
                <a:lnTo>
                  <a:pt x="1772272" y="558006"/>
                </a:lnTo>
                <a:lnTo>
                  <a:pt x="1784582" y="577850"/>
                </a:lnTo>
                <a:lnTo>
                  <a:pt x="1796893" y="598884"/>
                </a:lnTo>
                <a:lnTo>
                  <a:pt x="1809203" y="620316"/>
                </a:lnTo>
                <a:lnTo>
                  <a:pt x="1821513" y="642938"/>
                </a:lnTo>
                <a:lnTo>
                  <a:pt x="1833029" y="666353"/>
                </a:lnTo>
                <a:lnTo>
                  <a:pt x="1844545" y="690166"/>
                </a:lnTo>
                <a:lnTo>
                  <a:pt x="1856061" y="715169"/>
                </a:lnTo>
                <a:lnTo>
                  <a:pt x="1866783" y="740966"/>
                </a:lnTo>
                <a:lnTo>
                  <a:pt x="1877505" y="767556"/>
                </a:lnTo>
                <a:lnTo>
                  <a:pt x="1887035" y="794544"/>
                </a:lnTo>
                <a:lnTo>
                  <a:pt x="1896566" y="822325"/>
                </a:lnTo>
                <a:lnTo>
                  <a:pt x="1904905" y="850503"/>
                </a:lnTo>
                <a:lnTo>
                  <a:pt x="1912847" y="879872"/>
                </a:lnTo>
                <a:lnTo>
                  <a:pt x="1919995" y="910034"/>
                </a:lnTo>
                <a:lnTo>
                  <a:pt x="1955337" y="874316"/>
                </a:lnTo>
                <a:lnTo>
                  <a:pt x="1963676" y="898922"/>
                </a:lnTo>
                <a:lnTo>
                  <a:pt x="1973207" y="927894"/>
                </a:lnTo>
                <a:lnTo>
                  <a:pt x="1984723" y="966391"/>
                </a:lnTo>
                <a:lnTo>
                  <a:pt x="1998621" y="1012825"/>
                </a:lnTo>
                <a:lnTo>
                  <a:pt x="2005372" y="1038622"/>
                </a:lnTo>
                <a:lnTo>
                  <a:pt x="2012520" y="1066403"/>
                </a:lnTo>
                <a:lnTo>
                  <a:pt x="2019668" y="1095375"/>
                </a:lnTo>
                <a:lnTo>
                  <a:pt x="2026816" y="1125538"/>
                </a:lnTo>
                <a:lnTo>
                  <a:pt x="2033566" y="1156891"/>
                </a:lnTo>
                <a:lnTo>
                  <a:pt x="2040317" y="1189435"/>
                </a:lnTo>
                <a:lnTo>
                  <a:pt x="2046671" y="1222375"/>
                </a:lnTo>
                <a:lnTo>
                  <a:pt x="2052230" y="1256110"/>
                </a:lnTo>
                <a:lnTo>
                  <a:pt x="2057790" y="1290241"/>
                </a:lnTo>
                <a:lnTo>
                  <a:pt x="2062158" y="1324769"/>
                </a:lnTo>
                <a:lnTo>
                  <a:pt x="2066129" y="1359694"/>
                </a:lnTo>
                <a:lnTo>
                  <a:pt x="2068511" y="1394619"/>
                </a:lnTo>
                <a:lnTo>
                  <a:pt x="2070894" y="1429147"/>
                </a:lnTo>
                <a:lnTo>
                  <a:pt x="2071291" y="1446610"/>
                </a:lnTo>
                <a:lnTo>
                  <a:pt x="2071688" y="1463675"/>
                </a:lnTo>
                <a:lnTo>
                  <a:pt x="2071688" y="1480741"/>
                </a:lnTo>
                <a:lnTo>
                  <a:pt x="2071291" y="1497806"/>
                </a:lnTo>
                <a:lnTo>
                  <a:pt x="2070894" y="1514475"/>
                </a:lnTo>
                <a:lnTo>
                  <a:pt x="2070100" y="1531144"/>
                </a:lnTo>
                <a:lnTo>
                  <a:pt x="2068511" y="1547416"/>
                </a:lnTo>
                <a:lnTo>
                  <a:pt x="2066923" y="1563688"/>
                </a:lnTo>
                <a:lnTo>
                  <a:pt x="2065335" y="1579960"/>
                </a:lnTo>
                <a:lnTo>
                  <a:pt x="2062555" y="1595835"/>
                </a:lnTo>
                <a:lnTo>
                  <a:pt x="2059775" y="1610916"/>
                </a:lnTo>
                <a:lnTo>
                  <a:pt x="2056995" y="1626394"/>
                </a:lnTo>
                <a:lnTo>
                  <a:pt x="2053421" y="1641078"/>
                </a:lnTo>
                <a:lnTo>
                  <a:pt x="2049450" y="1655763"/>
                </a:lnTo>
                <a:lnTo>
                  <a:pt x="2045082" y="1670050"/>
                </a:lnTo>
                <a:lnTo>
                  <a:pt x="2040317" y="1684338"/>
                </a:lnTo>
                <a:lnTo>
                  <a:pt x="2034758" y="1697435"/>
                </a:lnTo>
                <a:lnTo>
                  <a:pt x="2029198" y="1710531"/>
                </a:lnTo>
                <a:lnTo>
                  <a:pt x="2028520" y="1710950"/>
                </a:lnTo>
                <a:lnTo>
                  <a:pt x="2020892" y="1692617"/>
                </a:lnTo>
                <a:lnTo>
                  <a:pt x="2012561" y="1673551"/>
                </a:lnTo>
                <a:lnTo>
                  <a:pt x="2003438" y="1653690"/>
                </a:lnTo>
                <a:lnTo>
                  <a:pt x="1993917" y="1633830"/>
                </a:lnTo>
                <a:lnTo>
                  <a:pt x="1983604" y="1613969"/>
                </a:lnTo>
                <a:lnTo>
                  <a:pt x="1973290" y="1593712"/>
                </a:lnTo>
                <a:lnTo>
                  <a:pt x="1962183" y="1573057"/>
                </a:lnTo>
                <a:lnTo>
                  <a:pt x="1950679" y="1552402"/>
                </a:lnTo>
                <a:lnTo>
                  <a:pt x="1939175" y="1531350"/>
                </a:lnTo>
                <a:lnTo>
                  <a:pt x="1926878" y="1510298"/>
                </a:lnTo>
                <a:lnTo>
                  <a:pt x="1914185" y="1488848"/>
                </a:lnTo>
                <a:lnTo>
                  <a:pt x="1900301" y="1467796"/>
                </a:lnTo>
                <a:lnTo>
                  <a:pt x="1894260" y="1458189"/>
                </a:lnTo>
                <a:lnTo>
                  <a:pt x="1928813" y="1036638"/>
                </a:lnTo>
                <a:lnTo>
                  <a:pt x="1862051" y="1408114"/>
                </a:lnTo>
                <a:lnTo>
                  <a:pt x="1843972" y="1381204"/>
                </a:lnTo>
                <a:lnTo>
                  <a:pt x="1813824" y="1337908"/>
                </a:lnTo>
                <a:lnTo>
                  <a:pt x="1782090" y="1294612"/>
                </a:lnTo>
                <a:lnTo>
                  <a:pt x="1749959" y="1250919"/>
                </a:lnTo>
                <a:lnTo>
                  <a:pt x="1716638" y="1208021"/>
                </a:lnTo>
                <a:lnTo>
                  <a:pt x="1681730" y="1165122"/>
                </a:lnTo>
                <a:lnTo>
                  <a:pt x="1658188" y="1136727"/>
                </a:lnTo>
                <a:lnTo>
                  <a:pt x="1662012" y="1095017"/>
                </a:lnTo>
                <a:lnTo>
                  <a:pt x="1664012" y="1064080"/>
                </a:lnTo>
                <a:lnTo>
                  <a:pt x="1666812" y="1028781"/>
                </a:lnTo>
                <a:lnTo>
                  <a:pt x="1669612" y="988722"/>
                </a:lnTo>
                <a:lnTo>
                  <a:pt x="1671612" y="945094"/>
                </a:lnTo>
                <a:lnTo>
                  <a:pt x="1673212" y="897896"/>
                </a:lnTo>
                <a:lnTo>
                  <a:pt x="1674412" y="848715"/>
                </a:lnTo>
                <a:lnTo>
                  <a:pt x="1674812" y="797154"/>
                </a:lnTo>
                <a:lnTo>
                  <a:pt x="1674412" y="744800"/>
                </a:lnTo>
                <a:lnTo>
                  <a:pt x="1674012" y="718227"/>
                </a:lnTo>
                <a:lnTo>
                  <a:pt x="1672812" y="691653"/>
                </a:lnTo>
                <a:lnTo>
                  <a:pt x="1671612" y="665080"/>
                </a:lnTo>
                <a:lnTo>
                  <a:pt x="1670012" y="638506"/>
                </a:lnTo>
                <a:lnTo>
                  <a:pt x="1668012" y="612329"/>
                </a:lnTo>
                <a:lnTo>
                  <a:pt x="1666012" y="586549"/>
                </a:lnTo>
                <a:lnTo>
                  <a:pt x="1663212" y="560372"/>
                </a:lnTo>
                <a:lnTo>
                  <a:pt x="1659612" y="534988"/>
                </a:lnTo>
                <a:lnTo>
                  <a:pt x="1660412" y="553629"/>
                </a:lnTo>
                <a:lnTo>
                  <a:pt x="1662012" y="603603"/>
                </a:lnTo>
                <a:lnTo>
                  <a:pt x="1662412" y="638109"/>
                </a:lnTo>
                <a:lnTo>
                  <a:pt x="1662412" y="676978"/>
                </a:lnTo>
                <a:lnTo>
                  <a:pt x="1662412" y="720607"/>
                </a:lnTo>
                <a:lnTo>
                  <a:pt x="1662012" y="766218"/>
                </a:lnTo>
                <a:lnTo>
                  <a:pt x="1660412" y="814606"/>
                </a:lnTo>
                <a:lnTo>
                  <a:pt x="1658812" y="863787"/>
                </a:lnTo>
                <a:lnTo>
                  <a:pt x="1655612" y="912174"/>
                </a:lnTo>
                <a:lnTo>
                  <a:pt x="1654012" y="936765"/>
                </a:lnTo>
                <a:lnTo>
                  <a:pt x="1652012" y="960562"/>
                </a:lnTo>
                <a:lnTo>
                  <a:pt x="1649612" y="983566"/>
                </a:lnTo>
                <a:lnTo>
                  <a:pt x="1646812" y="1006570"/>
                </a:lnTo>
                <a:lnTo>
                  <a:pt x="1644412" y="1028384"/>
                </a:lnTo>
                <a:lnTo>
                  <a:pt x="1640812" y="1049405"/>
                </a:lnTo>
                <a:lnTo>
                  <a:pt x="1637212" y="1069633"/>
                </a:lnTo>
                <a:lnTo>
                  <a:pt x="1633212" y="1088274"/>
                </a:lnTo>
                <a:lnTo>
                  <a:pt x="1629548" y="1102806"/>
                </a:lnTo>
                <a:lnTo>
                  <a:pt x="1611517" y="1081708"/>
                </a:lnTo>
                <a:lnTo>
                  <a:pt x="1575419" y="1041192"/>
                </a:lnTo>
                <a:lnTo>
                  <a:pt x="1538925" y="1001074"/>
                </a:lnTo>
                <a:lnTo>
                  <a:pt x="1502827" y="962545"/>
                </a:lnTo>
                <a:lnTo>
                  <a:pt x="1465936" y="924810"/>
                </a:lnTo>
                <a:lnTo>
                  <a:pt x="1429441" y="888663"/>
                </a:lnTo>
                <a:lnTo>
                  <a:pt x="1393343" y="853709"/>
                </a:lnTo>
                <a:lnTo>
                  <a:pt x="1357245" y="820740"/>
                </a:lnTo>
                <a:lnTo>
                  <a:pt x="1321941" y="789758"/>
                </a:lnTo>
                <a:lnTo>
                  <a:pt x="1304487" y="774267"/>
                </a:lnTo>
                <a:lnTo>
                  <a:pt x="1286636" y="759967"/>
                </a:lnTo>
                <a:lnTo>
                  <a:pt x="1269579" y="745668"/>
                </a:lnTo>
                <a:lnTo>
                  <a:pt x="1252522" y="732560"/>
                </a:lnTo>
                <a:lnTo>
                  <a:pt x="1238401" y="721708"/>
                </a:lnTo>
                <a:lnTo>
                  <a:pt x="1238183" y="719838"/>
                </a:lnTo>
                <a:lnTo>
                  <a:pt x="1234535" y="690371"/>
                </a:lnTo>
                <a:lnTo>
                  <a:pt x="1229671" y="654531"/>
                </a:lnTo>
                <a:lnTo>
                  <a:pt x="1223997" y="615108"/>
                </a:lnTo>
                <a:lnTo>
                  <a:pt x="1217106" y="576482"/>
                </a:lnTo>
                <a:lnTo>
                  <a:pt x="1213864" y="557766"/>
                </a:lnTo>
                <a:lnTo>
                  <a:pt x="1210216" y="540643"/>
                </a:lnTo>
                <a:lnTo>
                  <a:pt x="1206973" y="524714"/>
                </a:lnTo>
                <a:lnTo>
                  <a:pt x="1203325" y="511175"/>
                </a:lnTo>
                <a:lnTo>
                  <a:pt x="1206973" y="531882"/>
                </a:lnTo>
                <a:lnTo>
                  <a:pt x="1209810" y="554580"/>
                </a:lnTo>
                <a:lnTo>
                  <a:pt x="1213053" y="583650"/>
                </a:lnTo>
                <a:lnTo>
                  <a:pt x="1214674" y="599578"/>
                </a:lnTo>
                <a:lnTo>
                  <a:pt x="1216295" y="616303"/>
                </a:lnTo>
                <a:lnTo>
                  <a:pt x="1217106" y="633824"/>
                </a:lnTo>
                <a:lnTo>
                  <a:pt x="1217511" y="650948"/>
                </a:lnTo>
                <a:lnTo>
                  <a:pt x="1217917" y="668469"/>
                </a:lnTo>
                <a:lnTo>
                  <a:pt x="1217511" y="685990"/>
                </a:lnTo>
                <a:lnTo>
                  <a:pt x="1216295" y="703113"/>
                </a:lnTo>
                <a:lnTo>
                  <a:pt x="1216046" y="705118"/>
                </a:lnTo>
                <a:lnTo>
                  <a:pt x="1202540" y="695222"/>
                </a:lnTo>
                <a:lnTo>
                  <a:pt x="1186673" y="684497"/>
                </a:lnTo>
                <a:lnTo>
                  <a:pt x="1170805" y="673773"/>
                </a:lnTo>
                <a:lnTo>
                  <a:pt x="1154938" y="663842"/>
                </a:lnTo>
                <a:lnTo>
                  <a:pt x="1139468" y="654707"/>
                </a:lnTo>
                <a:lnTo>
                  <a:pt x="1124790" y="645968"/>
                </a:lnTo>
                <a:lnTo>
                  <a:pt x="1110113" y="638024"/>
                </a:lnTo>
                <a:lnTo>
                  <a:pt x="1095833" y="630477"/>
                </a:lnTo>
                <a:lnTo>
                  <a:pt x="1081949" y="623724"/>
                </a:lnTo>
                <a:lnTo>
                  <a:pt x="1068065" y="618163"/>
                </a:lnTo>
                <a:lnTo>
                  <a:pt x="1054975" y="613000"/>
                </a:lnTo>
                <a:lnTo>
                  <a:pt x="1042281" y="608630"/>
                </a:lnTo>
                <a:lnTo>
                  <a:pt x="1017290" y="600686"/>
                </a:lnTo>
                <a:lnTo>
                  <a:pt x="991902" y="592345"/>
                </a:lnTo>
                <a:lnTo>
                  <a:pt x="966118" y="583209"/>
                </a:lnTo>
                <a:lnTo>
                  <a:pt x="939937" y="574073"/>
                </a:lnTo>
                <a:lnTo>
                  <a:pt x="886782" y="553815"/>
                </a:lnTo>
                <a:lnTo>
                  <a:pt x="833627" y="533160"/>
                </a:lnTo>
                <a:lnTo>
                  <a:pt x="780075" y="511711"/>
                </a:lnTo>
                <a:lnTo>
                  <a:pt x="727317" y="489864"/>
                </a:lnTo>
                <a:lnTo>
                  <a:pt x="694143" y="475740"/>
                </a:lnTo>
                <a:lnTo>
                  <a:pt x="615950" y="344488"/>
                </a:lnTo>
                <a:lnTo>
                  <a:pt x="682265" y="470683"/>
                </a:lnTo>
                <a:lnTo>
                  <a:pt x="676938" y="468415"/>
                </a:lnTo>
                <a:lnTo>
                  <a:pt x="628543" y="447363"/>
                </a:lnTo>
                <a:lnTo>
                  <a:pt x="583322" y="427105"/>
                </a:lnTo>
                <a:lnTo>
                  <a:pt x="541670" y="408436"/>
                </a:lnTo>
                <a:lnTo>
                  <a:pt x="473044" y="376659"/>
                </a:lnTo>
                <a:lnTo>
                  <a:pt x="427426" y="355607"/>
                </a:lnTo>
                <a:lnTo>
                  <a:pt x="411162" y="347663"/>
                </a:lnTo>
                <a:lnTo>
                  <a:pt x="413939" y="350444"/>
                </a:lnTo>
                <a:lnTo>
                  <a:pt x="417906" y="352827"/>
                </a:lnTo>
                <a:lnTo>
                  <a:pt x="427029" y="359977"/>
                </a:lnTo>
                <a:lnTo>
                  <a:pt x="439327" y="367524"/>
                </a:lnTo>
                <a:lnTo>
                  <a:pt x="453607" y="375865"/>
                </a:lnTo>
                <a:lnTo>
                  <a:pt x="470664" y="385001"/>
                </a:lnTo>
                <a:lnTo>
                  <a:pt x="490102" y="394931"/>
                </a:lnTo>
                <a:lnTo>
                  <a:pt x="533340" y="416380"/>
                </a:lnTo>
                <a:lnTo>
                  <a:pt x="582925" y="440213"/>
                </a:lnTo>
                <a:lnTo>
                  <a:pt x="636873" y="465237"/>
                </a:lnTo>
                <a:lnTo>
                  <a:pt x="692805" y="491056"/>
                </a:lnTo>
                <a:lnTo>
                  <a:pt x="750721" y="516477"/>
                </a:lnTo>
                <a:lnTo>
                  <a:pt x="807049" y="541502"/>
                </a:lnTo>
                <a:lnTo>
                  <a:pt x="861791" y="565334"/>
                </a:lnTo>
                <a:lnTo>
                  <a:pt x="928558" y="593908"/>
                </a:lnTo>
                <a:lnTo>
                  <a:pt x="927038" y="593725"/>
                </a:lnTo>
                <a:lnTo>
                  <a:pt x="913525" y="596435"/>
                </a:lnTo>
                <a:lnTo>
                  <a:pt x="897230" y="599533"/>
                </a:lnTo>
                <a:lnTo>
                  <a:pt x="875769" y="603018"/>
                </a:lnTo>
                <a:lnTo>
                  <a:pt x="848744" y="607664"/>
                </a:lnTo>
                <a:lnTo>
                  <a:pt x="818141" y="611149"/>
                </a:lnTo>
                <a:lnTo>
                  <a:pt x="783565" y="615795"/>
                </a:lnTo>
                <a:lnTo>
                  <a:pt x="746206" y="618893"/>
                </a:lnTo>
                <a:lnTo>
                  <a:pt x="725937" y="620442"/>
                </a:lnTo>
                <a:lnTo>
                  <a:pt x="705668" y="621603"/>
                </a:lnTo>
                <a:lnTo>
                  <a:pt x="685002" y="622765"/>
                </a:lnTo>
                <a:lnTo>
                  <a:pt x="663540" y="623152"/>
                </a:lnTo>
                <a:lnTo>
                  <a:pt x="642079" y="623539"/>
                </a:lnTo>
                <a:lnTo>
                  <a:pt x="620618" y="623539"/>
                </a:lnTo>
                <a:lnTo>
                  <a:pt x="598759" y="623152"/>
                </a:lnTo>
                <a:lnTo>
                  <a:pt x="576503" y="621990"/>
                </a:lnTo>
                <a:lnTo>
                  <a:pt x="554247" y="620829"/>
                </a:lnTo>
                <a:lnTo>
                  <a:pt x="532388" y="618506"/>
                </a:lnTo>
                <a:lnTo>
                  <a:pt x="510132" y="616182"/>
                </a:lnTo>
                <a:lnTo>
                  <a:pt x="488670" y="613085"/>
                </a:lnTo>
                <a:lnTo>
                  <a:pt x="467209" y="609213"/>
                </a:lnTo>
                <a:lnTo>
                  <a:pt x="446145" y="604954"/>
                </a:lnTo>
                <a:lnTo>
                  <a:pt x="429576" y="600994"/>
                </a:lnTo>
                <a:lnTo>
                  <a:pt x="417530" y="597597"/>
                </a:lnTo>
                <a:lnTo>
                  <a:pt x="404812" y="593725"/>
                </a:lnTo>
                <a:lnTo>
                  <a:pt x="425081" y="599920"/>
                </a:lnTo>
                <a:lnTo>
                  <a:pt x="429576" y="600994"/>
                </a:lnTo>
                <a:lnTo>
                  <a:pt x="432632" y="601856"/>
                </a:lnTo>
                <a:lnTo>
                  <a:pt x="453299" y="606890"/>
                </a:lnTo>
                <a:lnTo>
                  <a:pt x="479132" y="613085"/>
                </a:lnTo>
                <a:lnTo>
                  <a:pt x="509734" y="619280"/>
                </a:lnTo>
                <a:lnTo>
                  <a:pt x="526426" y="622378"/>
                </a:lnTo>
                <a:lnTo>
                  <a:pt x="543913" y="625475"/>
                </a:lnTo>
                <a:lnTo>
                  <a:pt x="562195" y="628573"/>
                </a:lnTo>
                <a:lnTo>
                  <a:pt x="582067" y="630896"/>
                </a:lnTo>
                <a:lnTo>
                  <a:pt x="602336" y="633606"/>
                </a:lnTo>
                <a:lnTo>
                  <a:pt x="623400" y="636317"/>
                </a:lnTo>
                <a:lnTo>
                  <a:pt x="645259" y="637865"/>
                </a:lnTo>
                <a:lnTo>
                  <a:pt x="667515" y="639414"/>
                </a:lnTo>
                <a:lnTo>
                  <a:pt x="690963" y="640576"/>
                </a:lnTo>
                <a:lnTo>
                  <a:pt x="714412" y="641350"/>
                </a:lnTo>
                <a:lnTo>
                  <a:pt x="739053" y="641350"/>
                </a:lnTo>
                <a:lnTo>
                  <a:pt x="763693" y="641350"/>
                </a:lnTo>
                <a:lnTo>
                  <a:pt x="788732" y="639801"/>
                </a:lnTo>
                <a:lnTo>
                  <a:pt x="814167" y="638640"/>
                </a:lnTo>
                <a:lnTo>
                  <a:pt x="840000" y="636317"/>
                </a:lnTo>
                <a:lnTo>
                  <a:pt x="865833" y="633219"/>
                </a:lnTo>
                <a:lnTo>
                  <a:pt x="892461" y="629347"/>
                </a:lnTo>
                <a:lnTo>
                  <a:pt x="918692" y="624701"/>
                </a:lnTo>
                <a:lnTo>
                  <a:pt x="945320" y="618893"/>
                </a:lnTo>
                <a:lnTo>
                  <a:pt x="971550" y="612310"/>
                </a:lnTo>
                <a:lnTo>
                  <a:pt x="971357" y="612122"/>
                </a:lnTo>
                <a:lnTo>
                  <a:pt x="1024430" y="634449"/>
                </a:lnTo>
                <a:lnTo>
                  <a:pt x="1049818" y="645571"/>
                </a:lnTo>
                <a:lnTo>
                  <a:pt x="1075602" y="659870"/>
                </a:lnTo>
                <a:lnTo>
                  <a:pt x="1100990" y="675759"/>
                </a:lnTo>
                <a:lnTo>
                  <a:pt x="1126377" y="691647"/>
                </a:lnTo>
                <a:lnTo>
                  <a:pt x="1151765" y="708727"/>
                </a:lnTo>
                <a:lnTo>
                  <a:pt x="1176359" y="725807"/>
                </a:lnTo>
                <a:lnTo>
                  <a:pt x="1200953" y="743682"/>
                </a:lnTo>
                <a:lnTo>
                  <a:pt x="1225547" y="762351"/>
                </a:lnTo>
                <a:lnTo>
                  <a:pt x="1248951" y="781417"/>
                </a:lnTo>
                <a:lnTo>
                  <a:pt x="1272752" y="801277"/>
                </a:lnTo>
                <a:lnTo>
                  <a:pt x="1296553" y="820740"/>
                </a:lnTo>
                <a:lnTo>
                  <a:pt x="1319164" y="841395"/>
                </a:lnTo>
                <a:lnTo>
                  <a:pt x="1342171" y="862050"/>
                </a:lnTo>
                <a:lnTo>
                  <a:pt x="1364385" y="883500"/>
                </a:lnTo>
                <a:lnTo>
                  <a:pt x="1386600" y="904949"/>
                </a:lnTo>
                <a:lnTo>
                  <a:pt x="1408020" y="926796"/>
                </a:lnTo>
                <a:lnTo>
                  <a:pt x="1429441" y="949039"/>
                </a:lnTo>
                <a:lnTo>
                  <a:pt x="1450465" y="971283"/>
                </a:lnTo>
                <a:lnTo>
                  <a:pt x="1471489" y="993924"/>
                </a:lnTo>
                <a:lnTo>
                  <a:pt x="1491720" y="1016962"/>
                </a:lnTo>
                <a:lnTo>
                  <a:pt x="1511951" y="1039603"/>
                </a:lnTo>
                <a:lnTo>
                  <a:pt x="1514611" y="1042747"/>
                </a:lnTo>
                <a:lnTo>
                  <a:pt x="1509729" y="1046212"/>
                </a:lnTo>
                <a:lnTo>
                  <a:pt x="1495050" y="1055387"/>
                </a:lnTo>
                <a:lnTo>
                  <a:pt x="1480372" y="1064163"/>
                </a:lnTo>
                <a:lnTo>
                  <a:pt x="1465297" y="1072540"/>
                </a:lnTo>
                <a:lnTo>
                  <a:pt x="1449428" y="1080917"/>
                </a:lnTo>
                <a:lnTo>
                  <a:pt x="1433163" y="1088496"/>
                </a:lnTo>
                <a:lnTo>
                  <a:pt x="1416501" y="1095677"/>
                </a:lnTo>
                <a:lnTo>
                  <a:pt x="1399442" y="1102458"/>
                </a:lnTo>
                <a:lnTo>
                  <a:pt x="1381986" y="1109240"/>
                </a:lnTo>
                <a:lnTo>
                  <a:pt x="1364531" y="1115223"/>
                </a:lnTo>
                <a:lnTo>
                  <a:pt x="1346679" y="1121207"/>
                </a:lnTo>
                <a:lnTo>
                  <a:pt x="1328033" y="1126792"/>
                </a:lnTo>
                <a:lnTo>
                  <a:pt x="1309387" y="1131579"/>
                </a:lnTo>
                <a:lnTo>
                  <a:pt x="1290345" y="1136366"/>
                </a:lnTo>
                <a:lnTo>
                  <a:pt x="1271699" y="1141153"/>
                </a:lnTo>
                <a:lnTo>
                  <a:pt x="1251864" y="1145142"/>
                </a:lnTo>
                <a:lnTo>
                  <a:pt x="1232821" y="1149131"/>
                </a:lnTo>
                <a:lnTo>
                  <a:pt x="1212985" y="1153120"/>
                </a:lnTo>
                <a:lnTo>
                  <a:pt x="1193150" y="1156311"/>
                </a:lnTo>
                <a:lnTo>
                  <a:pt x="1173711" y="1159502"/>
                </a:lnTo>
                <a:lnTo>
                  <a:pt x="1133246" y="1165087"/>
                </a:lnTo>
                <a:lnTo>
                  <a:pt x="1093574" y="1169475"/>
                </a:lnTo>
                <a:lnTo>
                  <a:pt x="1053109" y="1173065"/>
                </a:lnTo>
                <a:lnTo>
                  <a:pt x="1013438" y="1176257"/>
                </a:lnTo>
                <a:lnTo>
                  <a:pt x="973766" y="1178251"/>
                </a:lnTo>
                <a:lnTo>
                  <a:pt x="935285" y="1179448"/>
                </a:lnTo>
                <a:lnTo>
                  <a:pt x="897200" y="1180246"/>
                </a:lnTo>
                <a:lnTo>
                  <a:pt x="860305" y="1180645"/>
                </a:lnTo>
                <a:lnTo>
                  <a:pt x="824998" y="1180246"/>
                </a:lnTo>
                <a:lnTo>
                  <a:pt x="790880" y="1179448"/>
                </a:lnTo>
                <a:lnTo>
                  <a:pt x="757953" y="1178251"/>
                </a:lnTo>
                <a:lnTo>
                  <a:pt x="727009" y="1177453"/>
                </a:lnTo>
                <a:lnTo>
                  <a:pt x="698445" y="1175858"/>
                </a:lnTo>
                <a:lnTo>
                  <a:pt x="671865" y="1173863"/>
                </a:lnTo>
                <a:lnTo>
                  <a:pt x="625846" y="1170672"/>
                </a:lnTo>
                <a:lnTo>
                  <a:pt x="591332" y="1167880"/>
                </a:lnTo>
                <a:lnTo>
                  <a:pt x="561975" y="1164688"/>
                </a:lnTo>
                <a:lnTo>
                  <a:pt x="596490" y="1168677"/>
                </a:lnTo>
                <a:lnTo>
                  <a:pt x="630210" y="1172667"/>
                </a:lnTo>
                <a:lnTo>
                  <a:pt x="663534" y="1176257"/>
                </a:lnTo>
                <a:lnTo>
                  <a:pt x="696065" y="1179049"/>
                </a:lnTo>
                <a:lnTo>
                  <a:pt x="728199" y="1181841"/>
                </a:lnTo>
                <a:lnTo>
                  <a:pt x="759143" y="1183836"/>
                </a:lnTo>
                <a:lnTo>
                  <a:pt x="789293" y="1186229"/>
                </a:lnTo>
                <a:lnTo>
                  <a:pt x="819047" y="1187825"/>
                </a:lnTo>
                <a:lnTo>
                  <a:pt x="848007" y="1189421"/>
                </a:lnTo>
                <a:lnTo>
                  <a:pt x="876174" y="1190617"/>
                </a:lnTo>
                <a:lnTo>
                  <a:pt x="903547" y="1191415"/>
                </a:lnTo>
                <a:lnTo>
                  <a:pt x="930921" y="1191814"/>
                </a:lnTo>
                <a:lnTo>
                  <a:pt x="982494" y="1192213"/>
                </a:lnTo>
                <a:lnTo>
                  <a:pt x="1031686" y="1191415"/>
                </a:lnTo>
                <a:lnTo>
                  <a:pt x="1078499" y="1190219"/>
                </a:lnTo>
                <a:lnTo>
                  <a:pt x="1122138" y="1187426"/>
                </a:lnTo>
                <a:lnTo>
                  <a:pt x="1163793" y="1184634"/>
                </a:lnTo>
                <a:lnTo>
                  <a:pt x="1203068" y="1180645"/>
                </a:lnTo>
                <a:lnTo>
                  <a:pt x="1239565" y="1176257"/>
                </a:lnTo>
                <a:lnTo>
                  <a:pt x="1274476" y="1170672"/>
                </a:lnTo>
                <a:lnTo>
                  <a:pt x="1306214" y="1165486"/>
                </a:lnTo>
                <a:lnTo>
                  <a:pt x="1335967" y="1159901"/>
                </a:lnTo>
                <a:lnTo>
                  <a:pt x="1363737" y="1153519"/>
                </a:lnTo>
                <a:lnTo>
                  <a:pt x="1389524" y="1147535"/>
                </a:lnTo>
                <a:lnTo>
                  <a:pt x="1412930" y="1140754"/>
                </a:lnTo>
                <a:lnTo>
                  <a:pt x="1434353" y="1134770"/>
                </a:lnTo>
                <a:lnTo>
                  <a:pt x="1453395" y="1127989"/>
                </a:lnTo>
                <a:lnTo>
                  <a:pt x="1470851" y="1122005"/>
                </a:lnTo>
                <a:lnTo>
                  <a:pt x="1486719" y="1115622"/>
                </a:lnTo>
                <a:lnTo>
                  <a:pt x="1500207" y="1110038"/>
                </a:lnTo>
                <a:lnTo>
                  <a:pt x="1512109" y="1104852"/>
                </a:lnTo>
                <a:lnTo>
                  <a:pt x="1522424" y="1100065"/>
                </a:lnTo>
                <a:lnTo>
                  <a:pt x="1531151" y="1095677"/>
                </a:lnTo>
                <a:lnTo>
                  <a:pt x="1537499" y="1091688"/>
                </a:lnTo>
                <a:lnTo>
                  <a:pt x="1546226" y="1086103"/>
                </a:lnTo>
                <a:lnTo>
                  <a:pt x="1549400" y="1084507"/>
                </a:lnTo>
                <a:lnTo>
                  <a:pt x="1549151" y="1084051"/>
                </a:lnTo>
                <a:lnTo>
                  <a:pt x="1550825" y="1086077"/>
                </a:lnTo>
                <a:lnTo>
                  <a:pt x="1570263" y="1109512"/>
                </a:lnTo>
                <a:lnTo>
                  <a:pt x="1588510" y="1132551"/>
                </a:lnTo>
                <a:lnTo>
                  <a:pt x="1607154" y="1155986"/>
                </a:lnTo>
                <a:lnTo>
                  <a:pt x="1625004" y="1179421"/>
                </a:lnTo>
                <a:lnTo>
                  <a:pt x="1642458" y="1202857"/>
                </a:lnTo>
                <a:lnTo>
                  <a:pt x="1659516" y="1225895"/>
                </a:lnTo>
                <a:lnTo>
                  <a:pt x="1692440" y="1271971"/>
                </a:lnTo>
                <a:lnTo>
                  <a:pt x="1723778" y="1317253"/>
                </a:lnTo>
                <a:lnTo>
                  <a:pt x="1753926" y="1362138"/>
                </a:lnTo>
                <a:lnTo>
                  <a:pt x="1782090" y="1405037"/>
                </a:lnTo>
                <a:lnTo>
                  <a:pt x="1808668" y="1447141"/>
                </a:lnTo>
                <a:lnTo>
                  <a:pt x="1833262" y="1487657"/>
                </a:lnTo>
                <a:lnTo>
                  <a:pt x="1856269" y="1526186"/>
                </a:lnTo>
                <a:lnTo>
                  <a:pt x="1877293" y="1562332"/>
                </a:lnTo>
                <a:lnTo>
                  <a:pt x="1896334" y="1596889"/>
                </a:lnTo>
                <a:lnTo>
                  <a:pt x="1912343" y="1625032"/>
                </a:lnTo>
                <a:lnTo>
                  <a:pt x="1902184" y="1628293"/>
                </a:lnTo>
                <a:lnTo>
                  <a:pt x="1881929" y="1634584"/>
                </a:lnTo>
                <a:lnTo>
                  <a:pt x="1856907" y="1641268"/>
                </a:lnTo>
                <a:lnTo>
                  <a:pt x="1827913" y="1649131"/>
                </a:lnTo>
                <a:lnTo>
                  <a:pt x="1795345" y="1657387"/>
                </a:lnTo>
                <a:lnTo>
                  <a:pt x="1759600" y="1666037"/>
                </a:lnTo>
                <a:lnTo>
                  <a:pt x="1721471" y="1674294"/>
                </a:lnTo>
                <a:lnTo>
                  <a:pt x="1701215" y="1678225"/>
                </a:lnTo>
                <a:lnTo>
                  <a:pt x="1680959" y="1681764"/>
                </a:lnTo>
                <a:lnTo>
                  <a:pt x="1659909" y="1685302"/>
                </a:lnTo>
                <a:lnTo>
                  <a:pt x="1638859" y="1688841"/>
                </a:lnTo>
                <a:lnTo>
                  <a:pt x="1617412" y="1691593"/>
                </a:lnTo>
                <a:lnTo>
                  <a:pt x="1595965" y="1694345"/>
                </a:lnTo>
                <a:lnTo>
                  <a:pt x="1574120" y="1696311"/>
                </a:lnTo>
                <a:lnTo>
                  <a:pt x="1552276" y="1698277"/>
                </a:lnTo>
                <a:lnTo>
                  <a:pt x="1530034" y="1699850"/>
                </a:lnTo>
                <a:lnTo>
                  <a:pt x="1508189" y="1701029"/>
                </a:lnTo>
                <a:lnTo>
                  <a:pt x="1486345" y="1701422"/>
                </a:lnTo>
                <a:lnTo>
                  <a:pt x="1469825" y="1701422"/>
                </a:lnTo>
                <a:lnTo>
                  <a:pt x="1437096" y="1699850"/>
                </a:lnTo>
                <a:lnTo>
                  <a:pt x="1422400" y="1699063"/>
                </a:lnTo>
                <a:lnTo>
                  <a:pt x="1443450" y="1700243"/>
                </a:lnTo>
                <a:lnTo>
                  <a:pt x="1464898" y="1701422"/>
                </a:lnTo>
                <a:lnTo>
                  <a:pt x="1469825" y="1701422"/>
                </a:lnTo>
                <a:lnTo>
                  <a:pt x="1478004" y="1701815"/>
                </a:lnTo>
                <a:lnTo>
                  <a:pt x="1506601" y="1702602"/>
                </a:lnTo>
                <a:lnTo>
                  <a:pt x="1539566" y="1702995"/>
                </a:lnTo>
                <a:lnTo>
                  <a:pt x="1575709" y="1703388"/>
                </a:lnTo>
                <a:lnTo>
                  <a:pt x="1615426" y="1702995"/>
                </a:lnTo>
                <a:lnTo>
                  <a:pt x="1656732" y="1701815"/>
                </a:lnTo>
                <a:lnTo>
                  <a:pt x="1700024" y="1699456"/>
                </a:lnTo>
                <a:lnTo>
                  <a:pt x="1721868" y="1698277"/>
                </a:lnTo>
                <a:lnTo>
                  <a:pt x="1743713" y="1696311"/>
                </a:lnTo>
                <a:lnTo>
                  <a:pt x="1765954" y="1694345"/>
                </a:lnTo>
                <a:lnTo>
                  <a:pt x="1788196" y="1691593"/>
                </a:lnTo>
                <a:lnTo>
                  <a:pt x="1810040" y="1689234"/>
                </a:lnTo>
                <a:lnTo>
                  <a:pt x="1831885" y="1686089"/>
                </a:lnTo>
                <a:lnTo>
                  <a:pt x="1853332" y="1682550"/>
                </a:lnTo>
                <a:lnTo>
                  <a:pt x="1873985" y="1678619"/>
                </a:lnTo>
                <a:lnTo>
                  <a:pt x="1894638" y="1673901"/>
                </a:lnTo>
                <a:lnTo>
                  <a:pt x="1914497" y="1669182"/>
                </a:lnTo>
                <a:lnTo>
                  <a:pt x="1933533" y="1664079"/>
                </a:lnTo>
                <a:lnTo>
                  <a:pt x="1943539" y="1682687"/>
                </a:lnTo>
                <a:lnTo>
                  <a:pt x="1964563" y="1723997"/>
                </a:lnTo>
                <a:lnTo>
                  <a:pt x="1974533" y="1744276"/>
                </a:lnTo>
                <a:lnTo>
                  <a:pt x="1961691" y="1752203"/>
                </a:lnTo>
                <a:lnTo>
                  <a:pt x="1946204" y="1755775"/>
                </a:lnTo>
                <a:lnTo>
                  <a:pt x="1927937" y="1759347"/>
                </a:lnTo>
                <a:lnTo>
                  <a:pt x="1902919" y="1764506"/>
                </a:lnTo>
                <a:lnTo>
                  <a:pt x="1871151" y="1770063"/>
                </a:lnTo>
                <a:lnTo>
                  <a:pt x="1834618" y="1775619"/>
                </a:lnTo>
                <a:lnTo>
                  <a:pt x="1792127" y="1781175"/>
                </a:lnTo>
                <a:lnTo>
                  <a:pt x="1768698" y="1783556"/>
                </a:lnTo>
                <a:lnTo>
                  <a:pt x="1744475" y="1785938"/>
                </a:lnTo>
                <a:lnTo>
                  <a:pt x="1719060" y="1787922"/>
                </a:lnTo>
                <a:lnTo>
                  <a:pt x="1692852" y="1789906"/>
                </a:lnTo>
                <a:lnTo>
                  <a:pt x="1665849" y="1791494"/>
                </a:lnTo>
                <a:lnTo>
                  <a:pt x="1637257" y="1792288"/>
                </a:lnTo>
                <a:lnTo>
                  <a:pt x="1607872" y="1793081"/>
                </a:lnTo>
                <a:lnTo>
                  <a:pt x="1578089" y="1793875"/>
                </a:lnTo>
                <a:lnTo>
                  <a:pt x="1546718" y="1793081"/>
                </a:lnTo>
                <a:lnTo>
                  <a:pt x="1515346" y="1792685"/>
                </a:lnTo>
                <a:lnTo>
                  <a:pt x="1483181" y="1791494"/>
                </a:lnTo>
                <a:lnTo>
                  <a:pt x="1450221" y="1789510"/>
                </a:lnTo>
                <a:lnTo>
                  <a:pt x="1416865" y="1786731"/>
                </a:lnTo>
                <a:lnTo>
                  <a:pt x="1383111" y="1783556"/>
                </a:lnTo>
                <a:lnTo>
                  <a:pt x="1348563" y="1779191"/>
                </a:lnTo>
                <a:lnTo>
                  <a:pt x="1314015" y="1774428"/>
                </a:lnTo>
                <a:lnTo>
                  <a:pt x="1279070" y="1768872"/>
                </a:lnTo>
                <a:lnTo>
                  <a:pt x="1243728" y="1761728"/>
                </a:lnTo>
                <a:lnTo>
                  <a:pt x="1272319" y="1733153"/>
                </a:lnTo>
                <a:lnTo>
                  <a:pt x="1260803" y="1730772"/>
                </a:lnTo>
                <a:lnTo>
                  <a:pt x="1246905" y="1727200"/>
                </a:lnTo>
                <a:lnTo>
                  <a:pt x="1227447" y="1722041"/>
                </a:lnTo>
                <a:lnTo>
                  <a:pt x="1204017" y="1715691"/>
                </a:lnTo>
                <a:lnTo>
                  <a:pt x="1175823" y="1707356"/>
                </a:lnTo>
                <a:lnTo>
                  <a:pt x="1144452" y="1697435"/>
                </a:lnTo>
                <a:lnTo>
                  <a:pt x="1108713" y="1685925"/>
                </a:lnTo>
                <a:lnTo>
                  <a:pt x="1070194" y="1672431"/>
                </a:lnTo>
                <a:lnTo>
                  <a:pt x="1028498" y="1656556"/>
                </a:lnTo>
                <a:lnTo>
                  <a:pt x="1007054" y="1648222"/>
                </a:lnTo>
                <a:lnTo>
                  <a:pt x="984816" y="1639094"/>
                </a:lnTo>
                <a:lnTo>
                  <a:pt x="961784" y="1629966"/>
                </a:lnTo>
                <a:lnTo>
                  <a:pt x="938752" y="1619250"/>
                </a:lnTo>
                <a:lnTo>
                  <a:pt x="914926" y="1608931"/>
                </a:lnTo>
                <a:lnTo>
                  <a:pt x="890703" y="1597819"/>
                </a:lnTo>
                <a:lnTo>
                  <a:pt x="866480" y="1585913"/>
                </a:lnTo>
                <a:lnTo>
                  <a:pt x="841859" y="1573610"/>
                </a:lnTo>
                <a:lnTo>
                  <a:pt x="816842" y="1560513"/>
                </a:lnTo>
                <a:lnTo>
                  <a:pt x="791427" y="1547019"/>
                </a:lnTo>
                <a:lnTo>
                  <a:pt x="766013" y="1533128"/>
                </a:lnTo>
                <a:lnTo>
                  <a:pt x="740598" y="1518444"/>
                </a:lnTo>
                <a:lnTo>
                  <a:pt x="826769" y="1496219"/>
                </a:lnTo>
                <a:lnTo>
                  <a:pt x="815650" y="1491853"/>
                </a:lnTo>
                <a:lnTo>
                  <a:pt x="802149" y="1485900"/>
                </a:lnTo>
                <a:lnTo>
                  <a:pt x="784279" y="1478360"/>
                </a:lnTo>
                <a:lnTo>
                  <a:pt x="762439" y="1467247"/>
                </a:lnTo>
                <a:lnTo>
                  <a:pt x="750128" y="1460500"/>
                </a:lnTo>
                <a:lnTo>
                  <a:pt x="737421" y="1453753"/>
                </a:lnTo>
                <a:lnTo>
                  <a:pt x="723522" y="1445419"/>
                </a:lnTo>
                <a:lnTo>
                  <a:pt x="708830" y="1436688"/>
                </a:lnTo>
                <a:lnTo>
                  <a:pt x="694137" y="1426766"/>
                </a:lnTo>
                <a:lnTo>
                  <a:pt x="678253" y="1416447"/>
                </a:lnTo>
                <a:lnTo>
                  <a:pt x="662369" y="1404541"/>
                </a:lnTo>
                <a:lnTo>
                  <a:pt x="645690" y="1392238"/>
                </a:lnTo>
                <a:lnTo>
                  <a:pt x="629012" y="1379141"/>
                </a:lnTo>
                <a:lnTo>
                  <a:pt x="611936" y="1364853"/>
                </a:lnTo>
                <a:lnTo>
                  <a:pt x="594464" y="1349375"/>
                </a:lnTo>
                <a:lnTo>
                  <a:pt x="576991" y="1333103"/>
                </a:lnTo>
                <a:lnTo>
                  <a:pt x="559519" y="1315641"/>
                </a:lnTo>
                <a:lnTo>
                  <a:pt x="541649" y="1297385"/>
                </a:lnTo>
                <a:lnTo>
                  <a:pt x="523780" y="1277938"/>
                </a:lnTo>
                <a:lnTo>
                  <a:pt x="506704" y="1257300"/>
                </a:lnTo>
                <a:lnTo>
                  <a:pt x="489232" y="1235472"/>
                </a:lnTo>
                <a:lnTo>
                  <a:pt x="472156" y="1212056"/>
                </a:lnTo>
                <a:lnTo>
                  <a:pt x="455081" y="1188244"/>
                </a:lnTo>
                <a:lnTo>
                  <a:pt x="438799" y="1162844"/>
                </a:lnTo>
                <a:lnTo>
                  <a:pt x="422518" y="1136253"/>
                </a:lnTo>
                <a:lnTo>
                  <a:pt x="414576" y="1122363"/>
                </a:lnTo>
                <a:lnTo>
                  <a:pt x="407428" y="1108472"/>
                </a:lnTo>
                <a:lnTo>
                  <a:pt x="486849" y="1092200"/>
                </a:lnTo>
                <a:lnTo>
                  <a:pt x="486849" y="1057275"/>
                </a:lnTo>
                <a:lnTo>
                  <a:pt x="482481" y="1055291"/>
                </a:lnTo>
                <a:lnTo>
                  <a:pt x="476921" y="1052513"/>
                </a:lnTo>
                <a:lnTo>
                  <a:pt x="469376" y="1048941"/>
                </a:lnTo>
                <a:lnTo>
                  <a:pt x="459846" y="1043384"/>
                </a:lnTo>
                <a:lnTo>
                  <a:pt x="448727" y="1037034"/>
                </a:lnTo>
                <a:lnTo>
                  <a:pt x="436020" y="1028700"/>
                </a:lnTo>
                <a:lnTo>
                  <a:pt x="422121" y="1018778"/>
                </a:lnTo>
                <a:lnTo>
                  <a:pt x="406237" y="1007269"/>
                </a:lnTo>
                <a:lnTo>
                  <a:pt x="389559" y="994172"/>
                </a:lnTo>
                <a:lnTo>
                  <a:pt x="372086" y="978297"/>
                </a:lnTo>
                <a:lnTo>
                  <a:pt x="353422" y="960834"/>
                </a:lnTo>
                <a:lnTo>
                  <a:pt x="343495" y="950913"/>
                </a:lnTo>
                <a:lnTo>
                  <a:pt x="333964" y="940991"/>
                </a:lnTo>
                <a:lnTo>
                  <a:pt x="324037" y="930275"/>
                </a:lnTo>
                <a:lnTo>
                  <a:pt x="313712" y="919163"/>
                </a:lnTo>
                <a:lnTo>
                  <a:pt x="303784" y="906859"/>
                </a:lnTo>
                <a:lnTo>
                  <a:pt x="293062" y="894556"/>
                </a:lnTo>
                <a:lnTo>
                  <a:pt x="283135" y="881063"/>
                </a:lnTo>
                <a:lnTo>
                  <a:pt x="272810" y="867172"/>
                </a:lnTo>
                <a:lnTo>
                  <a:pt x="262088" y="852884"/>
                </a:lnTo>
                <a:lnTo>
                  <a:pt x="251764" y="837406"/>
                </a:lnTo>
                <a:lnTo>
                  <a:pt x="240645" y="821928"/>
                </a:lnTo>
                <a:lnTo>
                  <a:pt x="229923" y="805259"/>
                </a:lnTo>
                <a:lnTo>
                  <a:pt x="219598" y="787400"/>
                </a:lnTo>
                <a:lnTo>
                  <a:pt x="208877" y="769541"/>
                </a:lnTo>
                <a:lnTo>
                  <a:pt x="198552" y="750888"/>
                </a:lnTo>
                <a:lnTo>
                  <a:pt x="187830" y="731441"/>
                </a:lnTo>
                <a:lnTo>
                  <a:pt x="177505" y="710803"/>
                </a:lnTo>
                <a:lnTo>
                  <a:pt x="167181" y="689769"/>
                </a:lnTo>
                <a:lnTo>
                  <a:pt x="157253" y="667941"/>
                </a:lnTo>
                <a:lnTo>
                  <a:pt x="147326" y="645716"/>
                </a:lnTo>
                <a:lnTo>
                  <a:pt x="137001" y="621903"/>
                </a:lnTo>
                <a:lnTo>
                  <a:pt x="127470" y="597297"/>
                </a:lnTo>
                <a:lnTo>
                  <a:pt x="117940" y="572294"/>
                </a:lnTo>
                <a:lnTo>
                  <a:pt x="108807" y="546100"/>
                </a:lnTo>
                <a:lnTo>
                  <a:pt x="99276" y="519509"/>
                </a:lnTo>
                <a:lnTo>
                  <a:pt x="90540" y="491331"/>
                </a:lnTo>
                <a:lnTo>
                  <a:pt x="81804" y="462359"/>
                </a:lnTo>
                <a:lnTo>
                  <a:pt x="73464" y="432991"/>
                </a:lnTo>
                <a:lnTo>
                  <a:pt x="65522" y="402431"/>
                </a:lnTo>
                <a:lnTo>
                  <a:pt x="57580" y="370681"/>
                </a:lnTo>
                <a:lnTo>
                  <a:pt x="50432" y="338534"/>
                </a:lnTo>
                <a:lnTo>
                  <a:pt x="42887" y="304800"/>
                </a:lnTo>
                <a:lnTo>
                  <a:pt x="36137" y="269875"/>
                </a:lnTo>
                <a:lnTo>
                  <a:pt x="29783" y="234553"/>
                </a:lnTo>
                <a:lnTo>
                  <a:pt x="23826" y="198041"/>
                </a:lnTo>
                <a:lnTo>
                  <a:pt x="18267" y="160338"/>
                </a:lnTo>
                <a:lnTo>
                  <a:pt x="13105" y="121841"/>
                </a:lnTo>
                <a:lnTo>
                  <a:pt x="8339" y="82550"/>
                </a:lnTo>
                <a:lnTo>
                  <a:pt x="3971" y="41672"/>
                </a:lnTo>
                <a:lnTo>
                  <a:pt x="0" y="0"/>
                </a:lnTo>
                <a:close/>
              </a:path>
            </a:pathLst>
          </a:custGeom>
          <a:solidFill>
            <a:srgbClr val="90C74D"/>
          </a:solidFill>
          <a:ln>
            <a:noFill/>
          </a:ln>
          <a:effectLst>
            <a:outerShdw blurRad="50800" dist="38100" dir="8100000" algn="tr"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nvGrpSpPr>
          <p:cNvPr id="7" name="Google Shape;1124;p27">
            <a:extLst>
              <a:ext uri="{FF2B5EF4-FFF2-40B4-BE49-F238E27FC236}">
                <a16:creationId xmlns:a16="http://schemas.microsoft.com/office/drawing/2014/main" id="{D83322F7-D50D-47D9-A8C9-7B281DEEC6AC}"/>
              </a:ext>
            </a:extLst>
          </p:cNvPr>
          <p:cNvGrpSpPr/>
          <p:nvPr/>
        </p:nvGrpSpPr>
        <p:grpSpPr>
          <a:xfrm>
            <a:off x="2239953" y="4673064"/>
            <a:ext cx="9328655" cy="1852280"/>
            <a:chOff x="5537158" y="3352950"/>
            <a:chExt cx="2261668" cy="1174203"/>
          </a:xfrm>
        </p:grpSpPr>
        <p:sp>
          <p:nvSpPr>
            <p:cNvPr id="9" name="Google Shape;1125;p27">
              <a:extLst>
                <a:ext uri="{FF2B5EF4-FFF2-40B4-BE49-F238E27FC236}">
                  <a16:creationId xmlns:a16="http://schemas.microsoft.com/office/drawing/2014/main" id="{2AE55198-2B55-4D11-8E7C-EBD80E708F50}"/>
                </a:ext>
              </a:extLst>
            </p:cNvPr>
            <p:cNvSpPr/>
            <p:nvPr/>
          </p:nvSpPr>
          <p:spPr>
            <a:xfrm flipH="1">
              <a:off x="5591189" y="3485498"/>
              <a:ext cx="2207637" cy="1041655"/>
            </a:xfrm>
            <a:custGeom>
              <a:avLst/>
              <a:gdLst/>
              <a:ahLst/>
              <a:cxnLst/>
              <a:rect l="l" t="t" r="r" b="b"/>
              <a:pathLst>
                <a:path w="5061" h="5061" extrusionOk="0">
                  <a:moveTo>
                    <a:pt x="96" y="1"/>
                  </a:moveTo>
                  <a:cubicBezTo>
                    <a:pt x="45" y="1"/>
                    <a:pt x="1" y="41"/>
                    <a:pt x="1" y="96"/>
                  </a:cubicBezTo>
                  <a:lnTo>
                    <a:pt x="1" y="4965"/>
                  </a:lnTo>
                  <a:cubicBezTo>
                    <a:pt x="1" y="5016"/>
                    <a:pt x="45" y="5060"/>
                    <a:pt x="96" y="5060"/>
                  </a:cubicBezTo>
                  <a:lnTo>
                    <a:pt x="4966" y="5060"/>
                  </a:lnTo>
                  <a:cubicBezTo>
                    <a:pt x="5017" y="5060"/>
                    <a:pt x="5061" y="5016"/>
                    <a:pt x="5061" y="4965"/>
                  </a:cubicBezTo>
                  <a:lnTo>
                    <a:pt x="5061" y="96"/>
                  </a:lnTo>
                  <a:cubicBezTo>
                    <a:pt x="5061" y="41"/>
                    <a:pt x="5017" y="1"/>
                    <a:pt x="4966" y="1"/>
                  </a:cubicBezTo>
                  <a:close/>
                </a:path>
              </a:pathLst>
            </a:custGeom>
            <a:solidFill>
              <a:schemeClr val="accent4">
                <a:lumMod val="60000"/>
                <a:lumOff val="40000"/>
              </a:schemeClr>
            </a:solidFill>
            <a:ln>
              <a:noFill/>
            </a:ln>
          </p:spPr>
          <p:txBody>
            <a:bodyPr spcFirstLastPara="1" wrap="square" lIns="60967" tIns="60967" rIns="60967" bIns="60967" anchor="ctr" anchorCtr="0">
              <a:noAutofit/>
            </a:bodyPr>
            <a:lstStyle/>
            <a:p>
              <a:endParaRPr sz="2400"/>
            </a:p>
          </p:txBody>
        </p:sp>
        <p:sp>
          <p:nvSpPr>
            <p:cNvPr id="10" name="Google Shape;1126;p27">
              <a:extLst>
                <a:ext uri="{FF2B5EF4-FFF2-40B4-BE49-F238E27FC236}">
                  <a16:creationId xmlns:a16="http://schemas.microsoft.com/office/drawing/2014/main" id="{9780D81C-1B53-448F-9300-F29D171ADD4C}"/>
                </a:ext>
              </a:extLst>
            </p:cNvPr>
            <p:cNvSpPr/>
            <p:nvPr/>
          </p:nvSpPr>
          <p:spPr>
            <a:xfrm flipH="1">
              <a:off x="5537158" y="3352950"/>
              <a:ext cx="2207636" cy="1041655"/>
            </a:xfrm>
            <a:custGeom>
              <a:avLst/>
              <a:gdLst/>
              <a:ahLst/>
              <a:cxnLst/>
              <a:rect l="l" t="t" r="r" b="b"/>
              <a:pathLst>
                <a:path w="5061" h="5061" extrusionOk="0">
                  <a:moveTo>
                    <a:pt x="96" y="0"/>
                  </a:moveTo>
                  <a:cubicBezTo>
                    <a:pt x="41" y="0"/>
                    <a:pt x="1" y="44"/>
                    <a:pt x="1" y="96"/>
                  </a:cubicBezTo>
                  <a:lnTo>
                    <a:pt x="1" y="4965"/>
                  </a:lnTo>
                  <a:cubicBezTo>
                    <a:pt x="1" y="5020"/>
                    <a:pt x="41" y="5060"/>
                    <a:pt x="96" y="5060"/>
                  </a:cubicBezTo>
                  <a:lnTo>
                    <a:pt x="4961" y="5060"/>
                  </a:lnTo>
                  <a:cubicBezTo>
                    <a:pt x="5016" y="5060"/>
                    <a:pt x="5060" y="5020"/>
                    <a:pt x="5060" y="4965"/>
                  </a:cubicBezTo>
                  <a:lnTo>
                    <a:pt x="5060" y="96"/>
                  </a:lnTo>
                  <a:cubicBezTo>
                    <a:pt x="5060" y="44"/>
                    <a:pt x="5016" y="0"/>
                    <a:pt x="4961" y="0"/>
                  </a:cubicBezTo>
                  <a:close/>
                </a:path>
              </a:pathLst>
            </a:custGeom>
            <a:solidFill>
              <a:srgbClr val="FEFDE3"/>
            </a:solidFill>
            <a:ln>
              <a:noFill/>
            </a:ln>
          </p:spPr>
          <p:txBody>
            <a:bodyPr spcFirstLastPara="1" wrap="square" lIns="60967" tIns="60967" rIns="60967" bIns="60967" anchor="ctr" anchorCtr="0">
              <a:noAutofit/>
            </a:bodyPr>
            <a:lstStyle/>
            <a:p>
              <a:endParaRPr sz="2400" dirty="0"/>
            </a:p>
          </p:txBody>
        </p:sp>
      </p:grpSp>
      <p:sp>
        <p:nvSpPr>
          <p:cNvPr id="11" name="Google Shape;1128;p27">
            <a:extLst>
              <a:ext uri="{FF2B5EF4-FFF2-40B4-BE49-F238E27FC236}">
                <a16:creationId xmlns:a16="http://schemas.microsoft.com/office/drawing/2014/main" id="{B3DB6B34-908D-4563-AF12-C168DFE3FFE9}"/>
              </a:ext>
            </a:extLst>
          </p:cNvPr>
          <p:cNvSpPr/>
          <p:nvPr/>
        </p:nvSpPr>
        <p:spPr>
          <a:xfrm rot="10800000">
            <a:off x="1277102" y="2709664"/>
            <a:ext cx="943204" cy="1335635"/>
          </a:xfrm>
          <a:custGeom>
            <a:avLst/>
            <a:gdLst/>
            <a:ahLst/>
            <a:cxnLst/>
            <a:rect l="l" t="t" r="r" b="b"/>
            <a:pathLst>
              <a:path w="3437" h="4867" extrusionOk="0">
                <a:moveTo>
                  <a:pt x="3313" y="0"/>
                </a:moveTo>
                <a:cubicBezTo>
                  <a:pt x="3310" y="0"/>
                  <a:pt x="3307" y="0"/>
                  <a:pt x="3303" y="1"/>
                </a:cubicBezTo>
                <a:lnTo>
                  <a:pt x="2230" y="1"/>
                </a:lnTo>
                <a:cubicBezTo>
                  <a:pt x="1974" y="1"/>
                  <a:pt x="1769" y="81"/>
                  <a:pt x="1619" y="242"/>
                </a:cubicBezTo>
                <a:cubicBezTo>
                  <a:pt x="1352" y="531"/>
                  <a:pt x="1370" y="971"/>
                  <a:pt x="1374" y="1018"/>
                </a:cubicBezTo>
                <a:lnTo>
                  <a:pt x="1374" y="3402"/>
                </a:lnTo>
                <a:cubicBezTo>
                  <a:pt x="1337" y="4068"/>
                  <a:pt x="1070" y="4405"/>
                  <a:pt x="579" y="4405"/>
                </a:cubicBezTo>
                <a:lnTo>
                  <a:pt x="393" y="4405"/>
                </a:lnTo>
                <a:lnTo>
                  <a:pt x="393" y="4145"/>
                </a:lnTo>
                <a:cubicBezTo>
                  <a:pt x="393" y="4108"/>
                  <a:pt x="363" y="4075"/>
                  <a:pt x="323" y="4075"/>
                </a:cubicBezTo>
                <a:lnTo>
                  <a:pt x="1" y="4075"/>
                </a:lnTo>
                <a:lnTo>
                  <a:pt x="1" y="4866"/>
                </a:lnTo>
                <a:lnTo>
                  <a:pt x="327" y="4866"/>
                </a:lnTo>
                <a:cubicBezTo>
                  <a:pt x="363" y="4866"/>
                  <a:pt x="396" y="4837"/>
                  <a:pt x="396" y="4797"/>
                </a:cubicBezTo>
                <a:lnTo>
                  <a:pt x="396" y="4595"/>
                </a:lnTo>
                <a:lnTo>
                  <a:pt x="583" y="4595"/>
                </a:lnTo>
                <a:cubicBezTo>
                  <a:pt x="1172" y="4595"/>
                  <a:pt x="1524" y="4178"/>
                  <a:pt x="1568" y="3405"/>
                </a:cubicBezTo>
                <a:lnTo>
                  <a:pt x="1568" y="1018"/>
                </a:lnTo>
                <a:lnTo>
                  <a:pt x="1568" y="1011"/>
                </a:lnTo>
                <a:cubicBezTo>
                  <a:pt x="1568" y="1007"/>
                  <a:pt x="1542" y="608"/>
                  <a:pt x="1762" y="370"/>
                </a:cubicBezTo>
                <a:cubicBezTo>
                  <a:pt x="1875" y="250"/>
                  <a:pt x="2033" y="191"/>
                  <a:pt x="2234" y="191"/>
                </a:cubicBezTo>
                <a:lnTo>
                  <a:pt x="3303" y="191"/>
                </a:lnTo>
                <a:cubicBezTo>
                  <a:pt x="3306" y="191"/>
                  <a:pt x="3308" y="191"/>
                  <a:pt x="3310" y="191"/>
                </a:cubicBezTo>
                <a:cubicBezTo>
                  <a:pt x="3435" y="191"/>
                  <a:pt x="3436" y="0"/>
                  <a:pt x="3313" y="0"/>
                </a:cubicBezTo>
                <a:close/>
              </a:path>
            </a:pathLst>
          </a:custGeom>
          <a:solidFill>
            <a:srgbClr val="595959"/>
          </a:solidFill>
          <a:ln>
            <a:noFill/>
          </a:ln>
        </p:spPr>
        <p:txBody>
          <a:bodyPr spcFirstLastPara="1" wrap="square" lIns="60967" tIns="60967" rIns="60967" bIns="60967" anchor="ctr" anchorCtr="0">
            <a:noAutofit/>
          </a:bodyPr>
          <a:lstStyle/>
          <a:p>
            <a:endParaRPr sz="2400"/>
          </a:p>
        </p:txBody>
      </p:sp>
      <p:grpSp>
        <p:nvGrpSpPr>
          <p:cNvPr id="13" name="Google Shape;1129;p27">
            <a:extLst>
              <a:ext uri="{FF2B5EF4-FFF2-40B4-BE49-F238E27FC236}">
                <a16:creationId xmlns:a16="http://schemas.microsoft.com/office/drawing/2014/main" id="{FE23742A-0175-48DA-9015-6E5594AF0F5C}"/>
              </a:ext>
            </a:extLst>
          </p:cNvPr>
          <p:cNvGrpSpPr/>
          <p:nvPr/>
        </p:nvGrpSpPr>
        <p:grpSpPr>
          <a:xfrm>
            <a:off x="2239892" y="1974346"/>
            <a:ext cx="9328716" cy="1852280"/>
            <a:chOff x="5537112" y="1328912"/>
            <a:chExt cx="2224387" cy="1174203"/>
          </a:xfrm>
        </p:grpSpPr>
        <p:sp>
          <p:nvSpPr>
            <p:cNvPr id="14" name="Google Shape;1130;p27">
              <a:extLst>
                <a:ext uri="{FF2B5EF4-FFF2-40B4-BE49-F238E27FC236}">
                  <a16:creationId xmlns:a16="http://schemas.microsoft.com/office/drawing/2014/main" id="{27719CF6-A6FA-4D71-AB69-6AEBC21B5958}"/>
                </a:ext>
              </a:extLst>
            </p:cNvPr>
            <p:cNvSpPr/>
            <p:nvPr/>
          </p:nvSpPr>
          <p:spPr>
            <a:xfrm flipH="1">
              <a:off x="5590267" y="1461460"/>
              <a:ext cx="2171232" cy="1041655"/>
            </a:xfrm>
            <a:custGeom>
              <a:avLst/>
              <a:gdLst/>
              <a:ahLst/>
              <a:cxnLst/>
              <a:rect l="l" t="t" r="r" b="b"/>
              <a:pathLst>
                <a:path w="5061" h="5061" extrusionOk="0">
                  <a:moveTo>
                    <a:pt x="96" y="1"/>
                  </a:moveTo>
                  <a:cubicBezTo>
                    <a:pt x="45" y="1"/>
                    <a:pt x="1" y="41"/>
                    <a:pt x="1" y="96"/>
                  </a:cubicBezTo>
                  <a:lnTo>
                    <a:pt x="1" y="4965"/>
                  </a:lnTo>
                  <a:cubicBezTo>
                    <a:pt x="1" y="5016"/>
                    <a:pt x="45" y="5060"/>
                    <a:pt x="96" y="5060"/>
                  </a:cubicBezTo>
                  <a:lnTo>
                    <a:pt x="4966" y="5060"/>
                  </a:lnTo>
                  <a:cubicBezTo>
                    <a:pt x="5017" y="5060"/>
                    <a:pt x="5061" y="5016"/>
                    <a:pt x="5061" y="4965"/>
                  </a:cubicBezTo>
                  <a:lnTo>
                    <a:pt x="5061" y="96"/>
                  </a:lnTo>
                  <a:cubicBezTo>
                    <a:pt x="5061" y="41"/>
                    <a:pt x="5017" y="1"/>
                    <a:pt x="4966" y="1"/>
                  </a:cubicBezTo>
                  <a:close/>
                </a:path>
              </a:pathLst>
            </a:custGeom>
            <a:solidFill>
              <a:schemeClr val="accent3">
                <a:lumMod val="60000"/>
                <a:lumOff val="40000"/>
              </a:schemeClr>
            </a:solidFill>
            <a:ln>
              <a:noFill/>
            </a:ln>
          </p:spPr>
          <p:txBody>
            <a:bodyPr spcFirstLastPara="1" wrap="square" lIns="60967" tIns="60967" rIns="60967" bIns="60967" anchor="ctr" anchorCtr="0">
              <a:noAutofit/>
            </a:bodyPr>
            <a:lstStyle/>
            <a:p>
              <a:endParaRPr sz="2400" dirty="0"/>
            </a:p>
          </p:txBody>
        </p:sp>
        <p:sp>
          <p:nvSpPr>
            <p:cNvPr id="15" name="Google Shape;1131;p27">
              <a:extLst>
                <a:ext uri="{FF2B5EF4-FFF2-40B4-BE49-F238E27FC236}">
                  <a16:creationId xmlns:a16="http://schemas.microsoft.com/office/drawing/2014/main" id="{2E0E93BB-B879-4E03-B16B-A366BA7AE8E8}"/>
                </a:ext>
              </a:extLst>
            </p:cNvPr>
            <p:cNvSpPr/>
            <p:nvPr/>
          </p:nvSpPr>
          <p:spPr>
            <a:xfrm flipH="1">
              <a:off x="5537112" y="1328912"/>
              <a:ext cx="2179908" cy="1041655"/>
            </a:xfrm>
            <a:custGeom>
              <a:avLst/>
              <a:gdLst/>
              <a:ahLst/>
              <a:cxnLst/>
              <a:rect l="l" t="t" r="r" b="b"/>
              <a:pathLst>
                <a:path w="5061" h="5061" extrusionOk="0">
                  <a:moveTo>
                    <a:pt x="96" y="0"/>
                  </a:moveTo>
                  <a:cubicBezTo>
                    <a:pt x="41" y="0"/>
                    <a:pt x="1" y="44"/>
                    <a:pt x="1" y="96"/>
                  </a:cubicBezTo>
                  <a:lnTo>
                    <a:pt x="1" y="4965"/>
                  </a:lnTo>
                  <a:cubicBezTo>
                    <a:pt x="1" y="5020"/>
                    <a:pt x="41" y="5060"/>
                    <a:pt x="96" y="5060"/>
                  </a:cubicBezTo>
                  <a:lnTo>
                    <a:pt x="4961" y="5060"/>
                  </a:lnTo>
                  <a:cubicBezTo>
                    <a:pt x="5016" y="5060"/>
                    <a:pt x="5060" y="5020"/>
                    <a:pt x="5060" y="4965"/>
                  </a:cubicBezTo>
                  <a:lnTo>
                    <a:pt x="5060" y="96"/>
                  </a:lnTo>
                  <a:cubicBezTo>
                    <a:pt x="5060" y="44"/>
                    <a:pt x="5016" y="0"/>
                    <a:pt x="4961" y="0"/>
                  </a:cubicBezTo>
                  <a:close/>
                </a:path>
              </a:pathLst>
            </a:custGeom>
            <a:solidFill>
              <a:schemeClr val="accent5">
                <a:lumMod val="20000"/>
                <a:lumOff val="80000"/>
              </a:schemeClr>
            </a:solidFill>
            <a:ln>
              <a:noFill/>
            </a:ln>
          </p:spPr>
          <p:txBody>
            <a:bodyPr spcFirstLastPara="1" wrap="square" lIns="60967" tIns="60967" rIns="60967" bIns="60967" anchor="ctr" anchorCtr="0">
              <a:noAutofit/>
            </a:bodyPr>
            <a:lstStyle/>
            <a:p>
              <a:endParaRPr sz="2400" dirty="0"/>
            </a:p>
          </p:txBody>
        </p:sp>
      </p:grpSp>
      <p:sp>
        <p:nvSpPr>
          <p:cNvPr id="16" name="Google Shape;1142;p27">
            <a:extLst>
              <a:ext uri="{FF2B5EF4-FFF2-40B4-BE49-F238E27FC236}">
                <a16:creationId xmlns:a16="http://schemas.microsoft.com/office/drawing/2014/main" id="{11321927-47FA-4DDD-9B4B-17AC98FFF7D3}"/>
              </a:ext>
            </a:extLst>
          </p:cNvPr>
          <p:cNvSpPr txBox="1"/>
          <p:nvPr/>
        </p:nvSpPr>
        <p:spPr>
          <a:xfrm>
            <a:off x="2351584" y="2420098"/>
            <a:ext cx="8856984" cy="922400"/>
          </a:xfrm>
          <a:prstGeom prst="rect">
            <a:avLst/>
          </a:prstGeom>
          <a:noFill/>
          <a:ln>
            <a:noFill/>
          </a:ln>
        </p:spPr>
        <p:txBody>
          <a:bodyPr spcFirstLastPara="1" wrap="square" lIns="0" tIns="8933" rIns="0" bIns="0" anchor="ctr" anchorCtr="0">
            <a:noAutofit/>
          </a:bodyPr>
          <a:lstStyle/>
          <a:p>
            <a:pPr algn="just"/>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L</a:t>
            </a:r>
            <a:r>
              <a:rPr lang="vi-VN" sz="3100" dirty="0">
                <a:latin typeface="#9Slide03 Arima Madurai" panose="00000500000000000000" pitchFamily="2" charset="0"/>
                <a:ea typeface="Times New Roman" panose="02020603050405020304" pitchFamily="18" charset="0"/>
                <a:cs typeface="#9Slide03 Arima Madurai" panose="00000500000000000000" pitchFamily="2" charset="0"/>
              </a:rPr>
              <a:t>à </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1 </a:t>
            </a:r>
            <a:r>
              <a:rPr lang="vi-VN" sz="3100" dirty="0">
                <a:latin typeface="#9Slide03 Arima Madurai" panose="00000500000000000000" pitchFamily="2" charset="0"/>
                <a:ea typeface="Times New Roman" panose="02020603050405020304" pitchFamily="18" charset="0"/>
                <a:cs typeface="#9Slide03 Arima Madurai" panose="00000500000000000000" pitchFamily="2" charset="0"/>
              </a:rPr>
              <a:t>trong </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2</a:t>
            </a:r>
            <a:r>
              <a:rPr lang="vi-VN" sz="3100" dirty="0">
                <a:latin typeface="#9Slide03 Arima Madurai" panose="00000500000000000000" pitchFamily="2" charset="0"/>
                <a:ea typeface="Times New Roman" panose="02020603050405020304" pitchFamily="18" charset="0"/>
                <a:cs typeface="#9Slide03 Arima Madurai" panose="00000500000000000000" pitchFamily="2" charset="0"/>
              </a:rPr>
              <a:t> thành ph</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ầ</a:t>
            </a:r>
            <a:r>
              <a:rPr lang="vi-VN" sz="3100" dirty="0">
                <a:latin typeface="#9Slide03 Arima Madurai" panose="00000500000000000000" pitchFamily="2" charset="0"/>
                <a:ea typeface="Times New Roman" panose="02020603050405020304" pitchFamily="18" charset="0"/>
                <a:cs typeface="#9Slide03 Arima Madurai" panose="00000500000000000000" pitchFamily="2" charset="0"/>
              </a:rPr>
              <a:t>n chính của câu, chỉ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sự</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vật</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hiện</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tượng</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có</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hoạt</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động</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trạng</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thái</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đặc</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điểm</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nêu</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ở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vị</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ngữ</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endParaRPr lang="en-VN" sz="3100" dirty="0">
              <a:latin typeface="#9Slide03 Arima Madurai" panose="00000500000000000000" pitchFamily="2" charset="0"/>
              <a:ea typeface="Times New Roman" panose="02020603050405020304" pitchFamily="18" charset="0"/>
              <a:cs typeface="#9Slide03 Arima Madurai" panose="00000500000000000000" pitchFamily="2" charset="0"/>
            </a:endParaRPr>
          </a:p>
        </p:txBody>
      </p:sp>
      <p:sp>
        <p:nvSpPr>
          <p:cNvPr id="17" name="Google Shape;1143;p27">
            <a:extLst>
              <a:ext uri="{FF2B5EF4-FFF2-40B4-BE49-F238E27FC236}">
                <a16:creationId xmlns:a16="http://schemas.microsoft.com/office/drawing/2014/main" id="{9B644CE3-327E-47BE-9E9C-E76919D4CA21}"/>
              </a:ext>
            </a:extLst>
          </p:cNvPr>
          <p:cNvSpPr txBox="1"/>
          <p:nvPr/>
        </p:nvSpPr>
        <p:spPr>
          <a:xfrm>
            <a:off x="2351584" y="5005452"/>
            <a:ext cx="8856984" cy="922400"/>
          </a:xfrm>
          <a:prstGeom prst="rect">
            <a:avLst/>
          </a:prstGeom>
          <a:noFill/>
          <a:ln>
            <a:noFill/>
          </a:ln>
        </p:spPr>
        <p:txBody>
          <a:bodyPr spcFirstLastPara="1" wrap="square" lIns="0" tIns="8933" rIns="0" bIns="0" anchor="ctr" anchorCtr="0">
            <a:noAutofit/>
          </a:bodyPr>
          <a:lstStyle/>
          <a:p>
            <a:pPr algn="just"/>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T</a:t>
            </a:r>
            <a:r>
              <a:rPr lang="vi-VN" sz="3100" dirty="0">
                <a:latin typeface="#9Slide03 Arima Madurai" panose="00000500000000000000" pitchFamily="2" charset="0"/>
                <a:ea typeface="Times New Roman" panose="02020603050405020304" pitchFamily="18" charset="0"/>
                <a:cs typeface="#9Slide03 Arima Madurai" panose="00000500000000000000" pitchFamily="2" charset="0"/>
              </a:rPr>
              <a:t>rả lời cho các câu hỏi </a:t>
            </a:r>
            <a:r>
              <a:rPr lang="en-US" sz="3100" i="1" dirty="0">
                <a:latin typeface="#9Slide03 Arima Madurai" panose="00000500000000000000" pitchFamily="2" charset="0"/>
                <a:ea typeface="Times New Roman" panose="02020603050405020304" pitchFamily="18" charset="0"/>
                <a:cs typeface="#9Slide03 Arima Madurai" panose="00000500000000000000" pitchFamily="2" charset="0"/>
              </a:rPr>
              <a:t>Ai</a:t>
            </a:r>
            <a:r>
              <a:rPr lang="vi-VN" sz="3100" i="1" dirty="0">
                <a:latin typeface="#9Slide03 Arima Madurai" panose="00000500000000000000" pitchFamily="2" charset="0"/>
                <a:ea typeface="Times New Roman" panose="02020603050405020304" pitchFamily="18" charset="0"/>
                <a:cs typeface="#9Slide03 Arima Madurai" panose="00000500000000000000" pitchFamily="2" charset="0"/>
              </a:rPr>
              <a:t>?</a:t>
            </a:r>
            <a:r>
              <a:rPr lang="en-US" sz="3100" i="1" dirty="0">
                <a:latin typeface="#9Slide03 Arima Madurai" panose="00000500000000000000" pitchFamily="2" charset="0"/>
                <a:ea typeface="Times New Roman" panose="02020603050405020304" pitchFamily="18" charset="0"/>
                <a:cs typeface="#9Slide03 Arima Madurai" panose="00000500000000000000" pitchFamily="2" charset="0"/>
              </a:rPr>
              <a:t>,</a:t>
            </a:r>
            <a:r>
              <a:rPr lang="vi-VN" sz="3100" i="1"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i="1" dirty="0">
                <a:latin typeface="#9Slide03 Arima Madurai" panose="00000500000000000000" pitchFamily="2" charset="0"/>
                <a:ea typeface="Times New Roman" panose="02020603050405020304" pitchFamily="18" charset="0"/>
                <a:cs typeface="#9Slide03 Arima Madurai" panose="00000500000000000000" pitchFamily="2" charset="0"/>
              </a:rPr>
              <a:t>Con </a:t>
            </a:r>
            <a:r>
              <a:rPr lang="en-US" sz="3100" i="1" dirty="0" err="1">
                <a:latin typeface="#9Slide03 Arima Madurai" panose="00000500000000000000" pitchFamily="2" charset="0"/>
                <a:ea typeface="Times New Roman" panose="02020603050405020304" pitchFamily="18" charset="0"/>
                <a:cs typeface="#9Slide03 Arima Madurai" panose="00000500000000000000" pitchFamily="2" charset="0"/>
              </a:rPr>
              <a:t>gì</a:t>
            </a:r>
            <a:r>
              <a:rPr lang="vi-VN" sz="3100" i="1" dirty="0">
                <a:latin typeface="#9Slide03 Arima Madurai" panose="00000500000000000000" pitchFamily="2" charset="0"/>
                <a:ea typeface="Times New Roman" panose="02020603050405020304" pitchFamily="18" charset="0"/>
                <a:cs typeface="#9Slide03 Arima Madurai" panose="00000500000000000000" pitchFamily="2" charset="0"/>
              </a:rPr>
              <a:t>?</a:t>
            </a:r>
            <a:r>
              <a:rPr lang="en-US" sz="3100" i="1" dirty="0">
                <a:latin typeface="#9Slide03 Arima Madurai" panose="00000500000000000000" pitchFamily="2" charset="0"/>
                <a:ea typeface="Times New Roman" panose="02020603050405020304" pitchFamily="18" charset="0"/>
                <a:cs typeface="#9Slide03 Arima Madurai" panose="00000500000000000000" pitchFamily="2" charset="0"/>
              </a:rPr>
              <a:t>,</a:t>
            </a:r>
            <a:r>
              <a:rPr lang="vi-VN" sz="3100" i="1"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i="1" dirty="0" err="1">
                <a:latin typeface="#9Slide03 Arima Madurai" panose="00000500000000000000" pitchFamily="2" charset="0"/>
                <a:ea typeface="Times New Roman" panose="02020603050405020304" pitchFamily="18" charset="0"/>
                <a:cs typeface="#9Slide03 Arima Madurai" panose="00000500000000000000" pitchFamily="2" charset="0"/>
              </a:rPr>
              <a:t>Cái</a:t>
            </a:r>
            <a:r>
              <a:rPr lang="en-US" sz="3100" i="1"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i="1" dirty="0" err="1">
                <a:latin typeface="#9Slide03 Arima Madurai" panose="00000500000000000000" pitchFamily="2" charset="0"/>
                <a:ea typeface="Times New Roman" panose="02020603050405020304" pitchFamily="18" charset="0"/>
                <a:cs typeface="#9Slide03 Arima Madurai" panose="00000500000000000000" pitchFamily="2" charset="0"/>
              </a:rPr>
              <a:t>gì</a:t>
            </a:r>
            <a:r>
              <a:rPr lang="vi-VN" sz="3100" i="1" dirty="0">
                <a:latin typeface="#9Slide03 Arima Madurai" panose="00000500000000000000" pitchFamily="2" charset="0"/>
                <a:ea typeface="Times New Roman" panose="02020603050405020304" pitchFamily="18" charset="0"/>
                <a:cs typeface="#9Slide03 Arima Madurai" panose="00000500000000000000" pitchFamily="2" charset="0"/>
              </a:rPr>
              <a:t>?</a:t>
            </a:r>
            <a:r>
              <a:rPr lang="vi-VN"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Chủ</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ngữ</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thường</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được</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biểu</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hiện</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bằng</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danh</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từ</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đại</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từ</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Câu</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có</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thể</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có</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1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hoặc</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nhiều</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chủ</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3100" dirty="0" err="1">
                <a:latin typeface="#9Slide03 Arima Madurai" panose="00000500000000000000" pitchFamily="2" charset="0"/>
                <a:ea typeface="Times New Roman" panose="02020603050405020304" pitchFamily="18" charset="0"/>
                <a:cs typeface="#9Slide03 Arima Madurai" panose="00000500000000000000" pitchFamily="2" charset="0"/>
              </a:rPr>
              <a:t>ngữ</a:t>
            </a:r>
            <a:r>
              <a:rPr lang="en-US" sz="3100" dirty="0">
                <a:latin typeface="#9Slide03 Arima Madurai" panose="00000500000000000000" pitchFamily="2" charset="0"/>
                <a:ea typeface="Times New Roman" panose="02020603050405020304" pitchFamily="18" charset="0"/>
                <a:cs typeface="#9Slide03 Arima Madurai" panose="00000500000000000000" pitchFamily="2" charset="0"/>
              </a:rPr>
              <a:t>.</a:t>
            </a:r>
            <a:endParaRPr lang="en-VN" sz="3100" dirty="0">
              <a:latin typeface="#9Slide03 Arima Madurai" panose="00000500000000000000" pitchFamily="2" charset="0"/>
              <a:cs typeface="#9Slide03 Arima Madurai" panose="00000500000000000000" pitchFamily="2" charset="0"/>
            </a:endParaRPr>
          </a:p>
        </p:txBody>
      </p:sp>
      <p:sp>
        <p:nvSpPr>
          <p:cNvPr id="18" name="Google Shape;1144;p27">
            <a:extLst>
              <a:ext uri="{FF2B5EF4-FFF2-40B4-BE49-F238E27FC236}">
                <a16:creationId xmlns:a16="http://schemas.microsoft.com/office/drawing/2014/main" id="{47E5BBB6-E732-4F2A-B3AD-6137AEC39622}"/>
              </a:ext>
            </a:extLst>
          </p:cNvPr>
          <p:cNvSpPr/>
          <p:nvPr/>
        </p:nvSpPr>
        <p:spPr>
          <a:xfrm flipH="1">
            <a:off x="1277102" y="4318330"/>
            <a:ext cx="943204" cy="1335635"/>
          </a:xfrm>
          <a:custGeom>
            <a:avLst/>
            <a:gdLst/>
            <a:ahLst/>
            <a:cxnLst/>
            <a:rect l="l" t="t" r="r" b="b"/>
            <a:pathLst>
              <a:path w="3437" h="4867" extrusionOk="0">
                <a:moveTo>
                  <a:pt x="3313" y="0"/>
                </a:moveTo>
                <a:cubicBezTo>
                  <a:pt x="3310" y="0"/>
                  <a:pt x="3307" y="0"/>
                  <a:pt x="3303" y="1"/>
                </a:cubicBezTo>
                <a:lnTo>
                  <a:pt x="2230" y="1"/>
                </a:lnTo>
                <a:cubicBezTo>
                  <a:pt x="1974" y="1"/>
                  <a:pt x="1769" y="81"/>
                  <a:pt x="1619" y="242"/>
                </a:cubicBezTo>
                <a:cubicBezTo>
                  <a:pt x="1352" y="531"/>
                  <a:pt x="1370" y="971"/>
                  <a:pt x="1374" y="1018"/>
                </a:cubicBezTo>
                <a:lnTo>
                  <a:pt x="1374" y="3402"/>
                </a:lnTo>
                <a:cubicBezTo>
                  <a:pt x="1337" y="4068"/>
                  <a:pt x="1070" y="4405"/>
                  <a:pt x="579" y="4405"/>
                </a:cubicBezTo>
                <a:lnTo>
                  <a:pt x="393" y="4405"/>
                </a:lnTo>
                <a:lnTo>
                  <a:pt x="393" y="4145"/>
                </a:lnTo>
                <a:cubicBezTo>
                  <a:pt x="393" y="4108"/>
                  <a:pt x="363" y="4075"/>
                  <a:pt x="323" y="4075"/>
                </a:cubicBezTo>
                <a:lnTo>
                  <a:pt x="1" y="4075"/>
                </a:lnTo>
                <a:lnTo>
                  <a:pt x="1" y="4866"/>
                </a:lnTo>
                <a:lnTo>
                  <a:pt x="327" y="4866"/>
                </a:lnTo>
                <a:cubicBezTo>
                  <a:pt x="363" y="4866"/>
                  <a:pt x="396" y="4837"/>
                  <a:pt x="396" y="4797"/>
                </a:cubicBezTo>
                <a:lnTo>
                  <a:pt x="396" y="4595"/>
                </a:lnTo>
                <a:lnTo>
                  <a:pt x="583" y="4595"/>
                </a:lnTo>
                <a:cubicBezTo>
                  <a:pt x="1172" y="4595"/>
                  <a:pt x="1524" y="4178"/>
                  <a:pt x="1568" y="3405"/>
                </a:cubicBezTo>
                <a:lnTo>
                  <a:pt x="1568" y="1018"/>
                </a:lnTo>
                <a:lnTo>
                  <a:pt x="1568" y="1011"/>
                </a:lnTo>
                <a:cubicBezTo>
                  <a:pt x="1568" y="1007"/>
                  <a:pt x="1542" y="608"/>
                  <a:pt x="1762" y="370"/>
                </a:cubicBezTo>
                <a:cubicBezTo>
                  <a:pt x="1875" y="250"/>
                  <a:pt x="2033" y="191"/>
                  <a:pt x="2234" y="191"/>
                </a:cubicBezTo>
                <a:lnTo>
                  <a:pt x="3303" y="191"/>
                </a:lnTo>
                <a:cubicBezTo>
                  <a:pt x="3306" y="191"/>
                  <a:pt x="3308" y="191"/>
                  <a:pt x="3310" y="191"/>
                </a:cubicBezTo>
                <a:cubicBezTo>
                  <a:pt x="3435" y="191"/>
                  <a:pt x="3436" y="0"/>
                  <a:pt x="3313" y="0"/>
                </a:cubicBezTo>
                <a:close/>
              </a:path>
            </a:pathLst>
          </a:custGeom>
          <a:solidFill>
            <a:srgbClr val="595959"/>
          </a:solidFill>
          <a:ln>
            <a:noFill/>
          </a:ln>
        </p:spPr>
        <p:txBody>
          <a:bodyPr spcFirstLastPara="1" wrap="square" lIns="60967" tIns="60967" rIns="60967" bIns="60967" anchor="ctr" anchorCtr="0">
            <a:noAutofit/>
          </a:bodyPr>
          <a:lstStyle/>
          <a:p>
            <a:endParaRPr sz="2400"/>
          </a:p>
        </p:txBody>
      </p:sp>
      <p:grpSp>
        <p:nvGrpSpPr>
          <p:cNvPr id="19" name="Google Shape;1145;p27">
            <a:extLst>
              <a:ext uri="{FF2B5EF4-FFF2-40B4-BE49-F238E27FC236}">
                <a16:creationId xmlns:a16="http://schemas.microsoft.com/office/drawing/2014/main" id="{CF900B86-D167-4317-B834-085661E4B0B5}"/>
              </a:ext>
            </a:extLst>
          </p:cNvPr>
          <p:cNvGrpSpPr/>
          <p:nvPr/>
        </p:nvGrpSpPr>
        <p:grpSpPr>
          <a:xfrm>
            <a:off x="335360" y="3558522"/>
            <a:ext cx="1164667" cy="1611708"/>
            <a:chOff x="4130828" y="2419902"/>
            <a:chExt cx="873500" cy="1208781"/>
          </a:xfrm>
        </p:grpSpPr>
        <p:sp>
          <p:nvSpPr>
            <p:cNvPr id="20" name="Google Shape;1146;p27">
              <a:extLst>
                <a:ext uri="{FF2B5EF4-FFF2-40B4-BE49-F238E27FC236}">
                  <a16:creationId xmlns:a16="http://schemas.microsoft.com/office/drawing/2014/main" id="{97062898-3A6D-4513-A7A8-551513C9327B}"/>
                </a:ext>
              </a:extLst>
            </p:cNvPr>
            <p:cNvSpPr/>
            <p:nvPr/>
          </p:nvSpPr>
          <p:spPr>
            <a:xfrm>
              <a:off x="4412184" y="3329627"/>
              <a:ext cx="309553" cy="299056"/>
            </a:xfrm>
            <a:custGeom>
              <a:avLst/>
              <a:gdLst/>
              <a:ahLst/>
              <a:cxnLst/>
              <a:rect l="l" t="t" r="r" b="b"/>
              <a:pathLst>
                <a:path w="1504" h="1453" extrusionOk="0">
                  <a:moveTo>
                    <a:pt x="100" y="0"/>
                  </a:moveTo>
                  <a:cubicBezTo>
                    <a:pt x="50" y="0"/>
                    <a:pt x="1" y="34"/>
                    <a:pt x="6" y="102"/>
                  </a:cubicBezTo>
                  <a:lnTo>
                    <a:pt x="6" y="764"/>
                  </a:lnTo>
                  <a:cubicBezTo>
                    <a:pt x="6" y="1145"/>
                    <a:pt x="343" y="1453"/>
                    <a:pt x="753" y="1453"/>
                  </a:cubicBezTo>
                  <a:cubicBezTo>
                    <a:pt x="1167" y="1453"/>
                    <a:pt x="1504" y="1142"/>
                    <a:pt x="1504" y="764"/>
                  </a:cubicBezTo>
                  <a:lnTo>
                    <a:pt x="1504" y="105"/>
                  </a:lnTo>
                  <a:cubicBezTo>
                    <a:pt x="1504" y="51"/>
                    <a:pt x="1463" y="7"/>
                    <a:pt x="1408" y="7"/>
                  </a:cubicBezTo>
                  <a:cubicBezTo>
                    <a:pt x="1357" y="7"/>
                    <a:pt x="1313" y="51"/>
                    <a:pt x="1313" y="102"/>
                  </a:cubicBezTo>
                  <a:lnTo>
                    <a:pt x="196" y="102"/>
                  </a:lnTo>
                  <a:cubicBezTo>
                    <a:pt x="200" y="34"/>
                    <a:pt x="150" y="0"/>
                    <a:pt x="100" y="0"/>
                  </a:cubicBezTo>
                  <a:close/>
                </a:path>
              </a:pathLst>
            </a:custGeom>
            <a:solidFill>
              <a:srgbClr val="EEBED3"/>
            </a:solidFill>
            <a:ln>
              <a:noFill/>
            </a:ln>
          </p:spPr>
          <p:txBody>
            <a:bodyPr spcFirstLastPara="1" wrap="square" lIns="60967" tIns="60967" rIns="60967" bIns="60967" anchor="ctr" anchorCtr="0">
              <a:noAutofit/>
            </a:bodyPr>
            <a:lstStyle/>
            <a:p>
              <a:endParaRPr sz="2400"/>
            </a:p>
          </p:txBody>
        </p:sp>
        <p:sp>
          <p:nvSpPr>
            <p:cNvPr id="21" name="Google Shape;1147;p27">
              <a:extLst>
                <a:ext uri="{FF2B5EF4-FFF2-40B4-BE49-F238E27FC236}">
                  <a16:creationId xmlns:a16="http://schemas.microsoft.com/office/drawing/2014/main" id="{DF9E0D08-F4CE-4402-8F53-2CBD86CD2BE1}"/>
                </a:ext>
              </a:extLst>
            </p:cNvPr>
            <p:cNvSpPr/>
            <p:nvPr/>
          </p:nvSpPr>
          <p:spPr>
            <a:xfrm>
              <a:off x="4413419" y="3404751"/>
              <a:ext cx="308318" cy="116906"/>
            </a:xfrm>
            <a:custGeom>
              <a:avLst/>
              <a:gdLst/>
              <a:ahLst/>
              <a:cxnLst/>
              <a:rect l="l" t="t" r="r" b="b"/>
              <a:pathLst>
                <a:path w="1498" h="568" extrusionOk="0">
                  <a:moveTo>
                    <a:pt x="0" y="0"/>
                  </a:moveTo>
                  <a:lnTo>
                    <a:pt x="0" y="191"/>
                  </a:lnTo>
                  <a:lnTo>
                    <a:pt x="1498" y="191"/>
                  </a:lnTo>
                  <a:lnTo>
                    <a:pt x="1498" y="0"/>
                  </a:lnTo>
                  <a:close/>
                  <a:moveTo>
                    <a:pt x="0" y="377"/>
                  </a:moveTo>
                  <a:lnTo>
                    <a:pt x="0" y="399"/>
                  </a:lnTo>
                  <a:cubicBezTo>
                    <a:pt x="0" y="458"/>
                    <a:pt x="7" y="513"/>
                    <a:pt x="22" y="568"/>
                  </a:cubicBezTo>
                  <a:lnTo>
                    <a:pt x="1476" y="568"/>
                  </a:lnTo>
                  <a:cubicBezTo>
                    <a:pt x="1490" y="513"/>
                    <a:pt x="1498" y="458"/>
                    <a:pt x="1498" y="399"/>
                  </a:cubicBezTo>
                  <a:lnTo>
                    <a:pt x="1498" y="377"/>
                  </a:lnTo>
                  <a:close/>
                </a:path>
              </a:pathLst>
            </a:custGeom>
            <a:solidFill>
              <a:srgbClr val="E0719E"/>
            </a:solidFill>
            <a:ln>
              <a:noFill/>
            </a:ln>
          </p:spPr>
          <p:txBody>
            <a:bodyPr spcFirstLastPara="1" wrap="square" lIns="60967" tIns="60967" rIns="60967" bIns="60967" anchor="ctr" anchorCtr="0">
              <a:noAutofit/>
            </a:bodyPr>
            <a:lstStyle/>
            <a:p>
              <a:endParaRPr sz="2400"/>
            </a:p>
          </p:txBody>
        </p:sp>
        <p:sp>
          <p:nvSpPr>
            <p:cNvPr id="22" name="Google Shape;1148;p27">
              <a:extLst>
                <a:ext uri="{FF2B5EF4-FFF2-40B4-BE49-F238E27FC236}">
                  <a16:creationId xmlns:a16="http://schemas.microsoft.com/office/drawing/2014/main" id="{3C26EB71-2F2D-4D75-9547-136D07C9BE69}"/>
                </a:ext>
              </a:extLst>
            </p:cNvPr>
            <p:cNvSpPr/>
            <p:nvPr/>
          </p:nvSpPr>
          <p:spPr>
            <a:xfrm>
              <a:off x="4130828" y="2419902"/>
              <a:ext cx="873500" cy="937510"/>
            </a:xfrm>
            <a:custGeom>
              <a:avLst/>
              <a:gdLst/>
              <a:ahLst/>
              <a:cxnLst/>
              <a:rect l="l" t="t" r="r" b="b"/>
              <a:pathLst>
                <a:path w="4244" h="4555" extrusionOk="0">
                  <a:moveTo>
                    <a:pt x="2135" y="0"/>
                  </a:moveTo>
                  <a:cubicBezTo>
                    <a:pt x="1413" y="0"/>
                    <a:pt x="795" y="348"/>
                    <a:pt x="516" y="908"/>
                  </a:cubicBezTo>
                  <a:cubicBezTo>
                    <a:pt x="0" y="1941"/>
                    <a:pt x="341" y="2710"/>
                    <a:pt x="718" y="3174"/>
                  </a:cubicBezTo>
                  <a:cubicBezTo>
                    <a:pt x="817" y="3310"/>
                    <a:pt x="937" y="3427"/>
                    <a:pt x="1073" y="3526"/>
                  </a:cubicBezTo>
                  <a:cubicBezTo>
                    <a:pt x="1164" y="3592"/>
                    <a:pt x="1172" y="3599"/>
                    <a:pt x="1212" y="3947"/>
                  </a:cubicBezTo>
                  <a:cubicBezTo>
                    <a:pt x="1241" y="4214"/>
                    <a:pt x="1289" y="4405"/>
                    <a:pt x="1362" y="4555"/>
                  </a:cubicBezTo>
                  <a:lnTo>
                    <a:pt x="2882" y="4555"/>
                  </a:lnTo>
                  <a:cubicBezTo>
                    <a:pt x="2951" y="4405"/>
                    <a:pt x="2999" y="4214"/>
                    <a:pt x="3032" y="3947"/>
                  </a:cubicBezTo>
                  <a:cubicBezTo>
                    <a:pt x="3072" y="3599"/>
                    <a:pt x="3079" y="3592"/>
                    <a:pt x="3167" y="3526"/>
                  </a:cubicBezTo>
                  <a:cubicBezTo>
                    <a:pt x="3303" y="3427"/>
                    <a:pt x="3423" y="3310"/>
                    <a:pt x="3526" y="3174"/>
                  </a:cubicBezTo>
                  <a:cubicBezTo>
                    <a:pt x="3903" y="2713"/>
                    <a:pt x="4243" y="1941"/>
                    <a:pt x="3731" y="908"/>
                  </a:cubicBezTo>
                  <a:cubicBezTo>
                    <a:pt x="3456" y="352"/>
                    <a:pt x="2841" y="4"/>
                    <a:pt x="2138" y="0"/>
                  </a:cubicBezTo>
                  <a:close/>
                </a:path>
              </a:pathLst>
            </a:custGeom>
            <a:solidFill>
              <a:srgbClr val="FCBD24"/>
            </a:solidFill>
            <a:ln>
              <a:noFill/>
            </a:ln>
          </p:spPr>
          <p:txBody>
            <a:bodyPr spcFirstLastPara="1" wrap="square" lIns="60967" tIns="60967" rIns="60967" bIns="60967" anchor="ctr" anchorCtr="0">
              <a:noAutofit/>
            </a:bodyPr>
            <a:lstStyle/>
            <a:p>
              <a:endParaRPr sz="2400"/>
            </a:p>
          </p:txBody>
        </p:sp>
        <p:sp>
          <p:nvSpPr>
            <p:cNvPr id="23" name="Google Shape;1149;p27">
              <a:extLst>
                <a:ext uri="{FF2B5EF4-FFF2-40B4-BE49-F238E27FC236}">
                  <a16:creationId xmlns:a16="http://schemas.microsoft.com/office/drawing/2014/main" id="{CFA9C23B-5E4D-46C2-A660-62F56F0BE114}"/>
                </a:ext>
              </a:extLst>
            </p:cNvPr>
            <p:cNvSpPr/>
            <p:nvPr/>
          </p:nvSpPr>
          <p:spPr>
            <a:xfrm>
              <a:off x="4307833" y="2697142"/>
              <a:ext cx="123080" cy="121022"/>
            </a:xfrm>
            <a:custGeom>
              <a:avLst/>
              <a:gdLst/>
              <a:ahLst/>
              <a:cxnLst/>
              <a:rect l="l" t="t" r="r" b="b"/>
              <a:pathLst>
                <a:path w="598" h="588" extrusionOk="0">
                  <a:moveTo>
                    <a:pt x="297" y="1"/>
                  </a:moveTo>
                  <a:cubicBezTo>
                    <a:pt x="1" y="1"/>
                    <a:pt x="1" y="345"/>
                    <a:pt x="1" y="491"/>
                  </a:cubicBezTo>
                  <a:cubicBezTo>
                    <a:pt x="1" y="555"/>
                    <a:pt x="48" y="587"/>
                    <a:pt x="96" y="587"/>
                  </a:cubicBezTo>
                  <a:cubicBezTo>
                    <a:pt x="143" y="587"/>
                    <a:pt x="191" y="555"/>
                    <a:pt x="191" y="491"/>
                  </a:cubicBezTo>
                  <a:cubicBezTo>
                    <a:pt x="191" y="195"/>
                    <a:pt x="260" y="195"/>
                    <a:pt x="297" y="195"/>
                  </a:cubicBezTo>
                  <a:cubicBezTo>
                    <a:pt x="337" y="195"/>
                    <a:pt x="407" y="195"/>
                    <a:pt x="407" y="491"/>
                  </a:cubicBezTo>
                  <a:cubicBezTo>
                    <a:pt x="407" y="546"/>
                    <a:pt x="451" y="586"/>
                    <a:pt x="502" y="586"/>
                  </a:cubicBezTo>
                  <a:cubicBezTo>
                    <a:pt x="553" y="586"/>
                    <a:pt x="597" y="542"/>
                    <a:pt x="597" y="491"/>
                  </a:cubicBezTo>
                  <a:cubicBezTo>
                    <a:pt x="597" y="359"/>
                    <a:pt x="597" y="1"/>
                    <a:pt x="297" y="1"/>
                  </a:cubicBezTo>
                  <a:close/>
                </a:path>
              </a:pathLst>
            </a:custGeom>
            <a:solidFill>
              <a:srgbClr val="E0719E"/>
            </a:solidFill>
            <a:ln>
              <a:noFill/>
            </a:ln>
          </p:spPr>
          <p:txBody>
            <a:bodyPr spcFirstLastPara="1" wrap="square" lIns="60967" tIns="60967" rIns="60967" bIns="60967" anchor="ctr" anchorCtr="0">
              <a:noAutofit/>
            </a:bodyPr>
            <a:lstStyle/>
            <a:p>
              <a:endParaRPr sz="2400"/>
            </a:p>
          </p:txBody>
        </p:sp>
        <p:sp>
          <p:nvSpPr>
            <p:cNvPr id="24" name="Google Shape;1150;p27">
              <a:extLst>
                <a:ext uri="{FF2B5EF4-FFF2-40B4-BE49-F238E27FC236}">
                  <a16:creationId xmlns:a16="http://schemas.microsoft.com/office/drawing/2014/main" id="{BA279232-771D-401F-A04D-110C23B02B72}"/>
                </a:ext>
              </a:extLst>
            </p:cNvPr>
            <p:cNvSpPr/>
            <p:nvPr/>
          </p:nvSpPr>
          <p:spPr>
            <a:xfrm>
              <a:off x="4688394" y="2697142"/>
              <a:ext cx="123080" cy="120816"/>
            </a:xfrm>
            <a:custGeom>
              <a:avLst/>
              <a:gdLst/>
              <a:ahLst/>
              <a:cxnLst/>
              <a:rect l="l" t="t" r="r" b="b"/>
              <a:pathLst>
                <a:path w="598" h="587" extrusionOk="0">
                  <a:moveTo>
                    <a:pt x="297" y="1"/>
                  </a:moveTo>
                  <a:cubicBezTo>
                    <a:pt x="0" y="1"/>
                    <a:pt x="0" y="345"/>
                    <a:pt x="0" y="491"/>
                  </a:cubicBezTo>
                  <a:cubicBezTo>
                    <a:pt x="4" y="552"/>
                    <a:pt x="49" y="582"/>
                    <a:pt x="94" y="582"/>
                  </a:cubicBezTo>
                  <a:cubicBezTo>
                    <a:pt x="140" y="582"/>
                    <a:pt x="185" y="552"/>
                    <a:pt x="191" y="491"/>
                  </a:cubicBezTo>
                  <a:cubicBezTo>
                    <a:pt x="191" y="195"/>
                    <a:pt x="260" y="195"/>
                    <a:pt x="297" y="195"/>
                  </a:cubicBezTo>
                  <a:cubicBezTo>
                    <a:pt x="337" y="195"/>
                    <a:pt x="407" y="195"/>
                    <a:pt x="407" y="491"/>
                  </a:cubicBezTo>
                  <a:cubicBezTo>
                    <a:pt x="407" y="542"/>
                    <a:pt x="451" y="586"/>
                    <a:pt x="502" y="586"/>
                  </a:cubicBezTo>
                  <a:cubicBezTo>
                    <a:pt x="553" y="586"/>
                    <a:pt x="597" y="546"/>
                    <a:pt x="597" y="491"/>
                  </a:cubicBezTo>
                  <a:cubicBezTo>
                    <a:pt x="597" y="359"/>
                    <a:pt x="597" y="1"/>
                    <a:pt x="297" y="1"/>
                  </a:cubicBezTo>
                  <a:close/>
                </a:path>
              </a:pathLst>
            </a:custGeom>
            <a:solidFill>
              <a:srgbClr val="E0719E"/>
            </a:solidFill>
            <a:ln>
              <a:noFill/>
            </a:ln>
          </p:spPr>
          <p:txBody>
            <a:bodyPr spcFirstLastPara="1" wrap="square" lIns="60967" tIns="60967" rIns="60967" bIns="60967" anchor="ctr" anchorCtr="0">
              <a:noAutofit/>
            </a:bodyPr>
            <a:lstStyle/>
            <a:p>
              <a:endParaRPr sz="2400"/>
            </a:p>
          </p:txBody>
        </p:sp>
        <p:sp>
          <p:nvSpPr>
            <p:cNvPr id="25" name="Google Shape;1151;p27">
              <a:extLst>
                <a:ext uri="{FF2B5EF4-FFF2-40B4-BE49-F238E27FC236}">
                  <a16:creationId xmlns:a16="http://schemas.microsoft.com/office/drawing/2014/main" id="{1B8415FC-CEB6-4AAA-A902-95329A57CE18}"/>
                </a:ext>
              </a:extLst>
            </p:cNvPr>
            <p:cNvSpPr/>
            <p:nvPr/>
          </p:nvSpPr>
          <p:spPr>
            <a:xfrm>
              <a:off x="4487514" y="2792231"/>
              <a:ext cx="158893" cy="100234"/>
            </a:xfrm>
            <a:custGeom>
              <a:avLst/>
              <a:gdLst/>
              <a:ahLst/>
              <a:cxnLst/>
              <a:rect l="l" t="t" r="r" b="b"/>
              <a:pathLst>
                <a:path w="772" h="487" extrusionOk="0">
                  <a:moveTo>
                    <a:pt x="100" y="1"/>
                  </a:moveTo>
                  <a:cubicBezTo>
                    <a:pt x="50" y="1"/>
                    <a:pt x="1" y="35"/>
                    <a:pt x="6" y="102"/>
                  </a:cubicBezTo>
                  <a:cubicBezTo>
                    <a:pt x="6" y="315"/>
                    <a:pt x="178" y="487"/>
                    <a:pt x="387" y="487"/>
                  </a:cubicBezTo>
                  <a:cubicBezTo>
                    <a:pt x="599" y="487"/>
                    <a:pt x="771" y="315"/>
                    <a:pt x="771" y="102"/>
                  </a:cubicBezTo>
                  <a:cubicBezTo>
                    <a:pt x="771" y="38"/>
                    <a:pt x="724" y="6"/>
                    <a:pt x="676" y="6"/>
                  </a:cubicBezTo>
                  <a:cubicBezTo>
                    <a:pt x="629" y="6"/>
                    <a:pt x="581" y="38"/>
                    <a:pt x="581" y="102"/>
                  </a:cubicBezTo>
                  <a:cubicBezTo>
                    <a:pt x="581" y="231"/>
                    <a:pt x="485" y="295"/>
                    <a:pt x="389" y="295"/>
                  </a:cubicBezTo>
                  <a:cubicBezTo>
                    <a:pt x="293" y="295"/>
                    <a:pt x="197" y="231"/>
                    <a:pt x="197" y="102"/>
                  </a:cubicBezTo>
                  <a:cubicBezTo>
                    <a:pt x="200" y="35"/>
                    <a:pt x="150" y="1"/>
                    <a:pt x="100" y="1"/>
                  </a:cubicBezTo>
                  <a:close/>
                </a:path>
              </a:pathLst>
            </a:custGeom>
            <a:solidFill>
              <a:srgbClr val="E0719E"/>
            </a:solidFill>
            <a:ln>
              <a:noFill/>
            </a:ln>
          </p:spPr>
          <p:txBody>
            <a:bodyPr spcFirstLastPara="1" wrap="square" lIns="60967" tIns="60967" rIns="60967" bIns="60967" anchor="ctr" anchorCtr="0">
              <a:noAutofit/>
            </a:bodyPr>
            <a:lstStyle/>
            <a:p>
              <a:endParaRPr sz="2400"/>
            </a:p>
          </p:txBody>
        </p:sp>
        <p:sp>
          <p:nvSpPr>
            <p:cNvPr id="26" name="Google Shape;1152;p27">
              <a:extLst>
                <a:ext uri="{FF2B5EF4-FFF2-40B4-BE49-F238E27FC236}">
                  <a16:creationId xmlns:a16="http://schemas.microsoft.com/office/drawing/2014/main" id="{3B455818-111E-4C35-9AC2-CE592F1EB0BA}"/>
                </a:ext>
              </a:extLst>
            </p:cNvPr>
            <p:cNvSpPr/>
            <p:nvPr/>
          </p:nvSpPr>
          <p:spPr>
            <a:xfrm>
              <a:off x="4471666" y="2477120"/>
              <a:ext cx="111349" cy="54542"/>
            </a:xfrm>
            <a:custGeom>
              <a:avLst/>
              <a:gdLst/>
              <a:ahLst/>
              <a:cxnLst/>
              <a:rect l="l" t="t" r="r" b="b"/>
              <a:pathLst>
                <a:path w="541" h="265" extrusionOk="0">
                  <a:moveTo>
                    <a:pt x="171" y="1"/>
                  </a:moveTo>
                  <a:cubicBezTo>
                    <a:pt x="0" y="4"/>
                    <a:pt x="6" y="257"/>
                    <a:pt x="171" y="257"/>
                  </a:cubicBezTo>
                  <a:cubicBezTo>
                    <a:pt x="172" y="257"/>
                    <a:pt x="174" y="257"/>
                    <a:pt x="175" y="257"/>
                  </a:cubicBezTo>
                  <a:cubicBezTo>
                    <a:pt x="190" y="256"/>
                    <a:pt x="206" y="255"/>
                    <a:pt x="222" y="255"/>
                  </a:cubicBezTo>
                  <a:cubicBezTo>
                    <a:pt x="265" y="255"/>
                    <a:pt x="308" y="259"/>
                    <a:pt x="350" y="264"/>
                  </a:cubicBezTo>
                  <a:lnTo>
                    <a:pt x="365" y="264"/>
                  </a:lnTo>
                  <a:cubicBezTo>
                    <a:pt x="526" y="264"/>
                    <a:pt x="541" y="30"/>
                    <a:pt x="380" y="12"/>
                  </a:cubicBezTo>
                  <a:cubicBezTo>
                    <a:pt x="310" y="4"/>
                    <a:pt x="241" y="1"/>
                    <a:pt x="171" y="1"/>
                  </a:cubicBezTo>
                  <a:close/>
                </a:path>
              </a:pathLst>
            </a:custGeom>
            <a:solidFill>
              <a:srgbClr val="FFFFFF"/>
            </a:solidFill>
            <a:ln>
              <a:noFill/>
            </a:ln>
          </p:spPr>
          <p:txBody>
            <a:bodyPr spcFirstLastPara="1" wrap="square" lIns="60967" tIns="60967" rIns="60967" bIns="60967" anchor="ctr" anchorCtr="0">
              <a:noAutofit/>
            </a:bodyPr>
            <a:lstStyle/>
            <a:p>
              <a:endParaRPr sz="2400"/>
            </a:p>
          </p:txBody>
        </p:sp>
        <p:sp>
          <p:nvSpPr>
            <p:cNvPr id="27" name="Google Shape;1153;p27">
              <a:extLst>
                <a:ext uri="{FF2B5EF4-FFF2-40B4-BE49-F238E27FC236}">
                  <a16:creationId xmlns:a16="http://schemas.microsoft.com/office/drawing/2014/main" id="{4A2FDE2B-399B-4BD3-8BFF-2061311E602D}"/>
                </a:ext>
              </a:extLst>
            </p:cNvPr>
            <p:cNvSpPr/>
            <p:nvPr/>
          </p:nvSpPr>
          <p:spPr>
            <a:xfrm>
              <a:off x="4308862" y="2495438"/>
              <a:ext cx="155394" cy="124727"/>
            </a:xfrm>
            <a:custGeom>
              <a:avLst/>
              <a:gdLst/>
              <a:ahLst/>
              <a:cxnLst/>
              <a:rect l="l" t="t" r="r" b="b"/>
              <a:pathLst>
                <a:path w="755" h="606" extrusionOk="0">
                  <a:moveTo>
                    <a:pt x="574" y="0"/>
                  </a:moveTo>
                  <a:cubicBezTo>
                    <a:pt x="555" y="0"/>
                    <a:pt x="536" y="4"/>
                    <a:pt x="515" y="14"/>
                  </a:cubicBezTo>
                  <a:cubicBezTo>
                    <a:pt x="325" y="98"/>
                    <a:pt x="164" y="237"/>
                    <a:pt x="58" y="417"/>
                  </a:cubicBezTo>
                  <a:cubicBezTo>
                    <a:pt x="1" y="516"/>
                    <a:pt x="85" y="606"/>
                    <a:pt x="171" y="606"/>
                  </a:cubicBezTo>
                  <a:cubicBezTo>
                    <a:pt x="211" y="606"/>
                    <a:pt x="252" y="586"/>
                    <a:pt x="277" y="538"/>
                  </a:cubicBezTo>
                  <a:cubicBezTo>
                    <a:pt x="362" y="409"/>
                    <a:pt x="482" y="307"/>
                    <a:pt x="622" y="245"/>
                  </a:cubicBezTo>
                  <a:cubicBezTo>
                    <a:pt x="755" y="184"/>
                    <a:pt x="693" y="0"/>
                    <a:pt x="574" y="0"/>
                  </a:cubicBezTo>
                  <a:close/>
                </a:path>
              </a:pathLst>
            </a:custGeom>
            <a:solidFill>
              <a:srgbClr val="FFFFFF"/>
            </a:solidFill>
            <a:ln>
              <a:noFill/>
            </a:ln>
          </p:spPr>
          <p:txBody>
            <a:bodyPr spcFirstLastPara="1" wrap="square" lIns="60967" tIns="60967" rIns="60967" bIns="60967" anchor="ctr" anchorCtr="0">
              <a:noAutofit/>
            </a:bodyPr>
            <a:lstStyle/>
            <a:p>
              <a:endParaRPr sz="2400"/>
            </a:p>
          </p:txBody>
        </p:sp>
      </p:grpSp>
    </p:spTree>
    <p:extLst>
      <p:ext uri="{BB962C8B-B14F-4D97-AF65-F5344CB8AC3E}">
        <p14:creationId xmlns:p14="http://schemas.microsoft.com/office/powerpoint/2010/main" val="26324488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6" grpId="0"/>
      <p:bldP spid="1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408458" y="610882"/>
            <a:ext cx="3375083" cy="860569"/>
          </a:xfrm>
          <a:prstGeom prst="roundRect">
            <a:avLst/>
          </a:prstGeom>
          <a:solidFill>
            <a:schemeClr val="accent6">
              <a:lumMod val="20000"/>
              <a:lumOff val="80000"/>
            </a:schemeClr>
          </a:solidFill>
          <a:ln>
            <a:solidFill>
              <a:schemeClr val="bg1"/>
            </a:solid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err="1">
                <a:solidFill>
                  <a:srgbClr val="0070C0"/>
                </a:solidFill>
                <a:latin typeface="#9Slide05 SVNBulgary" pitchFamily="2" charset="0"/>
                <a:ea typeface="微软雅黑" panose="020B0503020204020204" pitchFamily="34" charset="-122"/>
              </a:rPr>
              <a:t>Mở</a:t>
            </a:r>
            <a:r>
              <a:rPr lang="en-US" altLang="zh-CN" sz="4000" b="1" dirty="0">
                <a:solidFill>
                  <a:srgbClr val="0070C0"/>
                </a:solidFill>
                <a:latin typeface="#9Slide05 SVNBulgary" pitchFamily="2" charset="0"/>
                <a:ea typeface="微软雅黑" panose="020B0503020204020204" pitchFamily="34" charset="-122"/>
              </a:rPr>
              <a:t> </a:t>
            </a:r>
            <a:r>
              <a:rPr lang="en-US" altLang="zh-CN" sz="4000" b="1" dirty="0" err="1">
                <a:solidFill>
                  <a:srgbClr val="0070C0"/>
                </a:solidFill>
                <a:latin typeface="#9Slide05 SVNBulgary" pitchFamily="2" charset="0"/>
                <a:ea typeface="微软雅黑" panose="020B0503020204020204" pitchFamily="34" charset="-122"/>
              </a:rPr>
              <a:t>rộng</a:t>
            </a:r>
            <a:r>
              <a:rPr lang="en-US" altLang="zh-CN" sz="4000" b="1" dirty="0">
                <a:solidFill>
                  <a:srgbClr val="0070C0"/>
                </a:solidFill>
                <a:latin typeface="#9Slide05 SVNBulgary" pitchFamily="2" charset="0"/>
                <a:ea typeface="微软雅黑" panose="020B0503020204020204" pitchFamily="34" charset="-122"/>
              </a:rPr>
              <a:t> </a:t>
            </a:r>
            <a:r>
              <a:rPr lang="en-US" altLang="zh-CN" sz="4000" b="1" dirty="0" err="1">
                <a:solidFill>
                  <a:srgbClr val="0070C0"/>
                </a:solidFill>
                <a:latin typeface="#9Slide05 SVNBulgary" pitchFamily="2" charset="0"/>
                <a:ea typeface="微软雅黑" panose="020B0503020204020204" pitchFamily="34" charset="-122"/>
              </a:rPr>
              <a:t>chủ</a:t>
            </a:r>
            <a:r>
              <a:rPr lang="en-US" altLang="zh-CN" sz="4000" b="1" dirty="0">
                <a:solidFill>
                  <a:srgbClr val="0070C0"/>
                </a:solidFill>
                <a:latin typeface="#9Slide05 SVNBulgary" pitchFamily="2" charset="0"/>
                <a:ea typeface="微软雅黑" panose="020B0503020204020204" pitchFamily="34" charset="-122"/>
              </a:rPr>
              <a:t> </a:t>
            </a:r>
            <a:r>
              <a:rPr lang="en-US" altLang="zh-CN" sz="4000" b="1" dirty="0" err="1">
                <a:solidFill>
                  <a:srgbClr val="0070C0"/>
                </a:solidFill>
                <a:latin typeface="#9Slide05 SVNBulgary" pitchFamily="2" charset="0"/>
                <a:ea typeface="微软雅黑" panose="020B0503020204020204" pitchFamily="34" charset="-122"/>
              </a:rPr>
              <a:t>ngữ</a:t>
            </a:r>
            <a:endParaRPr lang="zh-CN" altLang="en-US" sz="4000" b="1" dirty="0">
              <a:solidFill>
                <a:srgbClr val="0070C0"/>
              </a:solidFill>
              <a:latin typeface="#9Slide05 SVNBulgary" pitchFamily="2" charset="0"/>
              <a:ea typeface="微软雅黑" panose="020B0503020204020204" pitchFamily="34" charset="-122"/>
            </a:endParaRPr>
          </a:p>
        </p:txBody>
      </p:sp>
      <p:sp>
        <p:nvSpPr>
          <p:cNvPr id="8" name="KSO_Shape"/>
          <p:cNvSpPr>
            <a:spLocks/>
          </p:cNvSpPr>
          <p:nvPr/>
        </p:nvSpPr>
        <p:spPr bwMode="auto">
          <a:xfrm>
            <a:off x="3885815" y="260648"/>
            <a:ext cx="814605" cy="651599"/>
          </a:xfrm>
          <a:custGeom>
            <a:avLst/>
            <a:gdLst>
              <a:gd name="T0" fmla="*/ 2911524 w 2965450"/>
              <a:gd name="T1" fmla="*/ 1176430 h 2371725"/>
              <a:gd name="T2" fmla="*/ 2844910 w 2965450"/>
              <a:gd name="T3" fmla="*/ 1344914 h 2371725"/>
              <a:gd name="T4" fmla="*/ 2700182 w 2965450"/>
              <a:gd name="T5" fmla="*/ 1530484 h 2371725"/>
              <a:gd name="T6" fmla="*/ 2505493 w 2965450"/>
              <a:gd name="T7" fmla="*/ 1695392 h 2371725"/>
              <a:gd name="T8" fmla="*/ 2169249 w 2965450"/>
              <a:gd name="T9" fmla="*/ 1741487 h 2371725"/>
              <a:gd name="T10" fmla="*/ 2397918 w 2965450"/>
              <a:gd name="T11" fmla="*/ 1682545 h 2371725"/>
              <a:gd name="T12" fmla="*/ 2183396 w 2965450"/>
              <a:gd name="T13" fmla="*/ 1677899 h 2371725"/>
              <a:gd name="T14" fmla="*/ 2373611 w 2965450"/>
              <a:gd name="T15" fmla="*/ 1414368 h 2371725"/>
              <a:gd name="T16" fmla="*/ 2721080 w 2965450"/>
              <a:gd name="T17" fmla="*/ 1383353 h 2371725"/>
              <a:gd name="T18" fmla="*/ 2440569 w 2965450"/>
              <a:gd name="T19" fmla="*/ 1405507 h 2371725"/>
              <a:gd name="T20" fmla="*/ 2455069 w 2965450"/>
              <a:gd name="T21" fmla="*/ 1215232 h 2371725"/>
              <a:gd name="T22" fmla="*/ 2696586 w 2965450"/>
              <a:gd name="T23" fmla="*/ 1129193 h 2371725"/>
              <a:gd name="T24" fmla="*/ 2758194 w 2965450"/>
              <a:gd name="T25" fmla="*/ 1109896 h 2371725"/>
              <a:gd name="T26" fmla="*/ 2763441 w 2965450"/>
              <a:gd name="T27" fmla="*/ 1002109 h 2371725"/>
              <a:gd name="T28" fmla="*/ 2520156 w 2965450"/>
              <a:gd name="T29" fmla="*/ 1140619 h 2371725"/>
              <a:gd name="T30" fmla="*/ 2435225 w 2965450"/>
              <a:gd name="T31" fmla="*/ 1138127 h 2371725"/>
              <a:gd name="T32" fmla="*/ 2273366 w 2965450"/>
              <a:gd name="T33" fmla="*/ 1398873 h 2371725"/>
              <a:gd name="T34" fmla="*/ 2248535 w 2965450"/>
              <a:gd name="T35" fmla="*/ 1342760 h 2371725"/>
              <a:gd name="T36" fmla="*/ 2140347 w 2965450"/>
              <a:gd name="T37" fmla="*/ 1706960 h 2371725"/>
              <a:gd name="T38" fmla="*/ 2156319 w 2965450"/>
              <a:gd name="T39" fmla="*/ 1989138 h 2371725"/>
              <a:gd name="T40" fmla="*/ 2108394 w 2965450"/>
              <a:gd name="T41" fmla="*/ 2305487 h 2371725"/>
              <a:gd name="T42" fmla="*/ 2061097 w 2965450"/>
              <a:gd name="T43" fmla="*/ 2135726 h 2371725"/>
              <a:gd name="T44" fmla="*/ 2000687 w 2965450"/>
              <a:gd name="T45" fmla="*/ 1772047 h 2371725"/>
              <a:gd name="T46" fmla="*/ 2089714 w 2965450"/>
              <a:gd name="T47" fmla="*/ 2246313 h 2371725"/>
              <a:gd name="T48" fmla="*/ 2094704 w 2965450"/>
              <a:gd name="T49" fmla="*/ 1581347 h 2371725"/>
              <a:gd name="T50" fmla="*/ 2137131 w 2965450"/>
              <a:gd name="T51" fmla="*/ 1287295 h 2371725"/>
              <a:gd name="T52" fmla="*/ 2250138 w 2965450"/>
              <a:gd name="T53" fmla="*/ 1082253 h 2371725"/>
              <a:gd name="T54" fmla="*/ 2491615 w 2965450"/>
              <a:gd name="T55" fmla="*/ 949135 h 2371725"/>
              <a:gd name="T56" fmla="*/ 2867511 w 2965450"/>
              <a:gd name="T57" fmla="*/ 858138 h 2371725"/>
              <a:gd name="T58" fmla="*/ 54801 w 2965450"/>
              <a:gd name="T59" fmla="*/ 42863 h 2371725"/>
              <a:gd name="T60" fmla="*/ 445550 w 2965450"/>
              <a:gd name="T61" fmla="*/ 177403 h 2371725"/>
              <a:gd name="T62" fmla="*/ 1146040 w 2965450"/>
              <a:gd name="T63" fmla="*/ 211931 h 2371725"/>
              <a:gd name="T64" fmla="*/ 1476430 w 2965450"/>
              <a:gd name="T65" fmla="*/ 317500 h 2371725"/>
              <a:gd name="T66" fmla="*/ 1681733 w 2965450"/>
              <a:gd name="T67" fmla="*/ 431800 h 2371725"/>
              <a:gd name="T68" fmla="*/ 1896566 w 2965450"/>
              <a:gd name="T69" fmla="*/ 822325 h 2371725"/>
              <a:gd name="T70" fmla="*/ 2062158 w 2965450"/>
              <a:gd name="T71" fmla="*/ 1324769 h 2371725"/>
              <a:gd name="T72" fmla="*/ 2045082 w 2965450"/>
              <a:gd name="T73" fmla="*/ 1670050 h 2371725"/>
              <a:gd name="T74" fmla="*/ 1928813 w 2965450"/>
              <a:gd name="T75" fmla="*/ 1036638 h 2371725"/>
              <a:gd name="T76" fmla="*/ 1674012 w 2965450"/>
              <a:gd name="T77" fmla="*/ 718227 h 2371725"/>
              <a:gd name="T78" fmla="*/ 1652012 w 2965450"/>
              <a:gd name="T79" fmla="*/ 960562 h 2371725"/>
              <a:gd name="T80" fmla="*/ 1286636 w 2965450"/>
              <a:gd name="T81" fmla="*/ 759967 h 2371725"/>
              <a:gd name="T82" fmla="*/ 1217106 w 2965450"/>
              <a:gd name="T83" fmla="*/ 633824 h 2371725"/>
              <a:gd name="T84" fmla="*/ 1017290 w 2965450"/>
              <a:gd name="T85" fmla="*/ 600686 h 2371725"/>
              <a:gd name="T86" fmla="*/ 413939 w 2965450"/>
              <a:gd name="T87" fmla="*/ 350444 h 2371725"/>
              <a:gd name="T88" fmla="*/ 875769 w 2965450"/>
              <a:gd name="T89" fmla="*/ 603018 h 2371725"/>
              <a:gd name="T90" fmla="*/ 446145 w 2965450"/>
              <a:gd name="T91" fmla="*/ 604954 h 2371725"/>
              <a:gd name="T92" fmla="*/ 690963 w 2965450"/>
              <a:gd name="T93" fmla="*/ 640576 h 2371725"/>
              <a:gd name="T94" fmla="*/ 1151765 w 2965450"/>
              <a:gd name="T95" fmla="*/ 708727 h 2371725"/>
              <a:gd name="T96" fmla="*/ 1509729 w 2965450"/>
              <a:gd name="T97" fmla="*/ 1046212 h 2371725"/>
              <a:gd name="T98" fmla="*/ 1193150 w 2965450"/>
              <a:gd name="T99" fmla="*/ 1156311 h 2371725"/>
              <a:gd name="T100" fmla="*/ 561975 w 2965450"/>
              <a:gd name="T101" fmla="*/ 1164688 h 2371725"/>
              <a:gd name="T102" fmla="*/ 1203068 w 2965450"/>
              <a:gd name="T103" fmla="*/ 1180645 h 2371725"/>
              <a:gd name="T104" fmla="*/ 1549400 w 2965450"/>
              <a:gd name="T105" fmla="*/ 1084507 h 2371725"/>
              <a:gd name="T106" fmla="*/ 1912343 w 2965450"/>
              <a:gd name="T107" fmla="*/ 1625032 h 2371725"/>
              <a:gd name="T108" fmla="*/ 1486345 w 2965450"/>
              <a:gd name="T109" fmla="*/ 1701422 h 2371725"/>
              <a:gd name="T110" fmla="*/ 1810040 w 2965450"/>
              <a:gd name="T111" fmla="*/ 1689234 h 2371725"/>
              <a:gd name="T112" fmla="*/ 1744475 w 2965450"/>
              <a:gd name="T113" fmla="*/ 1785938 h 2371725"/>
              <a:gd name="T114" fmla="*/ 1260803 w 2965450"/>
              <a:gd name="T115" fmla="*/ 1730772 h 2371725"/>
              <a:gd name="T116" fmla="*/ 791427 w 2965450"/>
              <a:gd name="T117" fmla="*/ 1547019 h 2371725"/>
              <a:gd name="T118" fmla="*/ 594464 w 2965450"/>
              <a:gd name="T119" fmla="*/ 1349375 h 2371725"/>
              <a:gd name="T120" fmla="*/ 459846 w 2965450"/>
              <a:gd name="T121" fmla="*/ 1043384 h 2371725"/>
              <a:gd name="T122" fmla="*/ 240645 w 2965450"/>
              <a:gd name="T123" fmla="*/ 821928 h 2371725"/>
              <a:gd name="T124" fmla="*/ 65522 w 2965450"/>
              <a:gd name="T125" fmla="*/ 402431 h 237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65450" h="2371725">
                <a:moveTo>
                  <a:pt x="2962674" y="782638"/>
                </a:moveTo>
                <a:lnTo>
                  <a:pt x="2963467" y="802904"/>
                </a:lnTo>
                <a:lnTo>
                  <a:pt x="2964657" y="822375"/>
                </a:lnTo>
                <a:lnTo>
                  <a:pt x="2965450" y="841051"/>
                </a:lnTo>
                <a:lnTo>
                  <a:pt x="2965450" y="859727"/>
                </a:lnTo>
                <a:lnTo>
                  <a:pt x="2965450" y="877609"/>
                </a:lnTo>
                <a:lnTo>
                  <a:pt x="2965450" y="895093"/>
                </a:lnTo>
                <a:lnTo>
                  <a:pt x="2964260" y="928869"/>
                </a:lnTo>
                <a:lnTo>
                  <a:pt x="2961881" y="960261"/>
                </a:lnTo>
                <a:lnTo>
                  <a:pt x="2958709" y="990859"/>
                </a:lnTo>
                <a:lnTo>
                  <a:pt x="2954744" y="1019072"/>
                </a:lnTo>
                <a:lnTo>
                  <a:pt x="2949986" y="1046490"/>
                </a:lnTo>
                <a:lnTo>
                  <a:pt x="2945228" y="1071922"/>
                </a:lnTo>
                <a:lnTo>
                  <a:pt x="2939280" y="1095764"/>
                </a:lnTo>
                <a:lnTo>
                  <a:pt x="2932936" y="1118017"/>
                </a:lnTo>
                <a:lnTo>
                  <a:pt x="2925799" y="1138680"/>
                </a:lnTo>
                <a:lnTo>
                  <a:pt x="2919058" y="1158151"/>
                </a:lnTo>
                <a:lnTo>
                  <a:pt x="2911524" y="1176430"/>
                </a:lnTo>
                <a:lnTo>
                  <a:pt x="2903990" y="1193119"/>
                </a:lnTo>
                <a:lnTo>
                  <a:pt x="2896060" y="1208219"/>
                </a:lnTo>
                <a:lnTo>
                  <a:pt x="2888526" y="1222524"/>
                </a:lnTo>
                <a:lnTo>
                  <a:pt x="2880596" y="1235637"/>
                </a:lnTo>
                <a:lnTo>
                  <a:pt x="2872666" y="1246764"/>
                </a:lnTo>
                <a:lnTo>
                  <a:pt x="2865132" y="1257890"/>
                </a:lnTo>
                <a:lnTo>
                  <a:pt x="2857598" y="1267030"/>
                </a:lnTo>
                <a:lnTo>
                  <a:pt x="2850858" y="1275772"/>
                </a:lnTo>
                <a:lnTo>
                  <a:pt x="2843720" y="1283322"/>
                </a:lnTo>
                <a:lnTo>
                  <a:pt x="2836980" y="1290077"/>
                </a:lnTo>
                <a:lnTo>
                  <a:pt x="2831428" y="1295243"/>
                </a:lnTo>
                <a:lnTo>
                  <a:pt x="2825877" y="1300011"/>
                </a:lnTo>
                <a:lnTo>
                  <a:pt x="2817154" y="1307164"/>
                </a:lnTo>
                <a:lnTo>
                  <a:pt x="2811206" y="1311137"/>
                </a:lnTo>
                <a:lnTo>
                  <a:pt x="2809620" y="1312329"/>
                </a:lnTo>
                <a:lnTo>
                  <a:pt x="2811603" y="1328622"/>
                </a:lnTo>
                <a:lnTo>
                  <a:pt x="2850064" y="1330608"/>
                </a:lnTo>
                <a:lnTo>
                  <a:pt x="2844910" y="1344914"/>
                </a:lnTo>
                <a:lnTo>
                  <a:pt x="2839359" y="1358424"/>
                </a:lnTo>
                <a:lnTo>
                  <a:pt x="2833807" y="1371537"/>
                </a:lnTo>
                <a:lnTo>
                  <a:pt x="2827067" y="1383856"/>
                </a:lnTo>
                <a:lnTo>
                  <a:pt x="2820722" y="1395777"/>
                </a:lnTo>
                <a:lnTo>
                  <a:pt x="2814378" y="1407300"/>
                </a:lnTo>
                <a:lnTo>
                  <a:pt x="2807637" y="1418029"/>
                </a:lnTo>
                <a:lnTo>
                  <a:pt x="2800897" y="1428758"/>
                </a:lnTo>
                <a:lnTo>
                  <a:pt x="2793759" y="1438295"/>
                </a:lnTo>
                <a:lnTo>
                  <a:pt x="2786622" y="1447832"/>
                </a:lnTo>
                <a:lnTo>
                  <a:pt x="2779881" y="1456574"/>
                </a:lnTo>
                <a:lnTo>
                  <a:pt x="2772744" y="1464919"/>
                </a:lnTo>
                <a:lnTo>
                  <a:pt x="2765607" y="1472866"/>
                </a:lnTo>
                <a:lnTo>
                  <a:pt x="2758866" y="1480416"/>
                </a:lnTo>
                <a:lnTo>
                  <a:pt x="2744988" y="1493927"/>
                </a:lnTo>
                <a:lnTo>
                  <a:pt x="2732300" y="1505450"/>
                </a:lnTo>
                <a:lnTo>
                  <a:pt x="2720801" y="1515384"/>
                </a:lnTo>
                <a:lnTo>
                  <a:pt x="2709698" y="1523729"/>
                </a:lnTo>
                <a:lnTo>
                  <a:pt x="2700182" y="1530484"/>
                </a:lnTo>
                <a:lnTo>
                  <a:pt x="2692648" y="1535253"/>
                </a:lnTo>
                <a:lnTo>
                  <a:pt x="2686304" y="1538829"/>
                </a:lnTo>
                <a:lnTo>
                  <a:pt x="2681546" y="1541611"/>
                </a:lnTo>
                <a:lnTo>
                  <a:pt x="2723180" y="1546379"/>
                </a:lnTo>
                <a:lnTo>
                  <a:pt x="2701768" y="1563466"/>
                </a:lnTo>
                <a:lnTo>
                  <a:pt x="2680356" y="1578963"/>
                </a:lnTo>
                <a:lnTo>
                  <a:pt x="2658944" y="1594063"/>
                </a:lnTo>
                <a:lnTo>
                  <a:pt x="2637929" y="1607176"/>
                </a:lnTo>
                <a:lnTo>
                  <a:pt x="2618103" y="1619892"/>
                </a:lnTo>
                <a:lnTo>
                  <a:pt x="2598674" y="1631416"/>
                </a:lnTo>
                <a:lnTo>
                  <a:pt x="2580435" y="1641350"/>
                </a:lnTo>
                <a:lnTo>
                  <a:pt x="2563384" y="1650092"/>
                </a:lnTo>
                <a:lnTo>
                  <a:pt x="2547524" y="1658437"/>
                </a:lnTo>
                <a:lnTo>
                  <a:pt x="2533249" y="1665192"/>
                </a:lnTo>
                <a:lnTo>
                  <a:pt x="2509855" y="1675524"/>
                </a:lnTo>
                <a:lnTo>
                  <a:pt x="2495184" y="1681882"/>
                </a:lnTo>
                <a:lnTo>
                  <a:pt x="2490029" y="1683868"/>
                </a:lnTo>
                <a:lnTo>
                  <a:pt x="2505493" y="1695392"/>
                </a:lnTo>
                <a:lnTo>
                  <a:pt x="2489633" y="1700955"/>
                </a:lnTo>
                <a:lnTo>
                  <a:pt x="2473772" y="1706518"/>
                </a:lnTo>
                <a:lnTo>
                  <a:pt x="2457515" y="1711287"/>
                </a:lnTo>
                <a:lnTo>
                  <a:pt x="2441655" y="1715658"/>
                </a:lnTo>
                <a:lnTo>
                  <a:pt x="2426587" y="1719631"/>
                </a:lnTo>
                <a:lnTo>
                  <a:pt x="2411123" y="1723208"/>
                </a:lnTo>
                <a:lnTo>
                  <a:pt x="2395659" y="1725989"/>
                </a:lnTo>
                <a:lnTo>
                  <a:pt x="2380988" y="1729168"/>
                </a:lnTo>
                <a:lnTo>
                  <a:pt x="2351646" y="1733937"/>
                </a:lnTo>
                <a:lnTo>
                  <a:pt x="2323890" y="1737513"/>
                </a:lnTo>
                <a:lnTo>
                  <a:pt x="2297720" y="1740295"/>
                </a:lnTo>
                <a:lnTo>
                  <a:pt x="2273136" y="1741884"/>
                </a:lnTo>
                <a:lnTo>
                  <a:pt x="2250931" y="1742679"/>
                </a:lnTo>
                <a:lnTo>
                  <a:pt x="2230709" y="1743076"/>
                </a:lnTo>
                <a:lnTo>
                  <a:pt x="2212866" y="1743076"/>
                </a:lnTo>
                <a:lnTo>
                  <a:pt x="2197798" y="1742679"/>
                </a:lnTo>
                <a:lnTo>
                  <a:pt x="2176783" y="1741884"/>
                </a:lnTo>
                <a:lnTo>
                  <a:pt x="2169249" y="1741487"/>
                </a:lnTo>
                <a:lnTo>
                  <a:pt x="2162614" y="1738582"/>
                </a:lnTo>
                <a:lnTo>
                  <a:pt x="2166540" y="1726804"/>
                </a:lnTo>
                <a:lnTo>
                  <a:pt x="2173287" y="1706166"/>
                </a:lnTo>
                <a:lnTo>
                  <a:pt x="2176615" y="1696849"/>
                </a:lnTo>
                <a:lnTo>
                  <a:pt x="2185193" y="1698293"/>
                </a:lnTo>
                <a:lnTo>
                  <a:pt x="2195115" y="1699061"/>
                </a:lnTo>
                <a:lnTo>
                  <a:pt x="2205037" y="1699829"/>
                </a:lnTo>
                <a:lnTo>
                  <a:pt x="2225278" y="1700213"/>
                </a:lnTo>
                <a:lnTo>
                  <a:pt x="2246312" y="1699829"/>
                </a:lnTo>
                <a:lnTo>
                  <a:pt x="2266950" y="1699061"/>
                </a:lnTo>
                <a:lnTo>
                  <a:pt x="2287984" y="1697525"/>
                </a:lnTo>
                <a:lnTo>
                  <a:pt x="2307828" y="1695604"/>
                </a:lnTo>
                <a:lnTo>
                  <a:pt x="2327672" y="1693684"/>
                </a:lnTo>
                <a:lnTo>
                  <a:pt x="2346325" y="1690995"/>
                </a:lnTo>
                <a:lnTo>
                  <a:pt x="2363390" y="1688307"/>
                </a:lnTo>
                <a:lnTo>
                  <a:pt x="2391568" y="1683314"/>
                </a:lnTo>
                <a:lnTo>
                  <a:pt x="2392416" y="1683160"/>
                </a:lnTo>
                <a:lnTo>
                  <a:pt x="2397918" y="1682545"/>
                </a:lnTo>
                <a:lnTo>
                  <a:pt x="2405477" y="1680790"/>
                </a:lnTo>
                <a:lnTo>
                  <a:pt x="2410618" y="1679857"/>
                </a:lnTo>
                <a:lnTo>
                  <a:pt x="2417762" y="1678705"/>
                </a:lnTo>
                <a:lnTo>
                  <a:pt x="2407840" y="1680241"/>
                </a:lnTo>
                <a:lnTo>
                  <a:pt x="2405477" y="1680790"/>
                </a:lnTo>
                <a:lnTo>
                  <a:pt x="2392416" y="1683160"/>
                </a:lnTo>
                <a:lnTo>
                  <a:pt x="2387600" y="1683698"/>
                </a:lnTo>
                <a:lnTo>
                  <a:pt x="2377678" y="1685234"/>
                </a:lnTo>
                <a:lnTo>
                  <a:pt x="2356643" y="1687154"/>
                </a:lnTo>
                <a:lnTo>
                  <a:pt x="2336006" y="1687923"/>
                </a:lnTo>
                <a:lnTo>
                  <a:pt x="2315368" y="1688307"/>
                </a:lnTo>
                <a:lnTo>
                  <a:pt x="2295128" y="1687923"/>
                </a:lnTo>
                <a:lnTo>
                  <a:pt x="2276078" y="1687538"/>
                </a:lnTo>
                <a:lnTo>
                  <a:pt x="2257425" y="1686386"/>
                </a:lnTo>
                <a:lnTo>
                  <a:pt x="2239962" y="1685234"/>
                </a:lnTo>
                <a:lnTo>
                  <a:pt x="2224484" y="1683314"/>
                </a:lnTo>
                <a:lnTo>
                  <a:pt x="2197893" y="1679857"/>
                </a:lnTo>
                <a:lnTo>
                  <a:pt x="2183396" y="1677899"/>
                </a:lnTo>
                <a:lnTo>
                  <a:pt x="2195909" y="1645444"/>
                </a:lnTo>
                <a:lnTo>
                  <a:pt x="2210990" y="1607344"/>
                </a:lnTo>
                <a:lnTo>
                  <a:pt x="2219722" y="1586707"/>
                </a:lnTo>
                <a:lnTo>
                  <a:pt x="2229644" y="1565276"/>
                </a:lnTo>
                <a:lnTo>
                  <a:pt x="2239565" y="1543051"/>
                </a:lnTo>
                <a:lnTo>
                  <a:pt x="2250678" y="1520032"/>
                </a:lnTo>
                <a:lnTo>
                  <a:pt x="2261790" y="1496616"/>
                </a:lnTo>
                <a:lnTo>
                  <a:pt x="2274094" y="1472804"/>
                </a:lnTo>
                <a:lnTo>
                  <a:pt x="2287190" y="1448991"/>
                </a:lnTo>
                <a:lnTo>
                  <a:pt x="2301081" y="1424385"/>
                </a:lnTo>
                <a:lnTo>
                  <a:pt x="2315369" y="1399779"/>
                </a:lnTo>
                <a:lnTo>
                  <a:pt x="2316953" y="1397235"/>
                </a:lnTo>
                <a:lnTo>
                  <a:pt x="2316162" y="1399465"/>
                </a:lnTo>
                <a:lnTo>
                  <a:pt x="2321709" y="1401479"/>
                </a:lnTo>
                <a:lnTo>
                  <a:pt x="2329633" y="1404701"/>
                </a:lnTo>
                <a:lnTo>
                  <a:pt x="2340727" y="1407924"/>
                </a:lnTo>
                <a:lnTo>
                  <a:pt x="2354990" y="1411549"/>
                </a:lnTo>
                <a:lnTo>
                  <a:pt x="2373611" y="1414368"/>
                </a:lnTo>
                <a:lnTo>
                  <a:pt x="2383516" y="1416382"/>
                </a:lnTo>
                <a:lnTo>
                  <a:pt x="2395402" y="1417591"/>
                </a:lnTo>
                <a:lnTo>
                  <a:pt x="2407685" y="1418396"/>
                </a:lnTo>
                <a:lnTo>
                  <a:pt x="2420759" y="1419202"/>
                </a:lnTo>
                <a:lnTo>
                  <a:pt x="2435023" y="1420410"/>
                </a:lnTo>
                <a:lnTo>
                  <a:pt x="2450474" y="1420813"/>
                </a:lnTo>
                <a:lnTo>
                  <a:pt x="2467115" y="1420410"/>
                </a:lnTo>
                <a:lnTo>
                  <a:pt x="2484548" y="1420008"/>
                </a:lnTo>
                <a:lnTo>
                  <a:pt x="2503169" y="1418799"/>
                </a:lnTo>
                <a:lnTo>
                  <a:pt x="2522583" y="1417591"/>
                </a:lnTo>
                <a:lnTo>
                  <a:pt x="2543186" y="1415174"/>
                </a:lnTo>
                <a:lnTo>
                  <a:pt x="2564977" y="1413160"/>
                </a:lnTo>
                <a:lnTo>
                  <a:pt x="2588352" y="1409938"/>
                </a:lnTo>
                <a:lnTo>
                  <a:pt x="2612521" y="1405910"/>
                </a:lnTo>
                <a:lnTo>
                  <a:pt x="2637878" y="1401479"/>
                </a:lnTo>
                <a:lnTo>
                  <a:pt x="2664423" y="1396242"/>
                </a:lnTo>
                <a:lnTo>
                  <a:pt x="2692157" y="1390200"/>
                </a:lnTo>
                <a:lnTo>
                  <a:pt x="2721080" y="1383353"/>
                </a:lnTo>
                <a:lnTo>
                  <a:pt x="2751587" y="1375297"/>
                </a:lnTo>
                <a:lnTo>
                  <a:pt x="2782887" y="1366838"/>
                </a:lnTo>
                <a:lnTo>
                  <a:pt x="2769416" y="1370463"/>
                </a:lnTo>
                <a:lnTo>
                  <a:pt x="2753172" y="1374491"/>
                </a:lnTo>
                <a:lnTo>
                  <a:pt x="2732173" y="1378922"/>
                </a:lnTo>
                <a:lnTo>
                  <a:pt x="2706420" y="1384561"/>
                </a:lnTo>
                <a:lnTo>
                  <a:pt x="2677102" y="1390200"/>
                </a:lnTo>
                <a:lnTo>
                  <a:pt x="2644217" y="1395437"/>
                </a:lnTo>
                <a:lnTo>
                  <a:pt x="2609351" y="1400270"/>
                </a:lnTo>
                <a:lnTo>
                  <a:pt x="2591522" y="1402284"/>
                </a:lnTo>
                <a:lnTo>
                  <a:pt x="2572901" y="1404298"/>
                </a:lnTo>
                <a:lnTo>
                  <a:pt x="2554279" y="1405910"/>
                </a:lnTo>
                <a:lnTo>
                  <a:pt x="2534865" y="1407118"/>
                </a:lnTo>
                <a:lnTo>
                  <a:pt x="2516244" y="1407924"/>
                </a:lnTo>
                <a:lnTo>
                  <a:pt x="2496830" y="1407924"/>
                </a:lnTo>
                <a:lnTo>
                  <a:pt x="2478209" y="1407924"/>
                </a:lnTo>
                <a:lnTo>
                  <a:pt x="2459191" y="1407118"/>
                </a:lnTo>
                <a:lnTo>
                  <a:pt x="2440569" y="1405507"/>
                </a:lnTo>
                <a:lnTo>
                  <a:pt x="2422344" y="1403493"/>
                </a:lnTo>
                <a:lnTo>
                  <a:pt x="2404515" y="1400673"/>
                </a:lnTo>
                <a:lnTo>
                  <a:pt x="2387082" y="1397048"/>
                </a:lnTo>
                <a:lnTo>
                  <a:pt x="2370442" y="1392617"/>
                </a:lnTo>
                <a:lnTo>
                  <a:pt x="2354594" y="1387784"/>
                </a:lnTo>
                <a:lnTo>
                  <a:pt x="2346670" y="1384561"/>
                </a:lnTo>
                <a:lnTo>
                  <a:pt x="2339538" y="1381742"/>
                </a:lnTo>
                <a:lnTo>
                  <a:pt x="2332010" y="1378519"/>
                </a:lnTo>
                <a:lnTo>
                  <a:pt x="2329429" y="1377207"/>
                </a:lnTo>
                <a:lnTo>
                  <a:pt x="2330450" y="1375569"/>
                </a:lnTo>
                <a:lnTo>
                  <a:pt x="2345928" y="1350963"/>
                </a:lnTo>
                <a:lnTo>
                  <a:pt x="2362200" y="1327150"/>
                </a:lnTo>
                <a:lnTo>
                  <a:pt x="2379662" y="1303735"/>
                </a:lnTo>
                <a:lnTo>
                  <a:pt x="2397522" y="1280716"/>
                </a:lnTo>
                <a:lnTo>
                  <a:pt x="2416175" y="1257697"/>
                </a:lnTo>
                <a:lnTo>
                  <a:pt x="2434828" y="1236266"/>
                </a:lnTo>
                <a:lnTo>
                  <a:pt x="2445147" y="1225550"/>
                </a:lnTo>
                <a:lnTo>
                  <a:pt x="2455069" y="1215232"/>
                </a:lnTo>
                <a:lnTo>
                  <a:pt x="2465387" y="1205310"/>
                </a:lnTo>
                <a:lnTo>
                  <a:pt x="2475706" y="1194991"/>
                </a:lnTo>
                <a:lnTo>
                  <a:pt x="2486422" y="1185466"/>
                </a:lnTo>
                <a:lnTo>
                  <a:pt x="2497138" y="1176338"/>
                </a:lnTo>
                <a:lnTo>
                  <a:pt x="2508250" y="1167210"/>
                </a:lnTo>
                <a:lnTo>
                  <a:pt x="2518966" y="1158875"/>
                </a:lnTo>
                <a:lnTo>
                  <a:pt x="2553515" y="1137536"/>
                </a:lnTo>
                <a:lnTo>
                  <a:pt x="2565817" y="1138644"/>
                </a:lnTo>
                <a:lnTo>
                  <a:pt x="2578536" y="1139431"/>
                </a:lnTo>
                <a:lnTo>
                  <a:pt x="2591255" y="1139825"/>
                </a:lnTo>
                <a:lnTo>
                  <a:pt x="2603577" y="1139825"/>
                </a:lnTo>
                <a:lnTo>
                  <a:pt x="2615899" y="1139431"/>
                </a:lnTo>
                <a:lnTo>
                  <a:pt x="2628220" y="1138644"/>
                </a:lnTo>
                <a:lnTo>
                  <a:pt x="2640144" y="1137856"/>
                </a:lnTo>
                <a:lnTo>
                  <a:pt x="2652069" y="1136281"/>
                </a:lnTo>
                <a:lnTo>
                  <a:pt x="2663595" y="1134706"/>
                </a:lnTo>
                <a:lnTo>
                  <a:pt x="2675122" y="1133131"/>
                </a:lnTo>
                <a:lnTo>
                  <a:pt x="2696586" y="1129193"/>
                </a:lnTo>
                <a:lnTo>
                  <a:pt x="2717254" y="1124073"/>
                </a:lnTo>
                <a:lnTo>
                  <a:pt x="2736333" y="1118954"/>
                </a:lnTo>
                <a:lnTo>
                  <a:pt x="2753424" y="1113834"/>
                </a:lnTo>
                <a:lnTo>
                  <a:pt x="2769323" y="1108715"/>
                </a:lnTo>
                <a:lnTo>
                  <a:pt x="2782837" y="1103202"/>
                </a:lnTo>
                <a:lnTo>
                  <a:pt x="2790519" y="1100052"/>
                </a:lnTo>
                <a:lnTo>
                  <a:pt x="2797941" y="1097295"/>
                </a:lnTo>
                <a:lnTo>
                  <a:pt x="2807481" y="1093357"/>
                </a:lnTo>
                <a:lnTo>
                  <a:pt x="2810659" y="1091782"/>
                </a:lnTo>
                <a:lnTo>
                  <a:pt x="2810661" y="1091782"/>
                </a:lnTo>
                <a:lnTo>
                  <a:pt x="2816225" y="1089025"/>
                </a:lnTo>
                <a:lnTo>
                  <a:pt x="2810659" y="1091782"/>
                </a:lnTo>
                <a:lnTo>
                  <a:pt x="2794364" y="1098476"/>
                </a:lnTo>
                <a:lnTo>
                  <a:pt x="2790519" y="1100052"/>
                </a:lnTo>
                <a:lnTo>
                  <a:pt x="2788402" y="1100839"/>
                </a:lnTo>
                <a:lnTo>
                  <a:pt x="2778465" y="1103989"/>
                </a:lnTo>
                <a:lnTo>
                  <a:pt x="2768528" y="1106746"/>
                </a:lnTo>
                <a:lnTo>
                  <a:pt x="2758194" y="1109896"/>
                </a:lnTo>
                <a:lnTo>
                  <a:pt x="2748257" y="1112259"/>
                </a:lnTo>
                <a:lnTo>
                  <a:pt x="2738320" y="1114228"/>
                </a:lnTo>
                <a:lnTo>
                  <a:pt x="2717652" y="1118166"/>
                </a:lnTo>
                <a:lnTo>
                  <a:pt x="2697381" y="1121317"/>
                </a:lnTo>
                <a:lnTo>
                  <a:pt x="2677507" y="1123286"/>
                </a:lnTo>
                <a:lnTo>
                  <a:pt x="2658826" y="1124861"/>
                </a:lnTo>
                <a:lnTo>
                  <a:pt x="2640939" y="1125648"/>
                </a:lnTo>
                <a:lnTo>
                  <a:pt x="2624643" y="1126042"/>
                </a:lnTo>
                <a:lnTo>
                  <a:pt x="2609539" y="1126436"/>
                </a:lnTo>
                <a:lnTo>
                  <a:pt x="2596820" y="1126436"/>
                </a:lnTo>
                <a:lnTo>
                  <a:pt x="2578934" y="1125648"/>
                </a:lnTo>
                <a:lnTo>
                  <a:pt x="2573192" y="1125314"/>
                </a:lnTo>
                <a:lnTo>
                  <a:pt x="2601516" y="1107678"/>
                </a:lnTo>
                <a:lnTo>
                  <a:pt x="2650331" y="1077119"/>
                </a:lnTo>
                <a:lnTo>
                  <a:pt x="2699544" y="1045766"/>
                </a:lnTo>
                <a:lnTo>
                  <a:pt x="2722960" y="1029891"/>
                </a:lnTo>
                <a:lnTo>
                  <a:pt x="2744391" y="1015603"/>
                </a:lnTo>
                <a:lnTo>
                  <a:pt x="2763441" y="1002109"/>
                </a:lnTo>
                <a:lnTo>
                  <a:pt x="2778919" y="990997"/>
                </a:lnTo>
                <a:lnTo>
                  <a:pt x="2790428" y="981075"/>
                </a:lnTo>
                <a:lnTo>
                  <a:pt x="2794397" y="977900"/>
                </a:lnTo>
                <a:lnTo>
                  <a:pt x="2797175" y="974725"/>
                </a:lnTo>
                <a:lnTo>
                  <a:pt x="2770188" y="992584"/>
                </a:lnTo>
                <a:lnTo>
                  <a:pt x="2740025" y="1012428"/>
                </a:lnTo>
                <a:lnTo>
                  <a:pt x="2702322" y="1036638"/>
                </a:lnTo>
                <a:lnTo>
                  <a:pt x="2676635" y="1052427"/>
                </a:lnTo>
                <a:lnTo>
                  <a:pt x="2677429" y="1051322"/>
                </a:lnTo>
                <a:lnTo>
                  <a:pt x="2700337" y="987425"/>
                </a:lnTo>
                <a:lnTo>
                  <a:pt x="2672089" y="1055221"/>
                </a:lnTo>
                <a:lnTo>
                  <a:pt x="2659063" y="1063228"/>
                </a:lnTo>
                <a:lnTo>
                  <a:pt x="2636044" y="1077119"/>
                </a:lnTo>
                <a:lnTo>
                  <a:pt x="2612628" y="1090613"/>
                </a:lnTo>
                <a:lnTo>
                  <a:pt x="2588816" y="1104503"/>
                </a:lnTo>
                <a:lnTo>
                  <a:pt x="2565003" y="1117600"/>
                </a:lnTo>
                <a:lnTo>
                  <a:pt x="2542381" y="1129903"/>
                </a:lnTo>
                <a:lnTo>
                  <a:pt x="2520156" y="1140619"/>
                </a:lnTo>
                <a:lnTo>
                  <a:pt x="2514203" y="1143794"/>
                </a:lnTo>
                <a:lnTo>
                  <a:pt x="2508647" y="1147366"/>
                </a:lnTo>
                <a:lnTo>
                  <a:pt x="2496344" y="1154906"/>
                </a:lnTo>
                <a:lnTo>
                  <a:pt x="2484041" y="1164035"/>
                </a:lnTo>
                <a:lnTo>
                  <a:pt x="2470944" y="1174353"/>
                </a:lnTo>
                <a:lnTo>
                  <a:pt x="2457847" y="1186260"/>
                </a:lnTo>
                <a:lnTo>
                  <a:pt x="2444859" y="1198866"/>
                </a:lnTo>
                <a:lnTo>
                  <a:pt x="2444354" y="1197054"/>
                </a:lnTo>
                <a:lnTo>
                  <a:pt x="2442766" y="1189144"/>
                </a:lnTo>
                <a:lnTo>
                  <a:pt x="2441179" y="1180839"/>
                </a:lnTo>
                <a:lnTo>
                  <a:pt x="2440385" y="1172929"/>
                </a:lnTo>
                <a:lnTo>
                  <a:pt x="2438400" y="1156319"/>
                </a:lnTo>
                <a:lnTo>
                  <a:pt x="2437607" y="1140895"/>
                </a:lnTo>
                <a:lnTo>
                  <a:pt x="2437210" y="1127449"/>
                </a:lnTo>
                <a:lnTo>
                  <a:pt x="2436813" y="1116771"/>
                </a:lnTo>
                <a:lnTo>
                  <a:pt x="2437210" y="1106488"/>
                </a:lnTo>
                <a:lnTo>
                  <a:pt x="2436019" y="1121121"/>
                </a:lnTo>
                <a:lnTo>
                  <a:pt x="2435225" y="1138127"/>
                </a:lnTo>
                <a:lnTo>
                  <a:pt x="2435225" y="1156715"/>
                </a:lnTo>
                <a:lnTo>
                  <a:pt x="2435225" y="1175302"/>
                </a:lnTo>
                <a:lnTo>
                  <a:pt x="2435622" y="1206150"/>
                </a:lnTo>
                <a:lnTo>
                  <a:pt x="2435679" y="1208030"/>
                </a:lnTo>
                <a:lnTo>
                  <a:pt x="2430066" y="1213644"/>
                </a:lnTo>
                <a:lnTo>
                  <a:pt x="2416175" y="1228725"/>
                </a:lnTo>
                <a:lnTo>
                  <a:pt x="2401887" y="1244997"/>
                </a:lnTo>
                <a:lnTo>
                  <a:pt x="2387203" y="1262063"/>
                </a:lnTo>
                <a:lnTo>
                  <a:pt x="2372916" y="1279922"/>
                </a:lnTo>
                <a:lnTo>
                  <a:pt x="2358231" y="1298972"/>
                </a:lnTo>
                <a:lnTo>
                  <a:pt x="2343944" y="1318022"/>
                </a:lnTo>
                <a:lnTo>
                  <a:pt x="2329259" y="1338263"/>
                </a:lnTo>
                <a:lnTo>
                  <a:pt x="2314972" y="1359297"/>
                </a:lnTo>
                <a:lnTo>
                  <a:pt x="2300287" y="1380332"/>
                </a:lnTo>
                <a:lnTo>
                  <a:pt x="2286794" y="1401763"/>
                </a:lnTo>
                <a:lnTo>
                  <a:pt x="2279164" y="1413970"/>
                </a:lnTo>
                <a:lnTo>
                  <a:pt x="2276519" y="1407628"/>
                </a:lnTo>
                <a:lnTo>
                  <a:pt x="2273366" y="1398873"/>
                </a:lnTo>
                <a:lnTo>
                  <a:pt x="2270213" y="1389322"/>
                </a:lnTo>
                <a:lnTo>
                  <a:pt x="2264301" y="1369822"/>
                </a:lnTo>
                <a:lnTo>
                  <a:pt x="2259177" y="1348730"/>
                </a:lnTo>
                <a:lnTo>
                  <a:pt x="2253659" y="1326046"/>
                </a:lnTo>
                <a:lnTo>
                  <a:pt x="2248929" y="1303760"/>
                </a:lnTo>
                <a:lnTo>
                  <a:pt x="2244594" y="1281076"/>
                </a:lnTo>
                <a:lnTo>
                  <a:pt x="2240652" y="1257994"/>
                </a:lnTo>
                <a:lnTo>
                  <a:pt x="2234346" y="1216208"/>
                </a:lnTo>
                <a:lnTo>
                  <a:pt x="2229617" y="1181585"/>
                </a:lnTo>
                <a:lnTo>
                  <a:pt x="2225675" y="1149350"/>
                </a:lnTo>
                <a:lnTo>
                  <a:pt x="2226464" y="1174024"/>
                </a:lnTo>
                <a:lnTo>
                  <a:pt x="2228040" y="1198698"/>
                </a:lnTo>
                <a:lnTo>
                  <a:pt x="2230405" y="1223769"/>
                </a:lnTo>
                <a:lnTo>
                  <a:pt x="2233558" y="1248841"/>
                </a:lnTo>
                <a:lnTo>
                  <a:pt x="2236711" y="1273515"/>
                </a:lnTo>
                <a:lnTo>
                  <a:pt x="2240652" y="1297790"/>
                </a:lnTo>
                <a:lnTo>
                  <a:pt x="2244594" y="1320872"/>
                </a:lnTo>
                <a:lnTo>
                  <a:pt x="2248535" y="1342760"/>
                </a:lnTo>
                <a:lnTo>
                  <a:pt x="2256812" y="1381363"/>
                </a:lnTo>
                <a:lnTo>
                  <a:pt x="2263907" y="1412404"/>
                </a:lnTo>
                <a:lnTo>
                  <a:pt x="2268391" y="1431645"/>
                </a:lnTo>
                <a:lnTo>
                  <a:pt x="2259806" y="1446213"/>
                </a:lnTo>
                <a:lnTo>
                  <a:pt x="2246709" y="1468438"/>
                </a:lnTo>
                <a:lnTo>
                  <a:pt x="2234009" y="1491060"/>
                </a:lnTo>
                <a:lnTo>
                  <a:pt x="2221706" y="1513285"/>
                </a:lnTo>
                <a:lnTo>
                  <a:pt x="2209800" y="1535907"/>
                </a:lnTo>
                <a:lnTo>
                  <a:pt x="2198687" y="1558529"/>
                </a:lnTo>
                <a:lnTo>
                  <a:pt x="2191857" y="1573239"/>
                </a:lnTo>
                <a:lnTo>
                  <a:pt x="2135187" y="1403350"/>
                </a:lnTo>
                <a:lnTo>
                  <a:pt x="2179944" y="1598574"/>
                </a:lnTo>
                <a:lnTo>
                  <a:pt x="2178050" y="1602582"/>
                </a:lnTo>
                <a:lnTo>
                  <a:pt x="2168922" y="1624410"/>
                </a:lnTo>
                <a:lnTo>
                  <a:pt x="2160587" y="1645444"/>
                </a:lnTo>
                <a:lnTo>
                  <a:pt x="2153047" y="1666479"/>
                </a:lnTo>
                <a:lnTo>
                  <a:pt x="2146300" y="1686719"/>
                </a:lnTo>
                <a:lnTo>
                  <a:pt x="2140347" y="1706960"/>
                </a:lnTo>
                <a:lnTo>
                  <a:pt x="2135187" y="1725613"/>
                </a:lnTo>
                <a:lnTo>
                  <a:pt x="2135900" y="1726148"/>
                </a:lnTo>
                <a:lnTo>
                  <a:pt x="2162225" y="1737519"/>
                </a:lnTo>
                <a:lnTo>
                  <a:pt x="2160650" y="1745457"/>
                </a:lnTo>
                <a:lnTo>
                  <a:pt x="2157500" y="1767285"/>
                </a:lnTo>
                <a:lnTo>
                  <a:pt x="2155531" y="1782763"/>
                </a:lnTo>
                <a:lnTo>
                  <a:pt x="2153563" y="1800226"/>
                </a:lnTo>
                <a:lnTo>
                  <a:pt x="2151594" y="1820466"/>
                </a:lnTo>
                <a:lnTo>
                  <a:pt x="2150019" y="1841898"/>
                </a:lnTo>
                <a:lnTo>
                  <a:pt x="2149231" y="1864916"/>
                </a:lnTo>
                <a:lnTo>
                  <a:pt x="2148838" y="1889126"/>
                </a:lnTo>
                <a:lnTo>
                  <a:pt x="2149231" y="1913732"/>
                </a:lnTo>
                <a:lnTo>
                  <a:pt x="2149625" y="1926432"/>
                </a:lnTo>
                <a:lnTo>
                  <a:pt x="2150413" y="1939132"/>
                </a:lnTo>
                <a:lnTo>
                  <a:pt x="2151200" y="1951832"/>
                </a:lnTo>
                <a:lnTo>
                  <a:pt x="2153169" y="1964135"/>
                </a:lnTo>
                <a:lnTo>
                  <a:pt x="2154744" y="1976835"/>
                </a:lnTo>
                <a:lnTo>
                  <a:pt x="2156319" y="1989138"/>
                </a:lnTo>
                <a:lnTo>
                  <a:pt x="2159075" y="2001441"/>
                </a:lnTo>
                <a:lnTo>
                  <a:pt x="2161831" y="2013744"/>
                </a:lnTo>
                <a:lnTo>
                  <a:pt x="2164981" y="2024857"/>
                </a:lnTo>
                <a:lnTo>
                  <a:pt x="2166838" y="2031096"/>
                </a:lnTo>
                <a:lnTo>
                  <a:pt x="2247900" y="2219020"/>
                </a:lnTo>
                <a:lnTo>
                  <a:pt x="2234387" y="2224573"/>
                </a:lnTo>
                <a:lnTo>
                  <a:pt x="2221271" y="2230126"/>
                </a:lnTo>
                <a:lnTo>
                  <a:pt x="2208950" y="2236472"/>
                </a:lnTo>
                <a:lnTo>
                  <a:pt x="2197026" y="2242422"/>
                </a:lnTo>
                <a:lnTo>
                  <a:pt x="2185898" y="2248768"/>
                </a:lnTo>
                <a:lnTo>
                  <a:pt x="2175166" y="2255114"/>
                </a:lnTo>
                <a:lnTo>
                  <a:pt x="2164833" y="2261460"/>
                </a:lnTo>
                <a:lnTo>
                  <a:pt x="2155294" y="2267806"/>
                </a:lnTo>
                <a:lnTo>
                  <a:pt x="2146550" y="2274549"/>
                </a:lnTo>
                <a:lnTo>
                  <a:pt x="2137806" y="2280499"/>
                </a:lnTo>
                <a:lnTo>
                  <a:pt x="2129857" y="2287242"/>
                </a:lnTo>
                <a:lnTo>
                  <a:pt x="2121908" y="2293191"/>
                </a:lnTo>
                <a:lnTo>
                  <a:pt x="2108394" y="2305487"/>
                </a:lnTo>
                <a:lnTo>
                  <a:pt x="2096073" y="2317783"/>
                </a:lnTo>
                <a:lnTo>
                  <a:pt x="2086137" y="2328888"/>
                </a:lnTo>
                <a:lnTo>
                  <a:pt x="2076996" y="2338804"/>
                </a:lnTo>
                <a:lnTo>
                  <a:pt x="2070239" y="2347927"/>
                </a:lnTo>
                <a:lnTo>
                  <a:pt x="2065072" y="2356256"/>
                </a:lnTo>
                <a:lnTo>
                  <a:pt x="2060303" y="2362603"/>
                </a:lnTo>
                <a:lnTo>
                  <a:pt x="2057520" y="2367759"/>
                </a:lnTo>
                <a:lnTo>
                  <a:pt x="2055136" y="2371725"/>
                </a:lnTo>
                <a:lnTo>
                  <a:pt x="2057520" y="2359033"/>
                </a:lnTo>
                <a:lnTo>
                  <a:pt x="2059508" y="2346737"/>
                </a:lnTo>
                <a:lnTo>
                  <a:pt x="2062687" y="2320956"/>
                </a:lnTo>
                <a:lnTo>
                  <a:pt x="2064277" y="2295174"/>
                </a:lnTo>
                <a:lnTo>
                  <a:pt x="2065867" y="2268600"/>
                </a:lnTo>
                <a:lnTo>
                  <a:pt x="2066264" y="2242025"/>
                </a:lnTo>
                <a:lnTo>
                  <a:pt x="2066264" y="2215450"/>
                </a:lnTo>
                <a:lnTo>
                  <a:pt x="2065072" y="2188479"/>
                </a:lnTo>
                <a:lnTo>
                  <a:pt x="2063085" y="2161904"/>
                </a:lnTo>
                <a:lnTo>
                  <a:pt x="2061097" y="2135726"/>
                </a:lnTo>
                <a:lnTo>
                  <a:pt x="2058315" y="2108755"/>
                </a:lnTo>
                <a:lnTo>
                  <a:pt x="2054738" y="2082577"/>
                </a:lnTo>
                <a:lnTo>
                  <a:pt x="2051161" y="2056796"/>
                </a:lnTo>
                <a:lnTo>
                  <a:pt x="2047187" y="2031411"/>
                </a:lnTo>
                <a:lnTo>
                  <a:pt x="2042815" y="2006819"/>
                </a:lnTo>
                <a:lnTo>
                  <a:pt x="2038045" y="1982228"/>
                </a:lnTo>
                <a:lnTo>
                  <a:pt x="2033276" y="1959223"/>
                </a:lnTo>
                <a:lnTo>
                  <a:pt x="2028506" y="1936218"/>
                </a:lnTo>
                <a:lnTo>
                  <a:pt x="2023339" y="1914006"/>
                </a:lnTo>
                <a:lnTo>
                  <a:pt x="2013006" y="1873153"/>
                </a:lnTo>
                <a:lnTo>
                  <a:pt x="2003467" y="1837059"/>
                </a:lnTo>
                <a:lnTo>
                  <a:pt x="1994325" y="1805328"/>
                </a:lnTo>
                <a:lnTo>
                  <a:pt x="1986376" y="1779943"/>
                </a:lnTo>
                <a:lnTo>
                  <a:pt x="1980017" y="1760905"/>
                </a:lnTo>
                <a:lnTo>
                  <a:pt x="1974850" y="1744643"/>
                </a:lnTo>
                <a:lnTo>
                  <a:pt x="1994510" y="1732525"/>
                </a:lnTo>
                <a:lnTo>
                  <a:pt x="1995497" y="1756569"/>
                </a:lnTo>
                <a:lnTo>
                  <a:pt x="2000687" y="1772047"/>
                </a:lnTo>
                <a:lnTo>
                  <a:pt x="2014261" y="1814513"/>
                </a:lnTo>
                <a:lnTo>
                  <a:pt x="2022644" y="1844278"/>
                </a:lnTo>
                <a:lnTo>
                  <a:pt x="2031827" y="1878013"/>
                </a:lnTo>
                <a:lnTo>
                  <a:pt x="2041807" y="1915716"/>
                </a:lnTo>
                <a:lnTo>
                  <a:pt x="2051389" y="1956197"/>
                </a:lnTo>
                <a:lnTo>
                  <a:pt x="2061369" y="1998266"/>
                </a:lnTo>
                <a:lnTo>
                  <a:pt x="2065761" y="2019697"/>
                </a:lnTo>
                <a:lnTo>
                  <a:pt x="2070152" y="2041128"/>
                </a:lnTo>
                <a:lnTo>
                  <a:pt x="2074144" y="2062956"/>
                </a:lnTo>
                <a:lnTo>
                  <a:pt x="2078137" y="2085181"/>
                </a:lnTo>
                <a:lnTo>
                  <a:pt x="2080931" y="2106613"/>
                </a:lnTo>
                <a:lnTo>
                  <a:pt x="2084125" y="2128044"/>
                </a:lnTo>
                <a:lnTo>
                  <a:pt x="2086520" y="2149078"/>
                </a:lnTo>
                <a:lnTo>
                  <a:pt x="2088117" y="2170113"/>
                </a:lnTo>
                <a:lnTo>
                  <a:pt x="2089714" y="2190353"/>
                </a:lnTo>
                <a:lnTo>
                  <a:pt x="2090513" y="2209403"/>
                </a:lnTo>
                <a:lnTo>
                  <a:pt x="2090513" y="2228453"/>
                </a:lnTo>
                <a:lnTo>
                  <a:pt x="2089714" y="2246313"/>
                </a:lnTo>
                <a:lnTo>
                  <a:pt x="2088117" y="2263378"/>
                </a:lnTo>
                <a:lnTo>
                  <a:pt x="2086121" y="2279650"/>
                </a:lnTo>
                <a:lnTo>
                  <a:pt x="2128838" y="2218135"/>
                </a:lnTo>
                <a:lnTo>
                  <a:pt x="1997420" y="1730731"/>
                </a:lnTo>
                <a:lnTo>
                  <a:pt x="2028904" y="1711325"/>
                </a:lnTo>
                <a:lnTo>
                  <a:pt x="2097058" y="1869327"/>
                </a:lnTo>
                <a:lnTo>
                  <a:pt x="2134545" y="1726064"/>
                </a:lnTo>
                <a:lnTo>
                  <a:pt x="2131184" y="1720824"/>
                </a:lnTo>
                <a:lnTo>
                  <a:pt x="2128012" y="1714863"/>
                </a:lnTo>
                <a:lnTo>
                  <a:pt x="2121667" y="1702545"/>
                </a:lnTo>
                <a:lnTo>
                  <a:pt x="2116116" y="1688637"/>
                </a:lnTo>
                <a:lnTo>
                  <a:pt x="2111358" y="1675126"/>
                </a:lnTo>
                <a:lnTo>
                  <a:pt x="2107393" y="1660424"/>
                </a:lnTo>
                <a:lnTo>
                  <a:pt x="2103428" y="1645324"/>
                </a:lnTo>
                <a:lnTo>
                  <a:pt x="2100256" y="1629429"/>
                </a:lnTo>
                <a:lnTo>
                  <a:pt x="2097876" y="1613932"/>
                </a:lnTo>
                <a:lnTo>
                  <a:pt x="2095894" y="1597640"/>
                </a:lnTo>
                <a:lnTo>
                  <a:pt x="2094704" y="1581347"/>
                </a:lnTo>
                <a:lnTo>
                  <a:pt x="2093118" y="1564658"/>
                </a:lnTo>
                <a:lnTo>
                  <a:pt x="2092722" y="1548366"/>
                </a:lnTo>
                <a:lnTo>
                  <a:pt x="2092325" y="1531676"/>
                </a:lnTo>
                <a:lnTo>
                  <a:pt x="2092325" y="1514987"/>
                </a:lnTo>
                <a:lnTo>
                  <a:pt x="2092722" y="1498695"/>
                </a:lnTo>
                <a:lnTo>
                  <a:pt x="2093118" y="1483198"/>
                </a:lnTo>
                <a:lnTo>
                  <a:pt x="2095101" y="1452203"/>
                </a:lnTo>
                <a:lnTo>
                  <a:pt x="2097480" y="1423592"/>
                </a:lnTo>
                <a:lnTo>
                  <a:pt x="2100652" y="1397366"/>
                </a:lnTo>
                <a:lnTo>
                  <a:pt x="2103824" y="1374716"/>
                </a:lnTo>
                <a:lnTo>
                  <a:pt x="2106203" y="1356040"/>
                </a:lnTo>
                <a:lnTo>
                  <a:pt x="2108582" y="1341735"/>
                </a:lnTo>
                <a:lnTo>
                  <a:pt x="2110565" y="1329814"/>
                </a:lnTo>
                <a:lnTo>
                  <a:pt x="2129994" y="1343324"/>
                </a:lnTo>
                <a:lnTo>
                  <a:pt x="2131184" y="1329416"/>
                </a:lnTo>
                <a:lnTo>
                  <a:pt x="2132770" y="1315111"/>
                </a:lnTo>
                <a:lnTo>
                  <a:pt x="2134752" y="1300806"/>
                </a:lnTo>
                <a:lnTo>
                  <a:pt x="2137131" y="1287295"/>
                </a:lnTo>
                <a:lnTo>
                  <a:pt x="2139907" y="1274182"/>
                </a:lnTo>
                <a:lnTo>
                  <a:pt x="2142683" y="1261069"/>
                </a:lnTo>
                <a:lnTo>
                  <a:pt x="2146251" y="1248353"/>
                </a:lnTo>
                <a:lnTo>
                  <a:pt x="2149820" y="1235637"/>
                </a:lnTo>
                <a:lnTo>
                  <a:pt x="2153785" y="1223716"/>
                </a:lnTo>
                <a:lnTo>
                  <a:pt x="2157750" y="1211795"/>
                </a:lnTo>
                <a:lnTo>
                  <a:pt x="2166077" y="1189543"/>
                </a:lnTo>
                <a:lnTo>
                  <a:pt x="2174404" y="1168482"/>
                </a:lnTo>
                <a:lnTo>
                  <a:pt x="2183127" y="1149011"/>
                </a:lnTo>
                <a:lnTo>
                  <a:pt x="2191850" y="1131924"/>
                </a:lnTo>
                <a:lnTo>
                  <a:pt x="2200177" y="1116824"/>
                </a:lnTo>
                <a:lnTo>
                  <a:pt x="2208107" y="1102917"/>
                </a:lnTo>
                <a:lnTo>
                  <a:pt x="2214452" y="1092188"/>
                </a:lnTo>
                <a:lnTo>
                  <a:pt x="2224761" y="1076293"/>
                </a:lnTo>
                <a:lnTo>
                  <a:pt x="2228330" y="1071127"/>
                </a:lnTo>
                <a:lnTo>
                  <a:pt x="2233881" y="1106890"/>
                </a:lnTo>
                <a:lnTo>
                  <a:pt x="2241811" y="1094174"/>
                </a:lnTo>
                <a:lnTo>
                  <a:pt x="2250138" y="1082253"/>
                </a:lnTo>
                <a:lnTo>
                  <a:pt x="2259258" y="1071127"/>
                </a:lnTo>
                <a:lnTo>
                  <a:pt x="2268774" y="1060001"/>
                </a:lnTo>
                <a:lnTo>
                  <a:pt x="2279480" y="1049669"/>
                </a:lnTo>
                <a:lnTo>
                  <a:pt x="2290186" y="1039735"/>
                </a:lnTo>
                <a:lnTo>
                  <a:pt x="2301685" y="1030596"/>
                </a:lnTo>
                <a:lnTo>
                  <a:pt x="2313977" y="1021853"/>
                </a:lnTo>
                <a:lnTo>
                  <a:pt x="2326269" y="1013509"/>
                </a:lnTo>
                <a:lnTo>
                  <a:pt x="2339354" y="1005561"/>
                </a:lnTo>
                <a:lnTo>
                  <a:pt x="2352835" y="998011"/>
                </a:lnTo>
                <a:lnTo>
                  <a:pt x="2366713" y="991654"/>
                </a:lnTo>
                <a:lnTo>
                  <a:pt x="2381384" y="984898"/>
                </a:lnTo>
                <a:lnTo>
                  <a:pt x="2396055" y="978938"/>
                </a:lnTo>
                <a:lnTo>
                  <a:pt x="2411123" y="973375"/>
                </a:lnTo>
                <a:lnTo>
                  <a:pt x="2426983" y="967414"/>
                </a:lnTo>
                <a:lnTo>
                  <a:pt x="2442448" y="962248"/>
                </a:lnTo>
                <a:lnTo>
                  <a:pt x="2458705" y="957877"/>
                </a:lnTo>
                <a:lnTo>
                  <a:pt x="2474962" y="953109"/>
                </a:lnTo>
                <a:lnTo>
                  <a:pt x="2491615" y="949135"/>
                </a:lnTo>
                <a:lnTo>
                  <a:pt x="2508665" y="944764"/>
                </a:lnTo>
                <a:lnTo>
                  <a:pt x="2525716" y="941188"/>
                </a:lnTo>
                <a:lnTo>
                  <a:pt x="2560212" y="934035"/>
                </a:lnTo>
                <a:lnTo>
                  <a:pt x="2595502" y="927677"/>
                </a:lnTo>
                <a:lnTo>
                  <a:pt x="2630792" y="921717"/>
                </a:lnTo>
                <a:lnTo>
                  <a:pt x="2702165" y="910988"/>
                </a:lnTo>
                <a:lnTo>
                  <a:pt x="2719215" y="908206"/>
                </a:lnTo>
                <a:lnTo>
                  <a:pt x="2735868" y="904630"/>
                </a:lnTo>
                <a:lnTo>
                  <a:pt x="2752125" y="901054"/>
                </a:lnTo>
                <a:lnTo>
                  <a:pt x="2767589" y="897080"/>
                </a:lnTo>
                <a:lnTo>
                  <a:pt x="2781864" y="893504"/>
                </a:lnTo>
                <a:lnTo>
                  <a:pt x="2796139" y="888338"/>
                </a:lnTo>
                <a:lnTo>
                  <a:pt x="2809620" y="883967"/>
                </a:lnTo>
                <a:lnTo>
                  <a:pt x="2822308" y="878801"/>
                </a:lnTo>
                <a:lnTo>
                  <a:pt x="2834600" y="874033"/>
                </a:lnTo>
                <a:lnTo>
                  <a:pt x="2845703" y="868867"/>
                </a:lnTo>
                <a:lnTo>
                  <a:pt x="2856805" y="863304"/>
                </a:lnTo>
                <a:lnTo>
                  <a:pt x="2867511" y="858138"/>
                </a:lnTo>
                <a:lnTo>
                  <a:pt x="2877027" y="852575"/>
                </a:lnTo>
                <a:lnTo>
                  <a:pt x="2886147" y="847409"/>
                </a:lnTo>
                <a:lnTo>
                  <a:pt x="2894871" y="841449"/>
                </a:lnTo>
                <a:lnTo>
                  <a:pt x="2903197" y="836283"/>
                </a:lnTo>
                <a:lnTo>
                  <a:pt x="2917868" y="825951"/>
                </a:lnTo>
                <a:lnTo>
                  <a:pt x="2929764" y="816017"/>
                </a:lnTo>
                <a:lnTo>
                  <a:pt x="2940470" y="806877"/>
                </a:lnTo>
                <a:lnTo>
                  <a:pt x="2948400" y="798930"/>
                </a:lnTo>
                <a:lnTo>
                  <a:pt x="2954744" y="792572"/>
                </a:lnTo>
                <a:lnTo>
                  <a:pt x="2959106" y="787009"/>
                </a:lnTo>
                <a:lnTo>
                  <a:pt x="2962674" y="782638"/>
                </a:lnTo>
                <a:close/>
                <a:moveTo>
                  <a:pt x="0" y="0"/>
                </a:moveTo>
                <a:lnTo>
                  <a:pt x="1986" y="1984"/>
                </a:lnTo>
                <a:lnTo>
                  <a:pt x="8737" y="7938"/>
                </a:lnTo>
                <a:lnTo>
                  <a:pt x="19458" y="17066"/>
                </a:lnTo>
                <a:lnTo>
                  <a:pt x="34945" y="28972"/>
                </a:lnTo>
                <a:lnTo>
                  <a:pt x="44079" y="35719"/>
                </a:lnTo>
                <a:lnTo>
                  <a:pt x="54801" y="42863"/>
                </a:lnTo>
                <a:lnTo>
                  <a:pt x="66714" y="50403"/>
                </a:lnTo>
                <a:lnTo>
                  <a:pt x="79421" y="58738"/>
                </a:lnTo>
                <a:lnTo>
                  <a:pt x="93320" y="67072"/>
                </a:lnTo>
                <a:lnTo>
                  <a:pt x="108012" y="75406"/>
                </a:lnTo>
                <a:lnTo>
                  <a:pt x="124294" y="84138"/>
                </a:lnTo>
                <a:lnTo>
                  <a:pt x="141766" y="92869"/>
                </a:lnTo>
                <a:lnTo>
                  <a:pt x="160430" y="101203"/>
                </a:lnTo>
                <a:lnTo>
                  <a:pt x="180285" y="109934"/>
                </a:lnTo>
                <a:lnTo>
                  <a:pt x="201332" y="119063"/>
                </a:lnTo>
                <a:lnTo>
                  <a:pt x="223569" y="126603"/>
                </a:lnTo>
                <a:lnTo>
                  <a:pt x="246601" y="134938"/>
                </a:lnTo>
                <a:lnTo>
                  <a:pt x="271619" y="142478"/>
                </a:lnTo>
                <a:lnTo>
                  <a:pt x="297431" y="150019"/>
                </a:lnTo>
                <a:lnTo>
                  <a:pt x="324434" y="156369"/>
                </a:lnTo>
                <a:lnTo>
                  <a:pt x="353025" y="163116"/>
                </a:lnTo>
                <a:lnTo>
                  <a:pt x="382808" y="168275"/>
                </a:lnTo>
                <a:lnTo>
                  <a:pt x="413385" y="173831"/>
                </a:lnTo>
                <a:lnTo>
                  <a:pt x="445550" y="177403"/>
                </a:lnTo>
                <a:lnTo>
                  <a:pt x="478510" y="180975"/>
                </a:lnTo>
                <a:lnTo>
                  <a:pt x="513455" y="183753"/>
                </a:lnTo>
                <a:lnTo>
                  <a:pt x="531324" y="184547"/>
                </a:lnTo>
                <a:lnTo>
                  <a:pt x="549194" y="184944"/>
                </a:lnTo>
                <a:lnTo>
                  <a:pt x="567858" y="185341"/>
                </a:lnTo>
                <a:lnTo>
                  <a:pt x="586522" y="185738"/>
                </a:lnTo>
                <a:lnTo>
                  <a:pt x="662369" y="185738"/>
                </a:lnTo>
                <a:lnTo>
                  <a:pt x="738612" y="185738"/>
                </a:lnTo>
                <a:lnTo>
                  <a:pt x="814856" y="187325"/>
                </a:lnTo>
                <a:lnTo>
                  <a:pt x="852581" y="188119"/>
                </a:lnTo>
                <a:lnTo>
                  <a:pt x="890306" y="189309"/>
                </a:lnTo>
                <a:lnTo>
                  <a:pt x="928031" y="191294"/>
                </a:lnTo>
                <a:lnTo>
                  <a:pt x="965358" y="192881"/>
                </a:lnTo>
                <a:lnTo>
                  <a:pt x="1002289" y="195659"/>
                </a:lnTo>
                <a:lnTo>
                  <a:pt x="1038822" y="198438"/>
                </a:lnTo>
                <a:lnTo>
                  <a:pt x="1074959" y="202406"/>
                </a:lnTo>
                <a:lnTo>
                  <a:pt x="1110698" y="206375"/>
                </a:lnTo>
                <a:lnTo>
                  <a:pt x="1146040" y="211931"/>
                </a:lnTo>
                <a:lnTo>
                  <a:pt x="1180588" y="217488"/>
                </a:lnTo>
                <a:lnTo>
                  <a:pt x="1214739" y="224234"/>
                </a:lnTo>
                <a:lnTo>
                  <a:pt x="1248493" y="230981"/>
                </a:lnTo>
                <a:lnTo>
                  <a:pt x="1264774" y="234950"/>
                </a:lnTo>
                <a:lnTo>
                  <a:pt x="1281453" y="239316"/>
                </a:lnTo>
                <a:lnTo>
                  <a:pt x="1297734" y="243681"/>
                </a:lnTo>
                <a:lnTo>
                  <a:pt x="1313618" y="248444"/>
                </a:lnTo>
                <a:lnTo>
                  <a:pt x="1329502" y="253206"/>
                </a:lnTo>
                <a:lnTo>
                  <a:pt x="1344989" y="258763"/>
                </a:lnTo>
                <a:lnTo>
                  <a:pt x="1360476" y="263922"/>
                </a:lnTo>
                <a:lnTo>
                  <a:pt x="1375963" y="269478"/>
                </a:lnTo>
                <a:lnTo>
                  <a:pt x="1390656" y="275828"/>
                </a:lnTo>
                <a:lnTo>
                  <a:pt x="1405746" y="281781"/>
                </a:lnTo>
                <a:lnTo>
                  <a:pt x="1420042" y="288528"/>
                </a:lnTo>
                <a:lnTo>
                  <a:pt x="1434734" y="294878"/>
                </a:lnTo>
                <a:lnTo>
                  <a:pt x="1448633" y="302419"/>
                </a:lnTo>
                <a:lnTo>
                  <a:pt x="1462532" y="309959"/>
                </a:lnTo>
                <a:lnTo>
                  <a:pt x="1476430" y="317500"/>
                </a:lnTo>
                <a:lnTo>
                  <a:pt x="1489535" y="325438"/>
                </a:lnTo>
                <a:lnTo>
                  <a:pt x="1502639" y="334169"/>
                </a:lnTo>
                <a:lnTo>
                  <a:pt x="1515346" y="342503"/>
                </a:lnTo>
                <a:lnTo>
                  <a:pt x="1528054" y="351631"/>
                </a:lnTo>
                <a:lnTo>
                  <a:pt x="1540364" y="360759"/>
                </a:lnTo>
                <a:lnTo>
                  <a:pt x="1552674" y="370284"/>
                </a:lnTo>
                <a:lnTo>
                  <a:pt x="1563793" y="380603"/>
                </a:lnTo>
                <a:lnTo>
                  <a:pt x="1575706" y="390922"/>
                </a:lnTo>
                <a:lnTo>
                  <a:pt x="1586825" y="401638"/>
                </a:lnTo>
                <a:lnTo>
                  <a:pt x="1597547" y="412750"/>
                </a:lnTo>
                <a:lnTo>
                  <a:pt x="1608269" y="424259"/>
                </a:lnTo>
                <a:lnTo>
                  <a:pt x="1618196" y="436166"/>
                </a:lnTo>
                <a:lnTo>
                  <a:pt x="1628521" y="448469"/>
                </a:lnTo>
                <a:lnTo>
                  <a:pt x="1628521" y="371872"/>
                </a:lnTo>
                <a:lnTo>
                  <a:pt x="1638051" y="381397"/>
                </a:lnTo>
                <a:lnTo>
                  <a:pt x="1649567" y="393700"/>
                </a:lnTo>
                <a:lnTo>
                  <a:pt x="1663863" y="410766"/>
                </a:lnTo>
                <a:lnTo>
                  <a:pt x="1681733" y="431800"/>
                </a:lnTo>
                <a:lnTo>
                  <a:pt x="1701985" y="457200"/>
                </a:lnTo>
                <a:lnTo>
                  <a:pt x="1713104" y="471488"/>
                </a:lnTo>
                <a:lnTo>
                  <a:pt x="1724620" y="486966"/>
                </a:lnTo>
                <a:lnTo>
                  <a:pt x="1735739" y="503238"/>
                </a:lnTo>
                <a:lnTo>
                  <a:pt x="1747652" y="520303"/>
                </a:lnTo>
                <a:lnTo>
                  <a:pt x="1759962" y="538559"/>
                </a:lnTo>
                <a:lnTo>
                  <a:pt x="1772272" y="558006"/>
                </a:lnTo>
                <a:lnTo>
                  <a:pt x="1784582" y="577850"/>
                </a:lnTo>
                <a:lnTo>
                  <a:pt x="1796893" y="598884"/>
                </a:lnTo>
                <a:lnTo>
                  <a:pt x="1809203" y="620316"/>
                </a:lnTo>
                <a:lnTo>
                  <a:pt x="1821513" y="642938"/>
                </a:lnTo>
                <a:lnTo>
                  <a:pt x="1833029" y="666353"/>
                </a:lnTo>
                <a:lnTo>
                  <a:pt x="1844545" y="690166"/>
                </a:lnTo>
                <a:lnTo>
                  <a:pt x="1856061" y="715169"/>
                </a:lnTo>
                <a:lnTo>
                  <a:pt x="1866783" y="740966"/>
                </a:lnTo>
                <a:lnTo>
                  <a:pt x="1877505" y="767556"/>
                </a:lnTo>
                <a:lnTo>
                  <a:pt x="1887035" y="794544"/>
                </a:lnTo>
                <a:lnTo>
                  <a:pt x="1896566" y="822325"/>
                </a:lnTo>
                <a:lnTo>
                  <a:pt x="1904905" y="850503"/>
                </a:lnTo>
                <a:lnTo>
                  <a:pt x="1912847" y="879872"/>
                </a:lnTo>
                <a:lnTo>
                  <a:pt x="1919995" y="910034"/>
                </a:lnTo>
                <a:lnTo>
                  <a:pt x="1955337" y="874316"/>
                </a:lnTo>
                <a:lnTo>
                  <a:pt x="1963676" y="898922"/>
                </a:lnTo>
                <a:lnTo>
                  <a:pt x="1973207" y="927894"/>
                </a:lnTo>
                <a:lnTo>
                  <a:pt x="1984723" y="966391"/>
                </a:lnTo>
                <a:lnTo>
                  <a:pt x="1998621" y="1012825"/>
                </a:lnTo>
                <a:lnTo>
                  <a:pt x="2005372" y="1038622"/>
                </a:lnTo>
                <a:lnTo>
                  <a:pt x="2012520" y="1066403"/>
                </a:lnTo>
                <a:lnTo>
                  <a:pt x="2019668" y="1095375"/>
                </a:lnTo>
                <a:lnTo>
                  <a:pt x="2026816" y="1125538"/>
                </a:lnTo>
                <a:lnTo>
                  <a:pt x="2033566" y="1156891"/>
                </a:lnTo>
                <a:lnTo>
                  <a:pt x="2040317" y="1189435"/>
                </a:lnTo>
                <a:lnTo>
                  <a:pt x="2046671" y="1222375"/>
                </a:lnTo>
                <a:lnTo>
                  <a:pt x="2052230" y="1256110"/>
                </a:lnTo>
                <a:lnTo>
                  <a:pt x="2057790" y="1290241"/>
                </a:lnTo>
                <a:lnTo>
                  <a:pt x="2062158" y="1324769"/>
                </a:lnTo>
                <a:lnTo>
                  <a:pt x="2066129" y="1359694"/>
                </a:lnTo>
                <a:lnTo>
                  <a:pt x="2068511" y="1394619"/>
                </a:lnTo>
                <a:lnTo>
                  <a:pt x="2070894" y="1429147"/>
                </a:lnTo>
                <a:lnTo>
                  <a:pt x="2071291" y="1446610"/>
                </a:lnTo>
                <a:lnTo>
                  <a:pt x="2071688" y="1463675"/>
                </a:lnTo>
                <a:lnTo>
                  <a:pt x="2071688" y="1480741"/>
                </a:lnTo>
                <a:lnTo>
                  <a:pt x="2071291" y="1497806"/>
                </a:lnTo>
                <a:lnTo>
                  <a:pt x="2070894" y="1514475"/>
                </a:lnTo>
                <a:lnTo>
                  <a:pt x="2070100" y="1531144"/>
                </a:lnTo>
                <a:lnTo>
                  <a:pt x="2068511" y="1547416"/>
                </a:lnTo>
                <a:lnTo>
                  <a:pt x="2066923" y="1563688"/>
                </a:lnTo>
                <a:lnTo>
                  <a:pt x="2065335" y="1579960"/>
                </a:lnTo>
                <a:lnTo>
                  <a:pt x="2062555" y="1595835"/>
                </a:lnTo>
                <a:lnTo>
                  <a:pt x="2059775" y="1610916"/>
                </a:lnTo>
                <a:lnTo>
                  <a:pt x="2056995" y="1626394"/>
                </a:lnTo>
                <a:lnTo>
                  <a:pt x="2053421" y="1641078"/>
                </a:lnTo>
                <a:lnTo>
                  <a:pt x="2049450" y="1655763"/>
                </a:lnTo>
                <a:lnTo>
                  <a:pt x="2045082" y="1670050"/>
                </a:lnTo>
                <a:lnTo>
                  <a:pt x="2040317" y="1684338"/>
                </a:lnTo>
                <a:lnTo>
                  <a:pt x="2034758" y="1697435"/>
                </a:lnTo>
                <a:lnTo>
                  <a:pt x="2029198" y="1710531"/>
                </a:lnTo>
                <a:lnTo>
                  <a:pt x="2028520" y="1710950"/>
                </a:lnTo>
                <a:lnTo>
                  <a:pt x="2020892" y="1692617"/>
                </a:lnTo>
                <a:lnTo>
                  <a:pt x="2012561" y="1673551"/>
                </a:lnTo>
                <a:lnTo>
                  <a:pt x="2003438" y="1653690"/>
                </a:lnTo>
                <a:lnTo>
                  <a:pt x="1993917" y="1633830"/>
                </a:lnTo>
                <a:lnTo>
                  <a:pt x="1983604" y="1613969"/>
                </a:lnTo>
                <a:lnTo>
                  <a:pt x="1973290" y="1593712"/>
                </a:lnTo>
                <a:lnTo>
                  <a:pt x="1962183" y="1573057"/>
                </a:lnTo>
                <a:lnTo>
                  <a:pt x="1950679" y="1552402"/>
                </a:lnTo>
                <a:lnTo>
                  <a:pt x="1939175" y="1531350"/>
                </a:lnTo>
                <a:lnTo>
                  <a:pt x="1926878" y="1510298"/>
                </a:lnTo>
                <a:lnTo>
                  <a:pt x="1914185" y="1488848"/>
                </a:lnTo>
                <a:lnTo>
                  <a:pt x="1900301" y="1467796"/>
                </a:lnTo>
                <a:lnTo>
                  <a:pt x="1894260" y="1458189"/>
                </a:lnTo>
                <a:lnTo>
                  <a:pt x="1928813" y="1036638"/>
                </a:lnTo>
                <a:lnTo>
                  <a:pt x="1862051" y="1408114"/>
                </a:lnTo>
                <a:lnTo>
                  <a:pt x="1843972" y="1381204"/>
                </a:lnTo>
                <a:lnTo>
                  <a:pt x="1813824" y="1337908"/>
                </a:lnTo>
                <a:lnTo>
                  <a:pt x="1782090" y="1294612"/>
                </a:lnTo>
                <a:lnTo>
                  <a:pt x="1749959" y="1250919"/>
                </a:lnTo>
                <a:lnTo>
                  <a:pt x="1716638" y="1208021"/>
                </a:lnTo>
                <a:lnTo>
                  <a:pt x="1681730" y="1165122"/>
                </a:lnTo>
                <a:lnTo>
                  <a:pt x="1658188" y="1136727"/>
                </a:lnTo>
                <a:lnTo>
                  <a:pt x="1662012" y="1095017"/>
                </a:lnTo>
                <a:lnTo>
                  <a:pt x="1664012" y="1064080"/>
                </a:lnTo>
                <a:lnTo>
                  <a:pt x="1666812" y="1028781"/>
                </a:lnTo>
                <a:lnTo>
                  <a:pt x="1669612" y="988722"/>
                </a:lnTo>
                <a:lnTo>
                  <a:pt x="1671612" y="945094"/>
                </a:lnTo>
                <a:lnTo>
                  <a:pt x="1673212" y="897896"/>
                </a:lnTo>
                <a:lnTo>
                  <a:pt x="1674412" y="848715"/>
                </a:lnTo>
                <a:lnTo>
                  <a:pt x="1674812" y="797154"/>
                </a:lnTo>
                <a:lnTo>
                  <a:pt x="1674412" y="744800"/>
                </a:lnTo>
                <a:lnTo>
                  <a:pt x="1674012" y="718227"/>
                </a:lnTo>
                <a:lnTo>
                  <a:pt x="1672812" y="691653"/>
                </a:lnTo>
                <a:lnTo>
                  <a:pt x="1671612" y="665080"/>
                </a:lnTo>
                <a:lnTo>
                  <a:pt x="1670012" y="638506"/>
                </a:lnTo>
                <a:lnTo>
                  <a:pt x="1668012" y="612329"/>
                </a:lnTo>
                <a:lnTo>
                  <a:pt x="1666012" y="586549"/>
                </a:lnTo>
                <a:lnTo>
                  <a:pt x="1663212" y="560372"/>
                </a:lnTo>
                <a:lnTo>
                  <a:pt x="1659612" y="534988"/>
                </a:lnTo>
                <a:lnTo>
                  <a:pt x="1660412" y="553629"/>
                </a:lnTo>
                <a:lnTo>
                  <a:pt x="1662012" y="603603"/>
                </a:lnTo>
                <a:lnTo>
                  <a:pt x="1662412" y="638109"/>
                </a:lnTo>
                <a:lnTo>
                  <a:pt x="1662412" y="676978"/>
                </a:lnTo>
                <a:lnTo>
                  <a:pt x="1662412" y="720607"/>
                </a:lnTo>
                <a:lnTo>
                  <a:pt x="1662012" y="766218"/>
                </a:lnTo>
                <a:lnTo>
                  <a:pt x="1660412" y="814606"/>
                </a:lnTo>
                <a:lnTo>
                  <a:pt x="1658812" y="863787"/>
                </a:lnTo>
                <a:lnTo>
                  <a:pt x="1655612" y="912174"/>
                </a:lnTo>
                <a:lnTo>
                  <a:pt x="1654012" y="936765"/>
                </a:lnTo>
                <a:lnTo>
                  <a:pt x="1652012" y="960562"/>
                </a:lnTo>
                <a:lnTo>
                  <a:pt x="1649612" y="983566"/>
                </a:lnTo>
                <a:lnTo>
                  <a:pt x="1646812" y="1006570"/>
                </a:lnTo>
                <a:lnTo>
                  <a:pt x="1644412" y="1028384"/>
                </a:lnTo>
                <a:lnTo>
                  <a:pt x="1640812" y="1049405"/>
                </a:lnTo>
                <a:lnTo>
                  <a:pt x="1637212" y="1069633"/>
                </a:lnTo>
                <a:lnTo>
                  <a:pt x="1633212" y="1088274"/>
                </a:lnTo>
                <a:lnTo>
                  <a:pt x="1629548" y="1102806"/>
                </a:lnTo>
                <a:lnTo>
                  <a:pt x="1611517" y="1081708"/>
                </a:lnTo>
                <a:lnTo>
                  <a:pt x="1575419" y="1041192"/>
                </a:lnTo>
                <a:lnTo>
                  <a:pt x="1538925" y="1001074"/>
                </a:lnTo>
                <a:lnTo>
                  <a:pt x="1502827" y="962545"/>
                </a:lnTo>
                <a:lnTo>
                  <a:pt x="1465936" y="924810"/>
                </a:lnTo>
                <a:lnTo>
                  <a:pt x="1429441" y="888663"/>
                </a:lnTo>
                <a:lnTo>
                  <a:pt x="1393343" y="853709"/>
                </a:lnTo>
                <a:lnTo>
                  <a:pt x="1357245" y="820740"/>
                </a:lnTo>
                <a:lnTo>
                  <a:pt x="1321941" y="789758"/>
                </a:lnTo>
                <a:lnTo>
                  <a:pt x="1304487" y="774267"/>
                </a:lnTo>
                <a:lnTo>
                  <a:pt x="1286636" y="759967"/>
                </a:lnTo>
                <a:lnTo>
                  <a:pt x="1269579" y="745668"/>
                </a:lnTo>
                <a:lnTo>
                  <a:pt x="1252522" y="732560"/>
                </a:lnTo>
                <a:lnTo>
                  <a:pt x="1238401" y="721708"/>
                </a:lnTo>
                <a:lnTo>
                  <a:pt x="1238183" y="719838"/>
                </a:lnTo>
                <a:lnTo>
                  <a:pt x="1234535" y="690371"/>
                </a:lnTo>
                <a:lnTo>
                  <a:pt x="1229671" y="654531"/>
                </a:lnTo>
                <a:lnTo>
                  <a:pt x="1223997" y="615108"/>
                </a:lnTo>
                <a:lnTo>
                  <a:pt x="1217106" y="576482"/>
                </a:lnTo>
                <a:lnTo>
                  <a:pt x="1213864" y="557766"/>
                </a:lnTo>
                <a:lnTo>
                  <a:pt x="1210216" y="540643"/>
                </a:lnTo>
                <a:lnTo>
                  <a:pt x="1206973" y="524714"/>
                </a:lnTo>
                <a:lnTo>
                  <a:pt x="1203325" y="511175"/>
                </a:lnTo>
                <a:lnTo>
                  <a:pt x="1206973" y="531882"/>
                </a:lnTo>
                <a:lnTo>
                  <a:pt x="1209810" y="554580"/>
                </a:lnTo>
                <a:lnTo>
                  <a:pt x="1213053" y="583650"/>
                </a:lnTo>
                <a:lnTo>
                  <a:pt x="1214674" y="599578"/>
                </a:lnTo>
                <a:lnTo>
                  <a:pt x="1216295" y="616303"/>
                </a:lnTo>
                <a:lnTo>
                  <a:pt x="1217106" y="633824"/>
                </a:lnTo>
                <a:lnTo>
                  <a:pt x="1217511" y="650948"/>
                </a:lnTo>
                <a:lnTo>
                  <a:pt x="1217917" y="668469"/>
                </a:lnTo>
                <a:lnTo>
                  <a:pt x="1217511" y="685990"/>
                </a:lnTo>
                <a:lnTo>
                  <a:pt x="1216295" y="703113"/>
                </a:lnTo>
                <a:lnTo>
                  <a:pt x="1216046" y="705118"/>
                </a:lnTo>
                <a:lnTo>
                  <a:pt x="1202540" y="695222"/>
                </a:lnTo>
                <a:lnTo>
                  <a:pt x="1186673" y="684497"/>
                </a:lnTo>
                <a:lnTo>
                  <a:pt x="1170805" y="673773"/>
                </a:lnTo>
                <a:lnTo>
                  <a:pt x="1154938" y="663842"/>
                </a:lnTo>
                <a:lnTo>
                  <a:pt x="1139468" y="654707"/>
                </a:lnTo>
                <a:lnTo>
                  <a:pt x="1124790" y="645968"/>
                </a:lnTo>
                <a:lnTo>
                  <a:pt x="1110113" y="638024"/>
                </a:lnTo>
                <a:lnTo>
                  <a:pt x="1095833" y="630477"/>
                </a:lnTo>
                <a:lnTo>
                  <a:pt x="1081949" y="623724"/>
                </a:lnTo>
                <a:lnTo>
                  <a:pt x="1068065" y="618163"/>
                </a:lnTo>
                <a:lnTo>
                  <a:pt x="1054975" y="613000"/>
                </a:lnTo>
                <a:lnTo>
                  <a:pt x="1042281" y="608630"/>
                </a:lnTo>
                <a:lnTo>
                  <a:pt x="1017290" y="600686"/>
                </a:lnTo>
                <a:lnTo>
                  <a:pt x="991902" y="592345"/>
                </a:lnTo>
                <a:lnTo>
                  <a:pt x="966118" y="583209"/>
                </a:lnTo>
                <a:lnTo>
                  <a:pt x="939937" y="574073"/>
                </a:lnTo>
                <a:lnTo>
                  <a:pt x="886782" y="553815"/>
                </a:lnTo>
                <a:lnTo>
                  <a:pt x="833627" y="533160"/>
                </a:lnTo>
                <a:lnTo>
                  <a:pt x="780075" y="511711"/>
                </a:lnTo>
                <a:lnTo>
                  <a:pt x="727317" y="489864"/>
                </a:lnTo>
                <a:lnTo>
                  <a:pt x="694143" y="475740"/>
                </a:lnTo>
                <a:lnTo>
                  <a:pt x="615950" y="344488"/>
                </a:lnTo>
                <a:lnTo>
                  <a:pt x="682265" y="470683"/>
                </a:lnTo>
                <a:lnTo>
                  <a:pt x="676938" y="468415"/>
                </a:lnTo>
                <a:lnTo>
                  <a:pt x="628543" y="447363"/>
                </a:lnTo>
                <a:lnTo>
                  <a:pt x="583322" y="427105"/>
                </a:lnTo>
                <a:lnTo>
                  <a:pt x="541670" y="408436"/>
                </a:lnTo>
                <a:lnTo>
                  <a:pt x="473044" y="376659"/>
                </a:lnTo>
                <a:lnTo>
                  <a:pt x="427426" y="355607"/>
                </a:lnTo>
                <a:lnTo>
                  <a:pt x="411162" y="347663"/>
                </a:lnTo>
                <a:lnTo>
                  <a:pt x="413939" y="350444"/>
                </a:lnTo>
                <a:lnTo>
                  <a:pt x="417906" y="352827"/>
                </a:lnTo>
                <a:lnTo>
                  <a:pt x="427029" y="359977"/>
                </a:lnTo>
                <a:lnTo>
                  <a:pt x="439327" y="367524"/>
                </a:lnTo>
                <a:lnTo>
                  <a:pt x="453607" y="375865"/>
                </a:lnTo>
                <a:lnTo>
                  <a:pt x="470664" y="385001"/>
                </a:lnTo>
                <a:lnTo>
                  <a:pt x="490102" y="394931"/>
                </a:lnTo>
                <a:lnTo>
                  <a:pt x="533340" y="416380"/>
                </a:lnTo>
                <a:lnTo>
                  <a:pt x="582925" y="440213"/>
                </a:lnTo>
                <a:lnTo>
                  <a:pt x="636873" y="465237"/>
                </a:lnTo>
                <a:lnTo>
                  <a:pt x="692805" y="491056"/>
                </a:lnTo>
                <a:lnTo>
                  <a:pt x="750721" y="516477"/>
                </a:lnTo>
                <a:lnTo>
                  <a:pt x="807049" y="541502"/>
                </a:lnTo>
                <a:lnTo>
                  <a:pt x="861791" y="565334"/>
                </a:lnTo>
                <a:lnTo>
                  <a:pt x="928558" y="593908"/>
                </a:lnTo>
                <a:lnTo>
                  <a:pt x="927038" y="593725"/>
                </a:lnTo>
                <a:lnTo>
                  <a:pt x="913525" y="596435"/>
                </a:lnTo>
                <a:lnTo>
                  <a:pt x="897230" y="599533"/>
                </a:lnTo>
                <a:lnTo>
                  <a:pt x="875769" y="603018"/>
                </a:lnTo>
                <a:lnTo>
                  <a:pt x="848744" y="607664"/>
                </a:lnTo>
                <a:lnTo>
                  <a:pt x="818141" y="611149"/>
                </a:lnTo>
                <a:lnTo>
                  <a:pt x="783565" y="615795"/>
                </a:lnTo>
                <a:lnTo>
                  <a:pt x="746206" y="618893"/>
                </a:lnTo>
                <a:lnTo>
                  <a:pt x="725937" y="620442"/>
                </a:lnTo>
                <a:lnTo>
                  <a:pt x="705668" y="621603"/>
                </a:lnTo>
                <a:lnTo>
                  <a:pt x="685002" y="622765"/>
                </a:lnTo>
                <a:lnTo>
                  <a:pt x="663540" y="623152"/>
                </a:lnTo>
                <a:lnTo>
                  <a:pt x="642079" y="623539"/>
                </a:lnTo>
                <a:lnTo>
                  <a:pt x="620618" y="623539"/>
                </a:lnTo>
                <a:lnTo>
                  <a:pt x="598759" y="623152"/>
                </a:lnTo>
                <a:lnTo>
                  <a:pt x="576503" y="621990"/>
                </a:lnTo>
                <a:lnTo>
                  <a:pt x="554247" y="620829"/>
                </a:lnTo>
                <a:lnTo>
                  <a:pt x="532388" y="618506"/>
                </a:lnTo>
                <a:lnTo>
                  <a:pt x="510132" y="616182"/>
                </a:lnTo>
                <a:lnTo>
                  <a:pt x="488670" y="613085"/>
                </a:lnTo>
                <a:lnTo>
                  <a:pt x="467209" y="609213"/>
                </a:lnTo>
                <a:lnTo>
                  <a:pt x="446145" y="604954"/>
                </a:lnTo>
                <a:lnTo>
                  <a:pt x="429576" y="600994"/>
                </a:lnTo>
                <a:lnTo>
                  <a:pt x="417530" y="597597"/>
                </a:lnTo>
                <a:lnTo>
                  <a:pt x="404812" y="593725"/>
                </a:lnTo>
                <a:lnTo>
                  <a:pt x="425081" y="599920"/>
                </a:lnTo>
                <a:lnTo>
                  <a:pt x="429576" y="600994"/>
                </a:lnTo>
                <a:lnTo>
                  <a:pt x="432632" y="601856"/>
                </a:lnTo>
                <a:lnTo>
                  <a:pt x="453299" y="606890"/>
                </a:lnTo>
                <a:lnTo>
                  <a:pt x="479132" y="613085"/>
                </a:lnTo>
                <a:lnTo>
                  <a:pt x="509734" y="619280"/>
                </a:lnTo>
                <a:lnTo>
                  <a:pt x="526426" y="622378"/>
                </a:lnTo>
                <a:lnTo>
                  <a:pt x="543913" y="625475"/>
                </a:lnTo>
                <a:lnTo>
                  <a:pt x="562195" y="628573"/>
                </a:lnTo>
                <a:lnTo>
                  <a:pt x="582067" y="630896"/>
                </a:lnTo>
                <a:lnTo>
                  <a:pt x="602336" y="633606"/>
                </a:lnTo>
                <a:lnTo>
                  <a:pt x="623400" y="636317"/>
                </a:lnTo>
                <a:lnTo>
                  <a:pt x="645259" y="637865"/>
                </a:lnTo>
                <a:lnTo>
                  <a:pt x="667515" y="639414"/>
                </a:lnTo>
                <a:lnTo>
                  <a:pt x="690963" y="640576"/>
                </a:lnTo>
                <a:lnTo>
                  <a:pt x="714412" y="641350"/>
                </a:lnTo>
                <a:lnTo>
                  <a:pt x="739053" y="641350"/>
                </a:lnTo>
                <a:lnTo>
                  <a:pt x="763693" y="641350"/>
                </a:lnTo>
                <a:lnTo>
                  <a:pt x="788732" y="639801"/>
                </a:lnTo>
                <a:lnTo>
                  <a:pt x="814167" y="638640"/>
                </a:lnTo>
                <a:lnTo>
                  <a:pt x="840000" y="636317"/>
                </a:lnTo>
                <a:lnTo>
                  <a:pt x="865833" y="633219"/>
                </a:lnTo>
                <a:lnTo>
                  <a:pt x="892461" y="629347"/>
                </a:lnTo>
                <a:lnTo>
                  <a:pt x="918692" y="624701"/>
                </a:lnTo>
                <a:lnTo>
                  <a:pt x="945320" y="618893"/>
                </a:lnTo>
                <a:lnTo>
                  <a:pt x="971550" y="612310"/>
                </a:lnTo>
                <a:lnTo>
                  <a:pt x="971357" y="612122"/>
                </a:lnTo>
                <a:lnTo>
                  <a:pt x="1024430" y="634449"/>
                </a:lnTo>
                <a:lnTo>
                  <a:pt x="1049818" y="645571"/>
                </a:lnTo>
                <a:lnTo>
                  <a:pt x="1075602" y="659870"/>
                </a:lnTo>
                <a:lnTo>
                  <a:pt x="1100990" y="675759"/>
                </a:lnTo>
                <a:lnTo>
                  <a:pt x="1126377" y="691647"/>
                </a:lnTo>
                <a:lnTo>
                  <a:pt x="1151765" y="708727"/>
                </a:lnTo>
                <a:lnTo>
                  <a:pt x="1176359" y="725807"/>
                </a:lnTo>
                <a:lnTo>
                  <a:pt x="1200953" y="743682"/>
                </a:lnTo>
                <a:lnTo>
                  <a:pt x="1225547" y="762351"/>
                </a:lnTo>
                <a:lnTo>
                  <a:pt x="1248951" y="781417"/>
                </a:lnTo>
                <a:lnTo>
                  <a:pt x="1272752" y="801277"/>
                </a:lnTo>
                <a:lnTo>
                  <a:pt x="1296553" y="820740"/>
                </a:lnTo>
                <a:lnTo>
                  <a:pt x="1319164" y="841395"/>
                </a:lnTo>
                <a:lnTo>
                  <a:pt x="1342171" y="862050"/>
                </a:lnTo>
                <a:lnTo>
                  <a:pt x="1364385" y="883500"/>
                </a:lnTo>
                <a:lnTo>
                  <a:pt x="1386600" y="904949"/>
                </a:lnTo>
                <a:lnTo>
                  <a:pt x="1408020" y="926796"/>
                </a:lnTo>
                <a:lnTo>
                  <a:pt x="1429441" y="949039"/>
                </a:lnTo>
                <a:lnTo>
                  <a:pt x="1450465" y="971283"/>
                </a:lnTo>
                <a:lnTo>
                  <a:pt x="1471489" y="993924"/>
                </a:lnTo>
                <a:lnTo>
                  <a:pt x="1491720" y="1016962"/>
                </a:lnTo>
                <a:lnTo>
                  <a:pt x="1511951" y="1039603"/>
                </a:lnTo>
                <a:lnTo>
                  <a:pt x="1514611" y="1042747"/>
                </a:lnTo>
                <a:lnTo>
                  <a:pt x="1509729" y="1046212"/>
                </a:lnTo>
                <a:lnTo>
                  <a:pt x="1495050" y="1055387"/>
                </a:lnTo>
                <a:lnTo>
                  <a:pt x="1480372" y="1064163"/>
                </a:lnTo>
                <a:lnTo>
                  <a:pt x="1465297" y="1072540"/>
                </a:lnTo>
                <a:lnTo>
                  <a:pt x="1449428" y="1080917"/>
                </a:lnTo>
                <a:lnTo>
                  <a:pt x="1433163" y="1088496"/>
                </a:lnTo>
                <a:lnTo>
                  <a:pt x="1416501" y="1095677"/>
                </a:lnTo>
                <a:lnTo>
                  <a:pt x="1399442" y="1102458"/>
                </a:lnTo>
                <a:lnTo>
                  <a:pt x="1381986" y="1109240"/>
                </a:lnTo>
                <a:lnTo>
                  <a:pt x="1364531" y="1115223"/>
                </a:lnTo>
                <a:lnTo>
                  <a:pt x="1346679" y="1121207"/>
                </a:lnTo>
                <a:lnTo>
                  <a:pt x="1328033" y="1126792"/>
                </a:lnTo>
                <a:lnTo>
                  <a:pt x="1309387" y="1131579"/>
                </a:lnTo>
                <a:lnTo>
                  <a:pt x="1290345" y="1136366"/>
                </a:lnTo>
                <a:lnTo>
                  <a:pt x="1271699" y="1141153"/>
                </a:lnTo>
                <a:lnTo>
                  <a:pt x="1251864" y="1145142"/>
                </a:lnTo>
                <a:lnTo>
                  <a:pt x="1232821" y="1149131"/>
                </a:lnTo>
                <a:lnTo>
                  <a:pt x="1212985" y="1153120"/>
                </a:lnTo>
                <a:lnTo>
                  <a:pt x="1193150" y="1156311"/>
                </a:lnTo>
                <a:lnTo>
                  <a:pt x="1173711" y="1159502"/>
                </a:lnTo>
                <a:lnTo>
                  <a:pt x="1133246" y="1165087"/>
                </a:lnTo>
                <a:lnTo>
                  <a:pt x="1093574" y="1169475"/>
                </a:lnTo>
                <a:lnTo>
                  <a:pt x="1053109" y="1173065"/>
                </a:lnTo>
                <a:lnTo>
                  <a:pt x="1013438" y="1176257"/>
                </a:lnTo>
                <a:lnTo>
                  <a:pt x="973766" y="1178251"/>
                </a:lnTo>
                <a:lnTo>
                  <a:pt x="935285" y="1179448"/>
                </a:lnTo>
                <a:lnTo>
                  <a:pt x="897200" y="1180246"/>
                </a:lnTo>
                <a:lnTo>
                  <a:pt x="860305" y="1180645"/>
                </a:lnTo>
                <a:lnTo>
                  <a:pt x="824998" y="1180246"/>
                </a:lnTo>
                <a:lnTo>
                  <a:pt x="790880" y="1179448"/>
                </a:lnTo>
                <a:lnTo>
                  <a:pt x="757953" y="1178251"/>
                </a:lnTo>
                <a:lnTo>
                  <a:pt x="727009" y="1177453"/>
                </a:lnTo>
                <a:lnTo>
                  <a:pt x="698445" y="1175858"/>
                </a:lnTo>
                <a:lnTo>
                  <a:pt x="671865" y="1173863"/>
                </a:lnTo>
                <a:lnTo>
                  <a:pt x="625846" y="1170672"/>
                </a:lnTo>
                <a:lnTo>
                  <a:pt x="591332" y="1167880"/>
                </a:lnTo>
                <a:lnTo>
                  <a:pt x="561975" y="1164688"/>
                </a:lnTo>
                <a:lnTo>
                  <a:pt x="596490" y="1168677"/>
                </a:lnTo>
                <a:lnTo>
                  <a:pt x="630210" y="1172667"/>
                </a:lnTo>
                <a:lnTo>
                  <a:pt x="663534" y="1176257"/>
                </a:lnTo>
                <a:lnTo>
                  <a:pt x="696065" y="1179049"/>
                </a:lnTo>
                <a:lnTo>
                  <a:pt x="728199" y="1181841"/>
                </a:lnTo>
                <a:lnTo>
                  <a:pt x="759143" y="1183836"/>
                </a:lnTo>
                <a:lnTo>
                  <a:pt x="789293" y="1186229"/>
                </a:lnTo>
                <a:lnTo>
                  <a:pt x="819047" y="1187825"/>
                </a:lnTo>
                <a:lnTo>
                  <a:pt x="848007" y="1189421"/>
                </a:lnTo>
                <a:lnTo>
                  <a:pt x="876174" y="1190617"/>
                </a:lnTo>
                <a:lnTo>
                  <a:pt x="903547" y="1191415"/>
                </a:lnTo>
                <a:lnTo>
                  <a:pt x="930921" y="1191814"/>
                </a:lnTo>
                <a:lnTo>
                  <a:pt x="982494" y="1192213"/>
                </a:lnTo>
                <a:lnTo>
                  <a:pt x="1031686" y="1191415"/>
                </a:lnTo>
                <a:lnTo>
                  <a:pt x="1078499" y="1190219"/>
                </a:lnTo>
                <a:lnTo>
                  <a:pt x="1122138" y="1187426"/>
                </a:lnTo>
                <a:lnTo>
                  <a:pt x="1163793" y="1184634"/>
                </a:lnTo>
                <a:lnTo>
                  <a:pt x="1203068" y="1180645"/>
                </a:lnTo>
                <a:lnTo>
                  <a:pt x="1239565" y="1176257"/>
                </a:lnTo>
                <a:lnTo>
                  <a:pt x="1274476" y="1170672"/>
                </a:lnTo>
                <a:lnTo>
                  <a:pt x="1306214" y="1165486"/>
                </a:lnTo>
                <a:lnTo>
                  <a:pt x="1335967" y="1159901"/>
                </a:lnTo>
                <a:lnTo>
                  <a:pt x="1363737" y="1153519"/>
                </a:lnTo>
                <a:lnTo>
                  <a:pt x="1389524" y="1147535"/>
                </a:lnTo>
                <a:lnTo>
                  <a:pt x="1412930" y="1140754"/>
                </a:lnTo>
                <a:lnTo>
                  <a:pt x="1434353" y="1134770"/>
                </a:lnTo>
                <a:lnTo>
                  <a:pt x="1453395" y="1127989"/>
                </a:lnTo>
                <a:lnTo>
                  <a:pt x="1470851" y="1122005"/>
                </a:lnTo>
                <a:lnTo>
                  <a:pt x="1486719" y="1115622"/>
                </a:lnTo>
                <a:lnTo>
                  <a:pt x="1500207" y="1110038"/>
                </a:lnTo>
                <a:lnTo>
                  <a:pt x="1512109" y="1104852"/>
                </a:lnTo>
                <a:lnTo>
                  <a:pt x="1522424" y="1100065"/>
                </a:lnTo>
                <a:lnTo>
                  <a:pt x="1531151" y="1095677"/>
                </a:lnTo>
                <a:lnTo>
                  <a:pt x="1537499" y="1091688"/>
                </a:lnTo>
                <a:lnTo>
                  <a:pt x="1546226" y="1086103"/>
                </a:lnTo>
                <a:lnTo>
                  <a:pt x="1549400" y="1084507"/>
                </a:lnTo>
                <a:lnTo>
                  <a:pt x="1549151" y="1084051"/>
                </a:lnTo>
                <a:lnTo>
                  <a:pt x="1550825" y="1086077"/>
                </a:lnTo>
                <a:lnTo>
                  <a:pt x="1570263" y="1109512"/>
                </a:lnTo>
                <a:lnTo>
                  <a:pt x="1588510" y="1132551"/>
                </a:lnTo>
                <a:lnTo>
                  <a:pt x="1607154" y="1155986"/>
                </a:lnTo>
                <a:lnTo>
                  <a:pt x="1625004" y="1179421"/>
                </a:lnTo>
                <a:lnTo>
                  <a:pt x="1642458" y="1202857"/>
                </a:lnTo>
                <a:lnTo>
                  <a:pt x="1659516" y="1225895"/>
                </a:lnTo>
                <a:lnTo>
                  <a:pt x="1692440" y="1271971"/>
                </a:lnTo>
                <a:lnTo>
                  <a:pt x="1723778" y="1317253"/>
                </a:lnTo>
                <a:lnTo>
                  <a:pt x="1753926" y="1362138"/>
                </a:lnTo>
                <a:lnTo>
                  <a:pt x="1782090" y="1405037"/>
                </a:lnTo>
                <a:lnTo>
                  <a:pt x="1808668" y="1447141"/>
                </a:lnTo>
                <a:lnTo>
                  <a:pt x="1833262" y="1487657"/>
                </a:lnTo>
                <a:lnTo>
                  <a:pt x="1856269" y="1526186"/>
                </a:lnTo>
                <a:lnTo>
                  <a:pt x="1877293" y="1562332"/>
                </a:lnTo>
                <a:lnTo>
                  <a:pt x="1896334" y="1596889"/>
                </a:lnTo>
                <a:lnTo>
                  <a:pt x="1912343" y="1625032"/>
                </a:lnTo>
                <a:lnTo>
                  <a:pt x="1902184" y="1628293"/>
                </a:lnTo>
                <a:lnTo>
                  <a:pt x="1881929" y="1634584"/>
                </a:lnTo>
                <a:lnTo>
                  <a:pt x="1856907" y="1641268"/>
                </a:lnTo>
                <a:lnTo>
                  <a:pt x="1827913" y="1649131"/>
                </a:lnTo>
                <a:lnTo>
                  <a:pt x="1795345" y="1657387"/>
                </a:lnTo>
                <a:lnTo>
                  <a:pt x="1759600" y="1666037"/>
                </a:lnTo>
                <a:lnTo>
                  <a:pt x="1721471" y="1674294"/>
                </a:lnTo>
                <a:lnTo>
                  <a:pt x="1701215" y="1678225"/>
                </a:lnTo>
                <a:lnTo>
                  <a:pt x="1680959" y="1681764"/>
                </a:lnTo>
                <a:lnTo>
                  <a:pt x="1659909" y="1685302"/>
                </a:lnTo>
                <a:lnTo>
                  <a:pt x="1638859" y="1688841"/>
                </a:lnTo>
                <a:lnTo>
                  <a:pt x="1617412" y="1691593"/>
                </a:lnTo>
                <a:lnTo>
                  <a:pt x="1595965" y="1694345"/>
                </a:lnTo>
                <a:lnTo>
                  <a:pt x="1574120" y="1696311"/>
                </a:lnTo>
                <a:lnTo>
                  <a:pt x="1552276" y="1698277"/>
                </a:lnTo>
                <a:lnTo>
                  <a:pt x="1530034" y="1699850"/>
                </a:lnTo>
                <a:lnTo>
                  <a:pt x="1508189" y="1701029"/>
                </a:lnTo>
                <a:lnTo>
                  <a:pt x="1486345" y="1701422"/>
                </a:lnTo>
                <a:lnTo>
                  <a:pt x="1469825" y="1701422"/>
                </a:lnTo>
                <a:lnTo>
                  <a:pt x="1437096" y="1699850"/>
                </a:lnTo>
                <a:lnTo>
                  <a:pt x="1422400" y="1699063"/>
                </a:lnTo>
                <a:lnTo>
                  <a:pt x="1443450" y="1700243"/>
                </a:lnTo>
                <a:lnTo>
                  <a:pt x="1464898" y="1701422"/>
                </a:lnTo>
                <a:lnTo>
                  <a:pt x="1469825" y="1701422"/>
                </a:lnTo>
                <a:lnTo>
                  <a:pt x="1478004" y="1701815"/>
                </a:lnTo>
                <a:lnTo>
                  <a:pt x="1506601" y="1702602"/>
                </a:lnTo>
                <a:lnTo>
                  <a:pt x="1539566" y="1702995"/>
                </a:lnTo>
                <a:lnTo>
                  <a:pt x="1575709" y="1703388"/>
                </a:lnTo>
                <a:lnTo>
                  <a:pt x="1615426" y="1702995"/>
                </a:lnTo>
                <a:lnTo>
                  <a:pt x="1656732" y="1701815"/>
                </a:lnTo>
                <a:lnTo>
                  <a:pt x="1700024" y="1699456"/>
                </a:lnTo>
                <a:lnTo>
                  <a:pt x="1721868" y="1698277"/>
                </a:lnTo>
                <a:lnTo>
                  <a:pt x="1743713" y="1696311"/>
                </a:lnTo>
                <a:lnTo>
                  <a:pt x="1765954" y="1694345"/>
                </a:lnTo>
                <a:lnTo>
                  <a:pt x="1788196" y="1691593"/>
                </a:lnTo>
                <a:lnTo>
                  <a:pt x="1810040" y="1689234"/>
                </a:lnTo>
                <a:lnTo>
                  <a:pt x="1831885" y="1686089"/>
                </a:lnTo>
                <a:lnTo>
                  <a:pt x="1853332" y="1682550"/>
                </a:lnTo>
                <a:lnTo>
                  <a:pt x="1873985" y="1678619"/>
                </a:lnTo>
                <a:lnTo>
                  <a:pt x="1894638" y="1673901"/>
                </a:lnTo>
                <a:lnTo>
                  <a:pt x="1914497" y="1669182"/>
                </a:lnTo>
                <a:lnTo>
                  <a:pt x="1933533" y="1664079"/>
                </a:lnTo>
                <a:lnTo>
                  <a:pt x="1943539" y="1682687"/>
                </a:lnTo>
                <a:lnTo>
                  <a:pt x="1964563" y="1723997"/>
                </a:lnTo>
                <a:lnTo>
                  <a:pt x="1974533" y="1744276"/>
                </a:lnTo>
                <a:lnTo>
                  <a:pt x="1961691" y="1752203"/>
                </a:lnTo>
                <a:lnTo>
                  <a:pt x="1946204" y="1755775"/>
                </a:lnTo>
                <a:lnTo>
                  <a:pt x="1927937" y="1759347"/>
                </a:lnTo>
                <a:lnTo>
                  <a:pt x="1902919" y="1764506"/>
                </a:lnTo>
                <a:lnTo>
                  <a:pt x="1871151" y="1770063"/>
                </a:lnTo>
                <a:lnTo>
                  <a:pt x="1834618" y="1775619"/>
                </a:lnTo>
                <a:lnTo>
                  <a:pt x="1792127" y="1781175"/>
                </a:lnTo>
                <a:lnTo>
                  <a:pt x="1768698" y="1783556"/>
                </a:lnTo>
                <a:lnTo>
                  <a:pt x="1744475" y="1785938"/>
                </a:lnTo>
                <a:lnTo>
                  <a:pt x="1719060" y="1787922"/>
                </a:lnTo>
                <a:lnTo>
                  <a:pt x="1692852" y="1789906"/>
                </a:lnTo>
                <a:lnTo>
                  <a:pt x="1665849" y="1791494"/>
                </a:lnTo>
                <a:lnTo>
                  <a:pt x="1637257" y="1792288"/>
                </a:lnTo>
                <a:lnTo>
                  <a:pt x="1607872" y="1793081"/>
                </a:lnTo>
                <a:lnTo>
                  <a:pt x="1578089" y="1793875"/>
                </a:lnTo>
                <a:lnTo>
                  <a:pt x="1546718" y="1793081"/>
                </a:lnTo>
                <a:lnTo>
                  <a:pt x="1515346" y="1792685"/>
                </a:lnTo>
                <a:lnTo>
                  <a:pt x="1483181" y="1791494"/>
                </a:lnTo>
                <a:lnTo>
                  <a:pt x="1450221" y="1789510"/>
                </a:lnTo>
                <a:lnTo>
                  <a:pt x="1416865" y="1786731"/>
                </a:lnTo>
                <a:lnTo>
                  <a:pt x="1383111" y="1783556"/>
                </a:lnTo>
                <a:lnTo>
                  <a:pt x="1348563" y="1779191"/>
                </a:lnTo>
                <a:lnTo>
                  <a:pt x="1314015" y="1774428"/>
                </a:lnTo>
                <a:lnTo>
                  <a:pt x="1279070" y="1768872"/>
                </a:lnTo>
                <a:lnTo>
                  <a:pt x="1243728" y="1761728"/>
                </a:lnTo>
                <a:lnTo>
                  <a:pt x="1272319" y="1733153"/>
                </a:lnTo>
                <a:lnTo>
                  <a:pt x="1260803" y="1730772"/>
                </a:lnTo>
                <a:lnTo>
                  <a:pt x="1246905" y="1727200"/>
                </a:lnTo>
                <a:lnTo>
                  <a:pt x="1227447" y="1722041"/>
                </a:lnTo>
                <a:lnTo>
                  <a:pt x="1204017" y="1715691"/>
                </a:lnTo>
                <a:lnTo>
                  <a:pt x="1175823" y="1707356"/>
                </a:lnTo>
                <a:lnTo>
                  <a:pt x="1144452" y="1697435"/>
                </a:lnTo>
                <a:lnTo>
                  <a:pt x="1108713" y="1685925"/>
                </a:lnTo>
                <a:lnTo>
                  <a:pt x="1070194" y="1672431"/>
                </a:lnTo>
                <a:lnTo>
                  <a:pt x="1028498" y="1656556"/>
                </a:lnTo>
                <a:lnTo>
                  <a:pt x="1007054" y="1648222"/>
                </a:lnTo>
                <a:lnTo>
                  <a:pt x="984816" y="1639094"/>
                </a:lnTo>
                <a:lnTo>
                  <a:pt x="961784" y="1629966"/>
                </a:lnTo>
                <a:lnTo>
                  <a:pt x="938752" y="1619250"/>
                </a:lnTo>
                <a:lnTo>
                  <a:pt x="914926" y="1608931"/>
                </a:lnTo>
                <a:lnTo>
                  <a:pt x="890703" y="1597819"/>
                </a:lnTo>
                <a:lnTo>
                  <a:pt x="866480" y="1585913"/>
                </a:lnTo>
                <a:lnTo>
                  <a:pt x="841859" y="1573610"/>
                </a:lnTo>
                <a:lnTo>
                  <a:pt x="816842" y="1560513"/>
                </a:lnTo>
                <a:lnTo>
                  <a:pt x="791427" y="1547019"/>
                </a:lnTo>
                <a:lnTo>
                  <a:pt x="766013" y="1533128"/>
                </a:lnTo>
                <a:lnTo>
                  <a:pt x="740598" y="1518444"/>
                </a:lnTo>
                <a:lnTo>
                  <a:pt x="826769" y="1496219"/>
                </a:lnTo>
                <a:lnTo>
                  <a:pt x="815650" y="1491853"/>
                </a:lnTo>
                <a:lnTo>
                  <a:pt x="802149" y="1485900"/>
                </a:lnTo>
                <a:lnTo>
                  <a:pt x="784279" y="1478360"/>
                </a:lnTo>
                <a:lnTo>
                  <a:pt x="762439" y="1467247"/>
                </a:lnTo>
                <a:lnTo>
                  <a:pt x="750128" y="1460500"/>
                </a:lnTo>
                <a:lnTo>
                  <a:pt x="737421" y="1453753"/>
                </a:lnTo>
                <a:lnTo>
                  <a:pt x="723522" y="1445419"/>
                </a:lnTo>
                <a:lnTo>
                  <a:pt x="708830" y="1436688"/>
                </a:lnTo>
                <a:lnTo>
                  <a:pt x="694137" y="1426766"/>
                </a:lnTo>
                <a:lnTo>
                  <a:pt x="678253" y="1416447"/>
                </a:lnTo>
                <a:lnTo>
                  <a:pt x="662369" y="1404541"/>
                </a:lnTo>
                <a:lnTo>
                  <a:pt x="645690" y="1392238"/>
                </a:lnTo>
                <a:lnTo>
                  <a:pt x="629012" y="1379141"/>
                </a:lnTo>
                <a:lnTo>
                  <a:pt x="611936" y="1364853"/>
                </a:lnTo>
                <a:lnTo>
                  <a:pt x="594464" y="1349375"/>
                </a:lnTo>
                <a:lnTo>
                  <a:pt x="576991" y="1333103"/>
                </a:lnTo>
                <a:lnTo>
                  <a:pt x="559519" y="1315641"/>
                </a:lnTo>
                <a:lnTo>
                  <a:pt x="541649" y="1297385"/>
                </a:lnTo>
                <a:lnTo>
                  <a:pt x="523780" y="1277938"/>
                </a:lnTo>
                <a:lnTo>
                  <a:pt x="506704" y="1257300"/>
                </a:lnTo>
                <a:lnTo>
                  <a:pt x="489232" y="1235472"/>
                </a:lnTo>
                <a:lnTo>
                  <a:pt x="472156" y="1212056"/>
                </a:lnTo>
                <a:lnTo>
                  <a:pt x="455081" y="1188244"/>
                </a:lnTo>
                <a:lnTo>
                  <a:pt x="438799" y="1162844"/>
                </a:lnTo>
                <a:lnTo>
                  <a:pt x="422518" y="1136253"/>
                </a:lnTo>
                <a:lnTo>
                  <a:pt x="414576" y="1122363"/>
                </a:lnTo>
                <a:lnTo>
                  <a:pt x="407428" y="1108472"/>
                </a:lnTo>
                <a:lnTo>
                  <a:pt x="486849" y="1092200"/>
                </a:lnTo>
                <a:lnTo>
                  <a:pt x="486849" y="1057275"/>
                </a:lnTo>
                <a:lnTo>
                  <a:pt x="482481" y="1055291"/>
                </a:lnTo>
                <a:lnTo>
                  <a:pt x="476921" y="1052513"/>
                </a:lnTo>
                <a:lnTo>
                  <a:pt x="469376" y="1048941"/>
                </a:lnTo>
                <a:lnTo>
                  <a:pt x="459846" y="1043384"/>
                </a:lnTo>
                <a:lnTo>
                  <a:pt x="448727" y="1037034"/>
                </a:lnTo>
                <a:lnTo>
                  <a:pt x="436020" y="1028700"/>
                </a:lnTo>
                <a:lnTo>
                  <a:pt x="422121" y="1018778"/>
                </a:lnTo>
                <a:lnTo>
                  <a:pt x="406237" y="1007269"/>
                </a:lnTo>
                <a:lnTo>
                  <a:pt x="389559" y="994172"/>
                </a:lnTo>
                <a:lnTo>
                  <a:pt x="372086" y="978297"/>
                </a:lnTo>
                <a:lnTo>
                  <a:pt x="353422" y="960834"/>
                </a:lnTo>
                <a:lnTo>
                  <a:pt x="343495" y="950913"/>
                </a:lnTo>
                <a:lnTo>
                  <a:pt x="333964" y="940991"/>
                </a:lnTo>
                <a:lnTo>
                  <a:pt x="324037" y="930275"/>
                </a:lnTo>
                <a:lnTo>
                  <a:pt x="313712" y="919163"/>
                </a:lnTo>
                <a:lnTo>
                  <a:pt x="303784" y="906859"/>
                </a:lnTo>
                <a:lnTo>
                  <a:pt x="293062" y="894556"/>
                </a:lnTo>
                <a:lnTo>
                  <a:pt x="283135" y="881063"/>
                </a:lnTo>
                <a:lnTo>
                  <a:pt x="272810" y="867172"/>
                </a:lnTo>
                <a:lnTo>
                  <a:pt x="262088" y="852884"/>
                </a:lnTo>
                <a:lnTo>
                  <a:pt x="251764" y="837406"/>
                </a:lnTo>
                <a:lnTo>
                  <a:pt x="240645" y="821928"/>
                </a:lnTo>
                <a:lnTo>
                  <a:pt x="229923" y="805259"/>
                </a:lnTo>
                <a:lnTo>
                  <a:pt x="219598" y="787400"/>
                </a:lnTo>
                <a:lnTo>
                  <a:pt x="208877" y="769541"/>
                </a:lnTo>
                <a:lnTo>
                  <a:pt x="198552" y="750888"/>
                </a:lnTo>
                <a:lnTo>
                  <a:pt x="187830" y="731441"/>
                </a:lnTo>
                <a:lnTo>
                  <a:pt x="177505" y="710803"/>
                </a:lnTo>
                <a:lnTo>
                  <a:pt x="167181" y="689769"/>
                </a:lnTo>
                <a:lnTo>
                  <a:pt x="157253" y="667941"/>
                </a:lnTo>
                <a:lnTo>
                  <a:pt x="147326" y="645716"/>
                </a:lnTo>
                <a:lnTo>
                  <a:pt x="137001" y="621903"/>
                </a:lnTo>
                <a:lnTo>
                  <a:pt x="127470" y="597297"/>
                </a:lnTo>
                <a:lnTo>
                  <a:pt x="117940" y="572294"/>
                </a:lnTo>
                <a:lnTo>
                  <a:pt x="108807" y="546100"/>
                </a:lnTo>
                <a:lnTo>
                  <a:pt x="99276" y="519509"/>
                </a:lnTo>
                <a:lnTo>
                  <a:pt x="90540" y="491331"/>
                </a:lnTo>
                <a:lnTo>
                  <a:pt x="81804" y="462359"/>
                </a:lnTo>
                <a:lnTo>
                  <a:pt x="73464" y="432991"/>
                </a:lnTo>
                <a:lnTo>
                  <a:pt x="65522" y="402431"/>
                </a:lnTo>
                <a:lnTo>
                  <a:pt x="57580" y="370681"/>
                </a:lnTo>
                <a:lnTo>
                  <a:pt x="50432" y="338534"/>
                </a:lnTo>
                <a:lnTo>
                  <a:pt x="42887" y="304800"/>
                </a:lnTo>
                <a:lnTo>
                  <a:pt x="36137" y="269875"/>
                </a:lnTo>
                <a:lnTo>
                  <a:pt x="29783" y="234553"/>
                </a:lnTo>
                <a:lnTo>
                  <a:pt x="23826" y="198041"/>
                </a:lnTo>
                <a:lnTo>
                  <a:pt x="18267" y="160338"/>
                </a:lnTo>
                <a:lnTo>
                  <a:pt x="13105" y="121841"/>
                </a:lnTo>
                <a:lnTo>
                  <a:pt x="8339" y="82550"/>
                </a:lnTo>
                <a:lnTo>
                  <a:pt x="3971" y="41672"/>
                </a:lnTo>
                <a:lnTo>
                  <a:pt x="0" y="0"/>
                </a:lnTo>
                <a:close/>
              </a:path>
            </a:pathLst>
          </a:custGeom>
          <a:solidFill>
            <a:srgbClr val="90C74D"/>
          </a:solidFill>
          <a:ln>
            <a:noFill/>
          </a:ln>
          <a:effectLst>
            <a:outerShdw blurRad="50800" dist="38100" dir="8100000" algn="tr"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8" name="Freeform 46">
            <a:extLst>
              <a:ext uri="{FF2B5EF4-FFF2-40B4-BE49-F238E27FC236}">
                <a16:creationId xmlns:a16="http://schemas.microsoft.com/office/drawing/2014/main" id="{38BCD644-85B2-40CA-9FF6-47108CCC1524}"/>
              </a:ext>
            </a:extLst>
          </p:cNvPr>
          <p:cNvSpPr>
            <a:spLocks/>
          </p:cNvSpPr>
          <p:nvPr/>
        </p:nvSpPr>
        <p:spPr bwMode="auto">
          <a:xfrm>
            <a:off x="2279576" y="2191531"/>
            <a:ext cx="9353836" cy="1988721"/>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76200">
            <a:solidFill>
              <a:srgbClr val="FFABAA"/>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latin typeface="Futura-Condensed-Normal" pitchFamily="2" charset="0"/>
              <a:ea typeface="微软雅黑" panose="020B0503020204020204" pitchFamily="34" charset="-122"/>
              <a:sym typeface="Bebas" pitchFamily="2" charset="0"/>
            </a:endParaRPr>
          </a:p>
        </p:txBody>
      </p:sp>
      <p:sp>
        <p:nvSpPr>
          <p:cNvPr id="29" name="Freeform 5">
            <a:extLst>
              <a:ext uri="{FF2B5EF4-FFF2-40B4-BE49-F238E27FC236}">
                <a16:creationId xmlns:a16="http://schemas.microsoft.com/office/drawing/2014/main" id="{DD5F01AB-42EF-443E-A143-F70BE4DEC1EE}"/>
              </a:ext>
            </a:extLst>
          </p:cNvPr>
          <p:cNvSpPr>
            <a:spLocks/>
          </p:cNvSpPr>
          <p:nvPr/>
        </p:nvSpPr>
        <p:spPr bwMode="auto">
          <a:xfrm>
            <a:off x="416894" y="2559699"/>
            <a:ext cx="1606216" cy="136815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5">
              <a:lumMod val="20000"/>
              <a:lumOff val="80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000" dirty="0" err="1">
                <a:solidFill>
                  <a:srgbClr val="FF0000"/>
                </a:solidFill>
                <a:latin typeface="#9Slide03 Arima Madurai" panose="00000500000000000000" pitchFamily="2" charset="0"/>
                <a:ea typeface="微软雅黑" panose="020B0503020204020204" pitchFamily="34" charset="-122"/>
                <a:cs typeface="#9Slide03 Arima Madurai" panose="00000500000000000000" pitchFamily="2" charset="0"/>
                <a:sym typeface="Bebas" pitchFamily="2" charset="0"/>
              </a:rPr>
              <a:t>Tác</a:t>
            </a:r>
            <a:endParaRPr lang="en-US" altLang="zh-CN" sz="3000" dirty="0">
              <a:solidFill>
                <a:srgbClr val="FF0000"/>
              </a:solidFill>
              <a:latin typeface="#9Slide03 Arima Madurai" panose="00000500000000000000" pitchFamily="2" charset="0"/>
              <a:ea typeface="微软雅黑" panose="020B0503020204020204" pitchFamily="34" charset="-122"/>
              <a:cs typeface="#9Slide03 Arima Madurai" panose="00000500000000000000" pitchFamily="2" charset="0"/>
              <a:sym typeface="Bebas" pitchFamily="2" charset="0"/>
            </a:endParaRPr>
          </a:p>
          <a:p>
            <a:pPr algn="ctr"/>
            <a:r>
              <a:rPr lang="en-US" altLang="zh-CN" sz="3000" dirty="0" err="1">
                <a:solidFill>
                  <a:srgbClr val="FF0000"/>
                </a:solidFill>
                <a:latin typeface="#9Slide03 Arima Madurai" panose="00000500000000000000" pitchFamily="2" charset="0"/>
                <a:ea typeface="微软雅黑" panose="020B0503020204020204" pitchFamily="34" charset="-122"/>
                <a:cs typeface="#9Slide03 Arima Madurai" panose="00000500000000000000" pitchFamily="2" charset="0"/>
                <a:sym typeface="Bebas" pitchFamily="2" charset="0"/>
              </a:rPr>
              <a:t>dụng</a:t>
            </a:r>
            <a:endParaRPr lang="zh-CN" altLang="en-US" sz="3000" dirty="0">
              <a:solidFill>
                <a:srgbClr val="FF0000"/>
              </a:solidFill>
              <a:latin typeface="#9Slide03 Arima Madurai" panose="00000500000000000000" pitchFamily="2" charset="0"/>
              <a:ea typeface="微软雅黑" panose="020B0503020204020204" pitchFamily="34" charset="-122"/>
              <a:cs typeface="#9Slide03 Arima Madurai" panose="00000500000000000000" pitchFamily="2" charset="0"/>
              <a:sym typeface="Bebas" pitchFamily="2" charset="0"/>
            </a:endParaRPr>
          </a:p>
        </p:txBody>
      </p:sp>
      <p:sp>
        <p:nvSpPr>
          <p:cNvPr id="30" name="Rectangle 7">
            <a:extLst>
              <a:ext uri="{FF2B5EF4-FFF2-40B4-BE49-F238E27FC236}">
                <a16:creationId xmlns:a16="http://schemas.microsoft.com/office/drawing/2014/main" id="{3247501E-EB3C-457D-81EF-078E5AA7EB66}"/>
              </a:ext>
            </a:extLst>
          </p:cNvPr>
          <p:cNvSpPr>
            <a:spLocks noChangeArrowheads="1"/>
          </p:cNvSpPr>
          <p:nvPr/>
        </p:nvSpPr>
        <p:spPr bwMode="auto">
          <a:xfrm>
            <a:off x="2460550" y="2534728"/>
            <a:ext cx="89918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defRPr/>
            </a:pPr>
            <a:r>
              <a:rPr lang="en-US" sz="2800" dirty="0">
                <a:latin typeface="#9Slide03 Arima Madurai" panose="00000500000000000000" pitchFamily="2" charset="0"/>
                <a:ea typeface="Times New Roman" panose="02020603050405020304" pitchFamily="18" charset="0"/>
                <a:cs typeface="#9Slide03 Arima Madurai" panose="00000500000000000000" pitchFamily="2" charset="0"/>
              </a:rPr>
              <a:t>CN </a:t>
            </a:r>
            <a:r>
              <a:rPr lang="vi-VN" sz="2800" dirty="0">
                <a:latin typeface="#9Slide03 Arima Madurai" panose="00000500000000000000" pitchFamily="2" charset="0"/>
                <a:ea typeface="Times New Roman" panose="02020603050405020304" pitchFamily="18" charset="0"/>
                <a:cs typeface="#9Slide03 Arima Madurai" panose="00000500000000000000" pitchFamily="2" charset="0"/>
              </a:rPr>
              <a:t>thường được mở rộng thành cụm </a:t>
            </a:r>
            <a:r>
              <a:rPr lang="en-US" sz="2800" dirty="0" err="1">
                <a:latin typeface="#9Slide03 Arima Madurai" panose="00000500000000000000" pitchFamily="2" charset="0"/>
                <a:ea typeface="Times New Roman" panose="02020603050405020304" pitchFamily="18" charset="0"/>
                <a:cs typeface="#9Slide03 Arima Madurai" panose="00000500000000000000" pitchFamily="2" charset="0"/>
              </a:rPr>
              <a:t>danh</a:t>
            </a:r>
            <a:r>
              <a:rPr lang="en-US" sz="28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vi-VN" sz="2800" dirty="0">
                <a:latin typeface="#9Slide03 Arima Madurai" panose="00000500000000000000" pitchFamily="2" charset="0"/>
                <a:ea typeface="Times New Roman" panose="02020603050405020304" pitchFamily="18" charset="0"/>
                <a:cs typeface="#9Slide03 Arima Madurai" panose="00000500000000000000" pitchFamily="2" charset="0"/>
              </a:rPr>
              <a:t>từ</a:t>
            </a:r>
            <a:endParaRPr lang="en-US" sz="2800" dirty="0">
              <a:latin typeface="#9Slide03 Arima Madurai" panose="00000500000000000000" pitchFamily="2" charset="0"/>
              <a:ea typeface="Times New Roman" panose="02020603050405020304" pitchFamily="18" charset="0"/>
              <a:cs typeface="#9Slide03 Arima Madurai" panose="00000500000000000000" pitchFamily="2" charset="0"/>
            </a:endParaRPr>
          </a:p>
          <a:p>
            <a:pPr lvl="0" algn="ctr">
              <a:defRPr/>
            </a:pPr>
            <a:r>
              <a:rPr lang="en-US" sz="2800" dirty="0">
                <a:latin typeface="#9Slide03 Arima Madurai" panose="00000500000000000000" pitchFamily="2" charset="0"/>
                <a:ea typeface="Times New Roman" panose="02020603050405020304" pitchFamily="18" charset="0"/>
                <a:cs typeface="#9Slide03 Arima Madurai" panose="00000500000000000000" pitchFamily="2" charset="0"/>
              </a:rPr>
              <a:t>đ</a:t>
            </a:r>
            <a:r>
              <a:rPr lang="vi-VN" sz="2800" dirty="0">
                <a:latin typeface="#9Slide03 Arima Madurai" panose="00000500000000000000" pitchFamily="2" charset="0"/>
                <a:ea typeface="Times New Roman" panose="02020603050405020304" pitchFamily="18" charset="0"/>
                <a:cs typeface="#9Slide03 Arima Madurai" panose="00000500000000000000" pitchFamily="2" charset="0"/>
              </a:rPr>
              <a:t>ể phản ánh đầy đủ hiện thực khách quan và biểu thị tình cảm, thái độ của người viết </a:t>
            </a:r>
            <a:r>
              <a:rPr lang="en-US" sz="2800" dirty="0">
                <a:latin typeface="#9Slide03 Arima Madurai" panose="00000500000000000000" pitchFamily="2" charset="0"/>
                <a:ea typeface="Times New Roman" panose="02020603050405020304" pitchFamily="18" charset="0"/>
                <a:cs typeface="#9Slide03 Arima Madurai" panose="00000500000000000000" pitchFamily="2" charset="0"/>
              </a:rPr>
              <a:t>/</a:t>
            </a:r>
            <a:r>
              <a:rPr lang="vi-VN" sz="2800" dirty="0">
                <a:latin typeface="#9Slide03 Arima Madurai" panose="00000500000000000000" pitchFamily="2" charset="0"/>
                <a:ea typeface="Times New Roman" panose="02020603050405020304" pitchFamily="18" charset="0"/>
                <a:cs typeface="#9Slide03 Arima Madurai" panose="00000500000000000000" pitchFamily="2" charset="0"/>
              </a:rPr>
              <a:t> nói</a:t>
            </a:r>
            <a:endParaRPr kumimoji="0" lang="zh-CN" altLang="en-US" sz="2800" b="0" i="0" u="none" strike="noStrike" kern="0" cap="none" spc="0" normalizeH="0" baseline="0" noProof="0" dirty="0">
              <a:ln>
                <a:noFill/>
              </a:ln>
              <a:solidFill>
                <a:schemeClr val="tx1">
                  <a:lumMod val="50000"/>
                  <a:lumOff val="50000"/>
                </a:schemeClr>
              </a:solidFill>
              <a:effectLst/>
              <a:uLnTx/>
              <a:uFillTx/>
              <a:latin typeface="#9Slide03 Arima Madurai" panose="00000500000000000000" pitchFamily="2" charset="0"/>
              <a:ea typeface="微软雅黑" panose="020B0503020204020204" pitchFamily="34" charset="-122"/>
              <a:cs typeface="#9Slide03 Arima Madurai" panose="00000500000000000000" pitchFamily="2" charset="0"/>
              <a:sym typeface="Bebas" pitchFamily="2" charset="0"/>
            </a:endParaRPr>
          </a:p>
        </p:txBody>
      </p:sp>
      <p:sp>
        <p:nvSpPr>
          <p:cNvPr id="31" name="Freeform 46">
            <a:extLst>
              <a:ext uri="{FF2B5EF4-FFF2-40B4-BE49-F238E27FC236}">
                <a16:creationId xmlns:a16="http://schemas.microsoft.com/office/drawing/2014/main" id="{360BBBA0-A22A-4272-8515-DC753BB1ABC3}"/>
              </a:ext>
            </a:extLst>
          </p:cNvPr>
          <p:cNvSpPr>
            <a:spLocks/>
          </p:cNvSpPr>
          <p:nvPr/>
        </p:nvSpPr>
        <p:spPr bwMode="auto">
          <a:xfrm>
            <a:off x="2279576" y="4563639"/>
            <a:ext cx="9353836" cy="1732348"/>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bg1"/>
          </a:solidFill>
          <a:ln w="76200">
            <a:solidFill>
              <a:srgbClr val="FFABAA"/>
            </a:solidFill>
          </a:ln>
          <a:effectLst>
            <a:outerShdw blurRad="76200" dist="76200" dir="2700000" algn="tl"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latin typeface="Futura-Condensed-Normal" pitchFamily="2" charset="0"/>
              <a:ea typeface="微软雅黑" panose="020B0503020204020204" pitchFamily="34" charset="-122"/>
              <a:sym typeface="Bebas" pitchFamily="2" charset="0"/>
            </a:endParaRPr>
          </a:p>
        </p:txBody>
      </p:sp>
      <p:sp>
        <p:nvSpPr>
          <p:cNvPr id="32" name="Freeform 5">
            <a:extLst>
              <a:ext uri="{FF2B5EF4-FFF2-40B4-BE49-F238E27FC236}">
                <a16:creationId xmlns:a16="http://schemas.microsoft.com/office/drawing/2014/main" id="{E9DA423C-4C4C-4EF0-A150-305AB31760DA}"/>
              </a:ext>
            </a:extLst>
          </p:cNvPr>
          <p:cNvSpPr>
            <a:spLocks/>
          </p:cNvSpPr>
          <p:nvPr/>
        </p:nvSpPr>
        <p:spPr bwMode="auto">
          <a:xfrm>
            <a:off x="385328" y="4783819"/>
            <a:ext cx="1606216" cy="136815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5">
              <a:lumMod val="20000"/>
              <a:lumOff val="80000"/>
            </a:schemeClr>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000" dirty="0" err="1">
                <a:solidFill>
                  <a:srgbClr val="FF0000"/>
                </a:solidFill>
                <a:latin typeface="#9Slide03 Arima Madurai" panose="00000500000000000000" pitchFamily="2" charset="0"/>
                <a:ea typeface="微软雅黑" panose="020B0503020204020204" pitchFamily="34" charset="-122"/>
                <a:cs typeface="#9Slide03 Arima Madurai" panose="00000500000000000000" pitchFamily="2" charset="0"/>
                <a:sym typeface="Bebas" pitchFamily="2" charset="0"/>
              </a:rPr>
              <a:t>Cấu</a:t>
            </a:r>
            <a:r>
              <a:rPr lang="en-US" altLang="zh-CN" sz="3000" dirty="0">
                <a:solidFill>
                  <a:srgbClr val="FF0000"/>
                </a:solidFill>
                <a:latin typeface="#9Slide03 Arima Madurai" panose="00000500000000000000" pitchFamily="2" charset="0"/>
                <a:ea typeface="微软雅黑" panose="020B0503020204020204" pitchFamily="34" charset="-122"/>
                <a:cs typeface="#9Slide03 Arima Madurai" panose="00000500000000000000" pitchFamily="2" charset="0"/>
                <a:sym typeface="Bebas" pitchFamily="2" charset="0"/>
              </a:rPr>
              <a:t> </a:t>
            </a:r>
            <a:r>
              <a:rPr lang="en-US" altLang="zh-CN" sz="3000" dirty="0" err="1">
                <a:solidFill>
                  <a:srgbClr val="FF0000"/>
                </a:solidFill>
                <a:latin typeface="#9Slide03 Arima Madurai" panose="00000500000000000000" pitchFamily="2" charset="0"/>
                <a:ea typeface="微软雅黑" panose="020B0503020204020204" pitchFamily="34" charset="-122"/>
                <a:cs typeface="#9Slide03 Arima Madurai" panose="00000500000000000000" pitchFamily="2" charset="0"/>
                <a:sym typeface="Bebas" pitchFamily="2" charset="0"/>
              </a:rPr>
              <a:t>tạo</a:t>
            </a:r>
            <a:endParaRPr lang="zh-CN" altLang="en-US" sz="3000" dirty="0">
              <a:solidFill>
                <a:srgbClr val="FF0000"/>
              </a:solidFill>
              <a:latin typeface="#9Slide03 Arima Madurai" panose="00000500000000000000" pitchFamily="2" charset="0"/>
              <a:ea typeface="微软雅黑" panose="020B0503020204020204" pitchFamily="34" charset="-122"/>
              <a:cs typeface="#9Slide03 Arima Madurai" panose="00000500000000000000" pitchFamily="2" charset="0"/>
              <a:sym typeface="Bebas" pitchFamily="2" charset="0"/>
            </a:endParaRPr>
          </a:p>
        </p:txBody>
      </p:sp>
      <p:sp>
        <p:nvSpPr>
          <p:cNvPr id="33" name="Rectangle 7">
            <a:extLst>
              <a:ext uri="{FF2B5EF4-FFF2-40B4-BE49-F238E27FC236}">
                <a16:creationId xmlns:a16="http://schemas.microsoft.com/office/drawing/2014/main" id="{0763664B-A1CC-4BD9-9F7C-1D468B4A14E2}"/>
              </a:ext>
            </a:extLst>
          </p:cNvPr>
          <p:cNvSpPr>
            <a:spLocks noChangeArrowheads="1"/>
          </p:cNvSpPr>
          <p:nvPr/>
        </p:nvSpPr>
        <p:spPr bwMode="auto">
          <a:xfrm>
            <a:off x="2460550" y="5017469"/>
            <a:ext cx="89918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just">
              <a:defRPr/>
            </a:pPr>
            <a:r>
              <a:rPr lang="en-US" sz="2800" dirty="0" err="1">
                <a:latin typeface="#9Slide03 Arima Madurai" panose="00000500000000000000" pitchFamily="2" charset="0"/>
                <a:ea typeface="Times New Roman" panose="02020603050405020304" pitchFamily="18" charset="0"/>
                <a:cs typeface="#9Slide03 Arima Madurai" panose="00000500000000000000" pitchFamily="2" charset="0"/>
              </a:rPr>
              <a:t>Những</a:t>
            </a:r>
            <a:r>
              <a:rPr lang="en-US" sz="28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vi-VN" sz="2800" dirty="0">
                <a:latin typeface="#9Slide03 Arima Madurai" panose="00000500000000000000" pitchFamily="2" charset="0"/>
                <a:ea typeface="Times New Roman" panose="02020603050405020304" pitchFamily="18" charset="0"/>
                <a:cs typeface="#9Slide03 Arima Madurai" panose="00000500000000000000" pitchFamily="2" charset="0"/>
              </a:rPr>
              <a:t>cụm từ</a:t>
            </a:r>
            <a:r>
              <a:rPr lang="en-US" sz="2800" dirty="0">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800" dirty="0" err="1">
                <a:latin typeface="#9Slide03 Arima Madurai" panose="00000500000000000000" pitchFamily="2" charset="0"/>
                <a:ea typeface="Times New Roman" panose="02020603050405020304" pitchFamily="18" charset="0"/>
                <a:cs typeface="#9Slide03 Arima Madurai" panose="00000500000000000000" pitchFamily="2" charset="0"/>
              </a:rPr>
              <a:t>này</a:t>
            </a:r>
            <a:r>
              <a:rPr lang="vi-VN" sz="2800" dirty="0">
                <a:latin typeface="#9Slide03 Arima Madurai" panose="00000500000000000000" pitchFamily="2" charset="0"/>
                <a:ea typeface="Times New Roman" panose="02020603050405020304" pitchFamily="18" charset="0"/>
                <a:cs typeface="#9Slide03 Arima Madurai" panose="00000500000000000000" pitchFamily="2" charset="0"/>
              </a:rPr>
              <a:t> bao gồm thành tố chính (trung tâm) và một hay </a:t>
            </a:r>
            <a:r>
              <a:rPr lang="en-US" sz="2800" dirty="0">
                <a:latin typeface="#9Slide03 Arima Madurai" panose="00000500000000000000" pitchFamily="2" charset="0"/>
                <a:ea typeface="Times New Roman" panose="02020603050405020304" pitchFamily="18" charset="0"/>
                <a:cs typeface="#9Slide03 Arima Madurai" panose="00000500000000000000" pitchFamily="2" charset="0"/>
              </a:rPr>
              <a:t>1</a:t>
            </a:r>
            <a:r>
              <a:rPr lang="vi-VN" sz="2800" dirty="0">
                <a:latin typeface="#9Slide03 Arima Madurai" panose="00000500000000000000" pitchFamily="2" charset="0"/>
                <a:ea typeface="Times New Roman" panose="02020603050405020304" pitchFamily="18" charset="0"/>
                <a:cs typeface="#9Slide03 Arima Madurai" panose="00000500000000000000" pitchFamily="2" charset="0"/>
              </a:rPr>
              <a:t> số thành tố phụ ở trước</a:t>
            </a:r>
            <a:r>
              <a:rPr lang="en-US" sz="2800" dirty="0">
                <a:latin typeface="#9Slide03 Arima Madurai" panose="00000500000000000000" pitchFamily="2" charset="0"/>
                <a:ea typeface="Times New Roman" panose="02020603050405020304" pitchFamily="18" charset="0"/>
                <a:cs typeface="#9Slide03 Arima Madurai" panose="00000500000000000000" pitchFamily="2" charset="0"/>
              </a:rPr>
              <a:t>/</a:t>
            </a:r>
            <a:r>
              <a:rPr lang="vi-VN" sz="2800" dirty="0">
                <a:latin typeface="#9Slide03 Arima Madurai" panose="00000500000000000000" pitchFamily="2" charset="0"/>
                <a:ea typeface="Times New Roman" panose="02020603050405020304" pitchFamily="18" charset="0"/>
                <a:cs typeface="#9Slide03 Arima Madurai" panose="00000500000000000000" pitchFamily="2" charset="0"/>
              </a:rPr>
              <a:t>sau trung tâm.</a:t>
            </a:r>
            <a:endParaRPr kumimoji="0" lang="zh-CN" altLang="en-US" sz="2800" b="0" i="0" u="none" strike="noStrike" kern="0" cap="none" spc="0" normalizeH="0" baseline="0" noProof="0" dirty="0">
              <a:ln>
                <a:noFill/>
              </a:ln>
              <a:solidFill>
                <a:schemeClr val="tx1">
                  <a:lumMod val="50000"/>
                  <a:lumOff val="50000"/>
                </a:schemeClr>
              </a:solidFill>
              <a:effectLst/>
              <a:uLnTx/>
              <a:uFillTx/>
              <a:latin typeface="#9Slide03 Arima Madurai" panose="00000500000000000000" pitchFamily="2" charset="0"/>
              <a:ea typeface="微软雅黑" panose="020B0503020204020204" pitchFamily="34" charset="-122"/>
              <a:cs typeface="#9Slide03 Arima Madurai" panose="00000500000000000000" pitchFamily="2" charset="0"/>
              <a:sym typeface="Bebas" pitchFamily="2" charset="0"/>
            </a:endParaRPr>
          </a:p>
        </p:txBody>
      </p:sp>
    </p:spTree>
    <p:extLst>
      <p:ext uri="{BB962C8B-B14F-4D97-AF65-F5344CB8AC3E}">
        <p14:creationId xmlns:p14="http://schemas.microsoft.com/office/powerpoint/2010/main" val="2238146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randombar(horizontal)">
                                      <p:cBhvr>
                                        <p:cTn id="18" dur="500"/>
                                        <p:tgtEl>
                                          <p:spTgt spid="2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randombar(horizontal)">
                                      <p:cBhvr>
                                        <p:cTn id="26" dur="500"/>
                                        <p:tgtEl>
                                          <p:spTgt spid="3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8" grpId="0" animBg="1"/>
      <p:bldP spid="29" grpId="0" animBg="1"/>
      <p:bldP spid="30" grpId="0"/>
      <p:bldP spid="31" grpId="0" animBg="1"/>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7272AB-ECB1-43B0-BF14-46EDF6BFE3A7}"/>
              </a:ext>
            </a:extLst>
          </p:cNvPr>
          <p:cNvSpPr/>
          <p:nvPr/>
        </p:nvSpPr>
        <p:spPr>
          <a:xfrm>
            <a:off x="551384" y="620688"/>
            <a:ext cx="10873207" cy="1603772"/>
          </a:xfrm>
          <a:prstGeom prst="rect">
            <a:avLst/>
          </a:prstGeom>
        </p:spPr>
        <p:txBody>
          <a:bodyPr wrap="square">
            <a:spAutoFit/>
          </a:bodyPr>
          <a:lstStyle/>
          <a:p>
            <a:pPr algn="ctr">
              <a:lnSpc>
                <a:spcPct val="105000"/>
              </a:lnSpc>
            </a:pPr>
            <a:r>
              <a:rPr lang="en-US" sz="4800" b="1" dirty="0">
                <a:solidFill>
                  <a:srgbClr val="FF0000"/>
                </a:solidFill>
                <a:latin typeface="#9Slide05 Braxton Regular" panose="03060000000000000000" pitchFamily="66" charset="0"/>
                <a:ea typeface="Times New Roman" panose="02020603050405020304" pitchFamily="18" charset="0"/>
                <a:cs typeface="#9Slide03 Arima Madurai" panose="00000500000000000000" pitchFamily="2" charset="0"/>
              </a:rPr>
              <a:t>Hai </a:t>
            </a:r>
            <a:r>
              <a:rPr lang="en-US" sz="4800" b="1" dirty="0" err="1">
                <a:solidFill>
                  <a:srgbClr val="FF0000"/>
                </a:solidFill>
                <a:latin typeface="#9Slide05 Braxton Regular" panose="03060000000000000000" pitchFamily="66" charset="0"/>
                <a:ea typeface="Times New Roman" panose="02020603050405020304" pitchFamily="18" charset="0"/>
                <a:cs typeface="#9Slide03 Arima Madurai" panose="00000500000000000000" pitchFamily="2" charset="0"/>
              </a:rPr>
              <a:t>cái</a:t>
            </a:r>
            <a:r>
              <a:rPr lang="en-US" sz="4800" b="1" dirty="0">
                <a:solidFill>
                  <a:srgbClr val="FF0000"/>
                </a:solidFill>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b="1" dirty="0" err="1">
                <a:solidFill>
                  <a:srgbClr val="FF0000"/>
                </a:solidFill>
                <a:latin typeface="#9Slide05 Braxton Regular" panose="03060000000000000000" pitchFamily="66" charset="0"/>
                <a:ea typeface="Times New Roman" panose="02020603050405020304" pitchFamily="18" charset="0"/>
                <a:cs typeface="#9Slide03 Arima Madurai" panose="00000500000000000000" pitchFamily="2" charset="0"/>
              </a:rPr>
              <a:t>răng</a:t>
            </a:r>
            <a:r>
              <a:rPr lang="en-US" sz="4800" b="1" dirty="0">
                <a:solidFill>
                  <a:srgbClr val="FF0000"/>
                </a:solidFill>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b="1" dirty="0" err="1">
                <a:solidFill>
                  <a:srgbClr val="FF0000"/>
                </a:solidFill>
                <a:latin typeface="#9Slide05 Braxton Regular" panose="03060000000000000000" pitchFamily="66" charset="0"/>
                <a:ea typeface="Times New Roman" panose="02020603050405020304" pitchFamily="18" charset="0"/>
                <a:cs typeface="#9Slide03 Arima Madurai" panose="00000500000000000000" pitchFamily="2" charset="0"/>
              </a:rPr>
              <a:t>đen</a:t>
            </a:r>
            <a:r>
              <a:rPr lang="en-US" sz="4800" b="1" dirty="0">
                <a:solidFill>
                  <a:srgbClr val="FF0000"/>
                </a:solidFill>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b="1" dirty="0" err="1">
                <a:solidFill>
                  <a:srgbClr val="FF0000"/>
                </a:solidFill>
                <a:latin typeface="#9Slide05 Braxton Regular" panose="03060000000000000000" pitchFamily="66" charset="0"/>
                <a:ea typeface="Times New Roman" panose="02020603050405020304" pitchFamily="18" charset="0"/>
                <a:cs typeface="#9Slide03 Arima Madurai" panose="00000500000000000000" pitchFamily="2" charset="0"/>
              </a:rPr>
              <a:t>nhánh</a:t>
            </a:r>
            <a:r>
              <a:rPr lang="en-US" sz="4800" b="1" dirty="0">
                <a:solidFill>
                  <a:srgbClr val="FF0000"/>
                </a:solidFill>
                <a:latin typeface="#9Slide05 Braxton Regular" panose="03060000000000000000" pitchFamily="66" charset="0"/>
                <a:ea typeface="Times New Roman" panose="02020603050405020304" pitchFamily="18" charset="0"/>
                <a:cs typeface="#9Slide03 Arima Madurai" panose="00000500000000000000" pitchFamily="2" charset="0"/>
              </a:rPr>
              <a:t> / </a:t>
            </a:r>
            <a:r>
              <a:rPr lang="en-US" sz="4800" dirty="0" err="1">
                <a:latin typeface="#9Slide05 Braxton Regular" panose="03060000000000000000" pitchFamily="66" charset="0"/>
                <a:ea typeface="Times New Roman" panose="02020603050405020304" pitchFamily="18" charset="0"/>
                <a:cs typeface="#9Slide03 Arima Madurai" panose="00000500000000000000" pitchFamily="2" charset="0"/>
              </a:rPr>
              <a:t>lúc</a:t>
            </a:r>
            <a:r>
              <a:rPr lang="en-US" sz="4800" dirty="0">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dirty="0" err="1">
                <a:latin typeface="#9Slide05 Braxton Regular" panose="03060000000000000000" pitchFamily="66" charset="0"/>
                <a:ea typeface="Times New Roman" panose="02020603050405020304" pitchFamily="18" charset="0"/>
                <a:cs typeface="#9Slide03 Arima Madurai" panose="00000500000000000000" pitchFamily="2" charset="0"/>
              </a:rPr>
              <a:t>nào</a:t>
            </a:r>
            <a:r>
              <a:rPr lang="en-US" sz="4800" dirty="0">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dirty="0" err="1">
                <a:latin typeface="#9Slide05 Braxton Regular" panose="03060000000000000000" pitchFamily="66" charset="0"/>
                <a:ea typeface="Times New Roman" panose="02020603050405020304" pitchFamily="18" charset="0"/>
                <a:cs typeface="#9Slide03 Arima Madurai" panose="00000500000000000000" pitchFamily="2" charset="0"/>
              </a:rPr>
              <a:t>cũng</a:t>
            </a:r>
            <a:r>
              <a:rPr lang="en-US" sz="4800" dirty="0">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dirty="0" err="1">
                <a:latin typeface="#9Slide05 Braxton Regular" panose="03060000000000000000" pitchFamily="66" charset="0"/>
                <a:ea typeface="Times New Roman" panose="02020603050405020304" pitchFamily="18" charset="0"/>
                <a:cs typeface="#9Slide03 Arima Madurai" panose="00000500000000000000" pitchFamily="2" charset="0"/>
              </a:rPr>
              <a:t>nhai</a:t>
            </a:r>
            <a:r>
              <a:rPr lang="en-US" sz="4800" dirty="0">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dirty="0" err="1">
                <a:latin typeface="#9Slide05 Braxton Regular" panose="03060000000000000000" pitchFamily="66" charset="0"/>
                <a:ea typeface="Times New Roman" panose="02020603050405020304" pitchFamily="18" charset="0"/>
                <a:cs typeface="#9Slide03 Arima Madurai" panose="00000500000000000000" pitchFamily="2" charset="0"/>
              </a:rPr>
              <a:t>ngoàm</a:t>
            </a:r>
            <a:r>
              <a:rPr lang="en-US" sz="4800" dirty="0">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dirty="0" err="1">
                <a:latin typeface="#9Slide05 Braxton Regular" panose="03060000000000000000" pitchFamily="66" charset="0"/>
                <a:ea typeface="Times New Roman" panose="02020603050405020304" pitchFamily="18" charset="0"/>
                <a:cs typeface="#9Slide03 Arima Madurai" panose="00000500000000000000" pitchFamily="2" charset="0"/>
              </a:rPr>
              <a:t>ngoạp</a:t>
            </a:r>
            <a:r>
              <a:rPr lang="en-US" sz="4800" dirty="0">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dirty="0" err="1">
                <a:latin typeface="#9Slide05 Braxton Regular" panose="03060000000000000000" pitchFamily="66" charset="0"/>
                <a:ea typeface="Times New Roman" panose="02020603050405020304" pitchFamily="18" charset="0"/>
                <a:cs typeface="#9Slide03 Arima Madurai" panose="00000500000000000000" pitchFamily="2" charset="0"/>
              </a:rPr>
              <a:t>như</a:t>
            </a:r>
            <a:r>
              <a:rPr lang="en-US" sz="4800" dirty="0">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dirty="0" err="1">
                <a:latin typeface="#9Slide05 Braxton Regular" panose="03060000000000000000" pitchFamily="66" charset="0"/>
                <a:ea typeface="Times New Roman" panose="02020603050405020304" pitchFamily="18" charset="0"/>
                <a:cs typeface="#9Slide03 Arima Madurai" panose="00000500000000000000" pitchFamily="2" charset="0"/>
              </a:rPr>
              <a:t>hai</a:t>
            </a:r>
            <a:r>
              <a:rPr lang="en-US" sz="4800" dirty="0">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dirty="0" err="1">
                <a:latin typeface="#9Slide05 Braxton Regular" panose="03060000000000000000" pitchFamily="66" charset="0"/>
                <a:ea typeface="Times New Roman" panose="02020603050405020304" pitchFamily="18" charset="0"/>
                <a:cs typeface="#9Slide03 Arima Madurai" panose="00000500000000000000" pitchFamily="2" charset="0"/>
              </a:rPr>
              <a:t>lưỡi</a:t>
            </a:r>
            <a:r>
              <a:rPr lang="en-US" sz="4800" dirty="0">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dirty="0" err="1">
                <a:latin typeface="#9Slide05 Braxton Regular" panose="03060000000000000000" pitchFamily="66" charset="0"/>
                <a:ea typeface="Times New Roman" panose="02020603050405020304" pitchFamily="18" charset="0"/>
                <a:cs typeface="#9Slide03 Arima Madurai" panose="00000500000000000000" pitchFamily="2" charset="0"/>
              </a:rPr>
              <a:t>liềm</a:t>
            </a:r>
            <a:r>
              <a:rPr lang="en-US" sz="4800" dirty="0">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dirty="0" err="1">
                <a:latin typeface="#9Slide05 Braxton Regular" panose="03060000000000000000" pitchFamily="66" charset="0"/>
                <a:ea typeface="Times New Roman" panose="02020603050405020304" pitchFamily="18" charset="0"/>
                <a:cs typeface="#9Slide03 Arima Madurai" panose="00000500000000000000" pitchFamily="2" charset="0"/>
              </a:rPr>
              <a:t>máy</a:t>
            </a:r>
            <a:r>
              <a:rPr lang="en-US" sz="4800" dirty="0">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dirty="0" err="1">
                <a:latin typeface="#9Slide05 Braxton Regular" panose="03060000000000000000" pitchFamily="66" charset="0"/>
                <a:ea typeface="Times New Roman" panose="02020603050405020304" pitchFamily="18" charset="0"/>
                <a:cs typeface="#9Slide03 Arima Madurai" panose="00000500000000000000" pitchFamily="2" charset="0"/>
              </a:rPr>
              <a:t>làm</a:t>
            </a:r>
            <a:r>
              <a:rPr lang="en-US" sz="4800" dirty="0">
                <a:latin typeface="#9Slide05 Braxton Regular" panose="03060000000000000000" pitchFamily="66" charset="0"/>
                <a:ea typeface="Times New Roman" panose="02020603050405020304" pitchFamily="18" charset="0"/>
                <a:cs typeface="#9Slide03 Arima Madurai" panose="00000500000000000000" pitchFamily="2" charset="0"/>
              </a:rPr>
              <a:t> </a:t>
            </a:r>
            <a:r>
              <a:rPr lang="en-US" sz="4800" dirty="0" err="1">
                <a:latin typeface="#9Slide05 Braxton Regular" panose="03060000000000000000" pitchFamily="66" charset="0"/>
                <a:ea typeface="Times New Roman" panose="02020603050405020304" pitchFamily="18" charset="0"/>
                <a:cs typeface="#9Slide03 Arima Madurai" panose="00000500000000000000" pitchFamily="2" charset="0"/>
              </a:rPr>
              <a:t>việc</a:t>
            </a:r>
            <a:r>
              <a:rPr lang="en-US" sz="4800" dirty="0">
                <a:latin typeface="#9Slide05 Braxton Regular" panose="03060000000000000000" pitchFamily="66" charset="0"/>
                <a:ea typeface="Times New Roman" panose="02020603050405020304" pitchFamily="18" charset="0"/>
                <a:cs typeface="#9Slide03 Arima Madurai" panose="00000500000000000000" pitchFamily="2" charset="0"/>
              </a:rPr>
              <a:t>. </a:t>
            </a:r>
            <a:endParaRPr lang="en-VN" sz="4800" dirty="0">
              <a:solidFill>
                <a:srgbClr val="FF0000"/>
              </a:solidFill>
              <a:latin typeface="#9Slide05 Braxton Regular" panose="03060000000000000000" pitchFamily="66" charset="0"/>
              <a:ea typeface="Times New Roman" panose="02020603050405020304" pitchFamily="18" charset="0"/>
              <a:cs typeface="#9Slide03 Arima Madurai" panose="00000500000000000000" pitchFamily="2" charset="0"/>
            </a:endParaRPr>
          </a:p>
        </p:txBody>
      </p:sp>
      <p:sp>
        <p:nvSpPr>
          <p:cNvPr id="14" name="Google Shape;199;p37">
            <a:extLst>
              <a:ext uri="{FF2B5EF4-FFF2-40B4-BE49-F238E27FC236}">
                <a16:creationId xmlns:a16="http://schemas.microsoft.com/office/drawing/2014/main" id="{76839EED-7BBC-4424-82F2-F8A43309AEC5}"/>
              </a:ext>
            </a:extLst>
          </p:cNvPr>
          <p:cNvSpPr/>
          <p:nvPr/>
        </p:nvSpPr>
        <p:spPr>
          <a:xfrm>
            <a:off x="1417918" y="3292946"/>
            <a:ext cx="9356164" cy="2944366"/>
          </a:xfrm>
          <a:custGeom>
            <a:avLst/>
            <a:gdLst/>
            <a:ahLst/>
            <a:cxnLst/>
            <a:rect l="l" t="t" r="r" b="b"/>
            <a:pathLst>
              <a:path w="32629" h="28193" extrusionOk="0">
                <a:moveTo>
                  <a:pt x="20314" y="1"/>
                </a:moveTo>
                <a:cubicBezTo>
                  <a:pt x="20197" y="1"/>
                  <a:pt x="20080" y="19"/>
                  <a:pt x="19961" y="68"/>
                </a:cubicBezTo>
                <a:cubicBezTo>
                  <a:pt x="19807" y="133"/>
                  <a:pt x="19651" y="151"/>
                  <a:pt x="19493" y="151"/>
                </a:cubicBezTo>
                <a:cubicBezTo>
                  <a:pt x="19304" y="151"/>
                  <a:pt x="19113" y="125"/>
                  <a:pt x="18923" y="125"/>
                </a:cubicBezTo>
                <a:cubicBezTo>
                  <a:pt x="18799" y="125"/>
                  <a:pt x="18675" y="136"/>
                  <a:pt x="18552" y="172"/>
                </a:cubicBezTo>
                <a:cubicBezTo>
                  <a:pt x="18490" y="167"/>
                  <a:pt x="18429" y="164"/>
                  <a:pt x="18367" y="164"/>
                </a:cubicBezTo>
                <a:cubicBezTo>
                  <a:pt x="17877" y="164"/>
                  <a:pt x="17380" y="312"/>
                  <a:pt x="16882" y="331"/>
                </a:cubicBezTo>
                <a:cubicBezTo>
                  <a:pt x="16778" y="352"/>
                  <a:pt x="16675" y="360"/>
                  <a:pt x="16573" y="360"/>
                </a:cubicBezTo>
                <a:cubicBezTo>
                  <a:pt x="16266" y="360"/>
                  <a:pt x="15964" y="289"/>
                  <a:pt x="15655" y="289"/>
                </a:cubicBezTo>
                <a:cubicBezTo>
                  <a:pt x="15568" y="289"/>
                  <a:pt x="15481" y="295"/>
                  <a:pt x="15393" y="309"/>
                </a:cubicBezTo>
                <a:cubicBezTo>
                  <a:pt x="15248" y="293"/>
                  <a:pt x="15103" y="288"/>
                  <a:pt x="14957" y="288"/>
                </a:cubicBezTo>
                <a:cubicBezTo>
                  <a:pt x="14643" y="288"/>
                  <a:pt x="14327" y="313"/>
                  <a:pt x="14008" y="313"/>
                </a:cubicBezTo>
                <a:cubicBezTo>
                  <a:pt x="13939" y="313"/>
                  <a:pt x="13871" y="312"/>
                  <a:pt x="13803" y="309"/>
                </a:cubicBezTo>
                <a:cubicBezTo>
                  <a:pt x="13619" y="447"/>
                  <a:pt x="13380" y="502"/>
                  <a:pt x="13163" y="559"/>
                </a:cubicBezTo>
                <a:cubicBezTo>
                  <a:pt x="13062" y="522"/>
                  <a:pt x="12956" y="504"/>
                  <a:pt x="12850" y="504"/>
                </a:cubicBezTo>
                <a:cubicBezTo>
                  <a:pt x="12667" y="504"/>
                  <a:pt x="12481" y="557"/>
                  <a:pt x="12314" y="653"/>
                </a:cubicBezTo>
                <a:cubicBezTo>
                  <a:pt x="11960" y="675"/>
                  <a:pt x="11572" y="664"/>
                  <a:pt x="11284" y="914"/>
                </a:cubicBezTo>
                <a:cubicBezTo>
                  <a:pt x="10941" y="1007"/>
                  <a:pt x="10575" y="1076"/>
                  <a:pt x="10290" y="1293"/>
                </a:cubicBezTo>
                <a:cubicBezTo>
                  <a:pt x="10199" y="1408"/>
                  <a:pt x="10048" y="1419"/>
                  <a:pt x="9911" y="1452"/>
                </a:cubicBezTo>
                <a:cubicBezTo>
                  <a:pt x="9581" y="1636"/>
                  <a:pt x="9202" y="1795"/>
                  <a:pt x="8974" y="2106"/>
                </a:cubicBezTo>
                <a:cubicBezTo>
                  <a:pt x="8859" y="2106"/>
                  <a:pt x="8743" y="2117"/>
                  <a:pt x="8664" y="2185"/>
                </a:cubicBezTo>
                <a:cubicBezTo>
                  <a:pt x="8161" y="2540"/>
                  <a:pt x="7634" y="2850"/>
                  <a:pt x="7084" y="3125"/>
                </a:cubicBezTo>
                <a:cubicBezTo>
                  <a:pt x="6867" y="3432"/>
                  <a:pt x="6502" y="3570"/>
                  <a:pt x="6216" y="3776"/>
                </a:cubicBezTo>
                <a:cubicBezTo>
                  <a:pt x="5609" y="4119"/>
                  <a:pt x="5255" y="4817"/>
                  <a:pt x="4579" y="5116"/>
                </a:cubicBezTo>
                <a:cubicBezTo>
                  <a:pt x="4373" y="5446"/>
                  <a:pt x="3994" y="5665"/>
                  <a:pt x="3788" y="5995"/>
                </a:cubicBezTo>
                <a:cubicBezTo>
                  <a:pt x="3058" y="6671"/>
                  <a:pt x="2701" y="7701"/>
                  <a:pt x="2118" y="8514"/>
                </a:cubicBezTo>
                <a:cubicBezTo>
                  <a:pt x="1808" y="9005"/>
                  <a:pt x="1500" y="9555"/>
                  <a:pt x="1432" y="10129"/>
                </a:cubicBezTo>
                <a:cubicBezTo>
                  <a:pt x="940" y="11260"/>
                  <a:pt x="481" y="12439"/>
                  <a:pt x="322" y="13675"/>
                </a:cubicBezTo>
                <a:cubicBezTo>
                  <a:pt x="253" y="13985"/>
                  <a:pt x="322" y="14339"/>
                  <a:pt x="149" y="14636"/>
                </a:cubicBezTo>
                <a:cubicBezTo>
                  <a:pt x="58" y="15334"/>
                  <a:pt x="69" y="16045"/>
                  <a:pt x="1" y="16743"/>
                </a:cubicBezTo>
                <a:cubicBezTo>
                  <a:pt x="160" y="17737"/>
                  <a:pt x="311" y="18723"/>
                  <a:pt x="539" y="19695"/>
                </a:cubicBezTo>
                <a:cubicBezTo>
                  <a:pt x="745" y="20050"/>
                  <a:pt x="998" y="20382"/>
                  <a:pt x="1121" y="20783"/>
                </a:cubicBezTo>
                <a:cubicBezTo>
                  <a:pt x="1164" y="20894"/>
                  <a:pt x="1219" y="21074"/>
                  <a:pt x="1316" y="21074"/>
                </a:cubicBezTo>
                <a:cubicBezTo>
                  <a:pt x="1349" y="21074"/>
                  <a:pt x="1387" y="21053"/>
                  <a:pt x="1432" y="21000"/>
                </a:cubicBezTo>
                <a:cubicBezTo>
                  <a:pt x="1797" y="21423"/>
                  <a:pt x="1890" y="22110"/>
                  <a:pt x="2426" y="22373"/>
                </a:cubicBezTo>
                <a:cubicBezTo>
                  <a:pt x="2758" y="22659"/>
                  <a:pt x="2758" y="23175"/>
                  <a:pt x="3113" y="23436"/>
                </a:cubicBezTo>
                <a:cubicBezTo>
                  <a:pt x="3401" y="23642"/>
                  <a:pt x="3456" y="24137"/>
                  <a:pt x="3835" y="24170"/>
                </a:cubicBezTo>
                <a:cubicBezTo>
                  <a:pt x="4121" y="24502"/>
                  <a:pt x="4568" y="24661"/>
                  <a:pt x="4796" y="25040"/>
                </a:cubicBezTo>
                <a:cubicBezTo>
                  <a:pt x="5335" y="25246"/>
                  <a:pt x="5815" y="25579"/>
                  <a:pt x="6285" y="25908"/>
                </a:cubicBezTo>
                <a:cubicBezTo>
                  <a:pt x="6708" y="26161"/>
                  <a:pt x="7268" y="26197"/>
                  <a:pt x="7658" y="26526"/>
                </a:cubicBezTo>
                <a:cubicBezTo>
                  <a:pt x="8526" y="26848"/>
                  <a:pt x="9419" y="27227"/>
                  <a:pt x="10347" y="27419"/>
                </a:cubicBezTo>
                <a:cubicBezTo>
                  <a:pt x="10628" y="27463"/>
                  <a:pt x="10827" y="27743"/>
                  <a:pt x="11129" y="27743"/>
                </a:cubicBezTo>
                <a:cubicBezTo>
                  <a:pt x="11147" y="27743"/>
                  <a:pt x="11164" y="27742"/>
                  <a:pt x="11182" y="27740"/>
                </a:cubicBezTo>
                <a:cubicBezTo>
                  <a:pt x="11234" y="27723"/>
                  <a:pt x="11282" y="27716"/>
                  <a:pt x="11328" y="27716"/>
                </a:cubicBezTo>
                <a:cubicBezTo>
                  <a:pt x="11589" y="27716"/>
                  <a:pt x="11774" y="27958"/>
                  <a:pt x="12017" y="28026"/>
                </a:cubicBezTo>
                <a:cubicBezTo>
                  <a:pt x="12161" y="27975"/>
                  <a:pt x="12306" y="27958"/>
                  <a:pt x="12451" y="27958"/>
                </a:cubicBezTo>
                <a:cubicBezTo>
                  <a:pt x="12749" y="27958"/>
                  <a:pt x="13048" y="28031"/>
                  <a:pt x="13346" y="28031"/>
                </a:cubicBezTo>
                <a:cubicBezTo>
                  <a:pt x="13457" y="28031"/>
                  <a:pt x="13567" y="28021"/>
                  <a:pt x="13676" y="27993"/>
                </a:cubicBezTo>
                <a:cubicBezTo>
                  <a:pt x="13905" y="28103"/>
                  <a:pt x="14167" y="28166"/>
                  <a:pt x="14426" y="28166"/>
                </a:cubicBezTo>
                <a:cubicBezTo>
                  <a:pt x="14569" y="28166"/>
                  <a:pt x="14710" y="28147"/>
                  <a:pt x="14844" y="28106"/>
                </a:cubicBezTo>
                <a:cubicBezTo>
                  <a:pt x="15176" y="28119"/>
                  <a:pt x="15498" y="28163"/>
                  <a:pt x="15830" y="28188"/>
                </a:cubicBezTo>
                <a:cubicBezTo>
                  <a:pt x="15857" y="28191"/>
                  <a:pt x="15885" y="28193"/>
                  <a:pt x="15912" y="28193"/>
                </a:cubicBezTo>
                <a:cubicBezTo>
                  <a:pt x="16182" y="28193"/>
                  <a:pt x="16436" y="28044"/>
                  <a:pt x="16696" y="28044"/>
                </a:cubicBezTo>
                <a:cubicBezTo>
                  <a:pt x="16758" y="28044"/>
                  <a:pt x="16819" y="28052"/>
                  <a:pt x="16882" y="28073"/>
                </a:cubicBezTo>
                <a:cubicBezTo>
                  <a:pt x="18027" y="27798"/>
                  <a:pt x="19285" y="27889"/>
                  <a:pt x="20315" y="27271"/>
                </a:cubicBezTo>
                <a:cubicBezTo>
                  <a:pt x="20385" y="27288"/>
                  <a:pt x="20451" y="27295"/>
                  <a:pt x="20515" y="27295"/>
                </a:cubicBezTo>
                <a:cubicBezTo>
                  <a:pt x="20965" y="27295"/>
                  <a:pt x="21285" y="26910"/>
                  <a:pt x="21678" y="26710"/>
                </a:cubicBezTo>
                <a:cubicBezTo>
                  <a:pt x="21720" y="26719"/>
                  <a:pt x="21760" y="26723"/>
                  <a:pt x="21799" y="26723"/>
                </a:cubicBezTo>
                <a:cubicBezTo>
                  <a:pt x="22235" y="26723"/>
                  <a:pt x="22487" y="26225"/>
                  <a:pt x="22845" y="26046"/>
                </a:cubicBezTo>
                <a:cubicBezTo>
                  <a:pt x="23290" y="25886"/>
                  <a:pt x="23669" y="25601"/>
                  <a:pt x="24070" y="25373"/>
                </a:cubicBezTo>
                <a:cubicBezTo>
                  <a:pt x="24367" y="25211"/>
                  <a:pt x="24424" y="24799"/>
                  <a:pt x="24757" y="24686"/>
                </a:cubicBezTo>
                <a:cubicBezTo>
                  <a:pt x="25191" y="24560"/>
                  <a:pt x="25191" y="23953"/>
                  <a:pt x="25636" y="23884"/>
                </a:cubicBezTo>
                <a:cubicBezTo>
                  <a:pt x="25979" y="23620"/>
                  <a:pt x="26484" y="23483"/>
                  <a:pt x="26611" y="23013"/>
                </a:cubicBezTo>
                <a:cubicBezTo>
                  <a:pt x="26712" y="22956"/>
                  <a:pt x="26918" y="22818"/>
                  <a:pt x="27034" y="22763"/>
                </a:cubicBezTo>
                <a:cubicBezTo>
                  <a:pt x="27251" y="22294"/>
                  <a:pt x="27811" y="22145"/>
                  <a:pt x="27984" y="21651"/>
                </a:cubicBezTo>
                <a:cubicBezTo>
                  <a:pt x="28259" y="21423"/>
                  <a:pt x="28646" y="21401"/>
                  <a:pt x="28899" y="21126"/>
                </a:cubicBezTo>
                <a:cubicBezTo>
                  <a:pt x="29242" y="20772"/>
                  <a:pt x="29791" y="20668"/>
                  <a:pt x="30030" y="20223"/>
                </a:cubicBezTo>
                <a:cubicBezTo>
                  <a:pt x="30236" y="20209"/>
                  <a:pt x="30399" y="20050"/>
                  <a:pt x="30294" y="19844"/>
                </a:cubicBezTo>
                <a:cubicBezTo>
                  <a:pt x="30431" y="19728"/>
                  <a:pt x="30662" y="19684"/>
                  <a:pt x="30648" y="19467"/>
                </a:cubicBezTo>
                <a:cubicBezTo>
                  <a:pt x="30890" y="19374"/>
                  <a:pt x="31017" y="19042"/>
                  <a:pt x="31212" y="18860"/>
                </a:cubicBezTo>
                <a:cubicBezTo>
                  <a:pt x="31118" y="18586"/>
                  <a:pt x="31313" y="18492"/>
                  <a:pt x="31440" y="18322"/>
                </a:cubicBezTo>
                <a:cubicBezTo>
                  <a:pt x="31519" y="18001"/>
                  <a:pt x="31599" y="17693"/>
                  <a:pt x="31725" y="17383"/>
                </a:cubicBezTo>
                <a:cubicBezTo>
                  <a:pt x="31898" y="17097"/>
                  <a:pt x="32296" y="16811"/>
                  <a:pt x="32090" y="16432"/>
                </a:cubicBezTo>
                <a:cubicBezTo>
                  <a:pt x="32126" y="16182"/>
                  <a:pt x="32253" y="15919"/>
                  <a:pt x="32423" y="15735"/>
                </a:cubicBezTo>
                <a:cubicBezTo>
                  <a:pt x="32629" y="15347"/>
                  <a:pt x="32401" y="14946"/>
                  <a:pt x="32332" y="14556"/>
                </a:cubicBezTo>
                <a:cubicBezTo>
                  <a:pt x="32607" y="13949"/>
                  <a:pt x="32321" y="13274"/>
                  <a:pt x="32079" y="12702"/>
                </a:cubicBezTo>
                <a:cubicBezTo>
                  <a:pt x="32195" y="12257"/>
                  <a:pt x="31678" y="12027"/>
                  <a:pt x="31725" y="11593"/>
                </a:cubicBezTo>
                <a:cubicBezTo>
                  <a:pt x="31555" y="10997"/>
                  <a:pt x="31461" y="10379"/>
                  <a:pt x="31255" y="9807"/>
                </a:cubicBezTo>
                <a:cubicBezTo>
                  <a:pt x="31280" y="8948"/>
                  <a:pt x="30879" y="8170"/>
                  <a:pt x="30821" y="7324"/>
                </a:cubicBezTo>
                <a:cubicBezTo>
                  <a:pt x="30594" y="6888"/>
                  <a:pt x="30352" y="6476"/>
                  <a:pt x="30236" y="5995"/>
                </a:cubicBezTo>
                <a:cubicBezTo>
                  <a:pt x="30135" y="5630"/>
                  <a:pt x="29723" y="5481"/>
                  <a:pt x="29563" y="5149"/>
                </a:cubicBezTo>
                <a:cubicBezTo>
                  <a:pt x="29470" y="5012"/>
                  <a:pt x="29459" y="4817"/>
                  <a:pt x="29344" y="4679"/>
                </a:cubicBezTo>
                <a:cubicBezTo>
                  <a:pt x="28899" y="4267"/>
                  <a:pt x="28646" y="3660"/>
                  <a:pt x="28132" y="3306"/>
                </a:cubicBezTo>
                <a:cubicBezTo>
                  <a:pt x="27902" y="2952"/>
                  <a:pt x="27627" y="2597"/>
                  <a:pt x="27215" y="2449"/>
                </a:cubicBezTo>
                <a:cubicBezTo>
                  <a:pt x="26885" y="2301"/>
                  <a:pt x="26701" y="1933"/>
                  <a:pt x="26358" y="1806"/>
                </a:cubicBezTo>
                <a:cubicBezTo>
                  <a:pt x="25842" y="1614"/>
                  <a:pt x="25386" y="1293"/>
                  <a:pt x="24905" y="1051"/>
                </a:cubicBezTo>
                <a:cubicBezTo>
                  <a:pt x="24551" y="996"/>
                  <a:pt x="24229" y="859"/>
                  <a:pt x="23966" y="617"/>
                </a:cubicBezTo>
                <a:cubicBezTo>
                  <a:pt x="23236" y="510"/>
                  <a:pt x="22544" y="199"/>
                  <a:pt x="21809" y="199"/>
                </a:cubicBezTo>
                <a:cubicBezTo>
                  <a:pt x="21750" y="199"/>
                  <a:pt x="21691" y="201"/>
                  <a:pt x="21631" y="205"/>
                </a:cubicBezTo>
                <a:cubicBezTo>
                  <a:pt x="21588" y="210"/>
                  <a:pt x="21546" y="212"/>
                  <a:pt x="21503" y="212"/>
                </a:cubicBezTo>
                <a:cubicBezTo>
                  <a:pt x="21099" y="212"/>
                  <a:pt x="20709" y="1"/>
                  <a:pt x="20314" y="1"/>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endParaRPr sz="1867" dirty="0"/>
          </a:p>
        </p:txBody>
      </p:sp>
      <p:sp>
        <p:nvSpPr>
          <p:cNvPr id="15" name="Google Shape;199;p37">
            <a:extLst>
              <a:ext uri="{FF2B5EF4-FFF2-40B4-BE49-F238E27FC236}">
                <a16:creationId xmlns:a16="http://schemas.microsoft.com/office/drawing/2014/main" id="{360E9A40-1E0F-4405-BB86-10CABC758B37}"/>
              </a:ext>
            </a:extLst>
          </p:cNvPr>
          <p:cNvSpPr/>
          <p:nvPr/>
        </p:nvSpPr>
        <p:spPr>
          <a:xfrm>
            <a:off x="3305984" y="4013237"/>
            <a:ext cx="3456384" cy="1503784"/>
          </a:xfrm>
          <a:custGeom>
            <a:avLst/>
            <a:gdLst/>
            <a:ahLst/>
            <a:cxnLst/>
            <a:rect l="l" t="t" r="r" b="b"/>
            <a:pathLst>
              <a:path w="32629" h="28193" extrusionOk="0">
                <a:moveTo>
                  <a:pt x="20314" y="1"/>
                </a:moveTo>
                <a:cubicBezTo>
                  <a:pt x="20197" y="1"/>
                  <a:pt x="20080" y="19"/>
                  <a:pt x="19961" y="68"/>
                </a:cubicBezTo>
                <a:cubicBezTo>
                  <a:pt x="19807" y="133"/>
                  <a:pt x="19651" y="151"/>
                  <a:pt x="19493" y="151"/>
                </a:cubicBezTo>
                <a:cubicBezTo>
                  <a:pt x="19304" y="151"/>
                  <a:pt x="19113" y="125"/>
                  <a:pt x="18923" y="125"/>
                </a:cubicBezTo>
                <a:cubicBezTo>
                  <a:pt x="18799" y="125"/>
                  <a:pt x="18675" y="136"/>
                  <a:pt x="18552" y="172"/>
                </a:cubicBezTo>
                <a:cubicBezTo>
                  <a:pt x="18490" y="167"/>
                  <a:pt x="18429" y="164"/>
                  <a:pt x="18367" y="164"/>
                </a:cubicBezTo>
                <a:cubicBezTo>
                  <a:pt x="17877" y="164"/>
                  <a:pt x="17380" y="312"/>
                  <a:pt x="16882" y="331"/>
                </a:cubicBezTo>
                <a:cubicBezTo>
                  <a:pt x="16778" y="352"/>
                  <a:pt x="16675" y="360"/>
                  <a:pt x="16573" y="360"/>
                </a:cubicBezTo>
                <a:cubicBezTo>
                  <a:pt x="16266" y="360"/>
                  <a:pt x="15964" y="289"/>
                  <a:pt x="15655" y="289"/>
                </a:cubicBezTo>
                <a:cubicBezTo>
                  <a:pt x="15568" y="289"/>
                  <a:pt x="15481" y="295"/>
                  <a:pt x="15393" y="309"/>
                </a:cubicBezTo>
                <a:cubicBezTo>
                  <a:pt x="15248" y="293"/>
                  <a:pt x="15103" y="288"/>
                  <a:pt x="14957" y="288"/>
                </a:cubicBezTo>
                <a:cubicBezTo>
                  <a:pt x="14643" y="288"/>
                  <a:pt x="14327" y="313"/>
                  <a:pt x="14008" y="313"/>
                </a:cubicBezTo>
                <a:cubicBezTo>
                  <a:pt x="13939" y="313"/>
                  <a:pt x="13871" y="312"/>
                  <a:pt x="13803" y="309"/>
                </a:cubicBezTo>
                <a:cubicBezTo>
                  <a:pt x="13619" y="447"/>
                  <a:pt x="13380" y="502"/>
                  <a:pt x="13163" y="559"/>
                </a:cubicBezTo>
                <a:cubicBezTo>
                  <a:pt x="13062" y="522"/>
                  <a:pt x="12956" y="504"/>
                  <a:pt x="12850" y="504"/>
                </a:cubicBezTo>
                <a:cubicBezTo>
                  <a:pt x="12667" y="504"/>
                  <a:pt x="12481" y="557"/>
                  <a:pt x="12314" y="653"/>
                </a:cubicBezTo>
                <a:cubicBezTo>
                  <a:pt x="11960" y="675"/>
                  <a:pt x="11572" y="664"/>
                  <a:pt x="11284" y="914"/>
                </a:cubicBezTo>
                <a:cubicBezTo>
                  <a:pt x="10941" y="1007"/>
                  <a:pt x="10575" y="1076"/>
                  <a:pt x="10290" y="1293"/>
                </a:cubicBezTo>
                <a:cubicBezTo>
                  <a:pt x="10199" y="1408"/>
                  <a:pt x="10048" y="1419"/>
                  <a:pt x="9911" y="1452"/>
                </a:cubicBezTo>
                <a:cubicBezTo>
                  <a:pt x="9581" y="1636"/>
                  <a:pt x="9202" y="1795"/>
                  <a:pt x="8974" y="2106"/>
                </a:cubicBezTo>
                <a:cubicBezTo>
                  <a:pt x="8859" y="2106"/>
                  <a:pt x="8743" y="2117"/>
                  <a:pt x="8664" y="2185"/>
                </a:cubicBezTo>
                <a:cubicBezTo>
                  <a:pt x="8161" y="2540"/>
                  <a:pt x="7634" y="2850"/>
                  <a:pt x="7084" y="3125"/>
                </a:cubicBezTo>
                <a:cubicBezTo>
                  <a:pt x="6867" y="3432"/>
                  <a:pt x="6502" y="3570"/>
                  <a:pt x="6216" y="3776"/>
                </a:cubicBezTo>
                <a:cubicBezTo>
                  <a:pt x="5609" y="4119"/>
                  <a:pt x="5255" y="4817"/>
                  <a:pt x="4579" y="5116"/>
                </a:cubicBezTo>
                <a:cubicBezTo>
                  <a:pt x="4373" y="5446"/>
                  <a:pt x="3994" y="5665"/>
                  <a:pt x="3788" y="5995"/>
                </a:cubicBezTo>
                <a:cubicBezTo>
                  <a:pt x="3058" y="6671"/>
                  <a:pt x="2701" y="7701"/>
                  <a:pt x="2118" y="8514"/>
                </a:cubicBezTo>
                <a:cubicBezTo>
                  <a:pt x="1808" y="9005"/>
                  <a:pt x="1500" y="9555"/>
                  <a:pt x="1432" y="10129"/>
                </a:cubicBezTo>
                <a:cubicBezTo>
                  <a:pt x="940" y="11260"/>
                  <a:pt x="481" y="12439"/>
                  <a:pt x="322" y="13675"/>
                </a:cubicBezTo>
                <a:cubicBezTo>
                  <a:pt x="253" y="13985"/>
                  <a:pt x="322" y="14339"/>
                  <a:pt x="149" y="14636"/>
                </a:cubicBezTo>
                <a:cubicBezTo>
                  <a:pt x="58" y="15334"/>
                  <a:pt x="69" y="16045"/>
                  <a:pt x="1" y="16743"/>
                </a:cubicBezTo>
                <a:cubicBezTo>
                  <a:pt x="160" y="17737"/>
                  <a:pt x="311" y="18723"/>
                  <a:pt x="539" y="19695"/>
                </a:cubicBezTo>
                <a:cubicBezTo>
                  <a:pt x="745" y="20050"/>
                  <a:pt x="998" y="20382"/>
                  <a:pt x="1121" y="20783"/>
                </a:cubicBezTo>
                <a:cubicBezTo>
                  <a:pt x="1164" y="20894"/>
                  <a:pt x="1219" y="21074"/>
                  <a:pt x="1316" y="21074"/>
                </a:cubicBezTo>
                <a:cubicBezTo>
                  <a:pt x="1349" y="21074"/>
                  <a:pt x="1387" y="21053"/>
                  <a:pt x="1432" y="21000"/>
                </a:cubicBezTo>
                <a:cubicBezTo>
                  <a:pt x="1797" y="21423"/>
                  <a:pt x="1890" y="22110"/>
                  <a:pt x="2426" y="22373"/>
                </a:cubicBezTo>
                <a:cubicBezTo>
                  <a:pt x="2758" y="22659"/>
                  <a:pt x="2758" y="23175"/>
                  <a:pt x="3113" y="23436"/>
                </a:cubicBezTo>
                <a:cubicBezTo>
                  <a:pt x="3401" y="23642"/>
                  <a:pt x="3456" y="24137"/>
                  <a:pt x="3835" y="24170"/>
                </a:cubicBezTo>
                <a:cubicBezTo>
                  <a:pt x="4121" y="24502"/>
                  <a:pt x="4568" y="24661"/>
                  <a:pt x="4796" y="25040"/>
                </a:cubicBezTo>
                <a:cubicBezTo>
                  <a:pt x="5335" y="25246"/>
                  <a:pt x="5815" y="25579"/>
                  <a:pt x="6285" y="25908"/>
                </a:cubicBezTo>
                <a:cubicBezTo>
                  <a:pt x="6708" y="26161"/>
                  <a:pt x="7268" y="26197"/>
                  <a:pt x="7658" y="26526"/>
                </a:cubicBezTo>
                <a:cubicBezTo>
                  <a:pt x="8526" y="26848"/>
                  <a:pt x="9419" y="27227"/>
                  <a:pt x="10347" y="27419"/>
                </a:cubicBezTo>
                <a:cubicBezTo>
                  <a:pt x="10628" y="27463"/>
                  <a:pt x="10827" y="27743"/>
                  <a:pt x="11129" y="27743"/>
                </a:cubicBezTo>
                <a:cubicBezTo>
                  <a:pt x="11147" y="27743"/>
                  <a:pt x="11164" y="27742"/>
                  <a:pt x="11182" y="27740"/>
                </a:cubicBezTo>
                <a:cubicBezTo>
                  <a:pt x="11234" y="27723"/>
                  <a:pt x="11282" y="27716"/>
                  <a:pt x="11328" y="27716"/>
                </a:cubicBezTo>
                <a:cubicBezTo>
                  <a:pt x="11589" y="27716"/>
                  <a:pt x="11774" y="27958"/>
                  <a:pt x="12017" y="28026"/>
                </a:cubicBezTo>
                <a:cubicBezTo>
                  <a:pt x="12161" y="27975"/>
                  <a:pt x="12306" y="27958"/>
                  <a:pt x="12451" y="27958"/>
                </a:cubicBezTo>
                <a:cubicBezTo>
                  <a:pt x="12749" y="27958"/>
                  <a:pt x="13048" y="28031"/>
                  <a:pt x="13346" y="28031"/>
                </a:cubicBezTo>
                <a:cubicBezTo>
                  <a:pt x="13457" y="28031"/>
                  <a:pt x="13567" y="28021"/>
                  <a:pt x="13676" y="27993"/>
                </a:cubicBezTo>
                <a:cubicBezTo>
                  <a:pt x="13905" y="28103"/>
                  <a:pt x="14167" y="28166"/>
                  <a:pt x="14426" y="28166"/>
                </a:cubicBezTo>
                <a:cubicBezTo>
                  <a:pt x="14569" y="28166"/>
                  <a:pt x="14710" y="28147"/>
                  <a:pt x="14844" y="28106"/>
                </a:cubicBezTo>
                <a:cubicBezTo>
                  <a:pt x="15176" y="28119"/>
                  <a:pt x="15498" y="28163"/>
                  <a:pt x="15830" y="28188"/>
                </a:cubicBezTo>
                <a:cubicBezTo>
                  <a:pt x="15857" y="28191"/>
                  <a:pt x="15885" y="28193"/>
                  <a:pt x="15912" y="28193"/>
                </a:cubicBezTo>
                <a:cubicBezTo>
                  <a:pt x="16182" y="28193"/>
                  <a:pt x="16436" y="28044"/>
                  <a:pt x="16696" y="28044"/>
                </a:cubicBezTo>
                <a:cubicBezTo>
                  <a:pt x="16758" y="28044"/>
                  <a:pt x="16819" y="28052"/>
                  <a:pt x="16882" y="28073"/>
                </a:cubicBezTo>
                <a:cubicBezTo>
                  <a:pt x="18027" y="27798"/>
                  <a:pt x="19285" y="27889"/>
                  <a:pt x="20315" y="27271"/>
                </a:cubicBezTo>
                <a:cubicBezTo>
                  <a:pt x="20385" y="27288"/>
                  <a:pt x="20451" y="27295"/>
                  <a:pt x="20515" y="27295"/>
                </a:cubicBezTo>
                <a:cubicBezTo>
                  <a:pt x="20965" y="27295"/>
                  <a:pt x="21285" y="26910"/>
                  <a:pt x="21678" y="26710"/>
                </a:cubicBezTo>
                <a:cubicBezTo>
                  <a:pt x="21720" y="26719"/>
                  <a:pt x="21760" y="26723"/>
                  <a:pt x="21799" y="26723"/>
                </a:cubicBezTo>
                <a:cubicBezTo>
                  <a:pt x="22235" y="26723"/>
                  <a:pt x="22487" y="26225"/>
                  <a:pt x="22845" y="26046"/>
                </a:cubicBezTo>
                <a:cubicBezTo>
                  <a:pt x="23290" y="25886"/>
                  <a:pt x="23669" y="25601"/>
                  <a:pt x="24070" y="25373"/>
                </a:cubicBezTo>
                <a:cubicBezTo>
                  <a:pt x="24367" y="25211"/>
                  <a:pt x="24424" y="24799"/>
                  <a:pt x="24757" y="24686"/>
                </a:cubicBezTo>
                <a:cubicBezTo>
                  <a:pt x="25191" y="24560"/>
                  <a:pt x="25191" y="23953"/>
                  <a:pt x="25636" y="23884"/>
                </a:cubicBezTo>
                <a:cubicBezTo>
                  <a:pt x="25979" y="23620"/>
                  <a:pt x="26484" y="23483"/>
                  <a:pt x="26611" y="23013"/>
                </a:cubicBezTo>
                <a:cubicBezTo>
                  <a:pt x="26712" y="22956"/>
                  <a:pt x="26918" y="22818"/>
                  <a:pt x="27034" y="22763"/>
                </a:cubicBezTo>
                <a:cubicBezTo>
                  <a:pt x="27251" y="22294"/>
                  <a:pt x="27811" y="22145"/>
                  <a:pt x="27984" y="21651"/>
                </a:cubicBezTo>
                <a:cubicBezTo>
                  <a:pt x="28259" y="21423"/>
                  <a:pt x="28646" y="21401"/>
                  <a:pt x="28899" y="21126"/>
                </a:cubicBezTo>
                <a:cubicBezTo>
                  <a:pt x="29242" y="20772"/>
                  <a:pt x="29791" y="20668"/>
                  <a:pt x="30030" y="20223"/>
                </a:cubicBezTo>
                <a:cubicBezTo>
                  <a:pt x="30236" y="20209"/>
                  <a:pt x="30399" y="20050"/>
                  <a:pt x="30294" y="19844"/>
                </a:cubicBezTo>
                <a:cubicBezTo>
                  <a:pt x="30431" y="19728"/>
                  <a:pt x="30662" y="19684"/>
                  <a:pt x="30648" y="19467"/>
                </a:cubicBezTo>
                <a:cubicBezTo>
                  <a:pt x="30890" y="19374"/>
                  <a:pt x="31017" y="19042"/>
                  <a:pt x="31212" y="18860"/>
                </a:cubicBezTo>
                <a:cubicBezTo>
                  <a:pt x="31118" y="18586"/>
                  <a:pt x="31313" y="18492"/>
                  <a:pt x="31440" y="18322"/>
                </a:cubicBezTo>
                <a:cubicBezTo>
                  <a:pt x="31519" y="18001"/>
                  <a:pt x="31599" y="17693"/>
                  <a:pt x="31725" y="17383"/>
                </a:cubicBezTo>
                <a:cubicBezTo>
                  <a:pt x="31898" y="17097"/>
                  <a:pt x="32296" y="16811"/>
                  <a:pt x="32090" y="16432"/>
                </a:cubicBezTo>
                <a:cubicBezTo>
                  <a:pt x="32126" y="16182"/>
                  <a:pt x="32253" y="15919"/>
                  <a:pt x="32423" y="15735"/>
                </a:cubicBezTo>
                <a:cubicBezTo>
                  <a:pt x="32629" y="15347"/>
                  <a:pt x="32401" y="14946"/>
                  <a:pt x="32332" y="14556"/>
                </a:cubicBezTo>
                <a:cubicBezTo>
                  <a:pt x="32607" y="13949"/>
                  <a:pt x="32321" y="13274"/>
                  <a:pt x="32079" y="12702"/>
                </a:cubicBezTo>
                <a:cubicBezTo>
                  <a:pt x="32195" y="12257"/>
                  <a:pt x="31678" y="12027"/>
                  <a:pt x="31725" y="11593"/>
                </a:cubicBezTo>
                <a:cubicBezTo>
                  <a:pt x="31555" y="10997"/>
                  <a:pt x="31461" y="10379"/>
                  <a:pt x="31255" y="9807"/>
                </a:cubicBezTo>
                <a:cubicBezTo>
                  <a:pt x="31280" y="8948"/>
                  <a:pt x="30879" y="8170"/>
                  <a:pt x="30821" y="7324"/>
                </a:cubicBezTo>
                <a:cubicBezTo>
                  <a:pt x="30594" y="6888"/>
                  <a:pt x="30352" y="6476"/>
                  <a:pt x="30236" y="5995"/>
                </a:cubicBezTo>
                <a:cubicBezTo>
                  <a:pt x="30135" y="5630"/>
                  <a:pt x="29723" y="5481"/>
                  <a:pt x="29563" y="5149"/>
                </a:cubicBezTo>
                <a:cubicBezTo>
                  <a:pt x="29470" y="5012"/>
                  <a:pt x="29459" y="4817"/>
                  <a:pt x="29344" y="4679"/>
                </a:cubicBezTo>
                <a:cubicBezTo>
                  <a:pt x="28899" y="4267"/>
                  <a:pt x="28646" y="3660"/>
                  <a:pt x="28132" y="3306"/>
                </a:cubicBezTo>
                <a:cubicBezTo>
                  <a:pt x="27902" y="2952"/>
                  <a:pt x="27627" y="2597"/>
                  <a:pt x="27215" y="2449"/>
                </a:cubicBezTo>
                <a:cubicBezTo>
                  <a:pt x="26885" y="2301"/>
                  <a:pt x="26701" y="1933"/>
                  <a:pt x="26358" y="1806"/>
                </a:cubicBezTo>
                <a:cubicBezTo>
                  <a:pt x="25842" y="1614"/>
                  <a:pt x="25386" y="1293"/>
                  <a:pt x="24905" y="1051"/>
                </a:cubicBezTo>
                <a:cubicBezTo>
                  <a:pt x="24551" y="996"/>
                  <a:pt x="24229" y="859"/>
                  <a:pt x="23966" y="617"/>
                </a:cubicBezTo>
                <a:cubicBezTo>
                  <a:pt x="23236" y="510"/>
                  <a:pt x="22544" y="199"/>
                  <a:pt x="21809" y="199"/>
                </a:cubicBezTo>
                <a:cubicBezTo>
                  <a:pt x="21750" y="199"/>
                  <a:pt x="21691" y="201"/>
                  <a:pt x="21631" y="205"/>
                </a:cubicBezTo>
                <a:cubicBezTo>
                  <a:pt x="21588" y="210"/>
                  <a:pt x="21546" y="212"/>
                  <a:pt x="21503" y="212"/>
                </a:cubicBezTo>
                <a:cubicBezTo>
                  <a:pt x="21099" y="212"/>
                  <a:pt x="20709" y="1"/>
                  <a:pt x="20314" y="1"/>
                </a:cubicBezTo>
                <a:close/>
              </a:path>
            </a:pathLst>
          </a:custGeom>
          <a:solidFill>
            <a:schemeClr val="accent5">
              <a:lumMod val="20000"/>
              <a:lumOff val="80000"/>
            </a:schemeClr>
          </a:solidFill>
          <a:ln>
            <a:noFill/>
          </a:ln>
        </p:spPr>
        <p:txBody>
          <a:bodyPr spcFirstLastPara="1" wrap="square" lIns="121900" tIns="121900" rIns="121900" bIns="121900" anchor="ctr" anchorCtr="0">
            <a:noAutofit/>
          </a:bodyPr>
          <a:lstStyle/>
          <a:p>
            <a:endParaRPr sz="1867"/>
          </a:p>
        </p:txBody>
      </p:sp>
      <p:sp>
        <p:nvSpPr>
          <p:cNvPr id="5" name="TextBox 4">
            <a:extLst>
              <a:ext uri="{FF2B5EF4-FFF2-40B4-BE49-F238E27FC236}">
                <a16:creationId xmlns:a16="http://schemas.microsoft.com/office/drawing/2014/main" id="{062B1910-70FB-43AF-859F-6B1CF8FCFAD6}"/>
              </a:ext>
            </a:extLst>
          </p:cNvPr>
          <p:cNvSpPr txBox="1"/>
          <p:nvPr/>
        </p:nvSpPr>
        <p:spPr>
          <a:xfrm>
            <a:off x="1964135" y="4441963"/>
            <a:ext cx="872480" cy="646331"/>
          </a:xfrm>
          <a:prstGeom prst="rect">
            <a:avLst/>
          </a:prstGeom>
          <a:noFill/>
        </p:spPr>
        <p:txBody>
          <a:bodyPr wrap="square" rtlCol="0">
            <a:spAutoFit/>
          </a:bodyPr>
          <a:lstStyle/>
          <a:p>
            <a:pPr algn="ctr"/>
            <a:r>
              <a:rPr lang="en-US" sz="3600" b="1" dirty="0">
                <a:latin typeface="#9Slide05 Braxton Regular" panose="03060000000000000000" pitchFamily="66" charset="0"/>
              </a:rPr>
              <a:t>Hai </a:t>
            </a:r>
          </a:p>
        </p:txBody>
      </p:sp>
      <p:sp>
        <p:nvSpPr>
          <p:cNvPr id="17" name="TextBox 16">
            <a:extLst>
              <a:ext uri="{FF2B5EF4-FFF2-40B4-BE49-F238E27FC236}">
                <a16:creationId xmlns:a16="http://schemas.microsoft.com/office/drawing/2014/main" id="{4E991275-501B-4928-9029-9C46946FD359}"/>
              </a:ext>
            </a:extLst>
          </p:cNvPr>
          <p:cNvSpPr txBox="1"/>
          <p:nvPr/>
        </p:nvSpPr>
        <p:spPr>
          <a:xfrm>
            <a:off x="3305984" y="4351932"/>
            <a:ext cx="3115619" cy="646331"/>
          </a:xfrm>
          <a:prstGeom prst="rect">
            <a:avLst/>
          </a:prstGeom>
          <a:noFill/>
        </p:spPr>
        <p:txBody>
          <a:bodyPr wrap="square" rtlCol="0">
            <a:spAutoFit/>
          </a:bodyPr>
          <a:lstStyle/>
          <a:p>
            <a:pPr algn="ctr"/>
            <a:r>
              <a:rPr lang="en-US" sz="3600" b="1" dirty="0" err="1">
                <a:latin typeface="#9Slide05 Braxton Regular" panose="03060000000000000000" pitchFamily="66" charset="0"/>
              </a:rPr>
              <a:t>cái</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răng</a:t>
            </a:r>
            <a:endParaRPr lang="en-US" sz="3600" b="1" dirty="0">
              <a:latin typeface="#9Slide05 Braxton Regular" panose="03060000000000000000" pitchFamily="66" charset="0"/>
            </a:endParaRPr>
          </a:p>
        </p:txBody>
      </p:sp>
      <p:sp>
        <p:nvSpPr>
          <p:cNvPr id="18" name="TextBox 17">
            <a:extLst>
              <a:ext uri="{FF2B5EF4-FFF2-40B4-BE49-F238E27FC236}">
                <a16:creationId xmlns:a16="http://schemas.microsoft.com/office/drawing/2014/main" id="{FEF97D2C-2615-456C-B065-F286B8A44D08}"/>
              </a:ext>
            </a:extLst>
          </p:cNvPr>
          <p:cNvSpPr txBox="1"/>
          <p:nvPr/>
        </p:nvSpPr>
        <p:spPr>
          <a:xfrm>
            <a:off x="6845198" y="4313721"/>
            <a:ext cx="2574286" cy="646331"/>
          </a:xfrm>
          <a:prstGeom prst="rect">
            <a:avLst/>
          </a:prstGeom>
          <a:noFill/>
        </p:spPr>
        <p:txBody>
          <a:bodyPr wrap="square" rtlCol="0">
            <a:spAutoFit/>
          </a:bodyPr>
          <a:lstStyle/>
          <a:p>
            <a:pPr algn="ctr"/>
            <a:r>
              <a:rPr lang="en-US" sz="3600" b="1" dirty="0" err="1">
                <a:latin typeface="#9Slide05 Braxton Regular" panose="03060000000000000000" pitchFamily="66" charset="0"/>
              </a:rPr>
              <a:t>đen</a:t>
            </a:r>
            <a:r>
              <a:rPr lang="en-US" sz="3600" b="1" dirty="0">
                <a:latin typeface="#9Slide05 Braxton Regular" panose="03060000000000000000" pitchFamily="66" charset="0"/>
              </a:rPr>
              <a:t> </a:t>
            </a:r>
            <a:r>
              <a:rPr lang="en-US" sz="3600" b="1" dirty="0" err="1">
                <a:latin typeface="#9Slide05 Braxton Regular" panose="03060000000000000000" pitchFamily="66" charset="0"/>
              </a:rPr>
              <a:t>nhánh</a:t>
            </a:r>
            <a:endParaRPr lang="en-US" sz="3600" b="1" dirty="0">
              <a:latin typeface="#9Slide05 Braxton Regular" panose="03060000000000000000" pitchFamily="66" charset="0"/>
            </a:endParaRPr>
          </a:p>
        </p:txBody>
      </p:sp>
    </p:spTree>
    <p:extLst>
      <p:ext uri="{BB962C8B-B14F-4D97-AF65-F5344CB8AC3E}">
        <p14:creationId xmlns:p14="http://schemas.microsoft.com/office/powerpoint/2010/main" val="3864329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animBg="1"/>
      <p:bldP spid="5"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AD9B4-C5C4-4880-A6AA-1C06CA55287F}"/>
              </a:ext>
            </a:extLst>
          </p:cNvPr>
          <p:cNvSpPr txBox="1"/>
          <p:nvPr/>
        </p:nvSpPr>
        <p:spPr>
          <a:xfrm>
            <a:off x="3724513" y="340312"/>
            <a:ext cx="6467706" cy="646331"/>
          </a:xfrm>
          <a:prstGeom prst="rect">
            <a:avLst/>
          </a:prstGeom>
          <a:noFill/>
        </p:spPr>
        <p:txBody>
          <a:bodyPr wrap="square">
            <a:spAutoFit/>
          </a:bodyPr>
          <a:lstStyle/>
          <a:p>
            <a:pPr marL="571500" indent="-571500" algn="just">
              <a:buFont typeface="Wingdings" panose="05000000000000000000" pitchFamily="2" charset="2"/>
              <a:buChar char="ü"/>
            </a:pPr>
            <a:r>
              <a:rPr lang="en-US" sz="3600" b="1" dirty="0" err="1">
                <a:solidFill>
                  <a:srgbClr val="0070C0"/>
                </a:solidFill>
                <a:latin typeface="#9Slide03 Arima Madurai Black" panose="00000A00000000000000" pitchFamily="2" charset="0"/>
                <a:ea typeface="Calibri" pitchFamily="34" charset="0"/>
                <a:cs typeface="#9Slide03 Arima Madurai Black" panose="00000A00000000000000" pitchFamily="2" charset="0"/>
              </a:rPr>
              <a:t>Cấu</a:t>
            </a:r>
            <a:r>
              <a:rPr lang="en-US" sz="3600" b="1" dirty="0">
                <a:solidFill>
                  <a:srgbClr val="0070C0"/>
                </a:solidFill>
                <a:latin typeface="#9Slide03 Arima Madurai Black" panose="00000A00000000000000" pitchFamily="2" charset="0"/>
                <a:ea typeface="Calibri" pitchFamily="34" charset="0"/>
                <a:cs typeface="#9Slide03 Arima Madurai Black" panose="00000A00000000000000" pitchFamily="2" charset="0"/>
              </a:rPr>
              <a:t> </a:t>
            </a:r>
            <a:r>
              <a:rPr lang="en-US" sz="3600" b="1" dirty="0" err="1">
                <a:solidFill>
                  <a:srgbClr val="0070C0"/>
                </a:solidFill>
                <a:latin typeface="#9Slide03 Arima Madurai Black" panose="00000A00000000000000" pitchFamily="2" charset="0"/>
                <a:ea typeface="Calibri" pitchFamily="34" charset="0"/>
                <a:cs typeface="#9Slide03 Arima Madurai Black" panose="00000A00000000000000" pitchFamily="2" charset="0"/>
              </a:rPr>
              <a:t>tạo</a:t>
            </a:r>
            <a:r>
              <a:rPr lang="en-US" sz="3600" b="1" dirty="0">
                <a:solidFill>
                  <a:srgbClr val="0070C0"/>
                </a:solidFill>
                <a:latin typeface="#9Slide03 Arima Madurai Black" panose="00000A00000000000000" pitchFamily="2" charset="0"/>
                <a:ea typeface="Calibri" pitchFamily="34" charset="0"/>
                <a:cs typeface="#9Slide03 Arima Madurai Black" panose="00000A00000000000000" pitchFamily="2" charset="0"/>
              </a:rPr>
              <a:t> </a:t>
            </a:r>
            <a:r>
              <a:rPr lang="en-US" sz="3600" b="1" dirty="0" err="1">
                <a:solidFill>
                  <a:srgbClr val="0070C0"/>
                </a:solidFill>
                <a:latin typeface="#9Slide03 Arima Madurai Black" panose="00000A00000000000000" pitchFamily="2" charset="0"/>
                <a:ea typeface="Calibri" pitchFamily="34" charset="0"/>
                <a:cs typeface="#9Slide03 Arima Madurai Black" panose="00000A00000000000000" pitchFamily="2" charset="0"/>
              </a:rPr>
              <a:t>của</a:t>
            </a:r>
            <a:r>
              <a:rPr lang="en-US" sz="3600" b="1" dirty="0">
                <a:solidFill>
                  <a:srgbClr val="0070C0"/>
                </a:solidFill>
                <a:latin typeface="#9Slide03 Arima Madurai Black" panose="00000A00000000000000" pitchFamily="2" charset="0"/>
                <a:ea typeface="Calibri" pitchFamily="34" charset="0"/>
                <a:cs typeface="#9Slide03 Arima Madurai Black" panose="00000A00000000000000" pitchFamily="2" charset="0"/>
              </a:rPr>
              <a:t> CDT:</a:t>
            </a:r>
            <a:endParaRPr lang="zh-CN" altLang="en-US" sz="3600" b="1" dirty="0">
              <a:latin typeface="#9Slide03 Arima Madurai Black" panose="00000A00000000000000" pitchFamily="2" charset="0"/>
              <a:ea typeface="微软雅黑" pitchFamily="34" charset="-122"/>
              <a:cs typeface="#9Slide03 Arima Madurai Black" panose="00000A00000000000000" pitchFamily="2" charset="0"/>
              <a:sym typeface="+mn-lt"/>
            </a:endParaRPr>
          </a:p>
        </p:txBody>
      </p:sp>
      <p:graphicFrame>
        <p:nvGraphicFramePr>
          <p:cNvPr id="9" name="Table 8">
            <a:extLst>
              <a:ext uri="{FF2B5EF4-FFF2-40B4-BE49-F238E27FC236}">
                <a16:creationId xmlns:a16="http://schemas.microsoft.com/office/drawing/2014/main" id="{DB94DBFF-02F6-445D-90AA-A28247C50A77}"/>
              </a:ext>
            </a:extLst>
          </p:cNvPr>
          <p:cNvGraphicFramePr>
            <a:graphicFrameLocks noGrp="1"/>
          </p:cNvGraphicFramePr>
          <p:nvPr>
            <p:extLst>
              <p:ext uri="{D42A27DB-BD31-4B8C-83A1-F6EECF244321}">
                <p14:modId xmlns:p14="http://schemas.microsoft.com/office/powerpoint/2010/main" val="2159918950"/>
              </p:ext>
            </p:extLst>
          </p:nvPr>
        </p:nvGraphicFramePr>
        <p:xfrm>
          <a:off x="178423" y="1354634"/>
          <a:ext cx="11853744" cy="5352584"/>
        </p:xfrm>
        <a:graphic>
          <a:graphicData uri="http://schemas.openxmlformats.org/drawingml/2006/table">
            <a:tbl>
              <a:tblPr/>
              <a:tblGrid>
                <a:gridCol w="2319211">
                  <a:extLst>
                    <a:ext uri="{9D8B030D-6E8A-4147-A177-3AD203B41FA5}">
                      <a16:colId xmlns:a16="http://schemas.microsoft.com/office/drawing/2014/main" val="20000"/>
                    </a:ext>
                  </a:extLst>
                </a:gridCol>
                <a:gridCol w="2319211">
                  <a:extLst>
                    <a:ext uri="{9D8B030D-6E8A-4147-A177-3AD203B41FA5}">
                      <a16:colId xmlns:a16="http://schemas.microsoft.com/office/drawing/2014/main" val="20001"/>
                    </a:ext>
                  </a:extLst>
                </a:gridCol>
                <a:gridCol w="2576900">
                  <a:extLst>
                    <a:ext uri="{9D8B030D-6E8A-4147-A177-3AD203B41FA5}">
                      <a16:colId xmlns:a16="http://schemas.microsoft.com/office/drawing/2014/main" val="20003"/>
                    </a:ext>
                  </a:extLst>
                </a:gridCol>
                <a:gridCol w="2319211">
                  <a:extLst>
                    <a:ext uri="{9D8B030D-6E8A-4147-A177-3AD203B41FA5}">
                      <a16:colId xmlns:a16="http://schemas.microsoft.com/office/drawing/2014/main" val="20004"/>
                    </a:ext>
                  </a:extLst>
                </a:gridCol>
                <a:gridCol w="2319211">
                  <a:extLst>
                    <a:ext uri="{9D8B030D-6E8A-4147-A177-3AD203B41FA5}">
                      <a16:colId xmlns:a16="http://schemas.microsoft.com/office/drawing/2014/main" val="20005"/>
                    </a:ext>
                  </a:extLst>
                </a:gridCol>
              </a:tblGrid>
              <a:tr h="764655">
                <a:tc gridSpan="2">
                  <a:txBody>
                    <a:bodyPr/>
                    <a:lstStyle/>
                    <a:p>
                      <a:pPr marL="182880" marR="91440" algn="ctr">
                        <a:spcAft>
                          <a:spcPts val="0"/>
                        </a:spcAft>
                      </a:pPr>
                      <a:r>
                        <a:rPr lang="nl-NL" sz="3200" b="1" dirty="0">
                          <a:solidFill>
                            <a:srgbClr val="7030A0"/>
                          </a:solidFill>
                          <a:latin typeface="#9Slide03 Arima Madurai" panose="00000500000000000000" pitchFamily="2" charset="0"/>
                          <a:ea typeface="Times New Roman"/>
                          <a:cs typeface="#9Slide03 Arima Madurai" panose="00000500000000000000" pitchFamily="2" charset="0"/>
                        </a:rPr>
                        <a:t>Phần phụ trước</a:t>
                      </a:r>
                      <a:endParaRPr lang="en-US" sz="3200" b="1" dirty="0">
                        <a:solidFill>
                          <a:srgbClr val="7030A0"/>
                        </a:solidFill>
                        <a:latin typeface="#9Slide03 Arima Madurai" panose="00000500000000000000" pitchFamily="2" charset="0"/>
                        <a:ea typeface="Times New Roman"/>
                        <a:cs typeface="#9Slide03 Arima Madurai" panose="00000500000000000000" pitchFamily="2" charset="0"/>
                      </a:endParaRPr>
                    </a:p>
                  </a:txBody>
                  <a:tcPr marL="91412" marR="91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b="1" dirty="0">
                          <a:solidFill>
                            <a:srgbClr val="7030A0"/>
                          </a:solidFill>
                          <a:latin typeface="#9Slide03 Arima Madurai" panose="00000500000000000000" pitchFamily="2" charset="0"/>
                          <a:ea typeface="Times New Roman"/>
                          <a:cs typeface="#9Slide03 Arima Madurai" panose="00000500000000000000" pitchFamily="2" charset="0"/>
                        </a:rPr>
                        <a:t>Phần trung tâm = Danh từ</a:t>
                      </a:r>
                      <a:endParaRPr lang="en-US" sz="3200" b="1" dirty="0">
                        <a:solidFill>
                          <a:srgbClr val="7030A0"/>
                        </a:solidFill>
                        <a:latin typeface="#9Slide03 Arima Madurai" panose="00000500000000000000" pitchFamily="2" charset="0"/>
                        <a:ea typeface="Times New Roman"/>
                        <a:cs typeface="#9Slide03 Arima Madurai" panose="00000500000000000000" pitchFamily="2" charset="0"/>
                      </a:endParaRPr>
                    </a:p>
                  </a:txBody>
                  <a:tcPr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gridSpan="2">
                  <a:txBody>
                    <a:bodyPr/>
                    <a:lstStyle/>
                    <a:p>
                      <a:pPr marR="91440" algn="ctr">
                        <a:spcAft>
                          <a:spcPts val="0"/>
                        </a:spcAft>
                      </a:pPr>
                      <a:r>
                        <a:rPr lang="nl-NL" sz="3200" b="1" dirty="0">
                          <a:solidFill>
                            <a:srgbClr val="7030A0"/>
                          </a:solidFill>
                          <a:latin typeface="#9Slide03 Arima Madurai" panose="00000500000000000000" pitchFamily="2" charset="0"/>
                          <a:ea typeface="Times New Roman"/>
                          <a:cs typeface="#9Slide03 Arima Madurai" panose="00000500000000000000" pitchFamily="2" charset="0"/>
                        </a:rPr>
                        <a:t>Phần phụ sau</a:t>
                      </a:r>
                      <a:endParaRPr lang="en-US" sz="3200" b="1" dirty="0">
                        <a:solidFill>
                          <a:srgbClr val="7030A0"/>
                        </a:solidFill>
                        <a:latin typeface="#9Slide03 Arima Madurai" panose="00000500000000000000" pitchFamily="2" charset="0"/>
                        <a:ea typeface="Times New Roman"/>
                        <a:cs typeface="#9Slide03 Arima Madurai" panose="00000500000000000000" pitchFamily="2" charset="0"/>
                      </a:endParaRPr>
                    </a:p>
                  </a:txBody>
                  <a:tcPr marL="91412" marR="91412"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529310">
                <a:tc>
                  <a:txBody>
                    <a:bodyPr/>
                    <a:lstStyle/>
                    <a:p>
                      <a:pPr marL="182880" marR="91440" indent="0" algn="ctr" defTabSz="650321" rtl="0" eaLnBrk="1" fontAlgn="auto" latinLnBrk="0" hangingPunct="1">
                        <a:lnSpc>
                          <a:spcPct val="100000"/>
                        </a:lnSpc>
                        <a:spcBef>
                          <a:spcPts val="0"/>
                        </a:spcBef>
                        <a:spcAft>
                          <a:spcPts val="0"/>
                        </a:spcAft>
                        <a:buClrTx/>
                        <a:buSzTx/>
                        <a:buFontTx/>
                        <a:buNone/>
                        <a:tabLst/>
                        <a:defRPr/>
                      </a:pP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chỉ</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toàn</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thể</a:t>
                      </a:r>
                      <a:endParaRPr lang="en-US" sz="3200" dirty="0">
                        <a:solidFill>
                          <a:srgbClr val="7030A0"/>
                        </a:solidFill>
                        <a:latin typeface="#9Slide03 Arima Madurai" panose="00000500000000000000" pitchFamily="2" charset="0"/>
                        <a:ea typeface="Times New Roman"/>
                        <a:cs typeface="#9Slide03 Arima Madurai" panose="00000500000000000000" pitchFamily="2" charset="0"/>
                      </a:endParaRPr>
                    </a:p>
                  </a:txBody>
                  <a:tcPr marL="91412" marR="91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650321" rtl="0" eaLnBrk="1" fontAlgn="auto" latinLnBrk="0" hangingPunct="1">
                        <a:lnSpc>
                          <a:spcPct val="100000"/>
                        </a:lnSpc>
                        <a:spcBef>
                          <a:spcPts val="0"/>
                        </a:spcBef>
                        <a:spcAft>
                          <a:spcPts val="0"/>
                        </a:spcAft>
                        <a:buClrTx/>
                        <a:buSzTx/>
                        <a:buFontTx/>
                        <a:buNone/>
                        <a:tabLst/>
                        <a:defRPr/>
                      </a:pP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chỉ</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số</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và</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lượng</a:t>
                      </a:r>
                      <a:endParaRPr lang="en-US" sz="3200" dirty="0">
                        <a:solidFill>
                          <a:srgbClr val="7030A0"/>
                        </a:solidFill>
                        <a:latin typeface="#9Slide03 Arima Madurai" panose="00000500000000000000" pitchFamily="2" charset="0"/>
                        <a:ea typeface="Times New Roman"/>
                        <a:cs typeface="#9Slide03 Arima Madurai" panose="00000500000000000000" pitchFamily="2" charset="0"/>
                      </a:endParaRPr>
                    </a:p>
                  </a:txBody>
                  <a:tcPr marL="91412" marR="91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indent="0" algn="l" defTabSz="650321" rtl="0" eaLnBrk="1" fontAlgn="auto" latinLnBrk="0" hangingPunct="1">
                        <a:lnSpc>
                          <a:spcPct val="100000"/>
                        </a:lnSpc>
                        <a:spcBef>
                          <a:spcPts val="0"/>
                        </a:spcBef>
                        <a:spcAft>
                          <a:spcPts val="0"/>
                        </a:spcAft>
                        <a:buClrTx/>
                        <a:buSzTx/>
                        <a:buFontTx/>
                        <a:buNone/>
                        <a:tabLst/>
                        <a:defRPr/>
                      </a:pPr>
                      <a:endParaRPr lang="en-US" sz="3200" dirty="0">
                        <a:solidFill>
                          <a:srgbClr val="0070C0"/>
                        </a:solidFill>
                        <a:latin typeface="Times New Roman" pitchFamily="18" charset="0"/>
                        <a:ea typeface="Times New Roman"/>
                        <a:cs typeface="Times New Roman" pitchFamily="18" charset="0"/>
                      </a:endParaRPr>
                    </a:p>
                  </a:txBody>
                  <a:tcPr marL="91412" marR="9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indent="0" algn="ctr" defTabSz="650321" rtl="0" eaLnBrk="1" fontAlgn="auto" latinLnBrk="0" hangingPunct="1">
                        <a:lnSpc>
                          <a:spcPct val="100000"/>
                        </a:lnSpc>
                        <a:spcBef>
                          <a:spcPts val="0"/>
                        </a:spcBef>
                        <a:spcAft>
                          <a:spcPts val="0"/>
                        </a:spcAft>
                        <a:buClrTx/>
                        <a:buSzTx/>
                        <a:buFontTx/>
                        <a:buNone/>
                        <a:tabLst/>
                        <a:defRPr/>
                      </a:pP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chỉ</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đặc</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điểm</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của</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sự</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vật</a:t>
                      </a:r>
                      <a:endParaRPr lang="en-US" sz="3200" dirty="0">
                        <a:solidFill>
                          <a:srgbClr val="7030A0"/>
                        </a:solidFill>
                        <a:latin typeface="#9Slide03 Arima Madurai" panose="00000500000000000000" pitchFamily="2" charset="0"/>
                        <a:ea typeface="Times New Roman"/>
                        <a:cs typeface="#9Slide03 Arima Madurai" panose="00000500000000000000" pitchFamily="2" charset="0"/>
                      </a:endParaRPr>
                    </a:p>
                  </a:txBody>
                  <a:tcPr marL="91412" marR="91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650321" rtl="0" eaLnBrk="1" fontAlgn="auto" latinLnBrk="0" hangingPunct="1">
                        <a:lnSpc>
                          <a:spcPct val="100000"/>
                        </a:lnSpc>
                        <a:spcBef>
                          <a:spcPts val="0"/>
                        </a:spcBef>
                        <a:spcAft>
                          <a:spcPts val="0"/>
                        </a:spcAft>
                        <a:buClrTx/>
                        <a:buSzTx/>
                        <a:buFontTx/>
                        <a:buNone/>
                        <a:tabLst/>
                        <a:defRPr/>
                      </a:pP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xác</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định</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vị</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trí</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của</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sự</a:t>
                      </a:r>
                      <a:r>
                        <a:rPr lang="en-US" sz="3200" b="1" dirty="0">
                          <a:solidFill>
                            <a:srgbClr val="7030A0"/>
                          </a:solidFill>
                          <a:latin typeface="#9Slide03 Arima Madurai" panose="00000500000000000000" pitchFamily="2" charset="0"/>
                          <a:ea typeface="Times New Roman"/>
                          <a:cs typeface="#9Slide03 Arima Madurai" panose="00000500000000000000" pitchFamily="2" charset="0"/>
                        </a:rPr>
                        <a:t> </a:t>
                      </a:r>
                      <a:r>
                        <a:rPr lang="en-US" sz="3200" b="1" dirty="0" err="1">
                          <a:solidFill>
                            <a:srgbClr val="7030A0"/>
                          </a:solidFill>
                          <a:latin typeface="#9Slide03 Arima Madurai" panose="00000500000000000000" pitchFamily="2" charset="0"/>
                          <a:ea typeface="Times New Roman"/>
                          <a:cs typeface="#9Slide03 Arima Madurai" panose="00000500000000000000" pitchFamily="2" charset="0"/>
                        </a:rPr>
                        <a:t>vật</a:t>
                      </a:r>
                      <a:endParaRPr lang="en-US" sz="3200" dirty="0">
                        <a:solidFill>
                          <a:srgbClr val="7030A0"/>
                        </a:solidFill>
                        <a:latin typeface="#9Slide03 Arima Madurai" panose="00000500000000000000" pitchFamily="2" charset="0"/>
                        <a:ea typeface="Times New Roman"/>
                        <a:cs typeface="#9Slide03 Arima Madurai" panose="00000500000000000000" pitchFamily="2" charset="0"/>
                      </a:endParaRPr>
                    </a:p>
                  </a:txBody>
                  <a:tcPr marL="91412" marR="91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58619">
                <a:tc>
                  <a:txBody>
                    <a:bodyPr/>
                    <a:lstStyle/>
                    <a:p>
                      <a:pPr marL="182880" marR="91440" algn="ctr">
                        <a:spcAft>
                          <a:spcPts val="0"/>
                        </a:spcAft>
                      </a:pP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VD: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tất</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cả</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hết</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thảy</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toàn</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bộ</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toàn</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thể</a:t>
                      </a:r>
                      <a:endParaRPr lang="nl-NL" sz="3200" b="1" i="0" dirty="0">
                        <a:solidFill>
                          <a:schemeClr val="tx1"/>
                        </a:solidFill>
                        <a:latin typeface="#9Slide03 Arima Madurai" panose="00000500000000000000" pitchFamily="2" charset="0"/>
                        <a:ea typeface="Times New Roman"/>
                        <a:cs typeface="#9Slide03 Arima Madurai" panose="00000500000000000000" pitchFamily="2" charset="0"/>
                      </a:endParaRPr>
                    </a:p>
                  </a:txBody>
                  <a:tcPr marL="91412" marR="91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VD: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một</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hai</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ba</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những</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các</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mọi</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mỗi</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từng</a:t>
                      </a:r>
                      <a:endParaRPr lang="en-US" sz="3200" i="0" dirty="0">
                        <a:solidFill>
                          <a:schemeClr val="tx1"/>
                        </a:solidFill>
                        <a:latin typeface="#9Slide03 Arima Madurai" panose="00000500000000000000" pitchFamily="2" charset="0"/>
                        <a:cs typeface="#9Slide03 Arima Madurai" panose="00000500000000000000" pitchFamily="2" charset="0"/>
                      </a:endParaRPr>
                    </a:p>
                  </a:txBody>
                  <a:tcPr marL="91412" marR="91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650321" rtl="0" eaLnBrk="1" fontAlgn="auto" latinLnBrk="0" hangingPunct="1">
                        <a:lnSpc>
                          <a:spcPct val="100000"/>
                        </a:lnSpc>
                        <a:spcBef>
                          <a:spcPts val="0"/>
                        </a:spcBef>
                        <a:spcAft>
                          <a:spcPts val="0"/>
                        </a:spcAft>
                        <a:buClrTx/>
                        <a:buSzTx/>
                        <a:buFontTx/>
                        <a:buNone/>
                        <a:tabLst/>
                        <a:defRPr/>
                      </a:pP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VD: Con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mèo</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chú</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chó</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cái</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bút</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ông</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họa</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sĩ</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p>
                    <a:p>
                      <a:pPr algn="ctr"/>
                      <a:endParaRPr lang="en-US" sz="3200" i="0" dirty="0">
                        <a:solidFill>
                          <a:schemeClr val="tx1"/>
                        </a:solidFill>
                        <a:latin typeface="#9Slide03 Arima Madurai" panose="00000500000000000000" pitchFamily="2" charset="0"/>
                        <a:cs typeface="#9Slide03 Arima Madurai" panose="00000500000000000000" pitchFamily="2" charset="0"/>
                      </a:endParaRPr>
                    </a:p>
                  </a:txBody>
                  <a:tcPr marL="91412" marR="91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650321" rtl="0" eaLnBrk="1" fontAlgn="auto" latinLnBrk="0" hangingPunct="1">
                        <a:lnSpc>
                          <a:spcPct val="100000"/>
                        </a:lnSpc>
                        <a:spcBef>
                          <a:spcPts val="0"/>
                        </a:spcBef>
                        <a:spcAft>
                          <a:spcPts val="0"/>
                        </a:spcAft>
                        <a:buClrTx/>
                        <a:buSzTx/>
                        <a:buFontTx/>
                        <a:buNone/>
                        <a:tabLst/>
                        <a:defRPr/>
                      </a:pP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VD: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đực</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tẻ</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nếp</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a:t>
                      </a:r>
                    </a:p>
                  </a:txBody>
                  <a:tcPr marL="91412" marR="91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650321" rtl="0" eaLnBrk="1" fontAlgn="auto" latinLnBrk="0" hangingPunct="1">
                        <a:lnSpc>
                          <a:spcPct val="100000"/>
                        </a:lnSpc>
                        <a:spcBef>
                          <a:spcPts val="0"/>
                        </a:spcBef>
                        <a:spcAft>
                          <a:spcPts val="0"/>
                        </a:spcAft>
                        <a:buClrTx/>
                        <a:buSzTx/>
                        <a:buFontTx/>
                        <a:buNone/>
                        <a:tabLst/>
                        <a:defRPr/>
                      </a:pP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VD: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này,nọ</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 kia, </a:t>
                      </a:r>
                      <a:r>
                        <a:rPr lang="en-US" sz="3200" i="0" dirty="0" err="1">
                          <a:solidFill>
                            <a:schemeClr val="tx1"/>
                          </a:solidFill>
                          <a:latin typeface="#9Slide03 Arima Madurai" panose="00000500000000000000" pitchFamily="2" charset="0"/>
                          <a:ea typeface="Times New Roman"/>
                          <a:cs typeface="#9Slide03 Arima Madurai" panose="00000500000000000000" pitchFamily="2" charset="0"/>
                        </a:rPr>
                        <a:t>ấy</a:t>
                      </a:r>
                      <a:r>
                        <a:rPr lang="en-US" sz="3200" i="0" dirty="0">
                          <a:solidFill>
                            <a:schemeClr val="tx1"/>
                          </a:solidFill>
                          <a:latin typeface="#9Slide03 Arima Madurai" panose="00000500000000000000" pitchFamily="2" charset="0"/>
                          <a:ea typeface="Times New Roman"/>
                          <a:cs typeface="#9Slide03 Arima Madurai" panose="00000500000000000000" pitchFamily="2" charset="0"/>
                        </a:rPr>
                        <a:t>,…</a:t>
                      </a:r>
                    </a:p>
                    <a:p>
                      <a:pPr algn="ctr"/>
                      <a:endParaRPr lang="en-US" sz="3200" i="0" dirty="0">
                        <a:solidFill>
                          <a:schemeClr val="tx1"/>
                        </a:solidFill>
                        <a:latin typeface="#9Slide03 Arima Madurai" panose="00000500000000000000" pitchFamily="2" charset="0"/>
                        <a:cs typeface="#9Slide03 Arima Madurai" panose="00000500000000000000" pitchFamily="2" charset="0"/>
                      </a:endParaRPr>
                    </a:p>
                  </a:txBody>
                  <a:tcPr marL="91412" marR="91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658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1730</Words>
  <Application>Microsoft Office PowerPoint</Application>
  <PresentationFormat>Widescreen</PresentationFormat>
  <Paragraphs>163</Paragraphs>
  <Slides>26</Slides>
  <Notes>26</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26</vt:i4>
      </vt:variant>
    </vt:vector>
  </HeadingPairs>
  <TitlesOfParts>
    <vt:vector size="46" baseType="lpstr">
      <vt:lpstr>等线</vt:lpstr>
      <vt:lpstr>微软雅黑</vt:lpstr>
      <vt:lpstr>#9Slide03 Arima Madurai</vt:lpstr>
      <vt:lpstr>#9Slide03 Arima Madurai Black</vt:lpstr>
      <vt:lpstr>#9Slide05 Braxton Regular</vt:lpstr>
      <vt:lpstr>#9Slide05 FS Blonde Script</vt:lpstr>
      <vt:lpstr>#9Slide05 SVNBulgary</vt:lpstr>
      <vt:lpstr>#9Slide05 SVNCookie</vt:lpstr>
      <vt:lpstr>#9Slide07 IcielLa Chic Pro Shad</vt:lpstr>
      <vt:lpstr>Arial</vt:lpstr>
      <vt:lpstr>Bebas</vt:lpstr>
      <vt:lpstr>Calibri</vt:lpstr>
      <vt:lpstr>Calibri Light</vt:lpstr>
      <vt:lpstr>Fira Sans Extra Condensed</vt:lpstr>
      <vt:lpstr>Futura-Condensed-Normal</vt:lpstr>
      <vt:lpstr>Liberation Serif</vt:lpstr>
      <vt:lpstr>Times New Roman</vt:lpstr>
      <vt:lpstr>Wingdings</vt:lpstr>
      <vt:lpstr>方正兰亭超细黑简体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NBN</dc:creator>
  <cp:lastModifiedBy>Administrator</cp:lastModifiedBy>
  <cp:revision>53</cp:revision>
  <dcterms:created xsi:type="dcterms:W3CDTF">2021-07-16T13:26:24Z</dcterms:created>
  <dcterms:modified xsi:type="dcterms:W3CDTF">2025-05-17T08:24:30Z</dcterms:modified>
</cp:coreProperties>
</file>