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3" r:id="rId2"/>
    <p:sldId id="294" r:id="rId3"/>
    <p:sldId id="286" r:id="rId4"/>
    <p:sldId id="298" r:id="rId5"/>
    <p:sldId id="285" r:id="rId6"/>
    <p:sldId id="296" r:id="rId7"/>
    <p:sldId id="18740" r:id="rId8"/>
    <p:sldId id="295" r:id="rId9"/>
    <p:sldId id="299" r:id="rId10"/>
    <p:sldId id="18741" r:id="rId11"/>
    <p:sldId id="18709" r:id="rId12"/>
    <p:sldId id="18711" r:id="rId13"/>
    <p:sldId id="18712" r:id="rId14"/>
    <p:sldId id="18713" r:id="rId15"/>
    <p:sldId id="18716" r:id="rId16"/>
    <p:sldId id="18717" r:id="rId17"/>
    <p:sldId id="18718" r:id="rId18"/>
    <p:sldId id="18698" r:id="rId19"/>
    <p:sldId id="18719" r:id="rId20"/>
    <p:sldId id="18742" r:id="rId21"/>
    <p:sldId id="302" r:id="rId22"/>
    <p:sldId id="18720" r:id="rId23"/>
    <p:sldId id="18721" r:id="rId24"/>
    <p:sldId id="551"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E84"/>
    <a:srgbClr val="FDEBB0"/>
    <a:srgbClr val="9D7C7D"/>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3457" autoAdjust="0"/>
  </p:normalViewPr>
  <p:slideViewPr>
    <p:cSldViewPr snapToGrid="0">
      <p:cViewPr varScale="1">
        <p:scale>
          <a:sx n="78" d="100"/>
          <a:sy n="78" d="100"/>
        </p:scale>
        <p:origin x="1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2025/5/17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a:t>
            </a:fld>
            <a:endParaRPr lang="zh-CN" altLang="en-US" dirty="0"/>
          </a:p>
        </p:txBody>
      </p:sp>
    </p:spTree>
    <p:extLst>
      <p:ext uri="{BB962C8B-B14F-4D97-AF65-F5344CB8AC3E}">
        <p14:creationId xmlns:p14="http://schemas.microsoft.com/office/powerpoint/2010/main" val="128769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4149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11</a:t>
            </a:fld>
            <a:endParaRPr lang="zh-CN" altLang="en-US" dirty="0"/>
          </a:p>
        </p:txBody>
      </p:sp>
    </p:spTree>
    <p:extLst>
      <p:ext uri="{BB962C8B-B14F-4D97-AF65-F5344CB8AC3E}">
        <p14:creationId xmlns:p14="http://schemas.microsoft.com/office/powerpoint/2010/main" val="246850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12</a:t>
            </a:fld>
            <a:endParaRPr lang="zh-CN" altLang="en-US" dirty="0"/>
          </a:p>
        </p:txBody>
      </p:sp>
    </p:spTree>
    <p:extLst>
      <p:ext uri="{BB962C8B-B14F-4D97-AF65-F5344CB8AC3E}">
        <p14:creationId xmlns:p14="http://schemas.microsoft.com/office/powerpoint/2010/main" val="2631579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13</a:t>
            </a:fld>
            <a:endParaRPr lang="zh-CN" altLang="en-US" dirty="0"/>
          </a:p>
        </p:txBody>
      </p:sp>
    </p:spTree>
    <p:extLst>
      <p:ext uri="{BB962C8B-B14F-4D97-AF65-F5344CB8AC3E}">
        <p14:creationId xmlns:p14="http://schemas.microsoft.com/office/powerpoint/2010/main" val="247363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14</a:t>
            </a:fld>
            <a:endParaRPr lang="zh-CN" altLang="en-US" dirty="0"/>
          </a:p>
        </p:txBody>
      </p:sp>
    </p:spTree>
    <p:extLst>
      <p:ext uri="{BB962C8B-B14F-4D97-AF65-F5344CB8AC3E}">
        <p14:creationId xmlns:p14="http://schemas.microsoft.com/office/powerpoint/2010/main" val="137755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VD </a:t>
            </a:r>
            <a:r>
              <a:rPr lang="en-US" dirty="0" err="1"/>
              <a:t>trong</a:t>
            </a:r>
            <a:r>
              <a:rPr lang="en-US" dirty="0"/>
              <a:t> </a:t>
            </a:r>
            <a:r>
              <a:rPr lang="en-US" dirty="0" err="1"/>
              <a:t>bài</a:t>
            </a:r>
            <a:r>
              <a:rPr lang="en-US" dirty="0"/>
              <a:t> </a:t>
            </a:r>
            <a:r>
              <a:rPr lang="en-US" dirty="0" err="1"/>
              <a:t>thơ</a:t>
            </a:r>
            <a:r>
              <a:rPr lang="en-US" dirty="0"/>
              <a:t>: “</a:t>
            </a:r>
            <a:r>
              <a:rPr lang="en-US" dirty="0" err="1"/>
              <a:t>Thân</a:t>
            </a:r>
            <a:r>
              <a:rPr lang="en-US" dirty="0"/>
              <a:t> </a:t>
            </a:r>
            <a:r>
              <a:rPr lang="en-US" dirty="0" err="1"/>
              <a:t>em</a:t>
            </a:r>
            <a:r>
              <a:rPr lang="en-US" dirty="0"/>
              <a:t> </a:t>
            </a:r>
            <a:r>
              <a:rPr lang="en-US" dirty="0" err="1"/>
              <a:t>như</a:t>
            </a:r>
            <a:r>
              <a:rPr lang="en-US" dirty="0"/>
              <a:t> </a:t>
            </a:r>
            <a:r>
              <a:rPr lang="en-US" dirty="0" err="1"/>
              <a:t>tấm</a:t>
            </a:r>
            <a:r>
              <a:rPr lang="en-US" dirty="0"/>
              <a:t> </a:t>
            </a:r>
            <a:r>
              <a:rPr lang="en-US" dirty="0" err="1"/>
              <a:t>lụa</a:t>
            </a:r>
            <a:r>
              <a:rPr lang="en-US" dirty="0"/>
              <a:t> </a:t>
            </a:r>
            <a:r>
              <a:rPr lang="en-US" dirty="0" err="1"/>
              <a:t>đào</a:t>
            </a:r>
            <a:r>
              <a:rPr lang="en-US" dirty="0"/>
              <a:t> / </a:t>
            </a:r>
            <a:r>
              <a:rPr lang="en-US" dirty="0" err="1"/>
              <a:t>Phất</a:t>
            </a:r>
            <a:r>
              <a:rPr lang="en-US" dirty="0"/>
              <a:t> </a:t>
            </a:r>
            <a:r>
              <a:rPr lang="en-US" dirty="0" err="1"/>
              <a:t>phơ</a:t>
            </a:r>
            <a:r>
              <a:rPr lang="en-US" dirty="0"/>
              <a:t> </a:t>
            </a:r>
            <a:r>
              <a:rPr lang="en-US" dirty="0" err="1"/>
              <a:t>giữa</a:t>
            </a:r>
            <a:r>
              <a:rPr lang="en-US" dirty="0"/>
              <a:t> </a:t>
            </a:r>
            <a:r>
              <a:rPr lang="en-US" dirty="0" err="1"/>
              <a:t>chợ</a:t>
            </a:r>
            <a:r>
              <a:rPr lang="en-US" dirty="0"/>
              <a:t> </a:t>
            </a:r>
            <a:r>
              <a:rPr lang="en-US" dirty="0" err="1"/>
              <a:t>biết</a:t>
            </a:r>
            <a:r>
              <a:rPr lang="en-US" dirty="0"/>
              <a:t> </a:t>
            </a:r>
            <a:r>
              <a:rPr lang="en-US" dirty="0" err="1"/>
              <a:t>vào</a:t>
            </a:r>
            <a:r>
              <a:rPr lang="en-US" dirty="0"/>
              <a:t> </a:t>
            </a:r>
            <a:r>
              <a:rPr lang="en-US" dirty="0" err="1"/>
              <a:t>tay</a:t>
            </a:r>
            <a:r>
              <a:rPr lang="en-US" dirty="0"/>
              <a:t> ai” </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nhận</a:t>
            </a:r>
            <a:r>
              <a:rPr lang="en-US" dirty="0">
                <a:sym typeface="Wingdings" panose="05000000000000000000" pitchFamily="2" charset="2"/>
              </a:rPr>
              <a:t> </a:t>
            </a:r>
            <a:r>
              <a:rPr lang="en-US" dirty="0" err="1">
                <a:sym typeface="Wingdings" panose="05000000000000000000" pitchFamily="2" charset="2"/>
              </a:rPr>
              <a:t>chung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Thương</a:t>
            </a:r>
            <a:r>
              <a:rPr lang="en-US" dirty="0">
                <a:sym typeface="Wingdings" panose="05000000000000000000" pitchFamily="2" charset="2"/>
              </a:rPr>
              <a:t> </a:t>
            </a:r>
            <a:r>
              <a:rPr lang="en-US" dirty="0" err="1">
                <a:sym typeface="Wingdings" panose="05000000000000000000" pitchFamily="2" charset="2"/>
              </a:rPr>
              <a:t>xót</a:t>
            </a:r>
            <a:r>
              <a:rPr lang="en-US" dirty="0">
                <a:sym typeface="Wingdings" panose="05000000000000000000" pitchFamily="2" charset="2"/>
              </a:rPr>
              <a:t>, </a:t>
            </a:r>
            <a:r>
              <a:rPr lang="en-US" dirty="0" err="1">
                <a:sym typeface="Wingdings" panose="05000000000000000000" pitchFamily="2" charset="2"/>
              </a:rPr>
              <a:t>đồng</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Bài</a:t>
            </a:r>
            <a:r>
              <a:rPr lang="en-US" dirty="0">
                <a:sym typeface="Wingdings" panose="05000000000000000000" pitchFamily="2" charset="2"/>
              </a:rPr>
              <a:t> </a:t>
            </a:r>
            <a:r>
              <a:rPr lang="en-US" dirty="0" err="1">
                <a:sym typeface="Wingdings" panose="05000000000000000000" pitchFamily="2" charset="2"/>
              </a:rPr>
              <a:t>thơ</a:t>
            </a:r>
            <a:r>
              <a:rPr lang="en-US" dirty="0">
                <a:sym typeface="Wingdings" panose="05000000000000000000" pitchFamily="2" charset="2"/>
              </a:rPr>
              <a:t> </a:t>
            </a:r>
            <a:r>
              <a:rPr lang="en-US" dirty="0" err="1">
                <a:sym typeface="Wingdings" panose="05000000000000000000" pitchFamily="2" charset="2"/>
              </a:rPr>
              <a:t>thể</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Số</a:t>
            </a:r>
            <a:r>
              <a:rPr lang="en-US" dirty="0">
                <a:sym typeface="Wingdings" panose="05000000000000000000" pitchFamily="2" charset="2"/>
              </a:rPr>
              <a:t> </a:t>
            </a:r>
            <a:r>
              <a:rPr lang="en-US" dirty="0" err="1">
                <a:sym typeface="Wingdings" panose="05000000000000000000" pitchFamily="2" charset="2"/>
              </a:rPr>
              <a:t>phận</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đơn</a:t>
            </a:r>
            <a:r>
              <a:rPr lang="en-US" dirty="0">
                <a:sym typeface="Wingdings" panose="05000000000000000000" pitchFamily="2" charset="2"/>
              </a:rPr>
              <a:t>, </a:t>
            </a:r>
            <a:r>
              <a:rPr lang="en-US" dirty="0" err="1">
                <a:sym typeface="Wingdings" panose="05000000000000000000" pitchFamily="2" charset="2"/>
              </a:rPr>
              <a:t>tủi</a:t>
            </a:r>
            <a:r>
              <a:rPr lang="en-US" dirty="0">
                <a:sym typeface="Wingdings" panose="05000000000000000000" pitchFamily="2" charset="2"/>
              </a:rPr>
              <a:t> </a:t>
            </a:r>
            <a:r>
              <a:rPr lang="en-US" dirty="0" err="1">
                <a:sym typeface="Wingdings" panose="05000000000000000000" pitchFamily="2" charset="2"/>
              </a:rPr>
              <a:t>nhục</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đời</a:t>
            </a:r>
            <a:r>
              <a:rPr lang="en-US" dirty="0">
                <a:sym typeface="Wingdings" panose="05000000000000000000" pitchFamily="2" charset="2"/>
              </a:rPr>
              <a:t> </a:t>
            </a:r>
            <a:r>
              <a:rPr lang="en-US" dirty="0" err="1">
                <a:sym typeface="Wingdings" panose="05000000000000000000" pitchFamily="2" charset="2"/>
              </a:rPr>
              <a:t>trôi</a:t>
            </a:r>
            <a:r>
              <a:rPr lang="en-US" dirty="0">
                <a:sym typeface="Wingdings" panose="05000000000000000000" pitchFamily="2" charset="2"/>
              </a:rPr>
              <a:t> </a:t>
            </a:r>
            <a:r>
              <a:rPr lang="en-US" dirty="0" err="1">
                <a:sym typeface="Wingdings" panose="05000000000000000000" pitchFamily="2" charset="2"/>
              </a:rPr>
              <a:t>nổi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phụ</a:t>
            </a:r>
            <a:r>
              <a:rPr lang="en-US" dirty="0">
                <a:sym typeface="Wingdings" panose="05000000000000000000" pitchFamily="2" charset="2"/>
              </a:rPr>
              <a:t> </a:t>
            </a:r>
            <a:r>
              <a:rPr lang="en-US" dirty="0" err="1">
                <a:sym typeface="Wingdings" panose="05000000000000000000" pitchFamily="2" charset="2"/>
              </a:rPr>
              <a:t>nữ</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nghệ</a:t>
            </a:r>
            <a:r>
              <a:rPr lang="en-US" dirty="0">
                <a:sym typeface="Wingdings" panose="05000000000000000000" pitchFamily="2" charset="2"/>
              </a:rPr>
              <a:t> </a:t>
            </a:r>
            <a:r>
              <a:rPr lang="en-US" dirty="0" err="1">
                <a:sym typeface="Wingdings" panose="05000000000000000000" pitchFamily="2" charset="2"/>
              </a:rPr>
              <a:t>thuật</a:t>
            </a:r>
            <a:r>
              <a:rPr lang="en-US" dirty="0">
                <a:sym typeface="Wingdings" panose="05000000000000000000" pitchFamily="2" charset="2"/>
              </a:rPr>
              <a:t> </a:t>
            </a:r>
            <a:r>
              <a:rPr lang="en-US" dirty="0" err="1">
                <a:sym typeface="Wingdings" panose="05000000000000000000" pitchFamily="2" charset="2"/>
              </a:rPr>
              <a:t>nổi</a:t>
            </a:r>
            <a:r>
              <a:rPr lang="en-US" dirty="0">
                <a:sym typeface="Wingdings" panose="05000000000000000000" pitchFamily="2" charset="2"/>
              </a:rPr>
              <a:t> </a:t>
            </a:r>
            <a:r>
              <a:rPr lang="en-US" dirty="0" err="1">
                <a:sym typeface="Wingdings" panose="05000000000000000000" pitchFamily="2" charset="2"/>
              </a:rPr>
              <a:t>bật</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motip</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ca </a:t>
            </a:r>
            <a:r>
              <a:rPr lang="en-US" dirty="0" err="1">
                <a:sym typeface="Wingdings" panose="05000000000000000000" pitchFamily="2" charset="2"/>
              </a:rPr>
              <a:t>dao</a:t>
            </a:r>
            <a:r>
              <a:rPr lang="en-US" dirty="0">
                <a:sym typeface="Wingdings" panose="05000000000000000000" pitchFamily="2" charset="2"/>
              </a:rPr>
              <a:t> ; So </a:t>
            </a:r>
            <a:r>
              <a:rPr lang="en-US" dirty="0" err="1">
                <a:sym typeface="Wingdings" panose="05000000000000000000" pitchFamily="2" charset="2"/>
              </a:rPr>
              <a:t>sánh</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tấm</a:t>
            </a:r>
            <a:r>
              <a:rPr lang="en-US" dirty="0">
                <a:sym typeface="Wingdings" panose="05000000000000000000" pitchFamily="2" charset="2"/>
              </a:rPr>
              <a:t> </a:t>
            </a:r>
            <a:r>
              <a:rPr lang="en-US" dirty="0" err="1">
                <a:sym typeface="Wingdings" panose="05000000000000000000" pitchFamily="2" charset="2"/>
              </a:rPr>
              <a:t>lụa</a:t>
            </a:r>
            <a:r>
              <a:rPr lang="en-US" dirty="0">
                <a:sym typeface="Wingdings" panose="05000000000000000000" pitchFamily="2" charset="2"/>
              </a:rPr>
              <a:t> </a:t>
            </a:r>
            <a:r>
              <a:rPr lang="en-US" dirty="0" err="1">
                <a:sym typeface="Wingdings" panose="05000000000000000000" pitchFamily="2" charset="2"/>
              </a:rPr>
              <a:t>đào</a:t>
            </a:r>
            <a:r>
              <a:rPr lang="en-US" dirty="0">
                <a:sym typeface="Wingdings" panose="05000000000000000000" pitchFamily="2" charset="2"/>
              </a:rPr>
              <a:t>” “</a:t>
            </a:r>
            <a:r>
              <a:rPr lang="en-US" dirty="0" err="1">
                <a:sym typeface="Wingdings" panose="05000000000000000000" pitchFamily="2" charset="2"/>
              </a:rPr>
              <a:t>phất</a:t>
            </a:r>
            <a:r>
              <a:rPr lang="en-US" dirty="0">
                <a:sym typeface="Wingdings" panose="05000000000000000000" pitchFamily="2" charset="2"/>
              </a:rPr>
              <a:t> </a:t>
            </a:r>
            <a:r>
              <a:rPr lang="en-US" dirty="0" err="1">
                <a:sym typeface="Wingdings" panose="05000000000000000000" pitchFamily="2" charset="2"/>
              </a:rPr>
              <a:t>phơ</a:t>
            </a:r>
            <a:r>
              <a:rPr lang="en-US" dirty="0">
                <a:sym typeface="Wingdings" panose="05000000000000000000" pitchFamily="2" charset="2"/>
              </a:rPr>
              <a:t> </a:t>
            </a:r>
            <a:r>
              <a:rPr lang="en-US" dirty="0" err="1">
                <a:sym typeface="Wingdings" panose="05000000000000000000" pitchFamily="2" charset="2"/>
              </a:rPr>
              <a:t>giữa</a:t>
            </a:r>
            <a:r>
              <a:rPr lang="en-US" dirty="0">
                <a:sym typeface="Wingdings" panose="05000000000000000000" pitchFamily="2" charset="2"/>
              </a:rPr>
              <a:t> </a:t>
            </a:r>
            <a:r>
              <a:rPr lang="en-US" dirty="0" err="1">
                <a:sym typeface="Wingdings" panose="05000000000000000000" pitchFamily="2" charset="2"/>
              </a:rPr>
              <a:t>chợ</a:t>
            </a:r>
            <a:r>
              <a:rPr lang="en-US" dirty="0">
                <a:sym typeface="Wingdings" panose="05000000000000000000" pitchFamily="2" charset="2"/>
              </a:rPr>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15</a:t>
            </a:fld>
            <a:endParaRPr lang="zh-CN" altLang="en-US" dirty="0"/>
          </a:p>
        </p:txBody>
      </p:sp>
    </p:spTree>
    <p:extLst>
      <p:ext uri="{BB962C8B-B14F-4D97-AF65-F5344CB8AC3E}">
        <p14:creationId xmlns:p14="http://schemas.microsoft.com/office/powerpoint/2010/main" val="171330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16</a:t>
            </a:fld>
            <a:endParaRPr lang="zh-CN" altLang="en-US" dirty="0"/>
          </a:p>
        </p:txBody>
      </p:sp>
    </p:spTree>
    <p:extLst>
      <p:ext uri="{BB962C8B-B14F-4D97-AF65-F5344CB8AC3E}">
        <p14:creationId xmlns:p14="http://schemas.microsoft.com/office/powerpoint/2010/main" val="82465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17</a:t>
            </a:fld>
            <a:endParaRPr lang="zh-CN" altLang="en-US" dirty="0"/>
          </a:p>
        </p:txBody>
      </p:sp>
    </p:spTree>
    <p:extLst>
      <p:ext uri="{BB962C8B-B14F-4D97-AF65-F5344CB8AC3E}">
        <p14:creationId xmlns:p14="http://schemas.microsoft.com/office/powerpoint/2010/main" val="3045881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18</a:t>
            </a:fld>
            <a:endParaRPr lang="zh-CN" altLang="en-US" dirty="0"/>
          </a:p>
        </p:txBody>
      </p:sp>
    </p:spTree>
    <p:extLst>
      <p:ext uri="{BB962C8B-B14F-4D97-AF65-F5344CB8AC3E}">
        <p14:creationId xmlns:p14="http://schemas.microsoft.com/office/powerpoint/2010/main" val="3981862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19</a:t>
            </a:fld>
            <a:endParaRPr lang="zh-CN" altLang="en-US" dirty="0"/>
          </a:p>
        </p:txBody>
      </p:sp>
    </p:spTree>
    <p:extLst>
      <p:ext uri="{BB962C8B-B14F-4D97-AF65-F5344CB8AC3E}">
        <p14:creationId xmlns:p14="http://schemas.microsoft.com/office/powerpoint/2010/main" val="306325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2</a:t>
            </a:fld>
            <a:endParaRPr lang="zh-CN" altLang="en-US" dirty="0"/>
          </a:p>
        </p:txBody>
      </p:sp>
    </p:spTree>
    <p:extLst>
      <p:ext uri="{BB962C8B-B14F-4D97-AF65-F5344CB8AC3E}">
        <p14:creationId xmlns:p14="http://schemas.microsoft.com/office/powerpoint/2010/main" val="297114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20</a:t>
            </a:fld>
            <a:endParaRPr lang="zh-CN" altLang="en-US" dirty="0"/>
          </a:p>
        </p:txBody>
      </p:sp>
    </p:spTree>
    <p:extLst>
      <p:ext uri="{BB962C8B-B14F-4D97-AF65-F5344CB8AC3E}">
        <p14:creationId xmlns:p14="http://schemas.microsoft.com/office/powerpoint/2010/main" val="345133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21</a:t>
            </a:fld>
            <a:endParaRPr lang="zh-CN" altLang="en-US" dirty="0"/>
          </a:p>
        </p:txBody>
      </p:sp>
    </p:spTree>
    <p:extLst>
      <p:ext uri="{BB962C8B-B14F-4D97-AF65-F5344CB8AC3E}">
        <p14:creationId xmlns:p14="http://schemas.microsoft.com/office/powerpoint/2010/main" val="312599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22</a:t>
            </a:fld>
            <a:endParaRPr lang="zh-CN" altLang="en-US" dirty="0"/>
          </a:p>
        </p:txBody>
      </p:sp>
    </p:spTree>
    <p:extLst>
      <p:ext uri="{BB962C8B-B14F-4D97-AF65-F5344CB8AC3E}">
        <p14:creationId xmlns:p14="http://schemas.microsoft.com/office/powerpoint/2010/main" val="255986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23</a:t>
            </a:fld>
            <a:endParaRPr lang="zh-CN" altLang="en-US" dirty="0"/>
          </a:p>
        </p:txBody>
      </p:sp>
    </p:spTree>
    <p:extLst>
      <p:ext uri="{BB962C8B-B14F-4D97-AF65-F5344CB8AC3E}">
        <p14:creationId xmlns:p14="http://schemas.microsoft.com/office/powerpoint/2010/main" val="483619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24</a:t>
            </a:fld>
            <a:endParaRPr lang="en-SG"/>
          </a:p>
        </p:txBody>
      </p:sp>
    </p:spTree>
    <p:extLst>
      <p:ext uri="{BB962C8B-B14F-4D97-AF65-F5344CB8AC3E}">
        <p14:creationId xmlns:p14="http://schemas.microsoft.com/office/powerpoint/2010/main" val="292934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3</a:t>
            </a:fld>
            <a:endParaRPr lang="zh-CN" altLang="en-US" dirty="0"/>
          </a:p>
        </p:txBody>
      </p:sp>
    </p:spTree>
    <p:extLst>
      <p:ext uri="{BB962C8B-B14F-4D97-AF65-F5344CB8AC3E}">
        <p14:creationId xmlns:p14="http://schemas.microsoft.com/office/powerpoint/2010/main" val="329923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4</a:t>
            </a:fld>
            <a:endParaRPr lang="zh-CN" altLang="en-US" dirty="0"/>
          </a:p>
        </p:txBody>
      </p:sp>
    </p:spTree>
    <p:extLst>
      <p:ext uri="{BB962C8B-B14F-4D97-AF65-F5344CB8AC3E}">
        <p14:creationId xmlns:p14="http://schemas.microsoft.com/office/powerpoint/2010/main" val="179187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5</a:t>
            </a:fld>
            <a:endParaRPr lang="zh-CN" altLang="en-US" dirty="0"/>
          </a:p>
        </p:txBody>
      </p:sp>
    </p:spTree>
    <p:extLst>
      <p:ext uri="{BB962C8B-B14F-4D97-AF65-F5344CB8AC3E}">
        <p14:creationId xmlns:p14="http://schemas.microsoft.com/office/powerpoint/2010/main" val="107854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6</a:t>
            </a:fld>
            <a:endParaRPr lang="zh-CN" altLang="en-US" dirty="0"/>
          </a:p>
        </p:txBody>
      </p:sp>
    </p:spTree>
    <p:extLst>
      <p:ext uri="{BB962C8B-B14F-4D97-AF65-F5344CB8AC3E}">
        <p14:creationId xmlns:p14="http://schemas.microsoft.com/office/powerpoint/2010/main" val="150718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7</a:t>
            </a:fld>
            <a:endParaRPr lang="zh-CN" altLang="en-US" dirty="0"/>
          </a:p>
        </p:txBody>
      </p:sp>
    </p:spTree>
    <p:extLst>
      <p:ext uri="{BB962C8B-B14F-4D97-AF65-F5344CB8AC3E}">
        <p14:creationId xmlns:p14="http://schemas.microsoft.com/office/powerpoint/2010/main" val="110141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dfb28267c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8dfb28267c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a:p>
            <a:endParaRPr lang="en-US" dirty="0"/>
          </a:p>
        </p:txBody>
      </p:sp>
      <p:sp>
        <p:nvSpPr>
          <p:cNvPr id="4" name="Slide Number Placeholder 3"/>
          <p:cNvSpPr>
            <a:spLocks noGrp="1"/>
          </p:cNvSpPr>
          <p:nvPr>
            <p:ph type="sldNum" sz="quarter" idx="5"/>
          </p:nvPr>
        </p:nvSpPr>
        <p:spPr/>
        <p:txBody>
          <a:bodyPr/>
          <a:lstStyle/>
          <a:p>
            <a:fld id="{9BABEF33-434B-40DE-935B-300954A35B39}" type="slidenum">
              <a:rPr lang="zh-CN" altLang="en-US" smtClean="0"/>
              <a:pPr/>
              <a:t>9</a:t>
            </a:fld>
            <a:endParaRPr lang="zh-CN" altLang="en-US" dirty="0"/>
          </a:p>
        </p:txBody>
      </p:sp>
    </p:spTree>
    <p:extLst>
      <p:ext uri="{BB962C8B-B14F-4D97-AF65-F5344CB8AC3E}">
        <p14:creationId xmlns:p14="http://schemas.microsoft.com/office/powerpoint/2010/main" val="283886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09985" y="715533"/>
            <a:ext cx="45720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10295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569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06258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1"/>
        <p:cNvGrpSpPr/>
        <p:nvPr/>
      </p:nvGrpSpPr>
      <p:grpSpPr>
        <a:xfrm>
          <a:off x="0" y="0"/>
          <a:ext cx="0" cy="0"/>
          <a:chOff x="0" y="0"/>
          <a:chExt cx="0" cy="0"/>
        </a:xfrm>
      </p:grpSpPr>
      <p:sp>
        <p:nvSpPr>
          <p:cNvPr id="212" name="Google Shape;212;p21"/>
          <p:cNvSpPr/>
          <p:nvPr/>
        </p:nvSpPr>
        <p:spPr>
          <a:xfrm rot="10800000" flipH="1">
            <a:off x="2648833" y="720001"/>
            <a:ext cx="8710583" cy="3313884"/>
          </a:xfrm>
          <a:custGeom>
            <a:avLst/>
            <a:gdLst/>
            <a:ahLst/>
            <a:cxnLst/>
            <a:rect l="l" t="t" r="r" b="b"/>
            <a:pathLst>
              <a:path w="145128" h="55213" extrusionOk="0">
                <a:moveTo>
                  <a:pt x="46027" y="0"/>
                </a:moveTo>
                <a:cubicBezTo>
                  <a:pt x="36599" y="0"/>
                  <a:pt x="27325" y="4044"/>
                  <a:pt x="20858" y="11647"/>
                </a:cubicBezTo>
                <a:cubicBezTo>
                  <a:pt x="18939" y="13733"/>
                  <a:pt x="17354" y="16111"/>
                  <a:pt x="16144" y="18697"/>
                </a:cubicBezTo>
                <a:cubicBezTo>
                  <a:pt x="15685" y="19782"/>
                  <a:pt x="15518" y="23202"/>
                  <a:pt x="14934" y="23911"/>
                </a:cubicBezTo>
                <a:cubicBezTo>
                  <a:pt x="13619" y="25567"/>
                  <a:pt x="11359" y="26102"/>
                  <a:pt x="8991" y="26102"/>
                </a:cubicBezTo>
                <a:cubicBezTo>
                  <a:pt x="4677" y="26102"/>
                  <a:pt x="0" y="24329"/>
                  <a:pt x="0" y="24329"/>
                </a:cubicBezTo>
                <a:lnTo>
                  <a:pt x="0" y="24329"/>
                </a:lnTo>
                <a:cubicBezTo>
                  <a:pt x="2295" y="32964"/>
                  <a:pt x="14934" y="35008"/>
                  <a:pt x="14934" y="35008"/>
                </a:cubicBezTo>
                <a:cubicBezTo>
                  <a:pt x="14684" y="54739"/>
                  <a:pt x="31621" y="54906"/>
                  <a:pt x="31621" y="54906"/>
                </a:cubicBezTo>
                <a:cubicBezTo>
                  <a:pt x="31621" y="54906"/>
                  <a:pt x="58419" y="55212"/>
                  <a:pt x="83397" y="55212"/>
                </a:cubicBezTo>
                <a:cubicBezTo>
                  <a:pt x="99632" y="55212"/>
                  <a:pt x="115098" y="55083"/>
                  <a:pt x="121934" y="54656"/>
                </a:cubicBezTo>
                <a:cubicBezTo>
                  <a:pt x="131195" y="54113"/>
                  <a:pt x="139371" y="53696"/>
                  <a:pt x="143126" y="43476"/>
                </a:cubicBezTo>
                <a:cubicBezTo>
                  <a:pt x="145128" y="37969"/>
                  <a:pt x="144752" y="31796"/>
                  <a:pt x="143334" y="26039"/>
                </a:cubicBezTo>
                <a:cubicBezTo>
                  <a:pt x="143000" y="24370"/>
                  <a:pt x="142375" y="22785"/>
                  <a:pt x="141499" y="21325"/>
                </a:cubicBezTo>
                <a:cubicBezTo>
                  <a:pt x="139830" y="18739"/>
                  <a:pt x="136910" y="17195"/>
                  <a:pt x="134032" y="16069"/>
                </a:cubicBezTo>
                <a:cubicBezTo>
                  <a:pt x="129777" y="14442"/>
                  <a:pt x="125355" y="13524"/>
                  <a:pt x="120850" y="13232"/>
                </a:cubicBezTo>
                <a:cubicBezTo>
                  <a:pt x="119972" y="13184"/>
                  <a:pt x="119094" y="13162"/>
                  <a:pt x="118218" y="13162"/>
                </a:cubicBezTo>
                <a:cubicBezTo>
                  <a:pt x="111511" y="13162"/>
                  <a:pt x="104834" y="14450"/>
                  <a:pt x="98156" y="15151"/>
                </a:cubicBezTo>
                <a:cubicBezTo>
                  <a:pt x="95553" y="15439"/>
                  <a:pt x="92905" y="15632"/>
                  <a:pt x="90270" y="15632"/>
                </a:cubicBezTo>
                <a:cubicBezTo>
                  <a:pt x="85264" y="15632"/>
                  <a:pt x="80307" y="14934"/>
                  <a:pt x="75797" y="12857"/>
                </a:cubicBezTo>
                <a:cubicBezTo>
                  <a:pt x="70875" y="10563"/>
                  <a:pt x="66787" y="6766"/>
                  <a:pt x="62073" y="4180"/>
                </a:cubicBezTo>
                <a:cubicBezTo>
                  <a:pt x="57018" y="1362"/>
                  <a:pt x="51497" y="0"/>
                  <a:pt x="4602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3" name="Google Shape;213;p21"/>
          <p:cNvSpPr txBox="1">
            <a:spLocks noGrp="1"/>
          </p:cNvSpPr>
          <p:nvPr>
            <p:ph type="ctrTitle"/>
          </p:nvPr>
        </p:nvSpPr>
        <p:spPr>
          <a:xfrm flipH="1">
            <a:off x="6682567" y="3300333"/>
            <a:ext cx="4022400" cy="126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4000" b="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214" name="Google Shape;214;p21"/>
          <p:cNvSpPr txBox="1">
            <a:spLocks noGrp="1"/>
          </p:cNvSpPr>
          <p:nvPr>
            <p:ph type="subTitle" idx="1"/>
          </p:nvPr>
        </p:nvSpPr>
        <p:spPr>
          <a:xfrm flipH="1">
            <a:off x="3805767" y="1106733"/>
            <a:ext cx="6899200" cy="17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3200">
                <a:solidFill>
                  <a:schemeClr val="lt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21"/>
          <p:cNvSpPr/>
          <p:nvPr/>
        </p:nvSpPr>
        <p:spPr>
          <a:xfrm>
            <a:off x="11175034" y="5790300"/>
            <a:ext cx="368533" cy="695400"/>
          </a:xfrm>
          <a:custGeom>
            <a:avLst/>
            <a:gdLst/>
            <a:ahLst/>
            <a:cxnLst/>
            <a:rect l="l" t="t" r="r" b="b"/>
            <a:pathLst>
              <a:path w="11056" h="20862" extrusionOk="0">
                <a:moveTo>
                  <a:pt x="8344" y="1"/>
                </a:moveTo>
                <a:cubicBezTo>
                  <a:pt x="5776" y="1"/>
                  <a:pt x="4715" y="7596"/>
                  <a:pt x="4715" y="7596"/>
                </a:cubicBezTo>
                <a:cubicBezTo>
                  <a:pt x="4715" y="7596"/>
                  <a:pt x="4445" y="929"/>
                  <a:pt x="2461" y="929"/>
                </a:cubicBezTo>
                <a:cubicBezTo>
                  <a:pt x="2381" y="929"/>
                  <a:pt x="2298" y="940"/>
                  <a:pt x="2212" y="963"/>
                </a:cubicBezTo>
                <a:cubicBezTo>
                  <a:pt x="1" y="1505"/>
                  <a:pt x="1795" y="20861"/>
                  <a:pt x="4715" y="20861"/>
                </a:cubicBezTo>
                <a:cubicBezTo>
                  <a:pt x="7593" y="20861"/>
                  <a:pt x="11055" y="129"/>
                  <a:pt x="8427" y="3"/>
                </a:cubicBezTo>
                <a:cubicBezTo>
                  <a:pt x="8399" y="2"/>
                  <a:pt x="8372" y="1"/>
                  <a:pt x="83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16" name="Google Shape;216;p21"/>
          <p:cNvGrpSpPr/>
          <p:nvPr/>
        </p:nvGrpSpPr>
        <p:grpSpPr>
          <a:xfrm>
            <a:off x="524134" y="269101"/>
            <a:ext cx="762967" cy="634433"/>
            <a:chOff x="5353450" y="1505675"/>
            <a:chExt cx="572225" cy="475825"/>
          </a:xfrm>
        </p:grpSpPr>
        <p:sp>
          <p:nvSpPr>
            <p:cNvPr id="217" name="Google Shape;217;p21"/>
            <p:cNvSpPr/>
            <p:nvPr/>
          </p:nvSpPr>
          <p:spPr>
            <a:xfrm>
              <a:off x="5353450" y="1505675"/>
              <a:ext cx="572225" cy="475825"/>
            </a:xfrm>
            <a:custGeom>
              <a:avLst/>
              <a:gdLst/>
              <a:ahLst/>
              <a:cxnLst/>
              <a:rect l="l" t="t" r="r" b="b"/>
              <a:pathLst>
                <a:path w="22889" h="19033" extrusionOk="0">
                  <a:moveTo>
                    <a:pt x="13369" y="0"/>
                  </a:moveTo>
                  <a:cubicBezTo>
                    <a:pt x="10033" y="0"/>
                    <a:pt x="9470" y="8645"/>
                    <a:pt x="9470" y="8645"/>
                  </a:cubicBezTo>
                  <a:cubicBezTo>
                    <a:pt x="9470" y="8645"/>
                    <a:pt x="5539" y="4935"/>
                    <a:pt x="3112" y="4935"/>
                  </a:cubicBezTo>
                  <a:cubicBezTo>
                    <a:pt x="2560" y="4935"/>
                    <a:pt x="2085" y="5128"/>
                    <a:pt x="1753" y="5599"/>
                  </a:cubicBezTo>
                  <a:cubicBezTo>
                    <a:pt x="1" y="8186"/>
                    <a:pt x="8093" y="11064"/>
                    <a:pt x="8093" y="11064"/>
                  </a:cubicBezTo>
                  <a:cubicBezTo>
                    <a:pt x="8093" y="11064"/>
                    <a:pt x="1002" y="14693"/>
                    <a:pt x="3463" y="16904"/>
                  </a:cubicBezTo>
                  <a:cubicBezTo>
                    <a:pt x="4151" y="17539"/>
                    <a:pt x="4828" y="17798"/>
                    <a:pt x="5474" y="17798"/>
                  </a:cubicBezTo>
                  <a:cubicBezTo>
                    <a:pt x="8356" y="17798"/>
                    <a:pt x="10638" y="12649"/>
                    <a:pt x="10638" y="12649"/>
                  </a:cubicBezTo>
                  <a:cubicBezTo>
                    <a:pt x="10638" y="12649"/>
                    <a:pt x="12786" y="19033"/>
                    <a:pt x="15925" y="19033"/>
                  </a:cubicBezTo>
                  <a:cubicBezTo>
                    <a:pt x="16445" y="19033"/>
                    <a:pt x="16993" y="18857"/>
                    <a:pt x="17563" y="18448"/>
                  </a:cubicBezTo>
                  <a:cubicBezTo>
                    <a:pt x="21109" y="15861"/>
                    <a:pt x="13559" y="10689"/>
                    <a:pt x="13558" y="10689"/>
                  </a:cubicBezTo>
                  <a:lnTo>
                    <a:pt x="13558" y="10689"/>
                  </a:lnTo>
                  <a:cubicBezTo>
                    <a:pt x="13559" y="10689"/>
                    <a:pt x="16690" y="11562"/>
                    <a:pt x="19186" y="11562"/>
                  </a:cubicBezTo>
                  <a:cubicBezTo>
                    <a:pt x="21255" y="11562"/>
                    <a:pt x="22888" y="10962"/>
                    <a:pt x="21943" y="8770"/>
                  </a:cubicBezTo>
                  <a:cubicBezTo>
                    <a:pt x="21187" y="7016"/>
                    <a:pt x="19877" y="6456"/>
                    <a:pt x="18514" y="6456"/>
                  </a:cubicBezTo>
                  <a:cubicBezTo>
                    <a:pt x="16118" y="6456"/>
                    <a:pt x="13558" y="8186"/>
                    <a:pt x="13558" y="8186"/>
                  </a:cubicBezTo>
                  <a:cubicBezTo>
                    <a:pt x="13558" y="8186"/>
                    <a:pt x="17104" y="343"/>
                    <a:pt x="13558" y="10"/>
                  </a:cubicBezTo>
                  <a:cubicBezTo>
                    <a:pt x="13494" y="3"/>
                    <a:pt x="13431" y="0"/>
                    <a:pt x="13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21"/>
            <p:cNvSpPr/>
            <p:nvPr/>
          </p:nvSpPr>
          <p:spPr>
            <a:xfrm>
              <a:off x="5593325" y="1714025"/>
              <a:ext cx="88675" cy="92275"/>
            </a:xfrm>
            <a:custGeom>
              <a:avLst/>
              <a:gdLst/>
              <a:ahLst/>
              <a:cxnLst/>
              <a:rect l="l" t="t" r="r" b="b"/>
              <a:pathLst>
                <a:path w="3547" h="3691" extrusionOk="0">
                  <a:moveTo>
                    <a:pt x="1781" y="1"/>
                  </a:moveTo>
                  <a:cubicBezTo>
                    <a:pt x="1272" y="1"/>
                    <a:pt x="767" y="225"/>
                    <a:pt x="417" y="644"/>
                  </a:cubicBezTo>
                  <a:cubicBezTo>
                    <a:pt x="125" y="978"/>
                    <a:pt x="0" y="1479"/>
                    <a:pt x="0" y="1937"/>
                  </a:cubicBezTo>
                  <a:lnTo>
                    <a:pt x="0" y="2104"/>
                  </a:lnTo>
                  <a:cubicBezTo>
                    <a:pt x="42" y="2563"/>
                    <a:pt x="251" y="2980"/>
                    <a:pt x="626" y="3272"/>
                  </a:cubicBezTo>
                  <a:cubicBezTo>
                    <a:pt x="962" y="3552"/>
                    <a:pt x="1364" y="3690"/>
                    <a:pt x="1766" y="3690"/>
                  </a:cubicBezTo>
                  <a:cubicBezTo>
                    <a:pt x="2263" y="3690"/>
                    <a:pt x="2760" y="3479"/>
                    <a:pt x="3129" y="3064"/>
                  </a:cubicBezTo>
                  <a:cubicBezTo>
                    <a:pt x="3421" y="2688"/>
                    <a:pt x="3546" y="2230"/>
                    <a:pt x="3504" y="1771"/>
                  </a:cubicBezTo>
                  <a:lnTo>
                    <a:pt x="3504" y="1604"/>
                  </a:lnTo>
                  <a:cubicBezTo>
                    <a:pt x="3504" y="1145"/>
                    <a:pt x="3254" y="728"/>
                    <a:pt x="2920" y="436"/>
                  </a:cubicBezTo>
                  <a:cubicBezTo>
                    <a:pt x="2589" y="141"/>
                    <a:pt x="2184"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9" name="Google Shape;219;p21"/>
          <p:cNvSpPr/>
          <p:nvPr/>
        </p:nvSpPr>
        <p:spPr>
          <a:xfrm>
            <a:off x="269967" y="903533"/>
            <a:ext cx="254167" cy="243267"/>
          </a:xfrm>
          <a:custGeom>
            <a:avLst/>
            <a:gdLst/>
            <a:ahLst/>
            <a:cxnLst/>
            <a:rect l="l" t="t" r="r" b="b"/>
            <a:pathLst>
              <a:path w="7625" h="7298" extrusionOk="0">
                <a:moveTo>
                  <a:pt x="3702" y="0"/>
                </a:moveTo>
                <a:cubicBezTo>
                  <a:pt x="1744" y="0"/>
                  <a:pt x="0" y="1686"/>
                  <a:pt x="199" y="3869"/>
                </a:cubicBezTo>
                <a:lnTo>
                  <a:pt x="408" y="4745"/>
                </a:lnTo>
                <a:cubicBezTo>
                  <a:pt x="616" y="5329"/>
                  <a:pt x="992" y="5830"/>
                  <a:pt x="1450" y="6205"/>
                </a:cubicBezTo>
                <a:lnTo>
                  <a:pt x="1659" y="6414"/>
                </a:lnTo>
                <a:lnTo>
                  <a:pt x="2452" y="6956"/>
                </a:lnTo>
                <a:cubicBezTo>
                  <a:pt x="2961" y="7175"/>
                  <a:pt x="3503" y="7298"/>
                  <a:pt x="4049" y="7298"/>
                </a:cubicBezTo>
                <a:cubicBezTo>
                  <a:pt x="4128" y="7298"/>
                  <a:pt x="4208" y="7295"/>
                  <a:pt x="4287" y="7290"/>
                </a:cubicBezTo>
                <a:cubicBezTo>
                  <a:pt x="6206" y="7081"/>
                  <a:pt x="7624" y="5371"/>
                  <a:pt x="7457" y="3452"/>
                </a:cubicBezTo>
                <a:lnTo>
                  <a:pt x="7249" y="2534"/>
                </a:lnTo>
                <a:cubicBezTo>
                  <a:pt x="7040" y="1992"/>
                  <a:pt x="6665" y="1450"/>
                  <a:pt x="6206" y="1074"/>
                </a:cubicBezTo>
                <a:lnTo>
                  <a:pt x="5997" y="866"/>
                </a:lnTo>
                <a:lnTo>
                  <a:pt x="5247" y="365"/>
                </a:lnTo>
                <a:cubicBezTo>
                  <a:pt x="4738" y="115"/>
                  <a:pt x="4212" y="0"/>
                  <a:pt x="370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0" name="Google Shape;220;p21"/>
          <p:cNvSpPr/>
          <p:nvPr/>
        </p:nvSpPr>
        <p:spPr>
          <a:xfrm>
            <a:off x="10759834" y="6138001"/>
            <a:ext cx="255300" cy="241300"/>
          </a:xfrm>
          <a:custGeom>
            <a:avLst/>
            <a:gdLst/>
            <a:ahLst/>
            <a:cxnLst/>
            <a:rect l="l" t="t" r="r" b="b"/>
            <a:pathLst>
              <a:path w="7659" h="7239" extrusionOk="0">
                <a:moveTo>
                  <a:pt x="3700" y="1"/>
                </a:moveTo>
                <a:cubicBezTo>
                  <a:pt x="1739" y="1"/>
                  <a:pt x="1" y="1686"/>
                  <a:pt x="200" y="3849"/>
                </a:cubicBezTo>
                <a:lnTo>
                  <a:pt x="409" y="4725"/>
                </a:lnTo>
                <a:cubicBezTo>
                  <a:pt x="618" y="5309"/>
                  <a:pt x="993" y="5810"/>
                  <a:pt x="1452" y="6185"/>
                </a:cubicBezTo>
                <a:lnTo>
                  <a:pt x="1660" y="6436"/>
                </a:lnTo>
                <a:lnTo>
                  <a:pt x="2411" y="6895"/>
                </a:lnTo>
                <a:cubicBezTo>
                  <a:pt x="2909" y="7131"/>
                  <a:pt x="3422" y="7239"/>
                  <a:pt x="3922" y="7239"/>
                </a:cubicBezTo>
                <a:cubicBezTo>
                  <a:pt x="5893" y="7239"/>
                  <a:pt x="7659" y="5554"/>
                  <a:pt x="7459" y="3390"/>
                </a:cubicBezTo>
                <a:lnTo>
                  <a:pt x="7459" y="3390"/>
                </a:lnTo>
                <a:lnTo>
                  <a:pt x="7459" y="3432"/>
                </a:lnTo>
                <a:lnTo>
                  <a:pt x="7250" y="2514"/>
                </a:lnTo>
                <a:cubicBezTo>
                  <a:pt x="7042" y="1972"/>
                  <a:pt x="6666" y="1472"/>
                  <a:pt x="6207" y="1054"/>
                </a:cubicBezTo>
                <a:lnTo>
                  <a:pt x="5999" y="846"/>
                </a:lnTo>
                <a:lnTo>
                  <a:pt x="5206" y="345"/>
                </a:lnTo>
                <a:cubicBezTo>
                  <a:pt x="4709" y="109"/>
                  <a:pt x="4197" y="1"/>
                  <a:pt x="37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1" name="Google Shape;221;p21"/>
          <p:cNvSpPr/>
          <p:nvPr/>
        </p:nvSpPr>
        <p:spPr>
          <a:xfrm>
            <a:off x="746301" y="1023800"/>
            <a:ext cx="128500" cy="123000"/>
          </a:xfrm>
          <a:custGeom>
            <a:avLst/>
            <a:gdLst/>
            <a:ahLst/>
            <a:cxnLst/>
            <a:rect l="l" t="t" r="r" b="b"/>
            <a:pathLst>
              <a:path w="3855" h="3690" extrusionOk="0">
                <a:moveTo>
                  <a:pt x="1869" y="0"/>
                </a:moveTo>
                <a:cubicBezTo>
                  <a:pt x="1815" y="0"/>
                  <a:pt x="1762" y="4"/>
                  <a:pt x="1711" y="11"/>
                </a:cubicBezTo>
                <a:cubicBezTo>
                  <a:pt x="709" y="95"/>
                  <a:pt x="0" y="971"/>
                  <a:pt x="84" y="1972"/>
                </a:cubicBezTo>
                <a:lnTo>
                  <a:pt x="167" y="2431"/>
                </a:lnTo>
                <a:cubicBezTo>
                  <a:pt x="292" y="2723"/>
                  <a:pt x="459" y="2973"/>
                  <a:pt x="709" y="3182"/>
                </a:cubicBezTo>
                <a:lnTo>
                  <a:pt x="793" y="3265"/>
                </a:lnTo>
                <a:lnTo>
                  <a:pt x="1210" y="3515"/>
                </a:lnTo>
                <a:cubicBezTo>
                  <a:pt x="1465" y="3634"/>
                  <a:pt x="1727" y="3689"/>
                  <a:pt x="1981" y="3689"/>
                </a:cubicBezTo>
                <a:cubicBezTo>
                  <a:pt x="2975" y="3689"/>
                  <a:pt x="3854" y="2851"/>
                  <a:pt x="3755" y="1722"/>
                </a:cubicBezTo>
                <a:lnTo>
                  <a:pt x="3671" y="1304"/>
                </a:lnTo>
                <a:cubicBezTo>
                  <a:pt x="3546" y="1012"/>
                  <a:pt x="3379" y="720"/>
                  <a:pt x="3129" y="554"/>
                </a:cubicBezTo>
                <a:lnTo>
                  <a:pt x="3004" y="428"/>
                </a:lnTo>
                <a:lnTo>
                  <a:pt x="2628" y="178"/>
                </a:lnTo>
                <a:cubicBezTo>
                  <a:pt x="2388" y="75"/>
                  <a:pt x="2120" y="0"/>
                  <a:pt x="18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2" name="Google Shape;222;p21"/>
          <p:cNvSpPr/>
          <p:nvPr/>
        </p:nvSpPr>
        <p:spPr>
          <a:xfrm>
            <a:off x="11543567" y="5544434"/>
            <a:ext cx="127133" cy="122567"/>
          </a:xfrm>
          <a:custGeom>
            <a:avLst/>
            <a:gdLst/>
            <a:ahLst/>
            <a:cxnLst/>
            <a:rect l="l" t="t" r="r" b="b"/>
            <a:pathLst>
              <a:path w="3814" h="3677" extrusionOk="0">
                <a:moveTo>
                  <a:pt x="1802" y="0"/>
                </a:moveTo>
                <a:cubicBezTo>
                  <a:pt x="1287" y="0"/>
                  <a:pt x="791" y="214"/>
                  <a:pt x="460" y="628"/>
                </a:cubicBezTo>
                <a:cubicBezTo>
                  <a:pt x="126" y="1003"/>
                  <a:pt x="1" y="1462"/>
                  <a:pt x="42" y="1963"/>
                </a:cubicBezTo>
                <a:lnTo>
                  <a:pt x="126" y="2380"/>
                </a:lnTo>
                <a:cubicBezTo>
                  <a:pt x="251" y="2672"/>
                  <a:pt x="418" y="2964"/>
                  <a:pt x="668" y="3131"/>
                </a:cubicBezTo>
                <a:lnTo>
                  <a:pt x="752" y="3256"/>
                </a:lnTo>
                <a:lnTo>
                  <a:pt x="1169" y="3506"/>
                </a:lnTo>
                <a:cubicBezTo>
                  <a:pt x="1418" y="3623"/>
                  <a:pt x="1674" y="3676"/>
                  <a:pt x="1924" y="3676"/>
                </a:cubicBezTo>
                <a:cubicBezTo>
                  <a:pt x="2924" y="3676"/>
                  <a:pt x="3814" y="2815"/>
                  <a:pt x="3713" y="1712"/>
                </a:cubicBezTo>
                <a:lnTo>
                  <a:pt x="3588" y="1254"/>
                </a:lnTo>
                <a:cubicBezTo>
                  <a:pt x="3505" y="962"/>
                  <a:pt x="3338" y="711"/>
                  <a:pt x="3088" y="544"/>
                </a:cubicBezTo>
                <a:lnTo>
                  <a:pt x="2963" y="419"/>
                </a:lnTo>
                <a:lnTo>
                  <a:pt x="2587" y="169"/>
                </a:lnTo>
                <a:cubicBezTo>
                  <a:pt x="2333" y="56"/>
                  <a:pt x="2065" y="0"/>
                  <a:pt x="180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3" name="Google Shape;223;p21"/>
          <p:cNvSpPr/>
          <p:nvPr/>
        </p:nvSpPr>
        <p:spPr>
          <a:xfrm>
            <a:off x="11670700" y="5867351"/>
            <a:ext cx="127133" cy="123000"/>
          </a:xfrm>
          <a:custGeom>
            <a:avLst/>
            <a:gdLst/>
            <a:ahLst/>
            <a:cxnLst/>
            <a:rect l="l" t="t" r="r" b="b"/>
            <a:pathLst>
              <a:path w="3814" h="3690" extrusionOk="0">
                <a:moveTo>
                  <a:pt x="1843" y="0"/>
                </a:moveTo>
                <a:cubicBezTo>
                  <a:pt x="1786" y="0"/>
                  <a:pt x="1729" y="4"/>
                  <a:pt x="1670" y="11"/>
                </a:cubicBezTo>
                <a:cubicBezTo>
                  <a:pt x="1211" y="53"/>
                  <a:pt x="752" y="303"/>
                  <a:pt x="460" y="637"/>
                </a:cubicBezTo>
                <a:cubicBezTo>
                  <a:pt x="168" y="1012"/>
                  <a:pt x="1" y="1471"/>
                  <a:pt x="43" y="1972"/>
                </a:cubicBezTo>
                <a:lnTo>
                  <a:pt x="168" y="2431"/>
                </a:lnTo>
                <a:cubicBezTo>
                  <a:pt x="251" y="2723"/>
                  <a:pt x="460" y="2973"/>
                  <a:pt x="668" y="3181"/>
                </a:cubicBezTo>
                <a:lnTo>
                  <a:pt x="794" y="3265"/>
                </a:lnTo>
                <a:lnTo>
                  <a:pt x="1169" y="3515"/>
                </a:lnTo>
                <a:cubicBezTo>
                  <a:pt x="1425" y="3634"/>
                  <a:pt x="1688" y="3689"/>
                  <a:pt x="1943" y="3689"/>
                </a:cubicBezTo>
                <a:cubicBezTo>
                  <a:pt x="2936" y="3689"/>
                  <a:pt x="3813" y="2858"/>
                  <a:pt x="3714" y="1763"/>
                </a:cubicBezTo>
                <a:lnTo>
                  <a:pt x="3630" y="1304"/>
                </a:lnTo>
                <a:cubicBezTo>
                  <a:pt x="3505" y="1012"/>
                  <a:pt x="3338" y="762"/>
                  <a:pt x="3088" y="553"/>
                </a:cubicBezTo>
                <a:lnTo>
                  <a:pt x="3004" y="428"/>
                </a:lnTo>
                <a:lnTo>
                  <a:pt x="2587" y="178"/>
                </a:lnTo>
                <a:cubicBezTo>
                  <a:pt x="2347" y="75"/>
                  <a:pt x="2107" y="0"/>
                  <a:pt x="18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19431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4" r:id="rId5"/>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slide" Target="slide14.xml"/><Relationship Id="rId7" Type="http://schemas.openxmlformats.org/officeDocument/2006/relationships/slide" Target="slide15.xml"/><Relationship Id="rId12" Type="http://schemas.openxmlformats.org/officeDocument/2006/relationships/slide" Target="slide17.xml"/><Relationship Id="rId17" Type="http://schemas.openxmlformats.org/officeDocument/2006/relationships/image" Target="../media/image18.png"/><Relationship Id="rId2" Type="http://schemas.openxmlformats.org/officeDocument/2006/relationships/notesSlide" Target="../notesSlides/notesSlide11.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slide" Target="slide13.xml"/><Relationship Id="rId15" Type="http://schemas.openxmlformats.org/officeDocument/2006/relationships/image" Target="../media/image17.png"/><Relationship Id="rId10" Type="http://schemas.openxmlformats.org/officeDocument/2006/relationships/slide" Target="slide16.xml"/><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6;p43">
            <a:extLst>
              <a:ext uri="{FF2B5EF4-FFF2-40B4-BE49-F238E27FC236}">
                <a16:creationId xmlns:a16="http://schemas.microsoft.com/office/drawing/2014/main" id="{B70BB0C8-B48C-46E5-8F14-37889E869B29}"/>
              </a:ext>
            </a:extLst>
          </p:cNvPr>
          <p:cNvSpPr/>
          <p:nvPr/>
        </p:nvSpPr>
        <p:spPr>
          <a:xfrm>
            <a:off x="871871" y="1424762"/>
            <a:ext cx="8973879" cy="4136064"/>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rgbClr val="FFF7D6"/>
          </a:solidFill>
          <a:ln>
            <a:noFill/>
          </a:ln>
        </p:spPr>
        <p:txBody>
          <a:bodyPr spcFirstLastPara="1" wrap="square" lIns="121900" tIns="121900" rIns="121900" bIns="121900" anchor="ctr" anchorCtr="0">
            <a:noAutofit/>
          </a:bodyPr>
          <a:lstStyle/>
          <a:p>
            <a:endParaRPr sz="1867"/>
          </a:p>
        </p:txBody>
      </p:sp>
      <p:pic>
        <p:nvPicPr>
          <p:cNvPr id="2" name="Picture 1">
            <a:extLst>
              <a:ext uri="{FF2B5EF4-FFF2-40B4-BE49-F238E27FC236}">
                <a16:creationId xmlns:a16="http://schemas.microsoft.com/office/drawing/2014/main" id="{DA49EFF2-6B38-447C-B431-63B1EB2A0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28" y="592763"/>
            <a:ext cx="5970181" cy="5970181"/>
          </a:xfrm>
          <a:prstGeom prst="rect">
            <a:avLst/>
          </a:prstGeom>
        </p:spPr>
      </p:pic>
      <p:sp>
        <p:nvSpPr>
          <p:cNvPr id="3" name="文本框 8">
            <a:extLst>
              <a:ext uri="{FF2B5EF4-FFF2-40B4-BE49-F238E27FC236}">
                <a16:creationId xmlns:a16="http://schemas.microsoft.com/office/drawing/2014/main" id="{B7A202B8-D99F-469D-8F8F-409A67F3B042}"/>
              </a:ext>
            </a:extLst>
          </p:cNvPr>
          <p:cNvSpPr txBox="1"/>
          <p:nvPr/>
        </p:nvSpPr>
        <p:spPr>
          <a:xfrm>
            <a:off x="1298278" y="2498666"/>
            <a:ext cx="5852785" cy="2215991"/>
          </a:xfrm>
          <a:prstGeom prst="rect">
            <a:avLst/>
          </a:prstGeom>
          <a:noFill/>
        </p:spPr>
        <p:txBody>
          <a:bodyPr wrap="square" rtlCol="0">
            <a:spAutoFit/>
          </a:bodyPr>
          <a:lstStyle/>
          <a:p>
            <a:pPr algn="ctr"/>
            <a:r>
              <a:rPr lang="en-US" altLang="zh-CN" sz="13800" dirty="0" err="1">
                <a:solidFill>
                  <a:srgbClr val="FF0000"/>
                </a:solidFill>
                <a:latin typeface="#9Slide05 SVNBulgary" pitchFamily="2" charset="0"/>
                <a:ea typeface="inpin heiti" charset="-122"/>
                <a:cs typeface="Times New Roman" panose="02020603050405020304" pitchFamily="18" charset="0"/>
              </a:rPr>
              <a:t>Thả</a:t>
            </a:r>
            <a:r>
              <a:rPr lang="en-US" altLang="zh-CN" sz="13800" dirty="0">
                <a:solidFill>
                  <a:srgbClr val="FF0000"/>
                </a:solidFill>
                <a:latin typeface="#9Slide05 SVNBulgary" pitchFamily="2" charset="0"/>
                <a:ea typeface="inpin heiti" charset="-122"/>
                <a:cs typeface="Times New Roman" panose="02020603050405020304" pitchFamily="18" charset="0"/>
              </a:rPr>
              <a:t> </a:t>
            </a:r>
            <a:r>
              <a:rPr lang="en-US" altLang="zh-CN" sz="13800" dirty="0" err="1">
                <a:solidFill>
                  <a:srgbClr val="FF0000"/>
                </a:solidFill>
                <a:latin typeface="#9Slide05 SVNBulgary" pitchFamily="2" charset="0"/>
                <a:ea typeface="inpin heiti" charset="-122"/>
                <a:cs typeface="Times New Roman" panose="02020603050405020304" pitchFamily="18" charset="0"/>
              </a:rPr>
              <a:t>thơ</a:t>
            </a:r>
            <a:endParaRPr lang="zh-CN" altLang="en-US" sz="13800" dirty="0">
              <a:solidFill>
                <a:srgbClr val="FF0000"/>
              </a:solidFill>
              <a:latin typeface="#9Slide05 SVNBulgary" pitchFamily="2"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3147523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925" name="Google Shape;925;p36"/>
          <p:cNvSpPr txBox="1">
            <a:spLocks noGrp="1"/>
          </p:cNvSpPr>
          <p:nvPr>
            <p:ph type="subTitle" idx="1"/>
          </p:nvPr>
        </p:nvSpPr>
        <p:spPr>
          <a:xfrm flipH="1">
            <a:off x="3954356" y="1152453"/>
            <a:ext cx="7041303" cy="1774800"/>
          </a:xfrm>
          <a:prstGeom prst="rect">
            <a:avLst/>
          </a:prstGeom>
        </p:spPr>
        <p:txBody>
          <a:bodyPr spcFirstLastPara="1" wrap="square" lIns="121900" tIns="121900" rIns="121900" bIns="121900" anchor="ctr" anchorCtr="0">
            <a:noAutofit/>
          </a:bodyPr>
          <a:lstStyle/>
          <a:p>
            <a:pPr marL="0" indent="0" algn="just">
              <a:lnSpc>
                <a:spcPct val="115000"/>
              </a:lnSpc>
              <a:tabLst>
                <a:tab pos="2285943" algn="l"/>
              </a:tabLst>
            </a:pPr>
            <a:r>
              <a:rPr lang="vi-VN" sz="3200" b="1" dirty="0">
                <a:latin typeface="#9Slide03 Arima Madurai" panose="00000500000000000000" pitchFamily="2" charset="0"/>
                <a:ea typeface="Times New Roman" panose="02020603050405020304" pitchFamily="18" charset="0"/>
                <a:cs typeface="#9Slide03 Arima Madurai" panose="00000500000000000000" pitchFamily="2" charset="0"/>
              </a:rPr>
              <a:t>Em hãy viết một đoạn văn ghi lại cảm nghĩ về một trong hai bài thơ lục bát: </a:t>
            </a:r>
            <a:r>
              <a:rPr lang="vi-VN" sz="3200" b="1" i="1" dirty="0">
                <a:latin typeface="#9Slide03 Arima Madurai" panose="00000500000000000000" pitchFamily="2" charset="0"/>
                <a:ea typeface="Times New Roman" panose="02020603050405020304" pitchFamily="18" charset="0"/>
                <a:cs typeface="#9Slide03 Arima Madurai" panose="00000500000000000000" pitchFamily="2" charset="0"/>
              </a:rPr>
              <a:t>“À ơi tay mẹ”, “Về thăm mẹ”</a:t>
            </a:r>
            <a:r>
              <a:rPr lang="vi-VN" sz="3200" b="1" dirty="0">
                <a:latin typeface="#9Slide03 Arima Madurai" panose="00000500000000000000" pitchFamily="2" charset="0"/>
                <a:ea typeface="Times New Roman" panose="02020603050405020304" pitchFamily="18" charset="0"/>
                <a:cs typeface="#9Slide03 Arima Madurai" panose="00000500000000000000" pitchFamily="2" charset="0"/>
              </a:rPr>
              <a:t> hoặc về một bài ca dao Việt Nam đã học.</a:t>
            </a:r>
            <a:endParaRPr lang="en-VN" sz="3200" b="1"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pic>
        <p:nvPicPr>
          <p:cNvPr id="3" name="Picture 2">
            <a:extLst>
              <a:ext uri="{FF2B5EF4-FFF2-40B4-BE49-F238E27FC236}">
                <a16:creationId xmlns:a16="http://schemas.microsoft.com/office/drawing/2014/main" id="{0560DE1E-F8D3-487F-9652-141B754A5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 y="2331720"/>
            <a:ext cx="4286250" cy="4286250"/>
          </a:xfrm>
          <a:prstGeom prst="rect">
            <a:avLst/>
          </a:prstGeom>
        </p:spPr>
      </p:pic>
    </p:spTree>
    <p:extLst>
      <p:ext uri="{BB962C8B-B14F-4D97-AF65-F5344CB8AC3E}">
        <p14:creationId xmlns:p14="http://schemas.microsoft.com/office/powerpoint/2010/main" val="405117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066AF2-5833-4603-9D33-4CE78AD1FC16}"/>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8" descr="C:\Users\DV4T\Desktop\KHOA LUAN DESIGN\DRINKS\11971482631929059205SRD_strawberry_smoothie.svg.med.png">
            <a:hlinkClick r:id="rId3" action="ppaction://hlinksldjump"/>
            <a:extLst>
              <a:ext uri="{FF2B5EF4-FFF2-40B4-BE49-F238E27FC236}">
                <a16:creationId xmlns:a16="http://schemas.microsoft.com/office/drawing/2014/main" id="{0D1B2798-421C-46E8-B922-69C9F6791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7830" y="559726"/>
            <a:ext cx="1389521" cy="233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Users\DV4T\Desktop\KHOA LUAN DESIGN\DRINKS\1206560729807522373nicubunu_Lemonade_glass.svg.med.png">
            <a:hlinkClick r:id="rId5" action="ppaction://hlinksldjump"/>
            <a:extLst>
              <a:ext uri="{FF2B5EF4-FFF2-40B4-BE49-F238E27FC236}">
                <a16:creationId xmlns:a16="http://schemas.microsoft.com/office/drawing/2014/main" id="{9DA6ED9A-19B0-4FDE-8760-6F0C363740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728" y="747232"/>
            <a:ext cx="2278079" cy="233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607073EC-4E1B-4F78-A79E-958C37F722F3}"/>
              </a:ext>
            </a:extLst>
          </p:cNvPr>
          <p:cNvGrpSpPr/>
          <p:nvPr/>
        </p:nvGrpSpPr>
        <p:grpSpPr>
          <a:xfrm>
            <a:off x="5582209" y="4159532"/>
            <a:ext cx="1478408" cy="2258403"/>
            <a:chOff x="3200400" y="3229846"/>
            <a:chExt cx="1122276" cy="1535112"/>
          </a:xfrm>
        </p:grpSpPr>
        <p:pic>
          <p:nvPicPr>
            <p:cNvPr id="8" name="Picture 15" descr="C:\Users\DV4T\Desktop\11949859721881107132drinking_glass_with_red_punch_01.svg.med.png">
              <a:hlinkClick r:id="rId7" action="ppaction://hlinksldjump"/>
              <a:extLst>
                <a:ext uri="{FF2B5EF4-FFF2-40B4-BE49-F238E27FC236}">
                  <a16:creationId xmlns:a16="http://schemas.microsoft.com/office/drawing/2014/main" id="{56AF98E6-57B0-47A6-8FFD-BF6178AE70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2888" y="3229846"/>
              <a:ext cx="8397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C:\Users\DV4T\Desktop\11949862191719670978watermelon_simple.svg.med.png">
              <a:extLst>
                <a:ext uri="{FF2B5EF4-FFF2-40B4-BE49-F238E27FC236}">
                  <a16:creationId xmlns:a16="http://schemas.microsoft.com/office/drawing/2014/main" id="{A20BF763-0AE5-4883-9087-C8696EA9FD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098208"/>
              <a:ext cx="8397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a:hlinkClick r:id="rId10" action="ppaction://hlinksldjump"/>
            <a:extLst>
              <a:ext uri="{FF2B5EF4-FFF2-40B4-BE49-F238E27FC236}">
                <a16:creationId xmlns:a16="http://schemas.microsoft.com/office/drawing/2014/main" id="{CF9A4928-4092-452B-8CEF-44871DCD6F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1200" y="3640233"/>
            <a:ext cx="3160617" cy="3160617"/>
          </a:xfrm>
          <a:prstGeom prst="rect">
            <a:avLst/>
          </a:prstGeom>
        </p:spPr>
      </p:pic>
      <p:pic>
        <p:nvPicPr>
          <p:cNvPr id="20" name="Picture 19">
            <a:hlinkClick r:id="rId12" action="ppaction://hlinksldjump"/>
            <a:extLst>
              <a:ext uri="{FF2B5EF4-FFF2-40B4-BE49-F238E27FC236}">
                <a16:creationId xmlns:a16="http://schemas.microsoft.com/office/drawing/2014/main" id="{2C78B25D-9162-44CA-B8AD-3832E42722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61865" y="3980634"/>
            <a:ext cx="2616200" cy="2616200"/>
          </a:xfrm>
          <a:prstGeom prst="rect">
            <a:avLst/>
          </a:prstGeom>
        </p:spPr>
      </p:pic>
      <p:pic>
        <p:nvPicPr>
          <p:cNvPr id="22" name="Picture 21">
            <a:hlinkClick r:id="rId14" action="ppaction://hlinksldjump"/>
            <a:extLst>
              <a:ext uri="{FF2B5EF4-FFF2-40B4-BE49-F238E27FC236}">
                <a16:creationId xmlns:a16="http://schemas.microsoft.com/office/drawing/2014/main" id="{4DB717DA-4C50-485D-885B-5A8A11D05A4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06252" y="489178"/>
            <a:ext cx="2802452" cy="2802452"/>
          </a:xfrm>
          <a:prstGeom prst="rect">
            <a:avLst/>
          </a:prstGeom>
        </p:spPr>
      </p:pic>
      <p:sp>
        <p:nvSpPr>
          <p:cNvPr id="14" name="Rectangle 13">
            <a:extLst>
              <a:ext uri="{FF2B5EF4-FFF2-40B4-BE49-F238E27FC236}">
                <a16:creationId xmlns:a16="http://schemas.microsoft.com/office/drawing/2014/main" id="{3D0A443D-451B-4DE7-AB6F-21811A203295}"/>
              </a:ext>
            </a:extLst>
          </p:cNvPr>
          <p:cNvSpPr/>
          <p:nvPr/>
        </p:nvSpPr>
        <p:spPr>
          <a:xfrm>
            <a:off x="455896" y="1624296"/>
            <a:ext cx="4673600" cy="4031873"/>
          </a:xfrm>
          <a:prstGeom prst="rect">
            <a:avLst/>
          </a:prstGeom>
        </p:spPr>
        <p:txBody>
          <a:bodyPr wrap="square">
            <a:spAutoFit/>
          </a:bodyPr>
          <a:lstStyle/>
          <a:p>
            <a:pPr algn="ctr"/>
            <a:r>
              <a:rPr lang="en-US" sz="12800" dirty="0">
                <a:solidFill>
                  <a:schemeClr val="accent3">
                    <a:lumMod val="75000"/>
                  </a:schemeClr>
                </a:solidFill>
                <a:effectLst>
                  <a:outerShdw blurRad="38100" dist="38100" dir="2700000" algn="tl">
                    <a:srgbClr val="000000">
                      <a:alpha val="43137"/>
                    </a:srgbClr>
                  </a:outerShdw>
                </a:effectLst>
                <a:latin typeface="#9Slide05 SVNBulgary" pitchFamily="2" charset="0"/>
              </a:rPr>
              <a:t>Lucky drinks</a:t>
            </a:r>
          </a:p>
        </p:txBody>
      </p:sp>
      <p:pic>
        <p:nvPicPr>
          <p:cNvPr id="6" name="Picture 5">
            <a:hlinkClick r:id="rId16" action="ppaction://hlinksldjump"/>
            <a:extLst>
              <a:ext uri="{FF2B5EF4-FFF2-40B4-BE49-F238E27FC236}">
                <a16:creationId xmlns:a16="http://schemas.microsoft.com/office/drawing/2014/main" id="{FF99D961-EC94-4C1D-B3F2-429E6066292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8177" y="234090"/>
            <a:ext cx="555438" cy="510176"/>
          </a:xfrm>
          <a:prstGeom prst="rect">
            <a:avLst/>
          </a:prstGeom>
        </p:spPr>
      </p:pic>
    </p:spTree>
    <p:extLst>
      <p:ext uri="{BB962C8B-B14F-4D97-AF65-F5344CB8AC3E}">
        <p14:creationId xmlns:p14="http://schemas.microsoft.com/office/powerpoint/2010/main" val="2382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4AB33-E910-41A7-9DB5-E3D82D79DD41}"/>
              </a:ext>
            </a:extLst>
          </p:cNvPr>
          <p:cNvSpPr/>
          <p:nvPr/>
        </p:nvSpPr>
        <p:spPr>
          <a:xfrm>
            <a:off x="1117600" y="460435"/>
            <a:ext cx="10464800" cy="17272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44A01DEF-A563-45BB-891C-1EFD2009DD8F}"/>
              </a:ext>
            </a:extLst>
          </p:cNvPr>
          <p:cNvSpPr/>
          <p:nvPr/>
        </p:nvSpPr>
        <p:spPr>
          <a:xfrm>
            <a:off x="2355167" y="758160"/>
            <a:ext cx="8897620" cy="1200329"/>
          </a:xfrm>
          <a:prstGeom prst="rect">
            <a:avLst/>
          </a:prstGeom>
        </p:spPr>
        <p:txBody>
          <a:bodyPr wrap="square">
            <a:spAutoFit/>
          </a:bodyPr>
          <a:lstStyle/>
          <a:p>
            <a:pPr algn="ct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1. Ta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sẽ</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sử</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dụng</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ngôi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thứ</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mấy</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để</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viết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đoạn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văn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ghi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lại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cảm</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xúc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về</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lục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bát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36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id="{3A95626E-CDEF-4D89-9327-3403B973894D}"/>
              </a:ext>
            </a:extLst>
          </p:cNvPr>
          <p:cNvSpPr/>
          <p:nvPr/>
        </p:nvSpPr>
        <p:spPr>
          <a:xfrm>
            <a:off x="1369695" y="3634741"/>
            <a:ext cx="9452610" cy="22402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9Slide03 Arima Madurai" panose="00000500000000000000" pitchFamily="2" charset="0"/>
                <a:cs typeface="#9Slide03 Arima Madurai" panose="00000500000000000000" pitchFamily="2" charset="0"/>
              </a:rPr>
              <a:t>Người</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viết</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sử</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dụng</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ngôi</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thứ</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nhất</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để</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trực</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tiếp</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bộc</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lộ</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tình</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cảm</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cảm</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xúc</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của</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chính</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mình</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về</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bài</a:t>
            </a:r>
            <a:r>
              <a:rPr lang="en-US" sz="3200" dirty="0">
                <a:solidFill>
                  <a:schemeClr val="tx1"/>
                </a:solidFill>
                <a:latin typeface="#9Slide03 Arima Madurai" panose="00000500000000000000" pitchFamily="2" charset="0"/>
                <a:cs typeface="#9Slide03 Arima Madurai" panose="00000500000000000000" pitchFamily="2" charset="0"/>
              </a:rPr>
              <a:t> ca </a:t>
            </a:r>
            <a:r>
              <a:rPr lang="en-US" sz="3200" dirty="0" err="1">
                <a:solidFill>
                  <a:schemeClr val="tx1"/>
                </a:solidFill>
                <a:latin typeface="#9Slide03 Arima Madurai" panose="00000500000000000000" pitchFamily="2" charset="0"/>
                <a:cs typeface="#9Slide03 Arima Madurai" panose="00000500000000000000" pitchFamily="2" charset="0"/>
              </a:rPr>
              <a:t>dao</a:t>
            </a:r>
            <a:endParaRPr lang="en-US" sz="3200" dirty="0">
              <a:solidFill>
                <a:schemeClr val="tx1"/>
              </a:solidFill>
              <a:latin typeface="#9Slide03 Arima Madurai" panose="00000500000000000000" pitchFamily="2" charset="0"/>
              <a:cs typeface="#9Slide03 Arima Madurai" panose="00000500000000000000" pitchFamily="2" charset="0"/>
            </a:endParaRPr>
          </a:p>
        </p:txBody>
      </p:sp>
      <p:pic>
        <p:nvPicPr>
          <p:cNvPr id="6" name="Picture 5">
            <a:hlinkClick r:id="rId3" action="ppaction://hlinksldjump"/>
            <a:extLst>
              <a:ext uri="{FF2B5EF4-FFF2-40B4-BE49-F238E27FC236}">
                <a16:creationId xmlns:a16="http://schemas.microsoft.com/office/drawing/2014/main" id="{3F225D5C-BEA3-45E5-995D-5C2645851E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9894"/>
            <a:ext cx="2459343" cy="2459343"/>
          </a:xfrm>
          <a:prstGeom prst="rect">
            <a:avLst/>
          </a:prstGeom>
        </p:spPr>
      </p:pic>
    </p:spTree>
    <p:extLst>
      <p:ext uri="{BB962C8B-B14F-4D97-AF65-F5344CB8AC3E}">
        <p14:creationId xmlns:p14="http://schemas.microsoft.com/office/powerpoint/2010/main" val="3948317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4AB33-E910-41A7-9DB5-E3D82D79DD41}"/>
              </a:ext>
            </a:extLst>
          </p:cNvPr>
          <p:cNvSpPr/>
          <p:nvPr/>
        </p:nvSpPr>
        <p:spPr>
          <a:xfrm>
            <a:off x="1117600" y="460435"/>
            <a:ext cx="10464800" cy="17272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44A01DEF-A563-45BB-891C-1EFD2009DD8F}"/>
              </a:ext>
            </a:extLst>
          </p:cNvPr>
          <p:cNvSpPr/>
          <p:nvPr/>
        </p:nvSpPr>
        <p:spPr>
          <a:xfrm>
            <a:off x="2032001" y="735582"/>
            <a:ext cx="9134476" cy="1200329"/>
          </a:xfrm>
          <a:prstGeom prst="rect">
            <a:avLst/>
          </a:prstGeom>
        </p:spPr>
        <p:txBody>
          <a:bodyPr wrap="square">
            <a:spAutoFit/>
          </a:bodyPr>
          <a:lstStyle/>
          <a:p>
            <a:pPr algn="ct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2</a:t>
            </a:r>
            <a:r>
              <a:rPr lang="vi-VN"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Khi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viết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đoạn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văn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ghi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lại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cảm</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xúc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về</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1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lục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bát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ta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cần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theo</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những</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nào</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36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id="{3A95626E-CDEF-4D89-9327-3403B973894D}"/>
              </a:ext>
            </a:extLst>
          </p:cNvPr>
          <p:cNvSpPr/>
          <p:nvPr/>
        </p:nvSpPr>
        <p:spPr>
          <a:xfrm>
            <a:off x="2870792" y="3417570"/>
            <a:ext cx="6443330" cy="269341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en-US" sz="3200" dirty="0" err="1">
                <a:solidFill>
                  <a:schemeClr val="tx1"/>
                </a:solidFill>
                <a:latin typeface="#9Slide03 Arima Madurai" panose="00000500000000000000" pitchFamily="2" charset="0"/>
                <a:cs typeface="#9Slide03 Arima Madurai" panose="00000500000000000000" pitchFamily="2" charset="0"/>
              </a:rPr>
              <a:t>Chuẩn</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bị</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viết</a:t>
            </a:r>
            <a:endParaRPr lang="en-US" sz="3200" dirty="0">
              <a:solidFill>
                <a:schemeClr val="tx1"/>
              </a:solidFill>
              <a:latin typeface="#9Slide03 Arima Madurai" panose="00000500000000000000" pitchFamily="2" charset="0"/>
              <a:cs typeface="#9Slide03 Arima Madurai" panose="00000500000000000000" pitchFamily="2" charset="0"/>
            </a:endParaRPr>
          </a:p>
          <a:p>
            <a:pPr marL="457200" indent="-457200" algn="just">
              <a:buFont typeface="Wingdings" panose="05000000000000000000" pitchFamily="2" charset="2"/>
              <a:buChar char="ü"/>
            </a:pPr>
            <a:r>
              <a:rPr lang="en-US" sz="3200" dirty="0" err="1">
                <a:solidFill>
                  <a:schemeClr val="tx1"/>
                </a:solidFill>
                <a:latin typeface="#9Slide03 Arima Madurai" panose="00000500000000000000" pitchFamily="2" charset="0"/>
                <a:cs typeface="#9Slide03 Arima Madurai" panose="00000500000000000000" pitchFamily="2" charset="0"/>
              </a:rPr>
              <a:t>Tìm</a:t>
            </a:r>
            <a:r>
              <a:rPr lang="en-US" sz="3200" dirty="0">
                <a:solidFill>
                  <a:schemeClr val="tx1"/>
                </a:solidFill>
                <a:latin typeface="#9Slide03 Arima Madurai" panose="00000500000000000000" pitchFamily="2" charset="0"/>
                <a:cs typeface="#9Slide03 Arima Madurai" panose="00000500000000000000" pitchFamily="2" charset="0"/>
              </a:rPr>
              <a:t> ý </a:t>
            </a:r>
            <a:r>
              <a:rPr lang="en-US" sz="3200" dirty="0" err="1">
                <a:solidFill>
                  <a:schemeClr val="tx1"/>
                </a:solidFill>
                <a:latin typeface="#9Slide03 Arima Madurai" panose="00000500000000000000" pitchFamily="2" charset="0"/>
                <a:cs typeface="#9Slide03 Arima Madurai" panose="00000500000000000000" pitchFamily="2" charset="0"/>
              </a:rPr>
              <a:t>và</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lập</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dàn</a:t>
            </a:r>
            <a:r>
              <a:rPr lang="en-US" sz="3200" dirty="0">
                <a:solidFill>
                  <a:schemeClr val="tx1"/>
                </a:solidFill>
                <a:latin typeface="#9Slide03 Arima Madurai" panose="00000500000000000000" pitchFamily="2" charset="0"/>
                <a:cs typeface="#9Slide03 Arima Madurai" panose="00000500000000000000" pitchFamily="2" charset="0"/>
              </a:rPr>
              <a:t> ý</a:t>
            </a:r>
          </a:p>
          <a:p>
            <a:pPr marL="457200" indent="-457200" algn="just">
              <a:buFont typeface="Wingdings" panose="05000000000000000000" pitchFamily="2" charset="2"/>
              <a:buChar char="ü"/>
            </a:pPr>
            <a:r>
              <a:rPr lang="en-US" sz="3200" dirty="0" err="1">
                <a:solidFill>
                  <a:schemeClr val="tx1"/>
                </a:solidFill>
                <a:latin typeface="#9Slide03 Arima Madurai" panose="00000500000000000000" pitchFamily="2" charset="0"/>
                <a:cs typeface="#9Slide03 Arima Madurai" panose="00000500000000000000" pitchFamily="2" charset="0"/>
              </a:rPr>
              <a:t>Viết</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bài</a:t>
            </a:r>
            <a:endParaRPr lang="en-US" sz="3200" dirty="0">
              <a:solidFill>
                <a:schemeClr val="tx1"/>
              </a:solidFill>
              <a:latin typeface="#9Slide03 Arima Madurai" panose="00000500000000000000" pitchFamily="2" charset="0"/>
              <a:cs typeface="#9Slide03 Arima Madurai" panose="00000500000000000000" pitchFamily="2" charset="0"/>
            </a:endParaRPr>
          </a:p>
          <a:p>
            <a:pPr marL="457200" indent="-457200" algn="just">
              <a:buFont typeface="Wingdings" panose="05000000000000000000" pitchFamily="2" charset="2"/>
              <a:buChar char="ü"/>
            </a:pPr>
            <a:r>
              <a:rPr lang="en-US" sz="3200" dirty="0" err="1">
                <a:solidFill>
                  <a:schemeClr val="tx1"/>
                </a:solidFill>
                <a:latin typeface="#9Slide03 Arima Madurai" panose="00000500000000000000" pitchFamily="2" charset="0"/>
                <a:cs typeface="#9Slide03 Arima Madurai" panose="00000500000000000000" pitchFamily="2" charset="0"/>
              </a:rPr>
              <a:t>Kiểm</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tra</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và</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chỉnh</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sửa</a:t>
            </a:r>
            <a:endParaRPr lang="en-US" sz="3200" dirty="0">
              <a:solidFill>
                <a:schemeClr val="tx1"/>
              </a:solidFill>
              <a:latin typeface="#9Slide03 Arima Madurai" panose="00000500000000000000" pitchFamily="2" charset="0"/>
              <a:cs typeface="#9Slide03 Arima Madurai" panose="00000500000000000000" pitchFamily="2" charset="0"/>
            </a:endParaRPr>
          </a:p>
        </p:txBody>
      </p:sp>
      <p:pic>
        <p:nvPicPr>
          <p:cNvPr id="6" name="Picture 9" descr="C:\Users\DV4T\Desktop\KHOA LUAN DESIGN\DRINKS\1206560729807522373nicubunu_Lemonade_glass.svg.med.png">
            <a:hlinkClick r:id="rId3" action="ppaction://hlinksldjump"/>
            <a:extLst>
              <a:ext uri="{FF2B5EF4-FFF2-40B4-BE49-F238E27FC236}">
                <a16:creationId xmlns:a16="http://schemas.microsoft.com/office/drawing/2014/main" id="{C02C209B-82C6-4EA6-BFB3-4DDF9736D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29537"/>
            <a:ext cx="1973279" cy="202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4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4AB33-E910-41A7-9DB5-E3D82D79DD41}"/>
              </a:ext>
            </a:extLst>
          </p:cNvPr>
          <p:cNvSpPr/>
          <p:nvPr/>
        </p:nvSpPr>
        <p:spPr>
          <a:xfrm>
            <a:off x="1117600" y="690727"/>
            <a:ext cx="10464800" cy="17272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44A01DEF-A563-45BB-891C-1EFD2009DD8F}"/>
              </a:ext>
            </a:extLst>
          </p:cNvPr>
          <p:cNvSpPr/>
          <p:nvPr/>
        </p:nvSpPr>
        <p:spPr>
          <a:xfrm>
            <a:off x="2667591" y="954162"/>
            <a:ext cx="8406809" cy="1200329"/>
          </a:xfrm>
          <a:prstGeom prst="rect">
            <a:avLst/>
          </a:prstGeom>
        </p:spPr>
        <p:txBody>
          <a:bodyPr wrap="square">
            <a:spAutoFit/>
          </a:bodyPr>
          <a:lstStyle/>
          <a:p>
            <a:pPr algn="ct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3</a:t>
            </a:r>
            <a:r>
              <a:rPr lang="vi-VN"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Người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viết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cần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làm</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những</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gì</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trong</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phần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chuẩn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bị</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36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id="{3A95626E-CDEF-4D89-9327-3403B973894D}"/>
              </a:ext>
            </a:extLst>
          </p:cNvPr>
          <p:cNvSpPr/>
          <p:nvPr/>
        </p:nvSpPr>
        <p:spPr>
          <a:xfrm>
            <a:off x="1531620" y="3338831"/>
            <a:ext cx="9109710" cy="25929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15000"/>
              </a:lnSpc>
              <a:buFont typeface="Wingdings" panose="05000000000000000000" pitchFamily="2" charset="2"/>
              <a:buChar char="ü"/>
            </a:pPr>
            <a:r>
              <a:rPr lang="vi-VN"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Đọc kĩ đề bài và yêu cầu của đề.</a:t>
            </a:r>
            <a:endParaRPr lang="en-VN" sz="3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pPr marL="457200" indent="-457200" algn="just">
              <a:lnSpc>
                <a:spcPct val="115000"/>
              </a:lnSpc>
              <a:buFont typeface="Wingdings" panose="05000000000000000000" pitchFamily="2" charset="2"/>
              <a:buChar char="ü"/>
            </a:pPr>
            <a:r>
              <a:rPr lang="vi-VN"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Chọn bài thơ mà em sẽ nêu cảm nghĩ.</a:t>
            </a:r>
            <a:endParaRPr lang="en-VN" sz="3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pPr marL="457200" indent="-457200" algn="just">
              <a:lnSpc>
                <a:spcPct val="115000"/>
              </a:lnSpc>
              <a:buFont typeface="Wingdings" panose="05000000000000000000" pitchFamily="2" charset="2"/>
              <a:buChar char="ü"/>
            </a:pPr>
            <a:r>
              <a:rPr lang="vi-VN"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Đọc lại bài thơ.</a:t>
            </a:r>
            <a:endParaRPr lang="en-VN" sz="3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pic>
        <p:nvPicPr>
          <p:cNvPr id="6" name="Picture 8" descr="C:\Users\DV4T\Desktop\KHOA LUAN DESIGN\DRINKS\11971482631929059205SRD_strawberry_smoothie.svg.med.png">
            <a:hlinkClick r:id="rId3" action="ppaction://hlinksldjump"/>
            <a:extLst>
              <a:ext uri="{FF2B5EF4-FFF2-40B4-BE49-F238E27FC236}">
                <a16:creationId xmlns:a16="http://schemas.microsoft.com/office/drawing/2014/main" id="{692B1650-F97A-496F-923D-84FC8415D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28" y="278621"/>
            <a:ext cx="1389521" cy="233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581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4AB33-E910-41A7-9DB5-E3D82D79DD41}"/>
              </a:ext>
            </a:extLst>
          </p:cNvPr>
          <p:cNvSpPr/>
          <p:nvPr/>
        </p:nvSpPr>
        <p:spPr>
          <a:xfrm>
            <a:off x="1289351" y="372867"/>
            <a:ext cx="10464800" cy="1494151"/>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44A01DEF-A563-45BB-891C-1EFD2009DD8F}"/>
              </a:ext>
            </a:extLst>
          </p:cNvPr>
          <p:cNvSpPr/>
          <p:nvPr/>
        </p:nvSpPr>
        <p:spPr>
          <a:xfrm>
            <a:off x="2074076" y="609209"/>
            <a:ext cx="9448800" cy="1077218"/>
          </a:xfrm>
          <a:prstGeom prst="rect">
            <a:avLst/>
          </a:prstGeom>
        </p:spPr>
        <p:txBody>
          <a:bodyPr wrap="square">
            <a:spAutoFit/>
          </a:bodyPr>
          <a:lstStyle/>
          <a:p>
            <a:pPr algn="ct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4</a:t>
            </a:r>
            <a:r>
              <a:rPr lang="vi-VN"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Để</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tìm</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ý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cho</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đoạn</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văn</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ta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cần</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đặt</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và</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trả</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lời</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những</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câu</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hỏi</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nào</a:t>
            </a:r>
            <a:r>
              <a:rPr lang="en-US" sz="32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id="{3A95626E-CDEF-4D89-9327-3403B973894D}"/>
              </a:ext>
            </a:extLst>
          </p:cNvPr>
          <p:cNvSpPr/>
          <p:nvPr/>
        </p:nvSpPr>
        <p:spPr>
          <a:xfrm>
            <a:off x="1105786" y="3429000"/>
            <a:ext cx="10026502" cy="2714416"/>
          </a:xfrm>
          <a:prstGeom prst="roundRect">
            <a:avLst>
              <a:gd name="adj" fmla="val 940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lục</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bát</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em</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là</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a:t>
            </a:r>
          </a:p>
          <a:p>
            <a:pPr marL="457200" indent="-457200" algn="just">
              <a:buFont typeface="Wingdings" panose="05000000000000000000" pitchFamily="2" charset="2"/>
              <a:buChar char="ü"/>
            </a:pP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Chi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tiết</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nội</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dung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hoặc</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yếu</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tố</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nghệ</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trong</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làm</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cho</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em</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Vì</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sao</a:t>
            </a:r>
            <a:r>
              <a:rPr lang="en-US" sz="32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a:t>
            </a:r>
          </a:p>
          <a:p>
            <a:pPr marL="457200" indent="-457200" algn="just">
              <a:buFont typeface="Wingdings" panose="05000000000000000000" pitchFamily="2" charset="2"/>
              <a:buChar char="ü"/>
            </a:pPr>
            <a:r>
              <a:rPr lang="en-US" sz="3200" dirty="0" err="1">
                <a:solidFill>
                  <a:schemeClr val="tx1"/>
                </a:solidFill>
                <a:latin typeface="#9Slide03 Arima Madurai" panose="00000500000000000000" pitchFamily="2" charset="0"/>
                <a:cs typeface="#9Slide03 Arima Madurai" panose="00000500000000000000" pitchFamily="2" charset="0"/>
              </a:rPr>
              <a:t>Em</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có</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suy</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nghĩ</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và</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cảm</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xúc</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gì</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khi</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đọc</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bài</a:t>
            </a:r>
            <a:r>
              <a:rPr lang="en-US" sz="3200" dirty="0">
                <a:solidFill>
                  <a:schemeClr val="tx1"/>
                </a:solidFill>
                <a:latin typeface="#9Slide03 Arima Madurai" panose="00000500000000000000" pitchFamily="2" charset="0"/>
                <a:cs typeface="#9Slide03 Arima Madurai" panose="00000500000000000000" pitchFamily="2" charset="0"/>
              </a:rPr>
              <a:t> </a:t>
            </a:r>
            <a:r>
              <a:rPr lang="en-US" sz="3200" dirty="0" err="1">
                <a:solidFill>
                  <a:schemeClr val="tx1"/>
                </a:solidFill>
                <a:latin typeface="#9Slide03 Arima Madurai" panose="00000500000000000000" pitchFamily="2" charset="0"/>
                <a:cs typeface="#9Slide03 Arima Madurai" panose="00000500000000000000" pitchFamily="2" charset="0"/>
              </a:rPr>
              <a:t>thơ</a:t>
            </a:r>
            <a:r>
              <a:rPr lang="en-US" sz="3200" dirty="0">
                <a:solidFill>
                  <a:schemeClr val="tx1"/>
                </a:solidFill>
                <a:latin typeface="#9Slide03 Arima Madurai" panose="00000500000000000000" pitchFamily="2" charset="0"/>
                <a:cs typeface="#9Slide03 Arima Madurai" panose="00000500000000000000" pitchFamily="2" charset="0"/>
              </a:rPr>
              <a:t>?</a:t>
            </a:r>
            <a:endParaRPr lang="en-VN" sz="3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CA38D7E2-33B6-4BE1-9610-A7323DDAA3AE}"/>
              </a:ext>
            </a:extLst>
          </p:cNvPr>
          <p:cNvGrpSpPr/>
          <p:nvPr/>
        </p:nvGrpSpPr>
        <p:grpSpPr>
          <a:xfrm>
            <a:off x="609601" y="333980"/>
            <a:ext cx="1233201" cy="1646405"/>
            <a:chOff x="3200400" y="3229846"/>
            <a:chExt cx="1122276" cy="1535112"/>
          </a:xfrm>
        </p:grpSpPr>
        <p:pic>
          <p:nvPicPr>
            <p:cNvPr id="7" name="Picture 15" descr="C:\Users\DV4T\Desktop\11949859721881107132drinking_glass_with_red_punch_01.svg.med.png">
              <a:hlinkClick r:id="rId3" action="ppaction://hlinksldjump"/>
              <a:extLst>
                <a:ext uri="{FF2B5EF4-FFF2-40B4-BE49-F238E27FC236}">
                  <a16:creationId xmlns:a16="http://schemas.microsoft.com/office/drawing/2014/main" id="{EF1A9B14-2BEC-4BD5-B93A-69FF45152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888" y="3229846"/>
              <a:ext cx="8397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C:\Users\DV4T\Desktop\11949862191719670978watermelon_simple.svg.med.png">
              <a:extLst>
                <a:ext uri="{FF2B5EF4-FFF2-40B4-BE49-F238E27FC236}">
                  <a16:creationId xmlns:a16="http://schemas.microsoft.com/office/drawing/2014/main" id="{88AF4691-D630-4DF3-ABBE-685AF5FAB0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4098208"/>
              <a:ext cx="8397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5085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4AB33-E910-41A7-9DB5-E3D82D79DD41}"/>
              </a:ext>
            </a:extLst>
          </p:cNvPr>
          <p:cNvSpPr/>
          <p:nvPr/>
        </p:nvSpPr>
        <p:spPr>
          <a:xfrm>
            <a:off x="1117600" y="460435"/>
            <a:ext cx="10464800" cy="2054166"/>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44A01DEF-A563-45BB-891C-1EFD2009DD8F}"/>
              </a:ext>
            </a:extLst>
          </p:cNvPr>
          <p:cNvSpPr/>
          <p:nvPr/>
        </p:nvSpPr>
        <p:spPr>
          <a:xfrm>
            <a:off x="1832834" y="880811"/>
            <a:ext cx="9562875" cy="1200329"/>
          </a:xfrm>
          <a:prstGeom prst="rect">
            <a:avLst/>
          </a:prstGeom>
        </p:spPr>
        <p:txBody>
          <a:bodyPr wrap="square">
            <a:spAutoFit/>
          </a:bodyPr>
          <a:lstStyle/>
          <a:p>
            <a:pPr algn="ct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5</a:t>
            </a:r>
            <a:r>
              <a:rPr lang="vi-VN"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Dàn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ý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của</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viết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đoạn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văn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ghi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lại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cảm</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xúc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về</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một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lục</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bát</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cần</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có</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những</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ý </a:t>
            </a:r>
            <a:r>
              <a:rPr lang="en-US" sz="3600" dirty="0" err="1">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nào</a:t>
            </a:r>
            <a:r>
              <a:rPr lang="en-US" sz="3600" dirty="0">
                <a:solidFill>
                  <a:srgbClr val="FF0000"/>
                </a:solidFill>
                <a:latin typeface="#9Slide03 Arima Madurai Black" panose="00000A00000000000000" pitchFamily="2" charset="0"/>
                <a:ea typeface="Calibri" panose="020F0502020204030204" pitchFamily="34" charset="0"/>
                <a:cs typeface="#9Slide03 Arima Madurai Black" panose="00000A00000000000000" pitchFamily="2" charset="0"/>
              </a:rPr>
              <a:t>? </a:t>
            </a:r>
          </a:p>
        </p:txBody>
      </p:sp>
      <p:sp>
        <p:nvSpPr>
          <p:cNvPr id="5" name="Rectangle: Rounded Corners 4">
            <a:extLst>
              <a:ext uri="{FF2B5EF4-FFF2-40B4-BE49-F238E27FC236}">
                <a16:creationId xmlns:a16="http://schemas.microsoft.com/office/drawing/2014/main" id="{3A95626E-CDEF-4D89-9327-3403B973894D}"/>
              </a:ext>
            </a:extLst>
          </p:cNvPr>
          <p:cNvSpPr/>
          <p:nvPr/>
        </p:nvSpPr>
        <p:spPr>
          <a:xfrm>
            <a:off x="515620" y="3086923"/>
            <a:ext cx="11160760" cy="30403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en-US" sz="2800" b="1" dirty="0" err="1">
                <a:solidFill>
                  <a:schemeClr val="tx1"/>
                </a:solidFill>
                <a:latin typeface="#9Slide03 Arima Madurai" panose="00000500000000000000" pitchFamily="2" charset="0"/>
                <a:cs typeface="#9Slide03 Arima Madurai" panose="00000500000000000000" pitchFamily="2" charset="0"/>
              </a:rPr>
              <a:t>Mở</a:t>
            </a:r>
            <a:r>
              <a:rPr lang="en-US" sz="2800" b="1" dirty="0">
                <a:solidFill>
                  <a:schemeClr val="tx1"/>
                </a:solidFill>
                <a:latin typeface="#9Slide03 Arima Madurai" panose="00000500000000000000" pitchFamily="2" charset="0"/>
                <a:cs typeface="#9Slide03 Arima Madurai" panose="00000500000000000000" pitchFamily="2" charset="0"/>
              </a:rPr>
              <a:t> </a:t>
            </a:r>
            <a:r>
              <a:rPr lang="en-US" sz="2800" b="1" dirty="0" err="1">
                <a:solidFill>
                  <a:schemeClr val="tx1"/>
                </a:solidFill>
                <a:latin typeface="#9Slide03 Arima Madurai" panose="00000500000000000000" pitchFamily="2" charset="0"/>
                <a:cs typeface="#9Slide03 Arima Madurai" panose="00000500000000000000" pitchFamily="2" charset="0"/>
              </a:rPr>
              <a:t>đoạn</a:t>
            </a:r>
            <a:r>
              <a:rPr lang="en-US" sz="2800" b="1" dirty="0">
                <a:solidFill>
                  <a:schemeClr val="tx1"/>
                </a:solidFill>
                <a:latin typeface="#9Slide03 Arima Madurai" panose="00000500000000000000" pitchFamily="2" charset="0"/>
                <a:cs typeface="#9Slide03 Arima Madurai" panose="00000500000000000000" pitchFamily="2" charset="0"/>
              </a:rPr>
              <a:t>: </a:t>
            </a:r>
            <a:r>
              <a:rPr lang="vi-VN" sz="2800" dirty="0">
                <a:solidFill>
                  <a:schemeClr val="tx1"/>
                </a:solidFill>
                <a:latin typeface="#9Slide03 Arima Madurai" panose="00000500000000000000" pitchFamily="2" charset="0"/>
                <a:cs typeface="#9Slide03 Arima Madurai" panose="00000500000000000000" pitchFamily="2" charset="0"/>
              </a:rPr>
              <a:t>Nêu tên bài thơ, tác giả, cảm nghĩ chung về bài thơ </a:t>
            </a:r>
            <a:endParaRPr lang="en-US" sz="2800" dirty="0">
              <a:solidFill>
                <a:schemeClr val="tx1"/>
              </a:solidFill>
              <a:latin typeface="#9Slide03 Arima Madurai" panose="00000500000000000000" pitchFamily="2" charset="0"/>
              <a:cs typeface="#9Slide03 Arima Madurai" panose="00000500000000000000" pitchFamily="2" charset="0"/>
            </a:endParaRPr>
          </a:p>
          <a:p>
            <a:pPr marL="457200" indent="-457200" algn="just">
              <a:buFont typeface="Wingdings" panose="05000000000000000000" pitchFamily="2" charset="2"/>
              <a:buChar char="ü"/>
            </a:pPr>
            <a:r>
              <a:rPr lang="en-US" sz="2800" b="1" dirty="0" err="1">
                <a:solidFill>
                  <a:schemeClr val="tx1"/>
                </a:solidFill>
                <a:latin typeface="#9Slide03 Arima Madurai" panose="00000500000000000000" pitchFamily="2" charset="0"/>
                <a:cs typeface="#9Slide03 Arima Madurai" panose="00000500000000000000" pitchFamily="2" charset="0"/>
              </a:rPr>
              <a:t>Thân</a:t>
            </a:r>
            <a:r>
              <a:rPr lang="en-US" sz="2800" b="1" dirty="0">
                <a:solidFill>
                  <a:schemeClr val="tx1"/>
                </a:solidFill>
                <a:latin typeface="#9Slide03 Arima Madurai" panose="00000500000000000000" pitchFamily="2" charset="0"/>
                <a:cs typeface="#9Slide03 Arima Madurai" panose="00000500000000000000" pitchFamily="2" charset="0"/>
              </a:rPr>
              <a:t> </a:t>
            </a:r>
            <a:r>
              <a:rPr lang="en-US" sz="2800" b="1" dirty="0" err="1">
                <a:solidFill>
                  <a:schemeClr val="tx1"/>
                </a:solidFill>
                <a:latin typeface="#9Slide03 Arima Madurai" panose="00000500000000000000" pitchFamily="2" charset="0"/>
                <a:cs typeface="#9Slide03 Arima Madurai" panose="00000500000000000000" pitchFamily="2" charset="0"/>
              </a:rPr>
              <a:t>đoạn</a:t>
            </a:r>
            <a:r>
              <a:rPr lang="en-US" sz="2800" b="1"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Chỉ</a:t>
            </a:r>
            <a:r>
              <a:rPr lang="en-US" sz="2800" dirty="0">
                <a:solidFill>
                  <a:schemeClr val="tx1"/>
                </a:solidFill>
                <a:latin typeface="#9Slide03 Arima Madurai" panose="00000500000000000000" pitchFamily="2" charset="0"/>
                <a:cs typeface="#9Slide03 Arima Madurai" panose="00000500000000000000" pitchFamily="2" charset="0"/>
              </a:rPr>
              <a:t> ra</a:t>
            </a:r>
            <a:r>
              <a:rPr lang="vi-VN" sz="2800" dirty="0">
                <a:solidFill>
                  <a:schemeClr val="tx1"/>
                </a:solidFill>
                <a:latin typeface="#9Slide03 Arima Madurai" panose="00000500000000000000" pitchFamily="2" charset="0"/>
                <a:cs typeface="#9Slide03 Arima Madurai" panose="00000500000000000000" pitchFamily="2" charset="0"/>
              </a:rPr>
              <a:t> nội dung </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nghệ</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thuật</a:t>
            </a:r>
            <a:r>
              <a:rPr lang="en-US" sz="2800" dirty="0">
                <a:solidFill>
                  <a:schemeClr val="tx1"/>
                </a:solidFill>
                <a:latin typeface="#9Slide03 Arima Madurai" panose="00000500000000000000" pitchFamily="2" charset="0"/>
                <a:cs typeface="#9Slide03 Arima Madurai" panose="00000500000000000000" pitchFamily="2" charset="0"/>
              </a:rPr>
              <a:t> </a:t>
            </a:r>
            <a:r>
              <a:rPr lang="vi-VN" sz="2800" dirty="0">
                <a:solidFill>
                  <a:schemeClr val="tx1"/>
                </a:solidFill>
                <a:latin typeface="#9Slide03 Arima Madurai" panose="00000500000000000000" pitchFamily="2" charset="0"/>
                <a:cs typeface="#9Slide03 Arima Madurai" panose="00000500000000000000" pitchFamily="2" charset="0"/>
              </a:rPr>
              <a:t>(câu thơ, hình ảnh, biện pháp tu từ,...)</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cụ</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thể</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của</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bài</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thơ</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khiến</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em</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yêu</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thích</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và</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có</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cảm</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xúc</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suy</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nghĩ</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và</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nêu</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lí</a:t>
            </a:r>
            <a:r>
              <a:rPr lang="en-US" sz="2800" dirty="0">
                <a:solidFill>
                  <a:schemeClr val="tx1"/>
                </a:solidFill>
                <a:latin typeface="#9Slide03 Arima Madurai" panose="00000500000000000000" pitchFamily="2" charset="0"/>
                <a:cs typeface="#9Slide03 Arima Madurai" panose="00000500000000000000" pitchFamily="2" charset="0"/>
              </a:rPr>
              <a:t> do </a:t>
            </a:r>
          </a:p>
          <a:p>
            <a:pPr marL="457200" indent="-457200" algn="just">
              <a:buFont typeface="Wingdings" panose="05000000000000000000" pitchFamily="2" charset="2"/>
              <a:buChar char="ü"/>
            </a:pPr>
            <a:r>
              <a:rPr lang="en-US" sz="2800" b="1" dirty="0" err="1">
                <a:solidFill>
                  <a:schemeClr val="tx1"/>
                </a:solidFill>
                <a:latin typeface="#9Slide03 Arima Madurai" panose="00000500000000000000" pitchFamily="2" charset="0"/>
                <a:cs typeface="#9Slide03 Arima Madurai" panose="00000500000000000000" pitchFamily="2" charset="0"/>
              </a:rPr>
              <a:t>Kết</a:t>
            </a:r>
            <a:r>
              <a:rPr lang="en-US" sz="2800" b="1" dirty="0">
                <a:solidFill>
                  <a:schemeClr val="tx1"/>
                </a:solidFill>
                <a:latin typeface="#9Slide03 Arima Madurai" panose="00000500000000000000" pitchFamily="2" charset="0"/>
                <a:cs typeface="#9Slide03 Arima Madurai" panose="00000500000000000000" pitchFamily="2" charset="0"/>
              </a:rPr>
              <a:t> </a:t>
            </a:r>
            <a:r>
              <a:rPr lang="en-US" sz="2800" b="1" dirty="0" err="1">
                <a:solidFill>
                  <a:schemeClr val="tx1"/>
                </a:solidFill>
                <a:latin typeface="#9Slide03 Arima Madurai" panose="00000500000000000000" pitchFamily="2" charset="0"/>
                <a:cs typeface="#9Slide03 Arima Madurai" panose="00000500000000000000" pitchFamily="2" charset="0"/>
              </a:rPr>
              <a:t>đoạn</a:t>
            </a:r>
            <a:r>
              <a:rPr lang="en-US" sz="2800" b="1" dirty="0">
                <a:solidFill>
                  <a:schemeClr val="tx1"/>
                </a:solidFill>
                <a:latin typeface="#9Slide03 Arima Madurai" panose="00000500000000000000" pitchFamily="2" charset="0"/>
                <a:cs typeface="#9Slide03 Arima Madurai" panose="00000500000000000000" pitchFamily="2" charset="0"/>
              </a:rPr>
              <a:t>: </a:t>
            </a:r>
            <a:r>
              <a:rPr lang="vi-VN" sz="2800" dirty="0">
                <a:solidFill>
                  <a:schemeClr val="tx1"/>
                </a:solidFill>
                <a:latin typeface="#9Slide03 Arima Madurai" panose="00000500000000000000" pitchFamily="2" charset="0"/>
                <a:cs typeface="#9Slide03 Arima Madurai" panose="00000500000000000000" pitchFamily="2" charset="0"/>
              </a:rPr>
              <a:t>Khái quát lại cảm nghĩ của bản thân về nội dung mình thích và ý nghĩa chung của bài thơ</a:t>
            </a:r>
            <a:endParaRPr lang="en-US" sz="2800" dirty="0">
              <a:solidFill>
                <a:schemeClr val="tx1"/>
              </a:solidFill>
              <a:latin typeface="#9Slide03 Arima Madurai" panose="00000500000000000000" pitchFamily="2" charset="0"/>
              <a:cs typeface="#9Slide03 Arima Madurai" panose="00000500000000000000" pitchFamily="2" charset="0"/>
            </a:endParaRPr>
          </a:p>
        </p:txBody>
      </p:sp>
      <p:pic>
        <p:nvPicPr>
          <p:cNvPr id="6" name="Picture 5">
            <a:hlinkClick r:id="rId3" action="ppaction://hlinksldjump"/>
            <a:extLst>
              <a:ext uri="{FF2B5EF4-FFF2-40B4-BE49-F238E27FC236}">
                <a16:creationId xmlns:a16="http://schemas.microsoft.com/office/drawing/2014/main" id="{590B8A49-2F64-4BEF-8CDA-02BD6DAF7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09" y="102397"/>
            <a:ext cx="2855817" cy="2626488"/>
          </a:xfrm>
          <a:prstGeom prst="rect">
            <a:avLst/>
          </a:prstGeom>
        </p:spPr>
      </p:pic>
    </p:spTree>
    <p:extLst>
      <p:ext uri="{BB962C8B-B14F-4D97-AF65-F5344CB8AC3E}">
        <p14:creationId xmlns:p14="http://schemas.microsoft.com/office/powerpoint/2010/main" val="248017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4AB33-E910-41A7-9DB5-E3D82D79DD41}"/>
              </a:ext>
            </a:extLst>
          </p:cNvPr>
          <p:cNvSpPr/>
          <p:nvPr/>
        </p:nvSpPr>
        <p:spPr>
          <a:xfrm>
            <a:off x="1117600" y="460435"/>
            <a:ext cx="10464800" cy="17272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44A01DEF-A563-45BB-891C-1EFD2009DD8F}"/>
              </a:ext>
            </a:extLst>
          </p:cNvPr>
          <p:cNvSpPr/>
          <p:nvPr/>
        </p:nvSpPr>
        <p:spPr>
          <a:xfrm>
            <a:off x="1997710" y="803045"/>
            <a:ext cx="9466580" cy="1077218"/>
          </a:xfrm>
          <a:prstGeom prst="rect">
            <a:avLst/>
          </a:prstGeom>
        </p:spPr>
        <p:txBody>
          <a:bodyPr wrap="square">
            <a:spAutoFit/>
          </a:bodyPr>
          <a:lstStyle/>
          <a:p>
            <a:pPr algn="ct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6. Sau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khi</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lập</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xong</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dàn</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ý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chúng</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ta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cần</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làm</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gì</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để</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hoàn</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thiện</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bài</a:t>
            </a:r>
            <a:r>
              <a:rPr lang="en-US" sz="3200" dirty="0">
                <a:solidFill>
                  <a:srgbClr val="FF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a:t>
            </a:r>
          </a:p>
        </p:txBody>
      </p:sp>
      <p:sp>
        <p:nvSpPr>
          <p:cNvPr id="5" name="Rectangle: Rounded Corners 4">
            <a:extLst>
              <a:ext uri="{FF2B5EF4-FFF2-40B4-BE49-F238E27FC236}">
                <a16:creationId xmlns:a16="http://schemas.microsoft.com/office/drawing/2014/main" id="{3A95626E-CDEF-4D89-9327-3403B973894D}"/>
              </a:ext>
            </a:extLst>
          </p:cNvPr>
          <p:cNvSpPr/>
          <p:nvPr/>
        </p:nvSpPr>
        <p:spPr>
          <a:xfrm>
            <a:off x="523875" y="3257550"/>
            <a:ext cx="11144250" cy="304857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15000"/>
              </a:lnSpc>
              <a:buFont typeface="Arial" panose="020B0604020202020204" pitchFamily="34" charset="0"/>
              <a:buChar char="•"/>
            </a:pPr>
            <a:r>
              <a:rPr lang="vi-VN" sz="28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Viết thành </a:t>
            </a:r>
            <a:r>
              <a:rPr lang="en-US" sz="2800" dirty="0" err="1">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đoạn</a:t>
            </a:r>
            <a:r>
              <a:rPr lang="en-US" sz="28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 </a:t>
            </a:r>
            <a:r>
              <a:rPr lang="vi-VN" sz="28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văn theo dàn ý đã lập. Chú ý lựa chọn các từ ngữ phù hợp để diễn tả cảm nghĩ của em về bài thơ.</a:t>
            </a:r>
            <a:r>
              <a:rPr lang="en-VN" sz="2800" dirty="0">
                <a:solidFill>
                  <a:schemeClr val="tx1"/>
                </a:solidFill>
                <a:latin typeface="#9Slide03 Arima Madurai" panose="00000500000000000000" pitchFamily="2" charset="0"/>
                <a:cs typeface="#9Slide03 Arima Madurai" panose="00000500000000000000" pitchFamily="2" charset="0"/>
              </a:rPr>
              <a:t> </a:t>
            </a:r>
          </a:p>
          <a:p>
            <a:pPr marL="457200" indent="-457200" algn="just">
              <a:lnSpc>
                <a:spcPct val="115000"/>
              </a:lnSpc>
              <a:buFont typeface="Arial" panose="020B0604020202020204" pitchFamily="34" charset="0"/>
              <a:buChar char="•"/>
            </a:pPr>
            <a:r>
              <a:rPr lang="vi-VN" sz="28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Kiểm tra lại đoạn văn đã viết, phát hiện các lỗi về nội dung (thiếu ý, trùng lặp ý,…) và hình thức (chính tả, ngữ pháp, liên kết,…)</a:t>
            </a:r>
            <a:endParaRPr lang="en-VN" sz="28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a:p>
            <a:pPr marL="457200" indent="-457200" algn="just">
              <a:lnSpc>
                <a:spcPct val="115000"/>
              </a:lnSpc>
              <a:buFont typeface="Arial" panose="020B0604020202020204" pitchFamily="34" charset="0"/>
              <a:buChar char="•"/>
            </a:pPr>
            <a:r>
              <a:rPr lang="vi-VN" sz="28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Xác định những chỗ mắc lỗi và sửa chữa.</a:t>
            </a:r>
            <a:r>
              <a:rPr lang="en-VN" sz="2800" dirty="0">
                <a:solidFill>
                  <a:schemeClr val="tx1"/>
                </a:solidFill>
                <a:latin typeface="#9Slide03 Arima Madurai" panose="00000500000000000000" pitchFamily="2" charset="0"/>
                <a:cs typeface="#9Slide03 Arima Madurai" panose="00000500000000000000" pitchFamily="2" charset="0"/>
              </a:rPr>
              <a:t> </a:t>
            </a:r>
          </a:p>
        </p:txBody>
      </p:sp>
      <p:pic>
        <p:nvPicPr>
          <p:cNvPr id="6" name="Picture 5">
            <a:hlinkClick r:id="rId3" action="ppaction://hlinksldjump"/>
            <a:extLst>
              <a:ext uri="{FF2B5EF4-FFF2-40B4-BE49-F238E27FC236}">
                <a16:creationId xmlns:a16="http://schemas.microsoft.com/office/drawing/2014/main" id="{5128B3B1-7707-4919-A6EF-93EDE0E03F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291409"/>
            <a:ext cx="2065249" cy="2065249"/>
          </a:xfrm>
          <a:prstGeom prst="rect">
            <a:avLst/>
          </a:prstGeom>
        </p:spPr>
      </p:pic>
    </p:spTree>
    <p:extLst>
      <p:ext uri="{BB962C8B-B14F-4D97-AF65-F5344CB8AC3E}">
        <p14:creationId xmlns:p14="http://schemas.microsoft.com/office/powerpoint/2010/main" val="1709383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F3D45B-D175-42F4-B687-B9285D6D0D41}"/>
              </a:ext>
            </a:extLst>
          </p:cNvPr>
          <p:cNvSpPr txBox="1"/>
          <p:nvPr/>
        </p:nvSpPr>
        <p:spPr>
          <a:xfrm>
            <a:off x="1828800" y="381001"/>
            <a:ext cx="8534400" cy="1323439"/>
          </a:xfrm>
          <a:prstGeom prst="rect">
            <a:avLst/>
          </a:prstGeom>
          <a:noFill/>
        </p:spPr>
        <p:txBody>
          <a:bodyPr wrap="square">
            <a:spAutoFit/>
          </a:bodyPr>
          <a:lstStyle/>
          <a:p>
            <a:pPr algn="ctr"/>
            <a:r>
              <a:rPr lang="en-US" sz="8000" dirty="0" err="1">
                <a:solidFill>
                  <a:srgbClr val="FF0000"/>
                </a:solidFill>
                <a:effectLst>
                  <a:outerShdw blurRad="38100" dist="38100" dir="2700000" algn="tl">
                    <a:srgbClr val="000000">
                      <a:alpha val="43137"/>
                    </a:srgbClr>
                  </a:outerShdw>
                </a:effectLst>
                <a:latin typeface="#9Slide05 SVNBulgary" pitchFamily="2" charset="0"/>
              </a:rPr>
              <a:t>Thực</a:t>
            </a:r>
            <a:r>
              <a:rPr lang="en-US" sz="8000" dirty="0">
                <a:solidFill>
                  <a:srgbClr val="FF0000"/>
                </a:solidFill>
                <a:effectLst>
                  <a:outerShdw blurRad="38100" dist="38100" dir="2700000" algn="tl">
                    <a:srgbClr val="000000">
                      <a:alpha val="43137"/>
                    </a:srgbClr>
                  </a:outerShdw>
                </a:effectLst>
                <a:latin typeface="#9Slide05 SVNBulgary" pitchFamily="2" charset="0"/>
              </a:rPr>
              <a:t> </a:t>
            </a:r>
            <a:r>
              <a:rPr lang="en-US" sz="8000" dirty="0" err="1">
                <a:solidFill>
                  <a:srgbClr val="FF0000"/>
                </a:solidFill>
                <a:effectLst>
                  <a:outerShdw blurRad="38100" dist="38100" dir="2700000" algn="tl">
                    <a:srgbClr val="000000">
                      <a:alpha val="43137"/>
                    </a:srgbClr>
                  </a:outerShdw>
                </a:effectLst>
                <a:latin typeface="#9Slide05 SVNBulgary" pitchFamily="2" charset="0"/>
              </a:rPr>
              <a:t>hành</a:t>
            </a:r>
            <a:r>
              <a:rPr lang="en-US" sz="8000" dirty="0">
                <a:solidFill>
                  <a:srgbClr val="FF0000"/>
                </a:solidFill>
                <a:effectLst>
                  <a:outerShdw blurRad="38100" dist="38100" dir="2700000" algn="tl">
                    <a:srgbClr val="000000">
                      <a:alpha val="43137"/>
                    </a:srgbClr>
                  </a:outerShdw>
                </a:effectLst>
                <a:latin typeface="#9Slide05 SVNBulgary" pitchFamily="2" charset="0"/>
              </a:rPr>
              <a:t> </a:t>
            </a:r>
            <a:r>
              <a:rPr lang="en-US" sz="8000" dirty="0" err="1">
                <a:solidFill>
                  <a:srgbClr val="FF0000"/>
                </a:solidFill>
                <a:effectLst>
                  <a:outerShdw blurRad="38100" dist="38100" dir="2700000" algn="tl">
                    <a:srgbClr val="000000">
                      <a:alpha val="43137"/>
                    </a:srgbClr>
                  </a:outerShdw>
                </a:effectLst>
                <a:latin typeface="#9Slide05 SVNBulgary" pitchFamily="2" charset="0"/>
              </a:rPr>
              <a:t>viết</a:t>
            </a:r>
            <a:endParaRPr lang="en-US" sz="8000" dirty="0">
              <a:solidFill>
                <a:srgbClr val="FF0000"/>
              </a:solidFill>
              <a:effectLst>
                <a:outerShdw blurRad="38100" dist="38100" dir="2700000" algn="tl">
                  <a:srgbClr val="000000">
                    <a:alpha val="43137"/>
                  </a:srgbClr>
                </a:outerShdw>
              </a:effectLst>
              <a:latin typeface="#9Slide05 SVNBulgary" pitchFamily="2" charset="0"/>
            </a:endParaRPr>
          </a:p>
        </p:txBody>
      </p:sp>
      <p:grpSp>
        <p:nvGrpSpPr>
          <p:cNvPr id="34" name="组合 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473B85BE-7A4D-46DB-B250-7E62000B9065}"/>
              </a:ext>
            </a:extLst>
          </p:cNvPr>
          <p:cNvGrpSpPr/>
          <p:nvPr/>
        </p:nvGrpSpPr>
        <p:grpSpPr>
          <a:xfrm>
            <a:off x="931852" y="4628774"/>
            <a:ext cx="4593405" cy="1474846"/>
            <a:chOff x="1069013" y="4697354"/>
            <a:chExt cx="4434152" cy="1232027"/>
          </a:xfrm>
        </p:grpSpPr>
        <p:sp>
          <p:nvSpPr>
            <p:cNvPr id="35" name="Freeform 261">
              <a:extLst>
                <a:ext uri="{FF2B5EF4-FFF2-40B4-BE49-F238E27FC236}">
                  <a16:creationId xmlns:a16="http://schemas.microsoft.com/office/drawing/2014/main" id="{D12BD80A-C6B9-4B0D-BB51-4B71C4765616}"/>
                </a:ext>
              </a:extLst>
            </p:cNvPr>
            <p:cNvSpPr>
              <a:spLocks/>
            </p:cNvSpPr>
            <p:nvPr/>
          </p:nvSpPr>
          <p:spPr bwMode="auto">
            <a:xfrm>
              <a:off x="1069013" y="4697354"/>
              <a:ext cx="4434152" cy="1232027"/>
            </a:xfrm>
            <a:custGeom>
              <a:avLst/>
              <a:gdLst>
                <a:gd name="T0" fmla="*/ 48 w 500"/>
                <a:gd name="T1" fmla="*/ 0 h 137"/>
                <a:gd name="T2" fmla="*/ 17 w 500"/>
                <a:gd name="T3" fmla="*/ 10 h 137"/>
                <a:gd name="T4" fmla="*/ 5 w 500"/>
                <a:gd name="T5" fmla="*/ 33 h 137"/>
                <a:gd name="T6" fmla="*/ 11 w 500"/>
                <a:gd name="T7" fmla="*/ 41 h 137"/>
                <a:gd name="T8" fmla="*/ 20 w 500"/>
                <a:gd name="T9" fmla="*/ 42 h 137"/>
                <a:gd name="T10" fmla="*/ 30 w 500"/>
                <a:gd name="T11" fmla="*/ 35 h 137"/>
                <a:gd name="T12" fmla="*/ 34 w 500"/>
                <a:gd name="T13" fmla="*/ 27 h 137"/>
                <a:gd name="T14" fmla="*/ 47 w 500"/>
                <a:gd name="T15" fmla="*/ 22 h 137"/>
                <a:gd name="T16" fmla="*/ 60 w 500"/>
                <a:gd name="T17" fmla="*/ 27 h 137"/>
                <a:gd name="T18" fmla="*/ 65 w 500"/>
                <a:gd name="T19" fmla="*/ 40 h 137"/>
                <a:gd name="T20" fmla="*/ 59 w 500"/>
                <a:gd name="T21" fmla="*/ 56 h 137"/>
                <a:gd name="T22" fmla="*/ 38 w 500"/>
                <a:gd name="T23" fmla="*/ 78 h 137"/>
                <a:gd name="T24" fmla="*/ 9 w 500"/>
                <a:gd name="T25" fmla="*/ 111 h 137"/>
                <a:gd name="T26" fmla="*/ 1 w 500"/>
                <a:gd name="T27" fmla="*/ 129 h 137"/>
                <a:gd name="T28" fmla="*/ 8 w 500"/>
                <a:gd name="T29" fmla="*/ 137 h 137"/>
                <a:gd name="T30" fmla="*/ 492 w 500"/>
                <a:gd name="T31" fmla="*/ 137 h 137"/>
                <a:gd name="T32" fmla="*/ 500 w 500"/>
                <a:gd name="T33" fmla="*/ 129 h 137"/>
                <a:gd name="T34" fmla="*/ 500 w 500"/>
                <a:gd name="T35" fmla="*/ 9 h 137"/>
                <a:gd name="T36" fmla="*/ 492 w 500"/>
                <a:gd name="T37" fmla="*/ 0 h 137"/>
                <a:gd name="T38" fmla="*/ 48 w 500"/>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37">
                  <a:moveTo>
                    <a:pt x="48" y="0"/>
                  </a:moveTo>
                  <a:cubicBezTo>
                    <a:pt x="36" y="0"/>
                    <a:pt x="25" y="3"/>
                    <a:pt x="17" y="10"/>
                  </a:cubicBezTo>
                  <a:cubicBezTo>
                    <a:pt x="9" y="16"/>
                    <a:pt x="5" y="33"/>
                    <a:pt x="5" y="33"/>
                  </a:cubicBezTo>
                  <a:cubicBezTo>
                    <a:pt x="4" y="37"/>
                    <a:pt x="6" y="41"/>
                    <a:pt x="11" y="41"/>
                  </a:cubicBezTo>
                  <a:cubicBezTo>
                    <a:pt x="20" y="42"/>
                    <a:pt x="20" y="42"/>
                    <a:pt x="20" y="42"/>
                  </a:cubicBezTo>
                  <a:cubicBezTo>
                    <a:pt x="25" y="43"/>
                    <a:pt x="29" y="39"/>
                    <a:pt x="30" y="35"/>
                  </a:cubicBezTo>
                  <a:cubicBezTo>
                    <a:pt x="30" y="35"/>
                    <a:pt x="31" y="30"/>
                    <a:pt x="34" y="27"/>
                  </a:cubicBezTo>
                  <a:cubicBezTo>
                    <a:pt x="37" y="24"/>
                    <a:pt x="42" y="22"/>
                    <a:pt x="47" y="22"/>
                  </a:cubicBezTo>
                  <a:cubicBezTo>
                    <a:pt x="53" y="22"/>
                    <a:pt x="57" y="23"/>
                    <a:pt x="60" y="27"/>
                  </a:cubicBezTo>
                  <a:cubicBezTo>
                    <a:pt x="63" y="30"/>
                    <a:pt x="65" y="34"/>
                    <a:pt x="65" y="40"/>
                  </a:cubicBezTo>
                  <a:cubicBezTo>
                    <a:pt x="65" y="45"/>
                    <a:pt x="63" y="51"/>
                    <a:pt x="59" y="56"/>
                  </a:cubicBezTo>
                  <a:cubicBezTo>
                    <a:pt x="57" y="60"/>
                    <a:pt x="50" y="67"/>
                    <a:pt x="38" y="78"/>
                  </a:cubicBezTo>
                  <a:cubicBezTo>
                    <a:pt x="23" y="92"/>
                    <a:pt x="14" y="103"/>
                    <a:pt x="9" y="111"/>
                  </a:cubicBezTo>
                  <a:cubicBezTo>
                    <a:pt x="4" y="119"/>
                    <a:pt x="1" y="129"/>
                    <a:pt x="1" y="129"/>
                  </a:cubicBezTo>
                  <a:cubicBezTo>
                    <a:pt x="0" y="133"/>
                    <a:pt x="3" y="137"/>
                    <a:pt x="8" y="137"/>
                  </a:cubicBezTo>
                  <a:cubicBezTo>
                    <a:pt x="492" y="137"/>
                    <a:pt x="492" y="137"/>
                    <a:pt x="492" y="137"/>
                  </a:cubicBezTo>
                  <a:cubicBezTo>
                    <a:pt x="497" y="137"/>
                    <a:pt x="500" y="133"/>
                    <a:pt x="500" y="129"/>
                  </a:cubicBezTo>
                  <a:cubicBezTo>
                    <a:pt x="500" y="9"/>
                    <a:pt x="500" y="9"/>
                    <a:pt x="500" y="9"/>
                  </a:cubicBezTo>
                  <a:cubicBezTo>
                    <a:pt x="500" y="4"/>
                    <a:pt x="497" y="0"/>
                    <a:pt x="492" y="0"/>
                  </a:cubicBezTo>
                  <a:cubicBezTo>
                    <a:pt x="492" y="0"/>
                    <a:pt x="49" y="0"/>
                    <a:pt x="48" y="0"/>
                  </a:cubicBezTo>
                  <a:close/>
                </a:path>
              </a:pathLst>
            </a:custGeom>
            <a:solidFill>
              <a:srgbClr val="FFABAA"/>
            </a:solidFill>
            <a:ln>
              <a:noFill/>
            </a:ln>
            <a:effectLst/>
          </p:spPr>
          <p:txBody>
            <a:bodyPr vert="horz" wrap="square" lIns="91440" tIns="45720" rIns="91440" bIns="45720" numCol="1" anchor="t" anchorCtr="0" compatLnSpc="1">
              <a:prstTxWarp prst="textNoShape">
                <a:avLst/>
              </a:prstTxWarp>
            </a:bodyPr>
            <a:lstStyle/>
            <a:p>
              <a:endParaRPr lang="zh-CN" altLang="en-US" sz="3600" b="1">
                <a:latin typeface="#9Slide03 Arima Madurai" panose="00000500000000000000" pitchFamily="2" charset="0"/>
                <a:cs typeface="#9Slide03 Arima Madurai" panose="00000500000000000000" pitchFamily="2" charset="0"/>
              </a:endParaRPr>
            </a:p>
          </p:txBody>
        </p:sp>
        <p:sp>
          <p:nvSpPr>
            <p:cNvPr id="38" name="Rectangle 42">
              <a:extLst>
                <a:ext uri="{FF2B5EF4-FFF2-40B4-BE49-F238E27FC236}">
                  <a16:creationId xmlns:a16="http://schemas.microsoft.com/office/drawing/2014/main" id="{952B707F-9D88-4CEB-805C-14847761B68B}"/>
                </a:ext>
              </a:extLst>
            </p:cNvPr>
            <p:cNvSpPr/>
            <p:nvPr/>
          </p:nvSpPr>
          <p:spPr>
            <a:xfrm flipH="1">
              <a:off x="2134864" y="4943387"/>
              <a:ext cx="2568734" cy="322238"/>
            </a:xfrm>
            <a:prstGeom prst="rect">
              <a:avLst/>
            </a:prstGeom>
            <a:noFill/>
            <a:ln w="12700" cap="flat" cmpd="sng" algn="ctr">
              <a:noFill/>
              <a:prstDash val="solid"/>
            </a:ln>
            <a:effectLst/>
          </p:spPr>
          <p:txBody>
            <a:bodyPr lIns="91440" tIns="0" rIns="91440" bIns="0" rtlCol="0" anchor="t"/>
            <a:lstStyle/>
            <a:p>
              <a:pPr algn="ctr"/>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TÌM Ý VÀ LẬP DÀN Ý</a:t>
              </a:r>
            </a:p>
          </p:txBody>
        </p:sp>
      </p:grpSp>
      <p:grpSp>
        <p:nvGrpSpPr>
          <p:cNvPr id="39" name="组合 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8909ED66-B8A9-479D-8E5C-9C19599B31F6}"/>
              </a:ext>
            </a:extLst>
          </p:cNvPr>
          <p:cNvGrpSpPr/>
          <p:nvPr/>
        </p:nvGrpSpPr>
        <p:grpSpPr>
          <a:xfrm>
            <a:off x="6602920" y="2282084"/>
            <a:ext cx="4550129" cy="1474846"/>
            <a:chOff x="6740081" y="2350664"/>
            <a:chExt cx="4392376" cy="1232027"/>
          </a:xfrm>
        </p:grpSpPr>
        <p:sp>
          <p:nvSpPr>
            <p:cNvPr id="40" name="Freeform 394">
              <a:extLst>
                <a:ext uri="{FF2B5EF4-FFF2-40B4-BE49-F238E27FC236}">
                  <a16:creationId xmlns:a16="http://schemas.microsoft.com/office/drawing/2014/main" id="{4E91DD4F-9A8E-4725-AC3A-B892C94B9223}"/>
                </a:ext>
              </a:extLst>
            </p:cNvPr>
            <p:cNvSpPr>
              <a:spLocks/>
            </p:cNvSpPr>
            <p:nvPr/>
          </p:nvSpPr>
          <p:spPr bwMode="auto">
            <a:xfrm>
              <a:off x="6740081" y="2350664"/>
              <a:ext cx="4392376" cy="1232027"/>
            </a:xfrm>
            <a:custGeom>
              <a:avLst/>
              <a:gdLst>
                <a:gd name="T0" fmla="*/ 499 w 499"/>
                <a:gd name="T1" fmla="*/ 9 h 138"/>
                <a:gd name="T2" fmla="*/ 491 w 499"/>
                <a:gd name="T3" fmla="*/ 1 h 138"/>
                <a:gd name="T4" fmla="*/ 43 w 499"/>
                <a:gd name="T5" fmla="*/ 0 h 138"/>
                <a:gd name="T6" fmla="*/ 23 w 499"/>
                <a:gd name="T7" fmla="*/ 4 h 138"/>
                <a:gd name="T8" fmla="*/ 9 w 499"/>
                <a:gd name="T9" fmla="*/ 16 h 138"/>
                <a:gd name="T10" fmla="*/ 3 w 499"/>
                <a:gd name="T11" fmla="*/ 27 h 138"/>
                <a:gd name="T12" fmla="*/ 9 w 499"/>
                <a:gd name="T13" fmla="*/ 37 h 138"/>
                <a:gd name="T14" fmla="*/ 17 w 499"/>
                <a:gd name="T15" fmla="*/ 38 h 138"/>
                <a:gd name="T16" fmla="*/ 27 w 499"/>
                <a:gd name="T17" fmla="*/ 31 h 138"/>
                <a:gd name="T18" fmla="*/ 31 w 499"/>
                <a:gd name="T19" fmla="*/ 26 h 138"/>
                <a:gd name="T20" fmla="*/ 42 w 499"/>
                <a:gd name="T21" fmla="*/ 21 h 138"/>
                <a:gd name="T22" fmla="*/ 53 w 499"/>
                <a:gd name="T23" fmla="*/ 25 h 138"/>
                <a:gd name="T24" fmla="*/ 57 w 499"/>
                <a:gd name="T25" fmla="*/ 36 h 138"/>
                <a:gd name="T26" fmla="*/ 52 w 499"/>
                <a:gd name="T27" fmla="*/ 49 h 138"/>
                <a:gd name="T28" fmla="*/ 44 w 499"/>
                <a:gd name="T29" fmla="*/ 53 h 138"/>
                <a:gd name="T30" fmla="*/ 34 w 499"/>
                <a:gd name="T31" fmla="*/ 62 h 138"/>
                <a:gd name="T32" fmla="*/ 34 w 499"/>
                <a:gd name="T33" fmla="*/ 67 h 138"/>
                <a:gd name="T34" fmla="*/ 41 w 499"/>
                <a:gd name="T35" fmla="*/ 73 h 138"/>
                <a:gd name="T36" fmla="*/ 45 w 499"/>
                <a:gd name="T37" fmla="*/ 73 h 138"/>
                <a:gd name="T38" fmla="*/ 57 w 499"/>
                <a:gd name="T39" fmla="*/ 79 h 138"/>
                <a:gd name="T40" fmla="*/ 63 w 499"/>
                <a:gd name="T41" fmla="*/ 94 h 138"/>
                <a:gd name="T42" fmla="*/ 57 w 499"/>
                <a:gd name="T43" fmla="*/ 111 h 138"/>
                <a:gd name="T44" fmla="*/ 44 w 499"/>
                <a:gd name="T45" fmla="*/ 117 h 138"/>
                <a:gd name="T46" fmla="*/ 31 w 499"/>
                <a:gd name="T47" fmla="*/ 112 h 138"/>
                <a:gd name="T48" fmla="*/ 26 w 499"/>
                <a:gd name="T49" fmla="*/ 105 h 138"/>
                <a:gd name="T50" fmla="*/ 16 w 499"/>
                <a:gd name="T51" fmla="*/ 98 h 138"/>
                <a:gd name="T52" fmla="*/ 7 w 499"/>
                <a:gd name="T53" fmla="*/ 99 h 138"/>
                <a:gd name="T54" fmla="*/ 1 w 499"/>
                <a:gd name="T55" fmla="*/ 108 h 138"/>
                <a:gd name="T56" fmla="*/ 13 w 499"/>
                <a:gd name="T57" fmla="*/ 128 h 138"/>
                <a:gd name="T58" fmla="*/ 44 w 499"/>
                <a:gd name="T59" fmla="*/ 138 h 138"/>
                <a:gd name="T60" fmla="*/ 491 w 499"/>
                <a:gd name="T61" fmla="*/ 137 h 138"/>
                <a:gd name="T62" fmla="*/ 499 w 499"/>
                <a:gd name="T63" fmla="*/ 129 h 138"/>
                <a:gd name="T64" fmla="*/ 499 w 499"/>
                <a:gd name="T65"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138">
                  <a:moveTo>
                    <a:pt x="499" y="9"/>
                  </a:moveTo>
                  <a:cubicBezTo>
                    <a:pt x="499" y="5"/>
                    <a:pt x="496" y="1"/>
                    <a:pt x="491" y="1"/>
                  </a:cubicBezTo>
                  <a:cubicBezTo>
                    <a:pt x="491" y="1"/>
                    <a:pt x="47" y="0"/>
                    <a:pt x="43" y="0"/>
                  </a:cubicBezTo>
                  <a:cubicBezTo>
                    <a:pt x="36" y="0"/>
                    <a:pt x="29" y="1"/>
                    <a:pt x="23" y="4"/>
                  </a:cubicBezTo>
                  <a:cubicBezTo>
                    <a:pt x="17" y="7"/>
                    <a:pt x="12" y="11"/>
                    <a:pt x="9" y="16"/>
                  </a:cubicBezTo>
                  <a:cubicBezTo>
                    <a:pt x="5" y="20"/>
                    <a:pt x="3" y="27"/>
                    <a:pt x="3" y="27"/>
                  </a:cubicBezTo>
                  <a:cubicBezTo>
                    <a:pt x="2" y="32"/>
                    <a:pt x="5" y="36"/>
                    <a:pt x="9" y="37"/>
                  </a:cubicBezTo>
                  <a:cubicBezTo>
                    <a:pt x="17" y="38"/>
                    <a:pt x="17" y="38"/>
                    <a:pt x="17" y="38"/>
                  </a:cubicBezTo>
                  <a:cubicBezTo>
                    <a:pt x="21" y="39"/>
                    <a:pt x="26" y="36"/>
                    <a:pt x="27" y="31"/>
                  </a:cubicBezTo>
                  <a:cubicBezTo>
                    <a:pt x="27" y="31"/>
                    <a:pt x="28" y="29"/>
                    <a:pt x="31" y="26"/>
                  </a:cubicBezTo>
                  <a:cubicBezTo>
                    <a:pt x="34" y="23"/>
                    <a:pt x="38" y="21"/>
                    <a:pt x="42" y="21"/>
                  </a:cubicBezTo>
                  <a:cubicBezTo>
                    <a:pt x="47" y="21"/>
                    <a:pt x="50" y="22"/>
                    <a:pt x="53" y="25"/>
                  </a:cubicBezTo>
                  <a:cubicBezTo>
                    <a:pt x="56" y="28"/>
                    <a:pt x="57" y="32"/>
                    <a:pt x="57" y="36"/>
                  </a:cubicBezTo>
                  <a:cubicBezTo>
                    <a:pt x="57" y="42"/>
                    <a:pt x="55" y="46"/>
                    <a:pt x="52" y="49"/>
                  </a:cubicBezTo>
                  <a:cubicBezTo>
                    <a:pt x="48" y="52"/>
                    <a:pt x="44" y="53"/>
                    <a:pt x="44" y="53"/>
                  </a:cubicBezTo>
                  <a:cubicBezTo>
                    <a:pt x="39" y="53"/>
                    <a:pt x="35" y="57"/>
                    <a:pt x="34" y="62"/>
                  </a:cubicBezTo>
                  <a:cubicBezTo>
                    <a:pt x="34" y="67"/>
                    <a:pt x="34" y="67"/>
                    <a:pt x="34" y="67"/>
                  </a:cubicBezTo>
                  <a:cubicBezTo>
                    <a:pt x="33" y="71"/>
                    <a:pt x="36" y="74"/>
                    <a:pt x="41" y="73"/>
                  </a:cubicBezTo>
                  <a:cubicBezTo>
                    <a:pt x="41" y="73"/>
                    <a:pt x="41" y="73"/>
                    <a:pt x="45" y="73"/>
                  </a:cubicBezTo>
                  <a:cubicBezTo>
                    <a:pt x="50" y="73"/>
                    <a:pt x="54" y="75"/>
                    <a:pt x="57" y="79"/>
                  </a:cubicBezTo>
                  <a:cubicBezTo>
                    <a:pt x="61" y="83"/>
                    <a:pt x="63" y="88"/>
                    <a:pt x="63" y="94"/>
                  </a:cubicBezTo>
                  <a:cubicBezTo>
                    <a:pt x="63" y="101"/>
                    <a:pt x="61" y="107"/>
                    <a:pt x="57" y="111"/>
                  </a:cubicBezTo>
                  <a:cubicBezTo>
                    <a:pt x="54" y="115"/>
                    <a:pt x="49" y="117"/>
                    <a:pt x="44" y="117"/>
                  </a:cubicBezTo>
                  <a:cubicBezTo>
                    <a:pt x="39" y="117"/>
                    <a:pt x="34" y="115"/>
                    <a:pt x="31" y="112"/>
                  </a:cubicBezTo>
                  <a:cubicBezTo>
                    <a:pt x="27" y="108"/>
                    <a:pt x="26" y="105"/>
                    <a:pt x="26" y="105"/>
                  </a:cubicBezTo>
                  <a:cubicBezTo>
                    <a:pt x="25" y="101"/>
                    <a:pt x="21" y="97"/>
                    <a:pt x="16" y="98"/>
                  </a:cubicBezTo>
                  <a:cubicBezTo>
                    <a:pt x="7" y="99"/>
                    <a:pt x="7" y="99"/>
                    <a:pt x="7" y="99"/>
                  </a:cubicBezTo>
                  <a:cubicBezTo>
                    <a:pt x="3" y="100"/>
                    <a:pt x="0" y="104"/>
                    <a:pt x="1" y="108"/>
                  </a:cubicBezTo>
                  <a:cubicBezTo>
                    <a:pt x="1" y="108"/>
                    <a:pt x="5" y="121"/>
                    <a:pt x="13" y="128"/>
                  </a:cubicBezTo>
                  <a:cubicBezTo>
                    <a:pt x="21" y="135"/>
                    <a:pt x="32" y="138"/>
                    <a:pt x="44" y="138"/>
                  </a:cubicBezTo>
                  <a:cubicBezTo>
                    <a:pt x="48" y="138"/>
                    <a:pt x="491" y="137"/>
                    <a:pt x="491" y="137"/>
                  </a:cubicBezTo>
                  <a:cubicBezTo>
                    <a:pt x="496" y="137"/>
                    <a:pt x="499" y="134"/>
                    <a:pt x="499" y="129"/>
                  </a:cubicBezTo>
                  <a:lnTo>
                    <a:pt x="499" y="9"/>
                  </a:lnTo>
                  <a:close/>
                </a:path>
              </a:pathLst>
            </a:custGeom>
            <a:solidFill>
              <a:srgbClr val="FFABAA"/>
            </a:solidFill>
            <a:ln>
              <a:noFill/>
            </a:ln>
            <a:effectLst/>
          </p:spPr>
          <p:txBody>
            <a:bodyPr vert="horz" wrap="square" lIns="91440" tIns="45720" rIns="91440" bIns="45720" numCol="1" anchor="t" anchorCtr="0" compatLnSpc="1">
              <a:prstTxWarp prst="textNoShape">
                <a:avLst/>
              </a:prstTxWarp>
            </a:bodyPr>
            <a:lstStyle/>
            <a:p>
              <a:endParaRPr lang="zh-CN" altLang="en-US" sz="3600" b="1">
                <a:latin typeface="#9Slide03 Arima Madurai" panose="00000500000000000000" pitchFamily="2" charset="0"/>
                <a:cs typeface="#9Slide03 Arima Madurai" panose="00000500000000000000" pitchFamily="2" charset="0"/>
              </a:endParaRPr>
            </a:p>
          </p:txBody>
        </p:sp>
        <p:sp>
          <p:nvSpPr>
            <p:cNvPr id="43" name="Rectangle 42">
              <a:extLst>
                <a:ext uri="{FF2B5EF4-FFF2-40B4-BE49-F238E27FC236}">
                  <a16:creationId xmlns:a16="http://schemas.microsoft.com/office/drawing/2014/main" id="{936F0E9F-5A61-4CC3-97B8-B462FA946056}"/>
                </a:ext>
              </a:extLst>
            </p:cNvPr>
            <p:cNvSpPr/>
            <p:nvPr/>
          </p:nvSpPr>
          <p:spPr>
            <a:xfrm flipH="1">
              <a:off x="8140731" y="2804010"/>
              <a:ext cx="2229261" cy="265459"/>
            </a:xfrm>
            <a:prstGeom prst="rect">
              <a:avLst/>
            </a:prstGeom>
            <a:noFill/>
            <a:ln w="12700" cap="flat" cmpd="sng" algn="ctr">
              <a:noFill/>
              <a:prstDash val="solid"/>
            </a:ln>
            <a:effectLst/>
          </p:spPr>
          <p:txBody>
            <a:bodyPr lIns="91440" tIns="0" rIns="91440" bIns="0" rtlCol="0" anchor="t"/>
            <a:lstStyle/>
            <a:p>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VIẾT BÀI</a:t>
              </a:r>
            </a:p>
          </p:txBody>
        </p:sp>
      </p:grpSp>
      <p:grpSp>
        <p:nvGrpSpPr>
          <p:cNvPr id="44" name="组合 1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0D63D49A-2889-4BB3-A4D2-01441D05636C}"/>
              </a:ext>
            </a:extLst>
          </p:cNvPr>
          <p:cNvGrpSpPr/>
          <p:nvPr/>
        </p:nvGrpSpPr>
        <p:grpSpPr>
          <a:xfrm>
            <a:off x="900386" y="2282084"/>
            <a:ext cx="4626001" cy="1521944"/>
            <a:chOff x="1037547" y="2350664"/>
            <a:chExt cx="4465618" cy="1271371"/>
          </a:xfrm>
        </p:grpSpPr>
        <p:sp>
          <p:nvSpPr>
            <p:cNvPr id="45" name="Freeform 128">
              <a:extLst>
                <a:ext uri="{FF2B5EF4-FFF2-40B4-BE49-F238E27FC236}">
                  <a16:creationId xmlns:a16="http://schemas.microsoft.com/office/drawing/2014/main" id="{266332C1-2F1C-4EEE-AD1B-FE37630ADEC8}"/>
                </a:ext>
              </a:extLst>
            </p:cNvPr>
            <p:cNvSpPr>
              <a:spLocks/>
            </p:cNvSpPr>
            <p:nvPr/>
          </p:nvSpPr>
          <p:spPr bwMode="auto">
            <a:xfrm>
              <a:off x="1037547" y="2350664"/>
              <a:ext cx="4465618" cy="1271371"/>
            </a:xfrm>
            <a:custGeom>
              <a:avLst/>
              <a:gdLst>
                <a:gd name="T0" fmla="*/ 47 w 485"/>
                <a:gd name="T1" fmla="*/ 0 h 136"/>
                <a:gd name="T2" fmla="*/ 35 w 485"/>
                <a:gd name="T3" fmla="*/ 7 h 136"/>
                <a:gd name="T4" fmla="*/ 23 w 485"/>
                <a:gd name="T5" fmla="*/ 22 h 136"/>
                <a:gd name="T6" fmla="*/ 8 w 485"/>
                <a:gd name="T7" fmla="*/ 31 h 136"/>
                <a:gd name="T8" fmla="*/ 0 w 485"/>
                <a:gd name="T9" fmla="*/ 43 h 136"/>
                <a:gd name="T10" fmla="*/ 0 w 485"/>
                <a:gd name="T11" fmla="*/ 50 h 136"/>
                <a:gd name="T12" fmla="*/ 8 w 485"/>
                <a:gd name="T13" fmla="*/ 55 h 136"/>
                <a:gd name="T14" fmla="*/ 27 w 485"/>
                <a:gd name="T15" fmla="*/ 43 h 136"/>
                <a:gd name="T16" fmla="*/ 34 w 485"/>
                <a:gd name="T17" fmla="*/ 47 h 136"/>
                <a:gd name="T18" fmla="*/ 34 w 485"/>
                <a:gd name="T19" fmla="*/ 128 h 136"/>
                <a:gd name="T20" fmla="*/ 42 w 485"/>
                <a:gd name="T21" fmla="*/ 136 h 136"/>
                <a:gd name="T22" fmla="*/ 477 w 485"/>
                <a:gd name="T23" fmla="*/ 136 h 136"/>
                <a:gd name="T24" fmla="*/ 485 w 485"/>
                <a:gd name="T25" fmla="*/ 128 h 136"/>
                <a:gd name="T26" fmla="*/ 485 w 485"/>
                <a:gd name="T27" fmla="*/ 8 h 136"/>
                <a:gd name="T28" fmla="*/ 477 w 485"/>
                <a:gd name="T29" fmla="*/ 0 h 136"/>
                <a:gd name="T30" fmla="*/ 47 w 485"/>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136">
                  <a:moveTo>
                    <a:pt x="47" y="0"/>
                  </a:moveTo>
                  <a:cubicBezTo>
                    <a:pt x="43" y="0"/>
                    <a:pt x="37" y="3"/>
                    <a:pt x="35" y="7"/>
                  </a:cubicBezTo>
                  <a:cubicBezTo>
                    <a:pt x="35" y="7"/>
                    <a:pt x="31" y="15"/>
                    <a:pt x="23" y="22"/>
                  </a:cubicBezTo>
                  <a:cubicBezTo>
                    <a:pt x="15" y="28"/>
                    <a:pt x="8" y="31"/>
                    <a:pt x="8" y="31"/>
                  </a:cubicBezTo>
                  <a:cubicBezTo>
                    <a:pt x="4" y="33"/>
                    <a:pt x="0" y="38"/>
                    <a:pt x="0" y="43"/>
                  </a:cubicBezTo>
                  <a:cubicBezTo>
                    <a:pt x="0" y="50"/>
                    <a:pt x="0" y="50"/>
                    <a:pt x="0" y="50"/>
                  </a:cubicBezTo>
                  <a:cubicBezTo>
                    <a:pt x="0" y="54"/>
                    <a:pt x="4" y="56"/>
                    <a:pt x="8" y="55"/>
                  </a:cubicBezTo>
                  <a:cubicBezTo>
                    <a:pt x="27" y="43"/>
                    <a:pt x="27" y="43"/>
                    <a:pt x="27" y="43"/>
                  </a:cubicBezTo>
                  <a:cubicBezTo>
                    <a:pt x="31" y="40"/>
                    <a:pt x="34" y="42"/>
                    <a:pt x="34" y="47"/>
                  </a:cubicBezTo>
                  <a:cubicBezTo>
                    <a:pt x="34" y="128"/>
                    <a:pt x="34" y="128"/>
                    <a:pt x="34" y="128"/>
                  </a:cubicBezTo>
                  <a:cubicBezTo>
                    <a:pt x="34" y="133"/>
                    <a:pt x="38" y="136"/>
                    <a:pt x="42" y="136"/>
                  </a:cubicBezTo>
                  <a:cubicBezTo>
                    <a:pt x="477" y="136"/>
                    <a:pt x="477" y="136"/>
                    <a:pt x="477" y="136"/>
                  </a:cubicBezTo>
                  <a:cubicBezTo>
                    <a:pt x="482" y="136"/>
                    <a:pt x="485" y="133"/>
                    <a:pt x="485" y="128"/>
                  </a:cubicBezTo>
                  <a:cubicBezTo>
                    <a:pt x="485" y="8"/>
                    <a:pt x="485" y="8"/>
                    <a:pt x="485" y="8"/>
                  </a:cubicBezTo>
                  <a:cubicBezTo>
                    <a:pt x="485" y="4"/>
                    <a:pt x="482" y="0"/>
                    <a:pt x="477" y="0"/>
                  </a:cubicBezTo>
                  <a:lnTo>
                    <a:pt x="47" y="0"/>
                  </a:lnTo>
                  <a:close/>
                </a:path>
              </a:pathLst>
            </a:custGeom>
            <a:solidFill>
              <a:srgbClr val="BBA4C3"/>
            </a:solidFill>
            <a:ln>
              <a:noFill/>
            </a:ln>
            <a:effectLst/>
          </p:spPr>
          <p:txBody>
            <a:bodyPr vert="horz" wrap="square" lIns="91440" tIns="45720" rIns="91440" bIns="45720" numCol="1" anchor="t" anchorCtr="0" compatLnSpc="1">
              <a:prstTxWarp prst="textNoShape">
                <a:avLst/>
              </a:prstTxWarp>
            </a:bodyPr>
            <a:lstStyle/>
            <a:p>
              <a:endParaRPr lang="zh-CN" altLang="en-US">
                <a:latin typeface="Futura-Condensed-Normal" pitchFamily="2" charset="0"/>
              </a:endParaRPr>
            </a:p>
          </p:txBody>
        </p:sp>
        <p:sp>
          <p:nvSpPr>
            <p:cNvPr id="48" name="Rectangle 42">
              <a:extLst>
                <a:ext uri="{FF2B5EF4-FFF2-40B4-BE49-F238E27FC236}">
                  <a16:creationId xmlns:a16="http://schemas.microsoft.com/office/drawing/2014/main" id="{0F15A352-5772-40A3-8F0E-0E6736E74594}"/>
                </a:ext>
              </a:extLst>
            </p:cNvPr>
            <p:cNvSpPr/>
            <p:nvPr/>
          </p:nvSpPr>
          <p:spPr>
            <a:xfrm flipH="1">
              <a:off x="1805156" y="2808129"/>
              <a:ext cx="3460315" cy="392375"/>
            </a:xfrm>
            <a:prstGeom prst="rect">
              <a:avLst/>
            </a:prstGeom>
            <a:noFill/>
            <a:ln w="12700" cap="flat" cmpd="sng" algn="ctr">
              <a:noFill/>
              <a:prstDash val="solid"/>
            </a:ln>
            <a:effectLst/>
          </p:spPr>
          <p:txBody>
            <a:bodyPr lIns="91440" tIns="0" rIns="91440" bIns="0" rtlCol="0" anchor="t"/>
            <a:lstStyle/>
            <a:p>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CHUẨN BỊ VIẾT</a:t>
              </a:r>
            </a:p>
          </p:txBody>
        </p:sp>
      </p:grpSp>
      <p:grpSp>
        <p:nvGrpSpPr>
          <p:cNvPr id="49" name="组合 1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A3B9E271-A3C6-4E76-8F85-A106011D4412}"/>
              </a:ext>
            </a:extLst>
          </p:cNvPr>
          <p:cNvGrpSpPr/>
          <p:nvPr/>
        </p:nvGrpSpPr>
        <p:grpSpPr>
          <a:xfrm>
            <a:off x="6529678" y="4628774"/>
            <a:ext cx="4626001" cy="1474846"/>
            <a:chOff x="6666839" y="4697354"/>
            <a:chExt cx="4465618" cy="1232027"/>
          </a:xfrm>
        </p:grpSpPr>
        <p:sp>
          <p:nvSpPr>
            <p:cNvPr id="50" name="Freeform 526">
              <a:extLst>
                <a:ext uri="{FF2B5EF4-FFF2-40B4-BE49-F238E27FC236}">
                  <a16:creationId xmlns:a16="http://schemas.microsoft.com/office/drawing/2014/main" id="{1897F9FD-3BD1-44E9-AEAC-15C6A5652A51}"/>
                </a:ext>
              </a:extLst>
            </p:cNvPr>
            <p:cNvSpPr>
              <a:spLocks noEditPoints="1"/>
            </p:cNvSpPr>
            <p:nvPr/>
          </p:nvSpPr>
          <p:spPr bwMode="auto">
            <a:xfrm>
              <a:off x="6666839" y="4697354"/>
              <a:ext cx="4465618" cy="1232027"/>
            </a:xfrm>
            <a:custGeom>
              <a:avLst/>
              <a:gdLst>
                <a:gd name="T0" fmla="*/ 505 w 505"/>
                <a:gd name="T1" fmla="*/ 8 h 137"/>
                <a:gd name="T2" fmla="*/ 496 w 505"/>
                <a:gd name="T3" fmla="*/ 0 h 137"/>
                <a:gd name="T4" fmla="*/ 68 w 505"/>
                <a:gd name="T5" fmla="*/ 0 h 137"/>
                <a:gd name="T6" fmla="*/ 55 w 505"/>
                <a:gd name="T7" fmla="*/ 7 h 137"/>
                <a:gd name="T8" fmla="*/ 5 w 505"/>
                <a:gd name="T9" fmla="*/ 80 h 137"/>
                <a:gd name="T10" fmla="*/ 0 w 505"/>
                <a:gd name="T11" fmla="*/ 95 h 137"/>
                <a:gd name="T12" fmla="*/ 0 w 505"/>
                <a:gd name="T13" fmla="*/ 101 h 137"/>
                <a:gd name="T14" fmla="*/ 9 w 505"/>
                <a:gd name="T15" fmla="*/ 109 h 137"/>
                <a:gd name="T16" fmla="*/ 48 w 505"/>
                <a:gd name="T17" fmla="*/ 109 h 137"/>
                <a:gd name="T18" fmla="*/ 56 w 505"/>
                <a:gd name="T19" fmla="*/ 117 h 137"/>
                <a:gd name="T20" fmla="*/ 56 w 505"/>
                <a:gd name="T21" fmla="*/ 128 h 137"/>
                <a:gd name="T22" fmla="*/ 64 w 505"/>
                <a:gd name="T23" fmla="*/ 137 h 137"/>
                <a:gd name="T24" fmla="*/ 496 w 505"/>
                <a:gd name="T25" fmla="*/ 136 h 137"/>
                <a:gd name="T26" fmla="*/ 505 w 505"/>
                <a:gd name="T27" fmla="*/ 128 h 137"/>
                <a:gd name="T28" fmla="*/ 505 w 505"/>
                <a:gd name="T29" fmla="*/ 8 h 137"/>
                <a:gd name="T30" fmla="*/ 56 w 505"/>
                <a:gd name="T31" fmla="*/ 78 h 137"/>
                <a:gd name="T32" fmla="*/ 48 w 505"/>
                <a:gd name="T33" fmla="*/ 86 h 137"/>
                <a:gd name="T34" fmla="*/ 33 w 505"/>
                <a:gd name="T35" fmla="*/ 86 h 137"/>
                <a:gd name="T36" fmla="*/ 29 w 505"/>
                <a:gd name="T37" fmla="*/ 79 h 137"/>
                <a:gd name="T38" fmla="*/ 51 w 505"/>
                <a:gd name="T39" fmla="*/ 47 h 137"/>
                <a:gd name="T40" fmla="*/ 56 w 505"/>
                <a:gd name="T41" fmla="*/ 48 h 137"/>
                <a:gd name="T42" fmla="*/ 56 w 505"/>
                <a:gd name="T43"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37">
                  <a:moveTo>
                    <a:pt x="505" y="8"/>
                  </a:moveTo>
                  <a:cubicBezTo>
                    <a:pt x="505" y="4"/>
                    <a:pt x="501" y="0"/>
                    <a:pt x="496" y="0"/>
                  </a:cubicBezTo>
                  <a:cubicBezTo>
                    <a:pt x="68" y="0"/>
                    <a:pt x="68" y="0"/>
                    <a:pt x="68" y="0"/>
                  </a:cubicBezTo>
                  <a:cubicBezTo>
                    <a:pt x="63" y="0"/>
                    <a:pt x="57" y="3"/>
                    <a:pt x="55" y="7"/>
                  </a:cubicBezTo>
                  <a:cubicBezTo>
                    <a:pt x="5" y="80"/>
                    <a:pt x="5" y="80"/>
                    <a:pt x="5" y="80"/>
                  </a:cubicBezTo>
                  <a:cubicBezTo>
                    <a:pt x="3" y="83"/>
                    <a:pt x="0" y="90"/>
                    <a:pt x="0" y="95"/>
                  </a:cubicBezTo>
                  <a:cubicBezTo>
                    <a:pt x="0" y="101"/>
                    <a:pt x="0" y="101"/>
                    <a:pt x="0" y="101"/>
                  </a:cubicBezTo>
                  <a:cubicBezTo>
                    <a:pt x="0" y="105"/>
                    <a:pt x="4" y="109"/>
                    <a:pt x="9" y="109"/>
                  </a:cubicBezTo>
                  <a:cubicBezTo>
                    <a:pt x="48" y="109"/>
                    <a:pt x="48" y="109"/>
                    <a:pt x="48" y="109"/>
                  </a:cubicBezTo>
                  <a:cubicBezTo>
                    <a:pt x="52" y="109"/>
                    <a:pt x="56" y="113"/>
                    <a:pt x="56" y="117"/>
                  </a:cubicBezTo>
                  <a:cubicBezTo>
                    <a:pt x="56" y="128"/>
                    <a:pt x="56" y="128"/>
                    <a:pt x="56" y="128"/>
                  </a:cubicBezTo>
                  <a:cubicBezTo>
                    <a:pt x="56" y="133"/>
                    <a:pt x="60" y="137"/>
                    <a:pt x="64" y="137"/>
                  </a:cubicBezTo>
                  <a:cubicBezTo>
                    <a:pt x="496" y="136"/>
                    <a:pt x="496" y="136"/>
                    <a:pt x="496" y="136"/>
                  </a:cubicBezTo>
                  <a:cubicBezTo>
                    <a:pt x="501" y="136"/>
                    <a:pt x="505" y="133"/>
                    <a:pt x="505" y="128"/>
                  </a:cubicBezTo>
                  <a:lnTo>
                    <a:pt x="505" y="8"/>
                  </a:lnTo>
                  <a:close/>
                  <a:moveTo>
                    <a:pt x="56" y="78"/>
                  </a:moveTo>
                  <a:cubicBezTo>
                    <a:pt x="56" y="83"/>
                    <a:pt x="52" y="86"/>
                    <a:pt x="48" y="86"/>
                  </a:cubicBezTo>
                  <a:cubicBezTo>
                    <a:pt x="33" y="86"/>
                    <a:pt x="33" y="86"/>
                    <a:pt x="33" y="86"/>
                  </a:cubicBezTo>
                  <a:cubicBezTo>
                    <a:pt x="29" y="86"/>
                    <a:pt x="27" y="83"/>
                    <a:pt x="29" y="79"/>
                  </a:cubicBezTo>
                  <a:cubicBezTo>
                    <a:pt x="51" y="47"/>
                    <a:pt x="51" y="47"/>
                    <a:pt x="51" y="47"/>
                  </a:cubicBezTo>
                  <a:cubicBezTo>
                    <a:pt x="54" y="43"/>
                    <a:pt x="56" y="44"/>
                    <a:pt x="56" y="48"/>
                  </a:cubicBezTo>
                  <a:lnTo>
                    <a:pt x="56" y="78"/>
                  </a:lnTo>
                  <a:close/>
                </a:path>
              </a:pathLst>
            </a:custGeom>
            <a:solidFill>
              <a:srgbClr val="BBA4C3"/>
            </a:solidFill>
            <a:ln>
              <a:noFill/>
            </a:ln>
            <a:effectLst/>
          </p:spPr>
          <p:txBody>
            <a:bodyPr vert="horz" wrap="square" lIns="91440" tIns="45720" rIns="91440" bIns="45720" numCol="1" anchor="t" anchorCtr="0" compatLnSpc="1">
              <a:prstTxWarp prst="textNoShape">
                <a:avLst/>
              </a:prstTxWarp>
            </a:bodyPr>
            <a:lstStyle/>
            <a:p>
              <a:endParaRPr lang="zh-CN" altLang="en-US" sz="3600" b="1">
                <a:latin typeface="#9Slide03 Arima Madurai" panose="00000500000000000000" pitchFamily="2" charset="0"/>
                <a:cs typeface="#9Slide03 Arima Madurai" panose="00000500000000000000" pitchFamily="2" charset="0"/>
              </a:endParaRPr>
            </a:p>
          </p:txBody>
        </p:sp>
        <p:sp>
          <p:nvSpPr>
            <p:cNvPr id="53" name="Rectangle 42">
              <a:extLst>
                <a:ext uri="{FF2B5EF4-FFF2-40B4-BE49-F238E27FC236}">
                  <a16:creationId xmlns:a16="http://schemas.microsoft.com/office/drawing/2014/main" id="{9D29CF97-2D2E-4A33-A38C-0AD56E82598B}"/>
                </a:ext>
              </a:extLst>
            </p:cNvPr>
            <p:cNvSpPr/>
            <p:nvPr/>
          </p:nvSpPr>
          <p:spPr>
            <a:xfrm flipH="1">
              <a:off x="7859265" y="4909400"/>
              <a:ext cx="2655305" cy="319234"/>
            </a:xfrm>
            <a:prstGeom prst="rect">
              <a:avLst/>
            </a:prstGeom>
            <a:noFill/>
            <a:ln w="12700" cap="flat" cmpd="sng" algn="ctr">
              <a:noFill/>
              <a:prstDash val="solid"/>
            </a:ln>
            <a:effectLst/>
          </p:spPr>
          <p:txBody>
            <a:bodyPr lIns="91440" tIns="0" rIns="91440" bIns="0" rtlCol="0" anchor="t"/>
            <a:lstStyle/>
            <a:p>
              <a:pPr algn="ctr"/>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KIỂM TRA VÀ CHỈNH SỬA</a:t>
              </a:r>
            </a:p>
          </p:txBody>
        </p:sp>
      </p:grpSp>
    </p:spTree>
    <p:extLst>
      <p:ext uri="{BB962C8B-B14F-4D97-AF65-F5344CB8AC3E}">
        <p14:creationId xmlns:p14="http://schemas.microsoft.com/office/powerpoint/2010/main" val="2129612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0-#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1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2" decel="2800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750" fill="hold"/>
                                        <p:tgtEl>
                                          <p:spTgt spid="39"/>
                                        </p:tgtEl>
                                        <p:attrNameLst>
                                          <p:attrName>ppt_x</p:attrName>
                                        </p:attrNameLst>
                                      </p:cBhvr>
                                      <p:tavLst>
                                        <p:tav tm="0">
                                          <p:val>
                                            <p:strVal val="1+#ppt_w/2"/>
                                          </p:val>
                                        </p:tav>
                                        <p:tav tm="100000">
                                          <p:val>
                                            <p:strVal val="#ppt_x"/>
                                          </p:val>
                                        </p:tav>
                                      </p:tavLst>
                                    </p:anim>
                                    <p:anim calcmode="lin" valueType="num">
                                      <p:cBhvr additive="base">
                                        <p:cTn id="17" dur="75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decel="28000" fill="hold" nodeType="withEffect">
                                  <p:stCondLst>
                                    <p:cond delay="15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750" fill="hold"/>
                                        <p:tgtEl>
                                          <p:spTgt spid="49"/>
                                        </p:tgtEl>
                                        <p:attrNameLst>
                                          <p:attrName>ppt_x</p:attrName>
                                        </p:attrNameLst>
                                      </p:cBhvr>
                                      <p:tavLst>
                                        <p:tav tm="0">
                                          <p:val>
                                            <p:strVal val="1+#ppt_w/2"/>
                                          </p:val>
                                        </p:tav>
                                        <p:tav tm="100000">
                                          <p:val>
                                            <p:strVal val="#ppt_x"/>
                                          </p:val>
                                        </p:tav>
                                      </p:tavLst>
                                    </p:anim>
                                    <p:anim calcmode="lin" valueType="num">
                                      <p:cBhvr additive="base">
                                        <p:cTn id="21" dur="75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675;p43">
            <a:extLst>
              <a:ext uri="{FF2B5EF4-FFF2-40B4-BE49-F238E27FC236}">
                <a16:creationId xmlns:a16="http://schemas.microsoft.com/office/drawing/2014/main" id="{30A0D48C-4F5A-41C2-B3BA-1955A958E93C}"/>
              </a:ext>
            </a:extLst>
          </p:cNvPr>
          <p:cNvSpPr/>
          <p:nvPr/>
        </p:nvSpPr>
        <p:spPr>
          <a:xfrm>
            <a:off x="5407835" y="792096"/>
            <a:ext cx="6097904" cy="1413894"/>
          </a:xfrm>
          <a:prstGeom prst="roundRect">
            <a:avLst>
              <a:gd name="adj" fmla="val 16667"/>
            </a:avLst>
          </a:prstGeom>
          <a:solidFill>
            <a:schemeClr val="accent5">
              <a:lumMod val="20000"/>
              <a:lumOff val="80000"/>
            </a:schemeClr>
          </a:solidFill>
          <a:ln>
            <a:noFill/>
          </a:ln>
        </p:spPr>
        <p:txBody>
          <a:bodyPr spcFirstLastPara="1" wrap="square" lIns="182875" tIns="91425" rIns="1371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15000"/>
              </a:lnSpc>
            </a:pPr>
            <a:r>
              <a:rPr lang="vi-VN" sz="36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Đọc kĩ đề và yêu cầu của đề</a:t>
            </a:r>
            <a:endParaRPr lang="en-VN" sz="36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13" name="Google Shape;1676;p43">
            <a:extLst>
              <a:ext uri="{FF2B5EF4-FFF2-40B4-BE49-F238E27FC236}">
                <a16:creationId xmlns:a16="http://schemas.microsoft.com/office/drawing/2014/main" id="{C9189B4E-8840-4061-8F85-C31308D962DB}"/>
              </a:ext>
            </a:extLst>
          </p:cNvPr>
          <p:cNvSpPr/>
          <p:nvPr/>
        </p:nvSpPr>
        <p:spPr>
          <a:xfrm>
            <a:off x="5407835" y="2735957"/>
            <a:ext cx="6097904" cy="1413894"/>
          </a:xfrm>
          <a:prstGeom prst="roundRect">
            <a:avLst>
              <a:gd name="adj" fmla="val 16667"/>
            </a:avLst>
          </a:prstGeom>
          <a:solidFill>
            <a:schemeClr val="accent6">
              <a:lumMod val="20000"/>
              <a:lumOff val="80000"/>
            </a:schemeClr>
          </a:solidFill>
          <a:ln>
            <a:noFill/>
          </a:ln>
        </p:spPr>
        <p:txBody>
          <a:bodyPr spcFirstLastPara="1" wrap="square" lIns="182875" tIns="91425" rIns="1371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chemeClr val="dk1"/>
              </a:buClr>
              <a:buSzPts val="1100"/>
            </a:pPr>
            <a:r>
              <a:rPr lang="vi-VN" sz="3600" dirty="0">
                <a:solidFill>
                  <a:schemeClr val="tx1"/>
                </a:solidFill>
                <a:latin typeface="#9Slide03 Arima Madurai" panose="00000500000000000000" pitchFamily="2" charset="0"/>
                <a:ea typeface="Calibri" panose="020F0502020204030204" pitchFamily="34" charset="0"/>
                <a:cs typeface="#9Slide03 Arima Madurai" panose="00000500000000000000" pitchFamily="2" charset="0"/>
              </a:rPr>
              <a:t>Chọn bài thơ mà em sẽ nêu cảm nghĩ</a:t>
            </a:r>
            <a:endParaRPr sz="3600" dirty="0">
              <a:solidFill>
                <a:schemeClr val="dk1"/>
              </a:solidFill>
              <a:latin typeface="#9Slide05 SVNBulgary" pitchFamily="2" charset="0"/>
              <a:ea typeface="Roboto"/>
              <a:cs typeface="Roboto"/>
              <a:sym typeface="Roboto"/>
            </a:endParaRPr>
          </a:p>
        </p:txBody>
      </p:sp>
      <p:grpSp>
        <p:nvGrpSpPr>
          <p:cNvPr id="16" name="组合 1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4C1C1FCE-768B-46B3-97EE-94E3F8FB1241}"/>
              </a:ext>
            </a:extLst>
          </p:cNvPr>
          <p:cNvGrpSpPr/>
          <p:nvPr/>
        </p:nvGrpSpPr>
        <p:grpSpPr>
          <a:xfrm>
            <a:off x="328887" y="2700239"/>
            <a:ext cx="4128814" cy="1521944"/>
            <a:chOff x="1037547" y="2350664"/>
            <a:chExt cx="4465618" cy="1271371"/>
          </a:xfrm>
        </p:grpSpPr>
        <p:sp>
          <p:nvSpPr>
            <p:cNvPr id="17" name="Freeform 128">
              <a:extLst>
                <a:ext uri="{FF2B5EF4-FFF2-40B4-BE49-F238E27FC236}">
                  <a16:creationId xmlns:a16="http://schemas.microsoft.com/office/drawing/2014/main" id="{801949C6-83CD-41BF-B39F-3CC1EB00A0C1}"/>
                </a:ext>
              </a:extLst>
            </p:cNvPr>
            <p:cNvSpPr>
              <a:spLocks/>
            </p:cNvSpPr>
            <p:nvPr/>
          </p:nvSpPr>
          <p:spPr bwMode="auto">
            <a:xfrm>
              <a:off x="1037547" y="2350664"/>
              <a:ext cx="4465618" cy="1271371"/>
            </a:xfrm>
            <a:custGeom>
              <a:avLst/>
              <a:gdLst>
                <a:gd name="T0" fmla="*/ 47 w 485"/>
                <a:gd name="T1" fmla="*/ 0 h 136"/>
                <a:gd name="T2" fmla="*/ 35 w 485"/>
                <a:gd name="T3" fmla="*/ 7 h 136"/>
                <a:gd name="T4" fmla="*/ 23 w 485"/>
                <a:gd name="T5" fmla="*/ 22 h 136"/>
                <a:gd name="T6" fmla="*/ 8 w 485"/>
                <a:gd name="T7" fmla="*/ 31 h 136"/>
                <a:gd name="T8" fmla="*/ 0 w 485"/>
                <a:gd name="T9" fmla="*/ 43 h 136"/>
                <a:gd name="T10" fmla="*/ 0 w 485"/>
                <a:gd name="T11" fmla="*/ 50 h 136"/>
                <a:gd name="T12" fmla="*/ 8 w 485"/>
                <a:gd name="T13" fmla="*/ 55 h 136"/>
                <a:gd name="T14" fmla="*/ 27 w 485"/>
                <a:gd name="T15" fmla="*/ 43 h 136"/>
                <a:gd name="T16" fmla="*/ 34 w 485"/>
                <a:gd name="T17" fmla="*/ 47 h 136"/>
                <a:gd name="T18" fmla="*/ 34 w 485"/>
                <a:gd name="T19" fmla="*/ 128 h 136"/>
                <a:gd name="T20" fmla="*/ 42 w 485"/>
                <a:gd name="T21" fmla="*/ 136 h 136"/>
                <a:gd name="T22" fmla="*/ 477 w 485"/>
                <a:gd name="T23" fmla="*/ 136 h 136"/>
                <a:gd name="T24" fmla="*/ 485 w 485"/>
                <a:gd name="T25" fmla="*/ 128 h 136"/>
                <a:gd name="T26" fmla="*/ 485 w 485"/>
                <a:gd name="T27" fmla="*/ 8 h 136"/>
                <a:gd name="T28" fmla="*/ 477 w 485"/>
                <a:gd name="T29" fmla="*/ 0 h 136"/>
                <a:gd name="T30" fmla="*/ 47 w 485"/>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136">
                  <a:moveTo>
                    <a:pt x="47" y="0"/>
                  </a:moveTo>
                  <a:cubicBezTo>
                    <a:pt x="43" y="0"/>
                    <a:pt x="37" y="3"/>
                    <a:pt x="35" y="7"/>
                  </a:cubicBezTo>
                  <a:cubicBezTo>
                    <a:pt x="35" y="7"/>
                    <a:pt x="31" y="15"/>
                    <a:pt x="23" y="22"/>
                  </a:cubicBezTo>
                  <a:cubicBezTo>
                    <a:pt x="15" y="28"/>
                    <a:pt x="8" y="31"/>
                    <a:pt x="8" y="31"/>
                  </a:cubicBezTo>
                  <a:cubicBezTo>
                    <a:pt x="4" y="33"/>
                    <a:pt x="0" y="38"/>
                    <a:pt x="0" y="43"/>
                  </a:cubicBezTo>
                  <a:cubicBezTo>
                    <a:pt x="0" y="50"/>
                    <a:pt x="0" y="50"/>
                    <a:pt x="0" y="50"/>
                  </a:cubicBezTo>
                  <a:cubicBezTo>
                    <a:pt x="0" y="54"/>
                    <a:pt x="4" y="56"/>
                    <a:pt x="8" y="55"/>
                  </a:cubicBezTo>
                  <a:cubicBezTo>
                    <a:pt x="27" y="43"/>
                    <a:pt x="27" y="43"/>
                    <a:pt x="27" y="43"/>
                  </a:cubicBezTo>
                  <a:cubicBezTo>
                    <a:pt x="31" y="40"/>
                    <a:pt x="34" y="42"/>
                    <a:pt x="34" y="47"/>
                  </a:cubicBezTo>
                  <a:cubicBezTo>
                    <a:pt x="34" y="128"/>
                    <a:pt x="34" y="128"/>
                    <a:pt x="34" y="128"/>
                  </a:cubicBezTo>
                  <a:cubicBezTo>
                    <a:pt x="34" y="133"/>
                    <a:pt x="38" y="136"/>
                    <a:pt x="42" y="136"/>
                  </a:cubicBezTo>
                  <a:cubicBezTo>
                    <a:pt x="477" y="136"/>
                    <a:pt x="477" y="136"/>
                    <a:pt x="477" y="136"/>
                  </a:cubicBezTo>
                  <a:cubicBezTo>
                    <a:pt x="482" y="136"/>
                    <a:pt x="485" y="133"/>
                    <a:pt x="485" y="128"/>
                  </a:cubicBezTo>
                  <a:cubicBezTo>
                    <a:pt x="485" y="8"/>
                    <a:pt x="485" y="8"/>
                    <a:pt x="485" y="8"/>
                  </a:cubicBezTo>
                  <a:cubicBezTo>
                    <a:pt x="485" y="4"/>
                    <a:pt x="482" y="0"/>
                    <a:pt x="477" y="0"/>
                  </a:cubicBezTo>
                  <a:lnTo>
                    <a:pt x="47" y="0"/>
                  </a:lnTo>
                  <a:close/>
                </a:path>
              </a:pathLst>
            </a:custGeom>
            <a:solidFill>
              <a:srgbClr val="BBA4C3"/>
            </a:solidFill>
            <a:ln>
              <a:noFill/>
            </a:ln>
            <a:effectLst/>
          </p:spPr>
          <p:txBody>
            <a:bodyPr vert="horz" wrap="square" lIns="91440" tIns="45720" rIns="91440" bIns="45720" numCol="1" anchor="t" anchorCtr="0" compatLnSpc="1">
              <a:prstTxWarp prst="textNoShape">
                <a:avLst/>
              </a:prstTxWarp>
            </a:bodyPr>
            <a:lstStyle/>
            <a:p>
              <a:endParaRPr lang="zh-CN" altLang="en-US">
                <a:latin typeface="Futura-Condensed-Normal" pitchFamily="2" charset="0"/>
              </a:endParaRPr>
            </a:p>
          </p:txBody>
        </p:sp>
        <p:sp>
          <p:nvSpPr>
            <p:cNvPr id="18" name="Rectangle 42">
              <a:extLst>
                <a:ext uri="{FF2B5EF4-FFF2-40B4-BE49-F238E27FC236}">
                  <a16:creationId xmlns:a16="http://schemas.microsoft.com/office/drawing/2014/main" id="{D5152838-DB8E-46BF-9B24-2649362B7FA5}"/>
                </a:ext>
              </a:extLst>
            </p:cNvPr>
            <p:cNvSpPr/>
            <p:nvPr/>
          </p:nvSpPr>
          <p:spPr>
            <a:xfrm flipH="1">
              <a:off x="1805156" y="2808129"/>
              <a:ext cx="3460315" cy="392375"/>
            </a:xfrm>
            <a:prstGeom prst="rect">
              <a:avLst/>
            </a:prstGeom>
            <a:noFill/>
            <a:ln w="12700" cap="flat" cmpd="sng" algn="ctr">
              <a:noFill/>
              <a:prstDash val="solid"/>
            </a:ln>
            <a:effectLst/>
          </p:spPr>
          <p:txBody>
            <a:bodyPr lIns="91440" tIns="0" rIns="91440" bIns="0" rtlCol="0" anchor="t"/>
            <a:lstStyle/>
            <a:p>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CHUẨN BỊ VIẾT</a:t>
              </a:r>
            </a:p>
          </p:txBody>
        </p:sp>
      </p:grpSp>
      <p:sp>
        <p:nvSpPr>
          <p:cNvPr id="20" name="Google Shape;1676;p43">
            <a:extLst>
              <a:ext uri="{FF2B5EF4-FFF2-40B4-BE49-F238E27FC236}">
                <a16:creationId xmlns:a16="http://schemas.microsoft.com/office/drawing/2014/main" id="{F152A4BD-2EA5-44AA-A214-4425434234F1}"/>
              </a:ext>
            </a:extLst>
          </p:cNvPr>
          <p:cNvSpPr/>
          <p:nvPr/>
        </p:nvSpPr>
        <p:spPr>
          <a:xfrm>
            <a:off x="5407835" y="4679818"/>
            <a:ext cx="6097904" cy="1413894"/>
          </a:xfrm>
          <a:prstGeom prst="roundRect">
            <a:avLst>
              <a:gd name="adj" fmla="val 16667"/>
            </a:avLst>
          </a:prstGeom>
          <a:solidFill>
            <a:schemeClr val="accent3">
              <a:lumMod val="20000"/>
              <a:lumOff val="80000"/>
            </a:schemeClr>
          </a:solidFill>
          <a:ln>
            <a:noFill/>
          </a:ln>
        </p:spPr>
        <p:txBody>
          <a:bodyPr spcFirstLastPara="1" wrap="square" lIns="182875" tIns="91425" rIns="1371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chemeClr val="dk1"/>
              </a:buClr>
              <a:buSzPts val="1100"/>
            </a:pPr>
            <a:r>
              <a:rPr lang="en-US" sz="3600" dirty="0" err="1">
                <a:solidFill>
                  <a:schemeClr val="tx1"/>
                </a:solidFill>
                <a:latin typeface="#9Slide03 Arima Madurai" panose="00000500000000000000" pitchFamily="2" charset="0"/>
                <a:ea typeface="Roboto"/>
                <a:cs typeface="#9Slide03 Arima Madurai" panose="00000500000000000000" pitchFamily="2" charset="0"/>
              </a:rPr>
              <a:t>Đọc</a:t>
            </a:r>
            <a:r>
              <a:rPr lang="en-US" sz="3600" dirty="0">
                <a:solidFill>
                  <a:schemeClr val="tx1"/>
                </a:solidFill>
                <a:latin typeface="#9Slide03 Arima Madurai" panose="00000500000000000000" pitchFamily="2" charset="0"/>
                <a:ea typeface="Roboto"/>
                <a:cs typeface="#9Slide03 Arima Madurai" panose="00000500000000000000" pitchFamily="2" charset="0"/>
              </a:rPr>
              <a:t> </a:t>
            </a:r>
            <a:r>
              <a:rPr lang="en-US" sz="3600" dirty="0" err="1">
                <a:solidFill>
                  <a:schemeClr val="tx1"/>
                </a:solidFill>
                <a:latin typeface="#9Slide03 Arima Madurai" panose="00000500000000000000" pitchFamily="2" charset="0"/>
                <a:ea typeface="Roboto"/>
                <a:cs typeface="#9Slide03 Arima Madurai" panose="00000500000000000000" pitchFamily="2" charset="0"/>
              </a:rPr>
              <a:t>lại</a:t>
            </a:r>
            <a:r>
              <a:rPr lang="en-US" sz="3600" dirty="0">
                <a:solidFill>
                  <a:schemeClr val="tx1"/>
                </a:solidFill>
                <a:latin typeface="#9Slide03 Arima Madurai" panose="00000500000000000000" pitchFamily="2" charset="0"/>
                <a:ea typeface="Roboto"/>
                <a:cs typeface="#9Slide03 Arima Madurai" panose="00000500000000000000" pitchFamily="2" charset="0"/>
              </a:rPr>
              <a:t> </a:t>
            </a:r>
            <a:r>
              <a:rPr lang="en-US" sz="3600" dirty="0" err="1">
                <a:solidFill>
                  <a:schemeClr val="tx1"/>
                </a:solidFill>
                <a:latin typeface="#9Slide03 Arima Madurai" panose="00000500000000000000" pitchFamily="2" charset="0"/>
                <a:ea typeface="Roboto"/>
                <a:cs typeface="#9Slide03 Arima Madurai" panose="00000500000000000000" pitchFamily="2" charset="0"/>
              </a:rPr>
              <a:t>bài</a:t>
            </a:r>
            <a:r>
              <a:rPr lang="en-US" sz="3600" dirty="0">
                <a:solidFill>
                  <a:schemeClr val="tx1"/>
                </a:solidFill>
                <a:latin typeface="#9Slide03 Arima Madurai" panose="00000500000000000000" pitchFamily="2" charset="0"/>
                <a:ea typeface="Roboto"/>
                <a:cs typeface="#9Slide03 Arima Madurai" panose="00000500000000000000" pitchFamily="2" charset="0"/>
              </a:rPr>
              <a:t> </a:t>
            </a:r>
            <a:r>
              <a:rPr lang="en-US" sz="3600" dirty="0" err="1">
                <a:solidFill>
                  <a:schemeClr val="tx1"/>
                </a:solidFill>
                <a:latin typeface="#9Slide03 Arima Madurai" panose="00000500000000000000" pitchFamily="2" charset="0"/>
                <a:ea typeface="Roboto"/>
                <a:cs typeface="#9Slide03 Arima Madurai" panose="00000500000000000000" pitchFamily="2" charset="0"/>
              </a:rPr>
              <a:t>thơ</a:t>
            </a:r>
            <a:endParaRPr sz="3600" dirty="0">
              <a:solidFill>
                <a:schemeClr val="dk1"/>
              </a:solidFill>
              <a:latin typeface="#9Slide05 SVNBulgary" pitchFamily="2" charset="0"/>
              <a:ea typeface="Roboto"/>
              <a:cs typeface="Roboto"/>
              <a:sym typeface="Roboto"/>
            </a:endParaRPr>
          </a:p>
        </p:txBody>
      </p:sp>
    </p:spTree>
    <p:extLst>
      <p:ext uri="{BB962C8B-B14F-4D97-AF65-F5344CB8AC3E}">
        <p14:creationId xmlns:p14="http://schemas.microsoft.com/office/powerpoint/2010/main" val="1782158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1241;p30">
            <a:extLst>
              <a:ext uri="{FF2B5EF4-FFF2-40B4-BE49-F238E27FC236}">
                <a16:creationId xmlns:a16="http://schemas.microsoft.com/office/drawing/2014/main" id="{A9F7519E-6D38-4D92-86E8-3957FC996D44}"/>
              </a:ext>
            </a:extLst>
          </p:cNvPr>
          <p:cNvGrpSpPr/>
          <p:nvPr/>
        </p:nvGrpSpPr>
        <p:grpSpPr>
          <a:xfrm>
            <a:off x="363463" y="592244"/>
            <a:ext cx="5188271" cy="5519536"/>
            <a:chOff x="1205604" y="882776"/>
            <a:chExt cx="3891204" cy="4139652"/>
          </a:xfrm>
        </p:grpSpPr>
        <p:grpSp>
          <p:nvGrpSpPr>
            <p:cNvPr id="18" name="Google Shape;1248;p30">
              <a:extLst>
                <a:ext uri="{FF2B5EF4-FFF2-40B4-BE49-F238E27FC236}">
                  <a16:creationId xmlns:a16="http://schemas.microsoft.com/office/drawing/2014/main" id="{27343FF8-8439-46B3-A89A-67A97FD23F75}"/>
                </a:ext>
              </a:extLst>
            </p:cNvPr>
            <p:cNvGrpSpPr/>
            <p:nvPr/>
          </p:nvGrpSpPr>
          <p:grpSpPr>
            <a:xfrm rot="-5400000" flipH="1">
              <a:off x="1396965" y="1944010"/>
              <a:ext cx="1627617" cy="2010340"/>
              <a:chOff x="2867425" y="2731355"/>
              <a:chExt cx="3402922" cy="4209256"/>
            </a:xfrm>
          </p:grpSpPr>
          <p:grpSp>
            <p:nvGrpSpPr>
              <p:cNvPr id="32" name="Google Shape;1249;p30">
                <a:extLst>
                  <a:ext uri="{FF2B5EF4-FFF2-40B4-BE49-F238E27FC236}">
                    <a16:creationId xmlns:a16="http://schemas.microsoft.com/office/drawing/2014/main" id="{1A2F785B-45FA-479D-A8BC-9E494645456E}"/>
                  </a:ext>
                </a:extLst>
              </p:cNvPr>
              <p:cNvGrpSpPr/>
              <p:nvPr/>
            </p:nvGrpSpPr>
            <p:grpSpPr>
              <a:xfrm>
                <a:off x="2935718" y="2731355"/>
                <a:ext cx="3334629" cy="4209256"/>
                <a:chOff x="2935718" y="2731355"/>
                <a:chExt cx="3334629" cy="4209256"/>
              </a:xfrm>
            </p:grpSpPr>
            <p:grpSp>
              <p:nvGrpSpPr>
                <p:cNvPr id="34" name="Google Shape;1250;p30">
                  <a:extLst>
                    <a:ext uri="{FF2B5EF4-FFF2-40B4-BE49-F238E27FC236}">
                      <a16:creationId xmlns:a16="http://schemas.microsoft.com/office/drawing/2014/main" id="{3D949398-402C-4F02-86D2-D5EC4A086304}"/>
                    </a:ext>
                  </a:extLst>
                </p:cNvPr>
                <p:cNvGrpSpPr/>
                <p:nvPr/>
              </p:nvGrpSpPr>
              <p:grpSpPr>
                <a:xfrm>
                  <a:off x="2935718" y="2731355"/>
                  <a:ext cx="3334629" cy="4171489"/>
                  <a:chOff x="2935718" y="2731355"/>
                  <a:chExt cx="3334629" cy="4171489"/>
                </a:xfrm>
              </p:grpSpPr>
              <p:sp>
                <p:nvSpPr>
                  <p:cNvPr id="36" name="Google Shape;1251;p30">
                    <a:extLst>
                      <a:ext uri="{FF2B5EF4-FFF2-40B4-BE49-F238E27FC236}">
                        <a16:creationId xmlns:a16="http://schemas.microsoft.com/office/drawing/2014/main" id="{1416D65C-0006-43E9-9451-2A9AA8976BB6}"/>
                      </a:ext>
                    </a:extLst>
                  </p:cNvPr>
                  <p:cNvSpPr/>
                  <p:nvPr/>
                </p:nvSpPr>
                <p:spPr>
                  <a:xfrm rot="21598548">
                    <a:off x="2936503" y="3177436"/>
                    <a:ext cx="3306714" cy="372540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rgbClr val="FFB6D4"/>
                  </a:solidFill>
                  <a:ln>
                    <a:noFill/>
                  </a:ln>
                </p:spPr>
                <p:txBody>
                  <a:bodyPr spcFirstLastPara="1" wrap="square" lIns="121900" tIns="121900" rIns="121900" bIns="121900" anchor="ctr" anchorCtr="0">
                    <a:noAutofit/>
                  </a:bodyPr>
                  <a:lstStyle/>
                  <a:p>
                    <a:endParaRPr sz="2400" dirty="0"/>
                  </a:p>
                </p:txBody>
              </p:sp>
              <p:sp>
                <p:nvSpPr>
                  <p:cNvPr id="37" name="Google Shape;1252;p30">
                    <a:extLst>
                      <a:ext uri="{FF2B5EF4-FFF2-40B4-BE49-F238E27FC236}">
                        <a16:creationId xmlns:a16="http://schemas.microsoft.com/office/drawing/2014/main" id="{D1518F27-7C17-4E44-8750-46166DCBBDDE}"/>
                      </a:ext>
                    </a:extLst>
                  </p:cNvPr>
                  <p:cNvSpPr/>
                  <p:nvPr/>
                </p:nvSpPr>
                <p:spPr>
                  <a:xfrm>
                    <a:off x="2935718" y="2731355"/>
                    <a:ext cx="3334629" cy="505834"/>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rgbClr val="FFB6D4"/>
                  </a:solidFill>
                  <a:ln>
                    <a:noFill/>
                  </a:ln>
                </p:spPr>
                <p:txBody>
                  <a:bodyPr spcFirstLastPara="1" wrap="square" lIns="121900" tIns="121900" rIns="121900" bIns="121900" anchor="ctr" anchorCtr="0">
                    <a:noAutofit/>
                  </a:bodyPr>
                  <a:lstStyle/>
                  <a:p>
                    <a:endParaRPr sz="2400"/>
                  </a:p>
                </p:txBody>
              </p:sp>
            </p:grpSp>
            <p:sp>
              <p:nvSpPr>
                <p:cNvPr id="35" name="Google Shape;1253;p30">
                  <a:extLst>
                    <a:ext uri="{FF2B5EF4-FFF2-40B4-BE49-F238E27FC236}">
                      <a16:creationId xmlns:a16="http://schemas.microsoft.com/office/drawing/2014/main" id="{5DDEF05B-3E99-49F8-9BB0-A99FCC76D399}"/>
                    </a:ext>
                  </a:extLst>
                </p:cNvPr>
                <p:cNvSpPr/>
                <p:nvPr/>
              </p:nvSpPr>
              <p:spPr>
                <a:xfrm>
                  <a:off x="2941525" y="3271243"/>
                  <a:ext cx="3308288" cy="3669368"/>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sp>
            <p:nvSpPr>
              <p:cNvPr id="33" name="Google Shape;1254;p30">
                <a:extLst>
                  <a:ext uri="{FF2B5EF4-FFF2-40B4-BE49-F238E27FC236}">
                    <a16:creationId xmlns:a16="http://schemas.microsoft.com/office/drawing/2014/main" id="{649C1042-99BE-4DF9-BC4D-10A60D56D910}"/>
                  </a:ext>
                </a:extLst>
              </p:cNvPr>
              <p:cNvSpPr/>
              <p:nvPr/>
            </p:nvSpPr>
            <p:spPr>
              <a:xfrm>
                <a:off x="2867425" y="2749042"/>
                <a:ext cx="3308292" cy="475170"/>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19" name="Google Shape;1255;p30">
              <a:extLst>
                <a:ext uri="{FF2B5EF4-FFF2-40B4-BE49-F238E27FC236}">
                  <a16:creationId xmlns:a16="http://schemas.microsoft.com/office/drawing/2014/main" id="{86BF2CDF-880C-4A70-8C41-C0DA6AF10ADA}"/>
                </a:ext>
              </a:extLst>
            </p:cNvPr>
            <p:cNvGrpSpPr/>
            <p:nvPr/>
          </p:nvGrpSpPr>
          <p:grpSpPr>
            <a:xfrm>
              <a:off x="3472875" y="1252292"/>
              <a:ext cx="597450" cy="1695821"/>
              <a:chOff x="4559500" y="2139566"/>
              <a:chExt cx="597450" cy="1885923"/>
            </a:xfrm>
          </p:grpSpPr>
          <p:sp>
            <p:nvSpPr>
              <p:cNvPr id="30" name="Google Shape;1256;p30">
                <a:extLst>
                  <a:ext uri="{FF2B5EF4-FFF2-40B4-BE49-F238E27FC236}">
                    <a16:creationId xmlns:a16="http://schemas.microsoft.com/office/drawing/2014/main" id="{AA4FF25C-40E8-4B8A-B780-CC2453E5447F}"/>
                  </a:ext>
                </a:extLst>
              </p:cNvPr>
              <p:cNvSpPr/>
              <p:nvPr/>
            </p:nvSpPr>
            <p:spPr>
              <a:xfrm>
                <a:off x="4559500" y="2186716"/>
                <a:ext cx="597450" cy="1838773"/>
              </a:xfrm>
              <a:custGeom>
                <a:avLst/>
                <a:gdLst/>
                <a:ahLst/>
                <a:cxnLst/>
                <a:rect l="l" t="t" r="r" b="b"/>
                <a:pathLst>
                  <a:path w="23898" h="61212" extrusionOk="0">
                    <a:moveTo>
                      <a:pt x="23898" y="0"/>
                    </a:moveTo>
                    <a:cubicBezTo>
                      <a:pt x="1994" y="0"/>
                      <a:pt x="21904" y="61212"/>
                      <a:pt x="0" y="61212"/>
                    </a:cubicBezTo>
                  </a:path>
                </a:pathLst>
              </a:custGeom>
              <a:noFill/>
              <a:ln w="9525" cap="flat" cmpd="sng">
                <a:solidFill>
                  <a:srgbClr val="30333B"/>
                </a:solidFill>
                <a:prstDash val="solid"/>
                <a:round/>
                <a:headEnd type="none" w="med" len="med"/>
                <a:tailEnd type="none" w="med" len="med"/>
              </a:ln>
            </p:spPr>
            <p:txBody>
              <a:bodyPr/>
              <a:lstStyle/>
              <a:p>
                <a:endParaRPr lang="en-US" dirty="0"/>
              </a:p>
            </p:txBody>
          </p:sp>
          <p:sp>
            <p:nvSpPr>
              <p:cNvPr id="31" name="Google Shape;1257;p30">
                <a:extLst>
                  <a:ext uri="{FF2B5EF4-FFF2-40B4-BE49-F238E27FC236}">
                    <a16:creationId xmlns:a16="http://schemas.microsoft.com/office/drawing/2014/main" id="{5E725889-42F3-4FF2-9A27-362114BA8EC7}"/>
                  </a:ext>
                </a:extLst>
              </p:cNvPr>
              <p:cNvSpPr/>
              <p:nvPr/>
            </p:nvSpPr>
            <p:spPr>
              <a:xfrm>
                <a:off x="4871908" y="2139566"/>
                <a:ext cx="94325" cy="230600"/>
              </a:xfrm>
              <a:custGeom>
                <a:avLst/>
                <a:gdLst/>
                <a:ahLst/>
                <a:cxnLst/>
                <a:rect l="l" t="t" r="r" b="b"/>
                <a:pathLst>
                  <a:path w="3773" h="9224" extrusionOk="0">
                    <a:moveTo>
                      <a:pt x="3773" y="0"/>
                    </a:moveTo>
                    <a:cubicBezTo>
                      <a:pt x="1781" y="2658"/>
                      <a:pt x="0" y="5902"/>
                      <a:pt x="0" y="9224"/>
                    </a:cubicBezTo>
                  </a:path>
                </a:pathLst>
              </a:custGeom>
              <a:noFill/>
              <a:ln w="9525" cap="flat" cmpd="sng">
                <a:solidFill>
                  <a:srgbClr val="30333B"/>
                </a:solidFill>
                <a:prstDash val="solid"/>
                <a:round/>
                <a:headEnd type="none" w="med" len="med"/>
                <a:tailEnd type="none" w="med" len="med"/>
              </a:ln>
            </p:spPr>
          </p:sp>
        </p:grpSp>
        <p:grpSp>
          <p:nvGrpSpPr>
            <p:cNvPr id="20" name="Google Shape;1258;p30">
              <a:extLst>
                <a:ext uri="{FF2B5EF4-FFF2-40B4-BE49-F238E27FC236}">
                  <a16:creationId xmlns:a16="http://schemas.microsoft.com/office/drawing/2014/main" id="{96A7581A-7D10-40F6-8D44-9373401CA6C4}"/>
                </a:ext>
              </a:extLst>
            </p:cNvPr>
            <p:cNvGrpSpPr/>
            <p:nvPr/>
          </p:nvGrpSpPr>
          <p:grpSpPr>
            <a:xfrm rot="10800000" flipH="1">
              <a:off x="3472875" y="2947784"/>
              <a:ext cx="597450" cy="1653312"/>
              <a:chOff x="4559500" y="2186841"/>
              <a:chExt cx="597450" cy="1838648"/>
            </a:xfrm>
          </p:grpSpPr>
          <p:sp>
            <p:nvSpPr>
              <p:cNvPr id="28" name="Google Shape;1259;p30">
                <a:extLst>
                  <a:ext uri="{FF2B5EF4-FFF2-40B4-BE49-F238E27FC236}">
                    <a16:creationId xmlns:a16="http://schemas.microsoft.com/office/drawing/2014/main" id="{E00E7CD7-CB1E-45BF-A0E7-F5ADA1B0688A}"/>
                  </a:ext>
                </a:extLst>
              </p:cNvPr>
              <p:cNvSpPr/>
              <p:nvPr/>
            </p:nvSpPr>
            <p:spPr>
              <a:xfrm>
                <a:off x="4559500" y="2251744"/>
                <a:ext cx="597450" cy="1773745"/>
              </a:xfrm>
              <a:custGeom>
                <a:avLst/>
                <a:gdLst/>
                <a:ahLst/>
                <a:cxnLst/>
                <a:rect l="l" t="t" r="r" b="b"/>
                <a:pathLst>
                  <a:path w="23898" h="61212" extrusionOk="0">
                    <a:moveTo>
                      <a:pt x="23898" y="0"/>
                    </a:moveTo>
                    <a:cubicBezTo>
                      <a:pt x="1994" y="0"/>
                      <a:pt x="21904" y="61212"/>
                      <a:pt x="0" y="61212"/>
                    </a:cubicBezTo>
                  </a:path>
                </a:pathLst>
              </a:custGeom>
              <a:noFill/>
              <a:ln w="9525" cap="flat" cmpd="sng">
                <a:solidFill>
                  <a:srgbClr val="30333B"/>
                </a:solidFill>
                <a:prstDash val="solid"/>
                <a:round/>
                <a:headEnd type="none" w="med" len="med"/>
                <a:tailEnd type="none" w="med" len="med"/>
              </a:ln>
            </p:spPr>
            <p:txBody>
              <a:bodyPr/>
              <a:lstStyle/>
              <a:p>
                <a:endParaRPr lang="en-US" dirty="0"/>
              </a:p>
            </p:txBody>
          </p:sp>
          <p:sp>
            <p:nvSpPr>
              <p:cNvPr id="29" name="Google Shape;1260;p30">
                <a:extLst>
                  <a:ext uri="{FF2B5EF4-FFF2-40B4-BE49-F238E27FC236}">
                    <a16:creationId xmlns:a16="http://schemas.microsoft.com/office/drawing/2014/main" id="{C937F0A2-E053-4EF6-95B9-1ECF24BF0F51}"/>
                  </a:ext>
                </a:extLst>
              </p:cNvPr>
              <p:cNvSpPr/>
              <p:nvPr/>
            </p:nvSpPr>
            <p:spPr>
              <a:xfrm>
                <a:off x="4871908" y="2186841"/>
                <a:ext cx="94325" cy="230600"/>
              </a:xfrm>
              <a:custGeom>
                <a:avLst/>
                <a:gdLst/>
                <a:ahLst/>
                <a:cxnLst/>
                <a:rect l="l" t="t" r="r" b="b"/>
                <a:pathLst>
                  <a:path w="3773" h="9224" extrusionOk="0">
                    <a:moveTo>
                      <a:pt x="3773" y="0"/>
                    </a:moveTo>
                    <a:cubicBezTo>
                      <a:pt x="1781" y="2658"/>
                      <a:pt x="0" y="5902"/>
                      <a:pt x="0" y="9224"/>
                    </a:cubicBezTo>
                  </a:path>
                </a:pathLst>
              </a:custGeom>
              <a:noFill/>
              <a:ln w="9525" cap="flat" cmpd="sng">
                <a:solidFill>
                  <a:srgbClr val="30333B"/>
                </a:solidFill>
                <a:prstDash val="solid"/>
                <a:round/>
                <a:headEnd type="none" w="med" len="med"/>
                <a:tailEnd type="none" w="med" len="med"/>
              </a:ln>
            </p:spPr>
          </p:sp>
        </p:grpSp>
        <p:sp>
          <p:nvSpPr>
            <p:cNvPr id="21" name="Google Shape;1261;p30">
              <a:extLst>
                <a:ext uri="{FF2B5EF4-FFF2-40B4-BE49-F238E27FC236}">
                  <a16:creationId xmlns:a16="http://schemas.microsoft.com/office/drawing/2014/main" id="{4D5F5693-6178-4066-9A94-DF8DA64D5CCF}"/>
                </a:ext>
              </a:extLst>
            </p:cNvPr>
            <p:cNvSpPr/>
            <p:nvPr/>
          </p:nvSpPr>
          <p:spPr>
            <a:xfrm rot="16065014" flipH="1">
              <a:off x="4290297" y="857574"/>
              <a:ext cx="781310" cy="831713"/>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22" name="Google Shape;1262;p30">
              <a:extLst>
                <a:ext uri="{FF2B5EF4-FFF2-40B4-BE49-F238E27FC236}">
                  <a16:creationId xmlns:a16="http://schemas.microsoft.com/office/drawing/2014/main" id="{AF5F703A-8FB3-42EA-AE0D-EFC10B227B64}"/>
                </a:ext>
              </a:extLst>
            </p:cNvPr>
            <p:cNvSpPr/>
            <p:nvPr/>
          </p:nvSpPr>
          <p:spPr>
            <a:xfrm rot="16065014" flipH="1">
              <a:off x="4270710" y="885651"/>
              <a:ext cx="781310" cy="831713"/>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30333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1263;p30">
              <a:extLst>
                <a:ext uri="{FF2B5EF4-FFF2-40B4-BE49-F238E27FC236}">
                  <a16:creationId xmlns:a16="http://schemas.microsoft.com/office/drawing/2014/main" id="{FBB43747-7CCF-449A-9BD2-A4657CF7E9BB}"/>
                </a:ext>
              </a:extLst>
            </p:cNvPr>
            <p:cNvSpPr/>
            <p:nvPr/>
          </p:nvSpPr>
          <p:spPr>
            <a:xfrm rot="167991" flipH="1">
              <a:off x="4290048" y="4126875"/>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p>
          </p:txBody>
        </p:sp>
        <p:sp>
          <p:nvSpPr>
            <p:cNvPr id="24" name="Google Shape;1264;p30">
              <a:extLst>
                <a:ext uri="{FF2B5EF4-FFF2-40B4-BE49-F238E27FC236}">
                  <a16:creationId xmlns:a16="http://schemas.microsoft.com/office/drawing/2014/main" id="{30C247A3-D93A-4D10-BC53-AB654C94331D}"/>
                </a:ext>
              </a:extLst>
            </p:cNvPr>
            <p:cNvSpPr/>
            <p:nvPr/>
          </p:nvSpPr>
          <p:spPr>
            <a:xfrm rot="167991" flipH="1">
              <a:off x="4250341" y="4190709"/>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30333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Google Shape;1265;p30">
              <a:extLst>
                <a:ext uri="{FF2B5EF4-FFF2-40B4-BE49-F238E27FC236}">
                  <a16:creationId xmlns:a16="http://schemas.microsoft.com/office/drawing/2014/main" id="{0B1281A0-D5BA-456C-9C8A-26EE684BDBBE}"/>
                </a:ext>
              </a:extLst>
            </p:cNvPr>
            <p:cNvSpPr/>
            <p:nvPr/>
          </p:nvSpPr>
          <p:spPr>
            <a:xfrm rot="10311945" flipH="1">
              <a:off x="4267595" y="2520830"/>
              <a:ext cx="781275" cy="831717"/>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 name="Google Shape;1266;p30">
              <a:extLst>
                <a:ext uri="{FF2B5EF4-FFF2-40B4-BE49-F238E27FC236}">
                  <a16:creationId xmlns:a16="http://schemas.microsoft.com/office/drawing/2014/main" id="{DB296EC1-F7AE-4455-B380-EB0F5B3EE39D}"/>
                </a:ext>
              </a:extLst>
            </p:cNvPr>
            <p:cNvSpPr/>
            <p:nvPr/>
          </p:nvSpPr>
          <p:spPr>
            <a:xfrm rot="10311945" flipH="1">
              <a:off x="4290056" y="2543353"/>
              <a:ext cx="781275" cy="831717"/>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30333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7" name="Google Shape;1267;p30">
              <a:extLst>
                <a:ext uri="{FF2B5EF4-FFF2-40B4-BE49-F238E27FC236}">
                  <a16:creationId xmlns:a16="http://schemas.microsoft.com/office/drawing/2014/main" id="{5DF364B1-43FD-423C-9C88-92F8196B36D4}"/>
                </a:ext>
              </a:extLst>
            </p:cNvPr>
            <p:cNvCxnSpPr/>
            <p:nvPr/>
          </p:nvCxnSpPr>
          <p:spPr>
            <a:xfrm rot="10800000" flipH="1">
              <a:off x="3490925" y="2905100"/>
              <a:ext cx="642900" cy="42900"/>
            </a:xfrm>
            <a:prstGeom prst="curvedConnector3">
              <a:avLst>
                <a:gd name="adj1" fmla="val 50000"/>
              </a:avLst>
            </a:prstGeom>
            <a:noFill/>
            <a:ln w="9525" cap="flat" cmpd="sng">
              <a:solidFill>
                <a:schemeClr val="dk2"/>
              </a:solidFill>
              <a:prstDash val="solid"/>
              <a:round/>
              <a:headEnd type="none" w="med" len="med"/>
              <a:tailEnd type="none" w="med" len="med"/>
            </a:ln>
          </p:spPr>
        </p:cxnSp>
      </p:grpSp>
      <p:sp>
        <p:nvSpPr>
          <p:cNvPr id="38" name="Google Shape;1270;p30">
            <a:extLst>
              <a:ext uri="{FF2B5EF4-FFF2-40B4-BE49-F238E27FC236}">
                <a16:creationId xmlns:a16="http://schemas.microsoft.com/office/drawing/2014/main" id="{E62F4480-9E4A-41CA-9484-0A25B3039C30}"/>
              </a:ext>
            </a:extLst>
          </p:cNvPr>
          <p:cNvSpPr txBox="1"/>
          <p:nvPr/>
        </p:nvSpPr>
        <p:spPr>
          <a:xfrm>
            <a:off x="804487" y="2984148"/>
            <a:ext cx="1924493" cy="8976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6000" dirty="0">
                <a:solidFill>
                  <a:schemeClr val="dk1"/>
                </a:solidFill>
                <a:latin typeface="#9Slide05 SVNBulgary" pitchFamily="2" charset="0"/>
                <a:ea typeface="Titillium Web"/>
                <a:cs typeface="#9Slide03 Arima Madurai Black" panose="00000A00000000000000" pitchFamily="2" charset="0"/>
                <a:sym typeface="Titillium Web"/>
              </a:rPr>
              <a:t>Luật chơi</a:t>
            </a:r>
            <a:endParaRPr sz="6000" dirty="0">
              <a:solidFill>
                <a:schemeClr val="dk1"/>
              </a:solidFill>
              <a:latin typeface="#9Slide05 SVNBulgary" pitchFamily="2" charset="0"/>
              <a:ea typeface="Titillium Web"/>
              <a:cs typeface="#9Slide03 Arima Madurai Black" panose="00000A00000000000000" pitchFamily="2" charset="0"/>
              <a:sym typeface="Titillium Web"/>
            </a:endParaRPr>
          </a:p>
        </p:txBody>
      </p:sp>
      <p:grpSp>
        <p:nvGrpSpPr>
          <p:cNvPr id="39" name="Google Shape;1272;p30">
            <a:extLst>
              <a:ext uri="{FF2B5EF4-FFF2-40B4-BE49-F238E27FC236}">
                <a16:creationId xmlns:a16="http://schemas.microsoft.com/office/drawing/2014/main" id="{99B3F147-EA4E-42F3-9B29-032E96205636}"/>
              </a:ext>
            </a:extLst>
          </p:cNvPr>
          <p:cNvGrpSpPr/>
          <p:nvPr/>
        </p:nvGrpSpPr>
        <p:grpSpPr>
          <a:xfrm>
            <a:off x="4607969" y="990751"/>
            <a:ext cx="7280964" cy="606749"/>
            <a:chOff x="4333163" y="1359759"/>
            <a:chExt cx="5460723" cy="455061"/>
          </a:xfrm>
        </p:grpSpPr>
        <p:sp>
          <p:nvSpPr>
            <p:cNvPr id="40" name="Google Shape;1273;p30">
              <a:extLst>
                <a:ext uri="{FF2B5EF4-FFF2-40B4-BE49-F238E27FC236}">
                  <a16:creationId xmlns:a16="http://schemas.microsoft.com/office/drawing/2014/main" id="{80C94644-1621-40D0-983B-2A5CA2677005}"/>
                </a:ext>
              </a:extLst>
            </p:cNvPr>
            <p:cNvSpPr txBox="1"/>
            <p:nvPr/>
          </p:nvSpPr>
          <p:spPr>
            <a:xfrm>
              <a:off x="4333163" y="1385520"/>
              <a:ext cx="550800" cy="429300"/>
            </a:xfrm>
            <a:prstGeom prst="rect">
              <a:avLst/>
            </a:prstGeom>
            <a:noFill/>
            <a:ln>
              <a:noFill/>
            </a:ln>
          </p:spPr>
          <p:txBody>
            <a:bodyPr spcFirstLastPara="1" wrap="square" lIns="121900" tIns="121900" rIns="121900" bIns="121900" anchor="ctr" anchorCtr="0">
              <a:noAutofit/>
            </a:bodyPr>
            <a:lstStyle/>
            <a:p>
              <a:pPr algn="ctr">
                <a:spcAft>
                  <a:spcPts val="1600"/>
                </a:spcAft>
              </a:pPr>
              <a:r>
                <a:rPr lang="en" sz="3200" b="1" dirty="0">
                  <a:solidFill>
                    <a:schemeClr val="bg1"/>
                  </a:solidFill>
                  <a:latin typeface="#9Slide03 Arima Madurai" panose="00000500000000000000" pitchFamily="2" charset="0"/>
                  <a:ea typeface="Architects Daughter"/>
                  <a:cs typeface="#9Slide03 Arima Madurai" panose="00000500000000000000" pitchFamily="2" charset="0"/>
                  <a:sym typeface="Architects Daughter"/>
                </a:rPr>
                <a:t>1</a:t>
              </a:r>
              <a:endParaRPr sz="3200" b="1" dirty="0">
                <a:solidFill>
                  <a:schemeClr val="bg1"/>
                </a:solidFill>
                <a:latin typeface="#9Slide03 Arima Madurai" panose="00000500000000000000" pitchFamily="2" charset="0"/>
                <a:ea typeface="Architects Daughter"/>
                <a:cs typeface="#9Slide03 Arima Madurai" panose="00000500000000000000" pitchFamily="2" charset="0"/>
                <a:sym typeface="Architects Daughter"/>
              </a:endParaRPr>
            </a:p>
          </p:txBody>
        </p:sp>
        <p:sp>
          <p:nvSpPr>
            <p:cNvPr id="41" name="Google Shape;1275;p30">
              <a:extLst>
                <a:ext uri="{FF2B5EF4-FFF2-40B4-BE49-F238E27FC236}">
                  <a16:creationId xmlns:a16="http://schemas.microsoft.com/office/drawing/2014/main" id="{1F1EEA31-2552-4502-AE26-79314F62A928}"/>
                </a:ext>
              </a:extLst>
            </p:cNvPr>
            <p:cNvSpPr txBox="1"/>
            <p:nvPr/>
          </p:nvSpPr>
          <p:spPr>
            <a:xfrm>
              <a:off x="5196584" y="1359759"/>
              <a:ext cx="4597302" cy="335400"/>
            </a:xfrm>
            <a:prstGeom prst="rect">
              <a:avLst/>
            </a:prstGeom>
            <a:noFill/>
            <a:ln>
              <a:noFill/>
            </a:ln>
          </p:spPr>
          <p:txBody>
            <a:bodyPr spcFirstLastPara="1" wrap="square" lIns="121900" tIns="121900" rIns="121900" bIns="121900" anchor="ctr" anchorCtr="0">
              <a:noAutofit/>
            </a:bodyPr>
            <a:lstStyle/>
            <a:p>
              <a:pPr algn="just">
                <a:lnSpc>
                  <a:spcPct val="115000"/>
                </a:lnSpc>
                <a:spcAft>
                  <a:spcPts val="1000"/>
                </a:spcAft>
              </a:pP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4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nhóm</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sẽ</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lần</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lượt</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đọc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1 </a:t>
              </a:r>
              <a:r>
                <a:rPr lang="en-US" sz="3200" dirty="0" err="1">
                  <a:latin typeface="#9Slide03 Arima Madurai" panose="00000500000000000000" pitchFamily="2" charset="0"/>
                  <a:ea typeface="Calibri" panose="020F0502020204030204" pitchFamily="34" charset="0"/>
                  <a:cs typeface="#9Slide03 Arima Madurai" panose="00000500000000000000" pitchFamily="2" charset="0"/>
                </a:rPr>
                <a:t>đoạn</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thơ</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lục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bát</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mà</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mình</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yêu</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và</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giải</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lí</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do</a:t>
              </a:r>
            </a:p>
          </p:txBody>
        </p:sp>
      </p:grpSp>
      <p:grpSp>
        <p:nvGrpSpPr>
          <p:cNvPr id="42" name="Google Shape;1276;p30">
            <a:extLst>
              <a:ext uri="{FF2B5EF4-FFF2-40B4-BE49-F238E27FC236}">
                <a16:creationId xmlns:a16="http://schemas.microsoft.com/office/drawing/2014/main" id="{4CAB6F7C-B4F9-4524-A0C8-4415047F4A45}"/>
              </a:ext>
            </a:extLst>
          </p:cNvPr>
          <p:cNvGrpSpPr/>
          <p:nvPr/>
        </p:nvGrpSpPr>
        <p:grpSpPr>
          <a:xfrm>
            <a:off x="4607969" y="5407610"/>
            <a:ext cx="7284509" cy="572399"/>
            <a:chOff x="4388984" y="4502284"/>
            <a:chExt cx="5463381" cy="429300"/>
          </a:xfrm>
        </p:grpSpPr>
        <p:sp>
          <p:nvSpPr>
            <p:cNvPr id="43" name="Google Shape;1277;p30">
              <a:extLst>
                <a:ext uri="{FF2B5EF4-FFF2-40B4-BE49-F238E27FC236}">
                  <a16:creationId xmlns:a16="http://schemas.microsoft.com/office/drawing/2014/main" id="{3AC9F858-7487-49C1-970C-47736B8EEAFD}"/>
                </a:ext>
              </a:extLst>
            </p:cNvPr>
            <p:cNvSpPr txBox="1"/>
            <p:nvPr/>
          </p:nvSpPr>
          <p:spPr>
            <a:xfrm>
              <a:off x="4388984" y="4502284"/>
              <a:ext cx="550800" cy="429300"/>
            </a:xfrm>
            <a:prstGeom prst="rect">
              <a:avLst/>
            </a:prstGeom>
            <a:noFill/>
            <a:ln>
              <a:noFill/>
            </a:ln>
          </p:spPr>
          <p:txBody>
            <a:bodyPr spcFirstLastPara="1" wrap="square" lIns="121900" tIns="121900" rIns="121900" bIns="121900" anchor="ctr" anchorCtr="0">
              <a:noAutofit/>
            </a:bodyPr>
            <a:lstStyle/>
            <a:p>
              <a:pPr algn="ctr">
                <a:spcAft>
                  <a:spcPts val="1600"/>
                </a:spcAft>
              </a:pPr>
              <a:r>
                <a:rPr lang="en" sz="3200" b="1" dirty="0">
                  <a:solidFill>
                    <a:schemeClr val="bg1"/>
                  </a:solidFill>
                  <a:latin typeface="#9Slide03 Arima Madurai" panose="00000500000000000000" pitchFamily="2" charset="0"/>
                  <a:ea typeface="Architects Daughter"/>
                  <a:cs typeface="#9Slide03 Arima Madurai" panose="00000500000000000000" pitchFamily="2" charset="0"/>
                  <a:sym typeface="Architects Daughter"/>
                </a:rPr>
                <a:t>3</a:t>
              </a:r>
              <a:endParaRPr sz="3200" b="1" dirty="0">
                <a:solidFill>
                  <a:schemeClr val="bg1"/>
                </a:solidFill>
                <a:latin typeface="#9Slide03 Arima Madurai" panose="00000500000000000000" pitchFamily="2" charset="0"/>
                <a:ea typeface="Architects Daughter"/>
                <a:cs typeface="#9Slide03 Arima Madurai" panose="00000500000000000000" pitchFamily="2" charset="0"/>
                <a:sym typeface="Architects Daughter"/>
              </a:endParaRPr>
            </a:p>
          </p:txBody>
        </p:sp>
        <p:sp>
          <p:nvSpPr>
            <p:cNvPr id="44" name="Google Shape;1279;p30">
              <a:extLst>
                <a:ext uri="{FF2B5EF4-FFF2-40B4-BE49-F238E27FC236}">
                  <a16:creationId xmlns:a16="http://schemas.microsoft.com/office/drawing/2014/main" id="{8FE459EB-9AA5-4562-9771-253625B3962E}"/>
                </a:ext>
              </a:extLst>
            </p:cNvPr>
            <p:cNvSpPr txBox="1"/>
            <p:nvPr/>
          </p:nvSpPr>
          <p:spPr>
            <a:xfrm>
              <a:off x="5218081" y="4529252"/>
              <a:ext cx="4634284" cy="335400"/>
            </a:xfrm>
            <a:prstGeom prst="rect">
              <a:avLst/>
            </a:prstGeom>
            <a:noFill/>
            <a:ln>
              <a:noFill/>
            </a:ln>
          </p:spPr>
          <p:txBody>
            <a:bodyPr spcFirstLastPara="1" wrap="square" lIns="121900" tIns="121900" rIns="121900" bIns="121900" anchor="ctr" anchorCtr="0">
              <a:noAutofit/>
            </a:bodyPr>
            <a:lstStyle/>
            <a:p>
              <a:pPr algn="just"/>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Nhóm</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nào</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đọc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nhiều</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nhất</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sẽ</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thắng</a:t>
              </a:r>
              <a:endParaRPr sz="3200" b="1" dirty="0">
                <a:solidFill>
                  <a:schemeClr val="dk1"/>
                </a:solidFill>
                <a:latin typeface="#9Slide03 Arima Madurai" panose="00000500000000000000" pitchFamily="2" charset="0"/>
                <a:ea typeface="Architects Daughter"/>
                <a:cs typeface="#9Slide03 Arima Madurai" panose="00000500000000000000" pitchFamily="2" charset="0"/>
                <a:sym typeface="Architects Daughter"/>
              </a:endParaRPr>
            </a:p>
          </p:txBody>
        </p:sp>
      </p:grpSp>
      <p:grpSp>
        <p:nvGrpSpPr>
          <p:cNvPr id="45" name="Google Shape;1280;p30">
            <a:extLst>
              <a:ext uri="{FF2B5EF4-FFF2-40B4-BE49-F238E27FC236}">
                <a16:creationId xmlns:a16="http://schemas.microsoft.com/office/drawing/2014/main" id="{E6DD0959-EBAB-46ED-A78F-C51A610EE7D6}"/>
              </a:ext>
            </a:extLst>
          </p:cNvPr>
          <p:cNvGrpSpPr/>
          <p:nvPr/>
        </p:nvGrpSpPr>
        <p:grpSpPr>
          <a:xfrm>
            <a:off x="4607969" y="3215293"/>
            <a:ext cx="7280965" cy="572399"/>
            <a:chOff x="4333163" y="2696990"/>
            <a:chExt cx="5460724" cy="429300"/>
          </a:xfrm>
        </p:grpSpPr>
        <p:sp>
          <p:nvSpPr>
            <p:cNvPr id="46" name="Google Shape;1281;p30">
              <a:extLst>
                <a:ext uri="{FF2B5EF4-FFF2-40B4-BE49-F238E27FC236}">
                  <a16:creationId xmlns:a16="http://schemas.microsoft.com/office/drawing/2014/main" id="{62D2256B-FE3D-40B2-8499-21B9AED2C7D7}"/>
                </a:ext>
              </a:extLst>
            </p:cNvPr>
            <p:cNvSpPr txBox="1"/>
            <p:nvPr/>
          </p:nvSpPr>
          <p:spPr>
            <a:xfrm>
              <a:off x="4333163" y="2696990"/>
              <a:ext cx="550800" cy="429300"/>
            </a:xfrm>
            <a:prstGeom prst="rect">
              <a:avLst/>
            </a:prstGeom>
            <a:noFill/>
            <a:ln>
              <a:noFill/>
            </a:ln>
          </p:spPr>
          <p:txBody>
            <a:bodyPr spcFirstLastPara="1" wrap="square" lIns="121900" tIns="121900" rIns="121900" bIns="121900" anchor="ctr" anchorCtr="0">
              <a:noAutofit/>
            </a:bodyPr>
            <a:lstStyle/>
            <a:p>
              <a:pPr algn="ctr">
                <a:spcAft>
                  <a:spcPts val="1600"/>
                </a:spcAft>
              </a:pPr>
              <a:r>
                <a:rPr lang="en" sz="3200" b="1" dirty="0">
                  <a:solidFill>
                    <a:schemeClr val="bg1"/>
                  </a:solidFill>
                  <a:latin typeface="#9Slide03 Arima Madurai" panose="00000500000000000000" pitchFamily="2" charset="0"/>
                  <a:ea typeface="Architects Daughter"/>
                  <a:cs typeface="#9Slide03 Arima Madurai" panose="00000500000000000000" pitchFamily="2" charset="0"/>
                  <a:sym typeface="Architects Daughter"/>
                </a:rPr>
                <a:t>2</a:t>
              </a:r>
              <a:endParaRPr sz="3200" b="1" dirty="0">
                <a:solidFill>
                  <a:schemeClr val="bg1"/>
                </a:solidFill>
                <a:latin typeface="#9Slide03 Arima Madurai" panose="00000500000000000000" pitchFamily="2" charset="0"/>
                <a:ea typeface="Architects Daughter"/>
                <a:cs typeface="#9Slide03 Arima Madurai" panose="00000500000000000000" pitchFamily="2" charset="0"/>
                <a:sym typeface="Architects Daughter"/>
              </a:endParaRPr>
            </a:p>
          </p:txBody>
        </p:sp>
        <p:sp>
          <p:nvSpPr>
            <p:cNvPr id="47" name="Google Shape;1283;p30">
              <a:extLst>
                <a:ext uri="{FF2B5EF4-FFF2-40B4-BE49-F238E27FC236}">
                  <a16:creationId xmlns:a16="http://schemas.microsoft.com/office/drawing/2014/main" id="{1BC1E312-62A0-4D09-B86B-127A267242B8}"/>
                </a:ext>
              </a:extLst>
            </p:cNvPr>
            <p:cNvSpPr txBox="1"/>
            <p:nvPr/>
          </p:nvSpPr>
          <p:spPr>
            <a:xfrm>
              <a:off x="5159602" y="2716453"/>
              <a:ext cx="4634285" cy="335400"/>
            </a:xfrm>
            <a:prstGeom prst="rect">
              <a:avLst/>
            </a:prstGeom>
            <a:noFill/>
            <a:ln>
              <a:noFill/>
            </a:ln>
          </p:spPr>
          <p:txBody>
            <a:bodyPr spcFirstLastPara="1" wrap="square" lIns="121900" tIns="121900" rIns="121900" bIns="121900" anchor="ctr" anchorCtr="0">
              <a:noAutofit/>
            </a:bodyPr>
            <a:lstStyle/>
            <a:p>
              <a:pPr algn="just">
                <a:lnSpc>
                  <a:spcPct val="115000"/>
                </a:lnSpc>
                <a:spcAft>
                  <a:spcPts val="1000"/>
                </a:spcAft>
              </a:pPr>
              <a:r>
                <a:rPr lang="en-US" sz="3200" dirty="0" err="1">
                  <a:latin typeface="#9Slide03 Arima Madurai" panose="00000500000000000000" pitchFamily="2" charset="0"/>
                  <a:ea typeface="Calibri" panose="020F0502020204030204" pitchFamily="34" charset="0"/>
                  <a:cs typeface="#9Slide03 Arima Madurai" panose="00000500000000000000" pitchFamily="2" charset="0"/>
                </a:rPr>
                <a:t>Y</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êu</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cầu</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Sau 5s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mà</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nhóm</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tiếp</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theo</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không</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đọc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ngay</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sẽ</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bị</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loại</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nhóm</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sau</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không</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đọc</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trùng</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nhóm</a:t>
              </a:r>
              <a:r>
                <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effectLst/>
                  <a:latin typeface="#9Slide03 Arima Madurai" panose="00000500000000000000" pitchFamily="2" charset="0"/>
                  <a:ea typeface="Calibri" panose="020F0502020204030204" pitchFamily="34" charset="0"/>
                  <a:cs typeface="#9Slide03 Arima Madurai" panose="00000500000000000000" pitchFamily="2" charset="0"/>
                </a:rPr>
                <a:t>trước</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grpSp>
    </p:spTree>
    <p:extLst>
      <p:ext uri="{BB962C8B-B14F-4D97-AF65-F5344CB8AC3E}">
        <p14:creationId xmlns:p14="http://schemas.microsoft.com/office/powerpoint/2010/main" val="107464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arn(inVertical)">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CB2C72E5-FAF9-41EB-A925-EA01BA73221A}"/>
              </a:ext>
            </a:extLst>
          </p:cNvPr>
          <p:cNvGrpSpPr/>
          <p:nvPr/>
        </p:nvGrpSpPr>
        <p:grpSpPr>
          <a:xfrm>
            <a:off x="3793545" y="348427"/>
            <a:ext cx="4874587" cy="1217483"/>
            <a:chOff x="1113149" y="4725998"/>
            <a:chExt cx="4705585" cy="1017036"/>
          </a:xfrm>
        </p:grpSpPr>
        <p:sp>
          <p:nvSpPr>
            <p:cNvPr id="5" name="Freeform 261">
              <a:extLst>
                <a:ext uri="{FF2B5EF4-FFF2-40B4-BE49-F238E27FC236}">
                  <a16:creationId xmlns:a16="http://schemas.microsoft.com/office/drawing/2014/main" id="{91425BC7-B744-4537-A604-26D4193E4A2F}"/>
                </a:ext>
              </a:extLst>
            </p:cNvPr>
            <p:cNvSpPr>
              <a:spLocks/>
            </p:cNvSpPr>
            <p:nvPr/>
          </p:nvSpPr>
          <p:spPr bwMode="auto">
            <a:xfrm>
              <a:off x="1113149" y="4725998"/>
              <a:ext cx="4705585" cy="1017036"/>
            </a:xfrm>
            <a:custGeom>
              <a:avLst/>
              <a:gdLst>
                <a:gd name="T0" fmla="*/ 48 w 500"/>
                <a:gd name="T1" fmla="*/ 0 h 137"/>
                <a:gd name="T2" fmla="*/ 17 w 500"/>
                <a:gd name="T3" fmla="*/ 10 h 137"/>
                <a:gd name="T4" fmla="*/ 5 w 500"/>
                <a:gd name="T5" fmla="*/ 33 h 137"/>
                <a:gd name="T6" fmla="*/ 11 w 500"/>
                <a:gd name="T7" fmla="*/ 41 h 137"/>
                <a:gd name="T8" fmla="*/ 20 w 500"/>
                <a:gd name="T9" fmla="*/ 42 h 137"/>
                <a:gd name="T10" fmla="*/ 30 w 500"/>
                <a:gd name="T11" fmla="*/ 35 h 137"/>
                <a:gd name="T12" fmla="*/ 34 w 500"/>
                <a:gd name="T13" fmla="*/ 27 h 137"/>
                <a:gd name="T14" fmla="*/ 47 w 500"/>
                <a:gd name="T15" fmla="*/ 22 h 137"/>
                <a:gd name="T16" fmla="*/ 60 w 500"/>
                <a:gd name="T17" fmla="*/ 27 h 137"/>
                <a:gd name="T18" fmla="*/ 65 w 500"/>
                <a:gd name="T19" fmla="*/ 40 h 137"/>
                <a:gd name="T20" fmla="*/ 59 w 500"/>
                <a:gd name="T21" fmla="*/ 56 h 137"/>
                <a:gd name="T22" fmla="*/ 38 w 500"/>
                <a:gd name="T23" fmla="*/ 78 h 137"/>
                <a:gd name="T24" fmla="*/ 9 w 500"/>
                <a:gd name="T25" fmla="*/ 111 h 137"/>
                <a:gd name="T26" fmla="*/ 1 w 500"/>
                <a:gd name="T27" fmla="*/ 129 h 137"/>
                <a:gd name="T28" fmla="*/ 8 w 500"/>
                <a:gd name="T29" fmla="*/ 137 h 137"/>
                <a:gd name="T30" fmla="*/ 492 w 500"/>
                <a:gd name="T31" fmla="*/ 137 h 137"/>
                <a:gd name="T32" fmla="*/ 500 w 500"/>
                <a:gd name="T33" fmla="*/ 129 h 137"/>
                <a:gd name="T34" fmla="*/ 500 w 500"/>
                <a:gd name="T35" fmla="*/ 9 h 137"/>
                <a:gd name="T36" fmla="*/ 492 w 500"/>
                <a:gd name="T37" fmla="*/ 0 h 137"/>
                <a:gd name="T38" fmla="*/ 48 w 500"/>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37">
                  <a:moveTo>
                    <a:pt x="48" y="0"/>
                  </a:moveTo>
                  <a:cubicBezTo>
                    <a:pt x="36" y="0"/>
                    <a:pt x="25" y="3"/>
                    <a:pt x="17" y="10"/>
                  </a:cubicBezTo>
                  <a:cubicBezTo>
                    <a:pt x="9" y="16"/>
                    <a:pt x="5" y="33"/>
                    <a:pt x="5" y="33"/>
                  </a:cubicBezTo>
                  <a:cubicBezTo>
                    <a:pt x="4" y="37"/>
                    <a:pt x="6" y="41"/>
                    <a:pt x="11" y="41"/>
                  </a:cubicBezTo>
                  <a:cubicBezTo>
                    <a:pt x="20" y="42"/>
                    <a:pt x="20" y="42"/>
                    <a:pt x="20" y="42"/>
                  </a:cubicBezTo>
                  <a:cubicBezTo>
                    <a:pt x="25" y="43"/>
                    <a:pt x="29" y="39"/>
                    <a:pt x="30" y="35"/>
                  </a:cubicBezTo>
                  <a:cubicBezTo>
                    <a:pt x="30" y="35"/>
                    <a:pt x="31" y="30"/>
                    <a:pt x="34" y="27"/>
                  </a:cubicBezTo>
                  <a:cubicBezTo>
                    <a:pt x="37" y="24"/>
                    <a:pt x="42" y="22"/>
                    <a:pt x="47" y="22"/>
                  </a:cubicBezTo>
                  <a:cubicBezTo>
                    <a:pt x="53" y="22"/>
                    <a:pt x="57" y="23"/>
                    <a:pt x="60" y="27"/>
                  </a:cubicBezTo>
                  <a:cubicBezTo>
                    <a:pt x="63" y="30"/>
                    <a:pt x="65" y="34"/>
                    <a:pt x="65" y="40"/>
                  </a:cubicBezTo>
                  <a:cubicBezTo>
                    <a:pt x="65" y="45"/>
                    <a:pt x="63" y="51"/>
                    <a:pt x="59" y="56"/>
                  </a:cubicBezTo>
                  <a:cubicBezTo>
                    <a:pt x="57" y="60"/>
                    <a:pt x="50" y="67"/>
                    <a:pt x="38" y="78"/>
                  </a:cubicBezTo>
                  <a:cubicBezTo>
                    <a:pt x="23" y="92"/>
                    <a:pt x="14" y="103"/>
                    <a:pt x="9" y="111"/>
                  </a:cubicBezTo>
                  <a:cubicBezTo>
                    <a:pt x="4" y="119"/>
                    <a:pt x="1" y="129"/>
                    <a:pt x="1" y="129"/>
                  </a:cubicBezTo>
                  <a:cubicBezTo>
                    <a:pt x="0" y="133"/>
                    <a:pt x="3" y="137"/>
                    <a:pt x="8" y="137"/>
                  </a:cubicBezTo>
                  <a:cubicBezTo>
                    <a:pt x="492" y="137"/>
                    <a:pt x="492" y="137"/>
                    <a:pt x="492" y="137"/>
                  </a:cubicBezTo>
                  <a:cubicBezTo>
                    <a:pt x="497" y="137"/>
                    <a:pt x="500" y="133"/>
                    <a:pt x="500" y="129"/>
                  </a:cubicBezTo>
                  <a:cubicBezTo>
                    <a:pt x="500" y="9"/>
                    <a:pt x="500" y="9"/>
                    <a:pt x="500" y="9"/>
                  </a:cubicBezTo>
                  <a:cubicBezTo>
                    <a:pt x="500" y="4"/>
                    <a:pt x="497" y="0"/>
                    <a:pt x="492" y="0"/>
                  </a:cubicBezTo>
                  <a:cubicBezTo>
                    <a:pt x="492" y="0"/>
                    <a:pt x="49" y="0"/>
                    <a:pt x="48" y="0"/>
                  </a:cubicBezTo>
                  <a:close/>
                </a:path>
              </a:pathLst>
            </a:custGeom>
            <a:solidFill>
              <a:srgbClr val="FFABAA"/>
            </a:solidFill>
            <a:ln>
              <a:noFill/>
            </a:ln>
            <a:effectLst/>
          </p:spPr>
          <p:txBody>
            <a:bodyPr vert="horz" wrap="square" lIns="91440" tIns="45720" rIns="91440" bIns="45720" numCol="1" anchor="t" anchorCtr="0" compatLnSpc="1">
              <a:prstTxWarp prst="textNoShape">
                <a:avLst/>
              </a:prstTxWarp>
            </a:bodyPr>
            <a:lstStyle/>
            <a:p>
              <a:endParaRPr lang="zh-CN" altLang="en-US" sz="3600" b="1">
                <a:latin typeface="#9Slide03 Arima Madurai" panose="00000500000000000000" pitchFamily="2" charset="0"/>
                <a:cs typeface="#9Slide03 Arima Madurai" panose="00000500000000000000" pitchFamily="2" charset="0"/>
              </a:endParaRPr>
            </a:p>
          </p:txBody>
        </p:sp>
        <p:sp>
          <p:nvSpPr>
            <p:cNvPr id="6" name="Rectangle 42">
              <a:extLst>
                <a:ext uri="{FF2B5EF4-FFF2-40B4-BE49-F238E27FC236}">
                  <a16:creationId xmlns:a16="http://schemas.microsoft.com/office/drawing/2014/main" id="{DC8AA364-8313-43D9-BCB7-5ACA0B760975}"/>
                </a:ext>
              </a:extLst>
            </p:cNvPr>
            <p:cNvSpPr/>
            <p:nvPr/>
          </p:nvSpPr>
          <p:spPr>
            <a:xfrm flipH="1">
              <a:off x="1693514" y="5115254"/>
              <a:ext cx="4081084" cy="389077"/>
            </a:xfrm>
            <a:prstGeom prst="rect">
              <a:avLst/>
            </a:prstGeom>
            <a:noFill/>
            <a:ln w="12700" cap="flat" cmpd="sng" algn="ctr">
              <a:noFill/>
              <a:prstDash val="solid"/>
            </a:ln>
            <a:effectLst/>
          </p:spPr>
          <p:txBody>
            <a:bodyPr lIns="91440" tIns="0" rIns="91440" bIns="0" rtlCol="0" anchor="t"/>
            <a:lstStyle/>
            <a:p>
              <a:pPr algn="ctr"/>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TÌM Ý VÀ LẬP DÀN Ý</a:t>
              </a:r>
            </a:p>
          </p:txBody>
        </p:sp>
      </p:grpSp>
      <p:sp>
        <p:nvSpPr>
          <p:cNvPr id="9" name="Google Shape;1586;p43">
            <a:extLst>
              <a:ext uri="{FF2B5EF4-FFF2-40B4-BE49-F238E27FC236}">
                <a16:creationId xmlns:a16="http://schemas.microsoft.com/office/drawing/2014/main" id="{D110BB10-D711-468F-B61D-ECCC20E67E37}"/>
              </a:ext>
            </a:extLst>
          </p:cNvPr>
          <p:cNvSpPr/>
          <p:nvPr/>
        </p:nvSpPr>
        <p:spPr>
          <a:xfrm>
            <a:off x="454015" y="3888495"/>
            <a:ext cx="2323475" cy="813340"/>
          </a:xfrm>
          <a:prstGeom prst="roundRect">
            <a:avLst>
              <a:gd name="adj" fmla="val 16667"/>
            </a:avLst>
          </a:prstGeom>
          <a:solidFill>
            <a:schemeClr val="accent6">
              <a:lumMod val="20000"/>
              <a:lumOff val="80000"/>
            </a:schemeClr>
          </a:solidFill>
          <a:ln>
            <a:noFill/>
          </a:ln>
        </p:spPr>
        <p:txBody>
          <a:bodyPr spcFirstLastPara="1" wrap="square" lIns="182875" tIns="91425" rIns="1371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4400" dirty="0">
                <a:solidFill>
                  <a:schemeClr val="dk1"/>
                </a:solidFill>
                <a:latin typeface="#9Slide05 SVNBulgary" pitchFamily="2" charset="0"/>
                <a:ea typeface="Roboto"/>
                <a:cs typeface="Roboto"/>
                <a:sym typeface="Roboto"/>
              </a:rPr>
              <a:t>   Tìm ý</a:t>
            </a:r>
            <a:endParaRPr sz="4400" dirty="0">
              <a:solidFill>
                <a:schemeClr val="dk1"/>
              </a:solidFill>
              <a:latin typeface="#9Slide05 SVNBulgary" pitchFamily="2" charset="0"/>
              <a:ea typeface="Roboto"/>
              <a:cs typeface="Roboto"/>
              <a:sym typeface="Roboto"/>
            </a:endParaRPr>
          </a:p>
        </p:txBody>
      </p:sp>
      <p:sp>
        <p:nvSpPr>
          <p:cNvPr id="10" name="Google Shape;1679;p43">
            <a:extLst>
              <a:ext uri="{FF2B5EF4-FFF2-40B4-BE49-F238E27FC236}">
                <a16:creationId xmlns:a16="http://schemas.microsoft.com/office/drawing/2014/main" id="{2CC0720F-AE6C-4C9E-9998-E1821E66F219}"/>
              </a:ext>
            </a:extLst>
          </p:cNvPr>
          <p:cNvSpPr/>
          <p:nvPr/>
        </p:nvSpPr>
        <p:spPr>
          <a:xfrm>
            <a:off x="155891" y="3888441"/>
            <a:ext cx="806183" cy="813394"/>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200000"/>
              </a:lnSpc>
              <a:spcBef>
                <a:spcPts val="0"/>
              </a:spcBef>
              <a:spcAft>
                <a:spcPts val="0"/>
              </a:spcAft>
              <a:buClr>
                <a:schemeClr val="dk1"/>
              </a:buClr>
              <a:buSzPts val="1100"/>
              <a:buFont typeface="Arial"/>
              <a:buNone/>
            </a:pPr>
            <a:r>
              <a:rPr lang="en" sz="3200" b="1" dirty="0">
                <a:solidFill>
                  <a:schemeClr val="lt1"/>
                </a:solidFill>
                <a:latin typeface="#9Slide03 Arima Madurai Black" panose="00000A00000000000000" pitchFamily="2" charset="0"/>
                <a:ea typeface="Roboto"/>
                <a:cs typeface="#9Slide03 Arima Madurai Black" panose="00000A00000000000000" pitchFamily="2" charset="0"/>
                <a:sym typeface="Roboto"/>
              </a:rPr>
              <a:t>*</a:t>
            </a:r>
            <a:endParaRPr sz="3200" dirty="0">
              <a:solidFill>
                <a:schemeClr val="lt1"/>
              </a:solidFill>
              <a:latin typeface="#9Slide03 Arima Madurai Black" panose="00000A00000000000000" pitchFamily="2" charset="0"/>
              <a:cs typeface="#9Slide03 Arima Madurai Black" panose="00000A00000000000000" pitchFamily="2" charset="0"/>
            </a:endParaRPr>
          </a:p>
        </p:txBody>
      </p:sp>
      <p:sp>
        <p:nvSpPr>
          <p:cNvPr id="11" name="Google Shape;1604;p41">
            <a:extLst>
              <a:ext uri="{FF2B5EF4-FFF2-40B4-BE49-F238E27FC236}">
                <a16:creationId xmlns:a16="http://schemas.microsoft.com/office/drawing/2014/main" id="{BB61F326-1EE5-4323-A1B7-85456B06DCEA}"/>
              </a:ext>
            </a:extLst>
          </p:cNvPr>
          <p:cNvSpPr/>
          <p:nvPr/>
        </p:nvSpPr>
        <p:spPr>
          <a:xfrm rot="-10799753">
            <a:off x="3635610" y="2268702"/>
            <a:ext cx="7833573" cy="111462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B8D3A9">
              <a:alpha val="3176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5;p41">
            <a:extLst>
              <a:ext uri="{FF2B5EF4-FFF2-40B4-BE49-F238E27FC236}">
                <a16:creationId xmlns:a16="http://schemas.microsoft.com/office/drawing/2014/main" id="{7BB25C65-0E2A-4627-8234-9A7F426C24D6}"/>
              </a:ext>
            </a:extLst>
          </p:cNvPr>
          <p:cNvSpPr/>
          <p:nvPr/>
        </p:nvSpPr>
        <p:spPr>
          <a:xfrm rot="-10799753">
            <a:off x="3616516" y="3678853"/>
            <a:ext cx="7852714" cy="1386255"/>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FDEBB0">
              <a:alpha val="3176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613;p41">
            <a:extLst>
              <a:ext uri="{FF2B5EF4-FFF2-40B4-BE49-F238E27FC236}">
                <a16:creationId xmlns:a16="http://schemas.microsoft.com/office/drawing/2014/main" id="{87CA8C2E-0F77-4A0E-9858-8E1E71F62759}"/>
              </a:ext>
            </a:extLst>
          </p:cNvPr>
          <p:cNvSpPr txBox="1"/>
          <p:nvPr/>
        </p:nvSpPr>
        <p:spPr>
          <a:xfrm>
            <a:off x="4286672" y="2626544"/>
            <a:ext cx="7011834" cy="363757"/>
          </a:xfrm>
          <a:prstGeom prst="rect">
            <a:avLst/>
          </a:prstGeom>
          <a:noFill/>
          <a:ln>
            <a:noFill/>
          </a:ln>
        </p:spPr>
        <p:txBody>
          <a:bodyPr spcFirstLastPara="1" wrap="square" lIns="91425" tIns="91425" rIns="91425" bIns="91425" anchor="ctr" anchorCtr="0">
            <a:noAutofit/>
          </a:bodyPr>
          <a:lstStyle/>
          <a:p>
            <a:pPr algn="just"/>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Bài</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thơ</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lục</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bát</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em</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là</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bài</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thơ</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nào</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a:t>
            </a:r>
          </a:p>
        </p:txBody>
      </p:sp>
      <p:sp>
        <p:nvSpPr>
          <p:cNvPr id="14" name="Google Shape;1624;p41">
            <a:extLst>
              <a:ext uri="{FF2B5EF4-FFF2-40B4-BE49-F238E27FC236}">
                <a16:creationId xmlns:a16="http://schemas.microsoft.com/office/drawing/2014/main" id="{D15990B7-9C0F-4CC3-9828-8D645EA9E343}"/>
              </a:ext>
            </a:extLst>
          </p:cNvPr>
          <p:cNvSpPr/>
          <p:nvPr/>
        </p:nvSpPr>
        <p:spPr>
          <a:xfrm>
            <a:off x="3616466" y="5394672"/>
            <a:ext cx="7833667" cy="1114901"/>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D2ADF2">
              <a:alpha val="3176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26;p41">
            <a:extLst>
              <a:ext uri="{FF2B5EF4-FFF2-40B4-BE49-F238E27FC236}">
                <a16:creationId xmlns:a16="http://schemas.microsoft.com/office/drawing/2014/main" id="{0BB74150-343C-4229-A6AB-3D62BAB3C822}"/>
              </a:ext>
            </a:extLst>
          </p:cNvPr>
          <p:cNvSpPr txBox="1"/>
          <p:nvPr/>
        </p:nvSpPr>
        <p:spPr>
          <a:xfrm>
            <a:off x="3793545" y="5873742"/>
            <a:ext cx="7406829" cy="318161"/>
          </a:xfrm>
          <a:prstGeom prst="rect">
            <a:avLst/>
          </a:prstGeom>
          <a:noFill/>
          <a:ln>
            <a:noFill/>
          </a:ln>
        </p:spPr>
        <p:txBody>
          <a:bodyPr spcFirstLastPara="1" wrap="square" lIns="91425" tIns="91425" rIns="91425" bIns="91425" anchor="ctr" anchorCtr="0">
            <a:noAutofit/>
          </a:bodyPr>
          <a:lstStyle/>
          <a:p>
            <a:pPr algn="just"/>
            <a:r>
              <a:rPr lang="en-US" sz="2800" dirty="0" err="1">
                <a:latin typeface="#9Slide03 Arima Madurai" panose="00000500000000000000" pitchFamily="2" charset="0"/>
                <a:cs typeface="#9Slide03 Arima Madurai" panose="00000500000000000000" pitchFamily="2" charset="0"/>
              </a:rPr>
              <a:t>Em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có</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suy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nghĩ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và</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xúc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gì</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khi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đọc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bài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a:t>
            </a:r>
            <a:endParaRPr lang="en-VN" sz="2800"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16" name="Google Shape;1628;p41">
            <a:extLst>
              <a:ext uri="{FF2B5EF4-FFF2-40B4-BE49-F238E27FC236}">
                <a16:creationId xmlns:a16="http://schemas.microsoft.com/office/drawing/2014/main" id="{02212A36-8740-47C9-8E1C-E993EC7F14B9}"/>
              </a:ext>
            </a:extLst>
          </p:cNvPr>
          <p:cNvSpPr txBox="1"/>
          <p:nvPr/>
        </p:nvSpPr>
        <p:spPr>
          <a:xfrm>
            <a:off x="3830561" y="4295165"/>
            <a:ext cx="7467945" cy="299695"/>
          </a:xfrm>
          <a:prstGeom prst="rect">
            <a:avLst/>
          </a:prstGeom>
          <a:noFill/>
          <a:ln>
            <a:noFill/>
          </a:ln>
        </p:spPr>
        <p:txBody>
          <a:bodyPr spcFirstLastPara="1" wrap="square" lIns="91425" tIns="91425" rIns="91425" bIns="91425" anchor="ctr" anchorCtr="0">
            <a:noAutofit/>
          </a:bodyPr>
          <a:lstStyle/>
          <a:p>
            <a:pPr algn="just"/>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Chi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tiết</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nội</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dung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hoặc</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yếu</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tố</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nghệ</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nào</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trong</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bài</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thơ</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làm</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cho</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em</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Vì</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800" dirty="0" err="1">
                <a:latin typeface="#9Slide03 Arima Madurai" panose="00000500000000000000" pitchFamily="2" charset="0"/>
                <a:ea typeface="Calibri" panose="020F0502020204030204" pitchFamily="34" charset="0"/>
                <a:cs typeface="#9Slide03 Arima Madurai" panose="00000500000000000000" pitchFamily="2" charset="0"/>
              </a:rPr>
              <a:t>sao</a:t>
            </a:r>
            <a:r>
              <a:rPr lang="en-US" sz="2800" dirty="0">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23718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1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6;p43">
            <a:extLst>
              <a:ext uri="{FF2B5EF4-FFF2-40B4-BE49-F238E27FC236}">
                <a16:creationId xmlns:a16="http://schemas.microsoft.com/office/drawing/2014/main" id="{9DE75A6A-6510-4197-A54A-48E261DDE3F9}"/>
              </a:ext>
            </a:extLst>
          </p:cNvPr>
          <p:cNvSpPr/>
          <p:nvPr/>
        </p:nvSpPr>
        <p:spPr>
          <a:xfrm>
            <a:off x="3935194" y="277332"/>
            <a:ext cx="4288810" cy="813340"/>
          </a:xfrm>
          <a:prstGeom prst="roundRect">
            <a:avLst>
              <a:gd name="adj" fmla="val 16667"/>
            </a:avLst>
          </a:prstGeom>
          <a:solidFill>
            <a:schemeClr val="accent5">
              <a:lumMod val="20000"/>
              <a:lumOff val="80000"/>
            </a:schemeClr>
          </a:solidFill>
          <a:ln>
            <a:noFill/>
          </a:ln>
        </p:spPr>
        <p:txBody>
          <a:bodyPr spcFirstLastPara="1" wrap="square" lIns="182875" tIns="91425" rIns="1371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Clr>
                <a:schemeClr val="dk1"/>
              </a:buClr>
              <a:buSzPts val="1100"/>
              <a:buFont typeface="Arial"/>
              <a:buNone/>
            </a:pPr>
            <a:r>
              <a:rPr lang="en" sz="4400" dirty="0">
                <a:solidFill>
                  <a:schemeClr val="dk1"/>
                </a:solidFill>
                <a:latin typeface="#9Slide05 SVNBulgary" pitchFamily="2" charset="0"/>
                <a:ea typeface="Roboto"/>
                <a:cs typeface="Roboto"/>
                <a:sym typeface="Roboto"/>
              </a:rPr>
              <a:t>		Lập dàn ý</a:t>
            </a:r>
            <a:endParaRPr sz="4400" dirty="0">
              <a:solidFill>
                <a:schemeClr val="dk1"/>
              </a:solidFill>
              <a:latin typeface="#9Slide05 SVNBulgary" pitchFamily="2" charset="0"/>
              <a:ea typeface="Roboto"/>
              <a:cs typeface="Roboto"/>
              <a:sym typeface="Roboto"/>
            </a:endParaRPr>
          </a:p>
        </p:txBody>
      </p:sp>
      <p:sp>
        <p:nvSpPr>
          <p:cNvPr id="6" name="Google Shape;1679;p43">
            <a:extLst>
              <a:ext uri="{FF2B5EF4-FFF2-40B4-BE49-F238E27FC236}">
                <a16:creationId xmlns:a16="http://schemas.microsoft.com/office/drawing/2014/main" id="{9D0F62CF-1F30-4F15-B591-2FFB682A15A6}"/>
              </a:ext>
            </a:extLst>
          </p:cNvPr>
          <p:cNvSpPr/>
          <p:nvPr/>
        </p:nvSpPr>
        <p:spPr>
          <a:xfrm>
            <a:off x="3690651" y="277277"/>
            <a:ext cx="806183" cy="813394"/>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200000"/>
              </a:lnSpc>
              <a:spcBef>
                <a:spcPts val="0"/>
              </a:spcBef>
              <a:spcAft>
                <a:spcPts val="0"/>
              </a:spcAft>
              <a:buClr>
                <a:schemeClr val="dk1"/>
              </a:buClr>
              <a:buSzPts val="1100"/>
              <a:buFont typeface="Arial"/>
              <a:buNone/>
            </a:pPr>
            <a:r>
              <a:rPr lang="en" sz="3200" b="1" dirty="0">
                <a:solidFill>
                  <a:schemeClr val="lt1"/>
                </a:solidFill>
                <a:latin typeface="#9Slide03 Arima Madurai Black" panose="00000A00000000000000" pitchFamily="2" charset="0"/>
                <a:ea typeface="Roboto"/>
                <a:cs typeface="#9Slide03 Arima Madurai Black" panose="00000A00000000000000" pitchFamily="2" charset="0"/>
                <a:sym typeface="Roboto"/>
              </a:rPr>
              <a:t>*</a:t>
            </a:r>
            <a:endParaRPr sz="3200" dirty="0">
              <a:solidFill>
                <a:schemeClr val="lt1"/>
              </a:solidFill>
              <a:latin typeface="#9Slide03 Arima Madurai Black" panose="00000A00000000000000" pitchFamily="2" charset="0"/>
              <a:cs typeface="#9Slide03 Arima Madurai Black" panose="00000A00000000000000" pitchFamily="2" charset="0"/>
            </a:endParaRPr>
          </a:p>
        </p:txBody>
      </p:sp>
      <p:grpSp>
        <p:nvGrpSpPr>
          <p:cNvPr id="3" name="Group 2">
            <a:extLst>
              <a:ext uri="{FF2B5EF4-FFF2-40B4-BE49-F238E27FC236}">
                <a16:creationId xmlns:a16="http://schemas.microsoft.com/office/drawing/2014/main" id="{957CE834-A613-4151-B187-034B06ADC747}"/>
              </a:ext>
            </a:extLst>
          </p:cNvPr>
          <p:cNvGrpSpPr/>
          <p:nvPr/>
        </p:nvGrpSpPr>
        <p:grpSpPr>
          <a:xfrm>
            <a:off x="495161" y="1412435"/>
            <a:ext cx="2420982" cy="1201795"/>
            <a:chOff x="5775821" y="3599421"/>
            <a:chExt cx="2420982" cy="1201795"/>
          </a:xfrm>
        </p:grpSpPr>
        <p:sp>
          <p:nvSpPr>
            <p:cNvPr id="31" name="Google Shape;492;p26">
              <a:extLst>
                <a:ext uri="{FF2B5EF4-FFF2-40B4-BE49-F238E27FC236}">
                  <a16:creationId xmlns:a16="http://schemas.microsoft.com/office/drawing/2014/main" id="{B5DFA890-8E79-4B75-A550-9C77CBBDC36B}"/>
                </a:ext>
              </a:extLst>
            </p:cNvPr>
            <p:cNvSpPr/>
            <p:nvPr/>
          </p:nvSpPr>
          <p:spPr>
            <a:xfrm>
              <a:off x="5860544" y="3642077"/>
              <a:ext cx="2336259" cy="1093621"/>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4">
                <a:lumMod val="20000"/>
                <a:lumOff val="80000"/>
              </a:schemeClr>
            </a:solidFill>
            <a:ln>
              <a:noFill/>
            </a:ln>
          </p:spPr>
          <p:txBody>
            <a:bodyPr/>
            <a:lstStyle/>
            <a:p>
              <a:endParaRPr lang="en-US" dirty="0"/>
            </a:p>
          </p:txBody>
        </p:sp>
        <p:sp>
          <p:nvSpPr>
            <p:cNvPr id="32" name="Google Shape;497;p26">
              <a:extLst>
                <a:ext uri="{FF2B5EF4-FFF2-40B4-BE49-F238E27FC236}">
                  <a16:creationId xmlns:a16="http://schemas.microsoft.com/office/drawing/2014/main" id="{5884E8C5-1800-4275-AC99-6F8AD981A248}"/>
                </a:ext>
              </a:extLst>
            </p:cNvPr>
            <p:cNvSpPr/>
            <p:nvPr/>
          </p:nvSpPr>
          <p:spPr>
            <a:xfrm>
              <a:off x="5775821" y="3599421"/>
              <a:ext cx="2420982" cy="1201795"/>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TextBox 32">
            <a:extLst>
              <a:ext uri="{FF2B5EF4-FFF2-40B4-BE49-F238E27FC236}">
                <a16:creationId xmlns:a16="http://schemas.microsoft.com/office/drawing/2014/main" id="{3A5EB1D3-4785-46EA-913C-B8A3E402AB9B}"/>
              </a:ext>
            </a:extLst>
          </p:cNvPr>
          <p:cNvSpPr txBox="1"/>
          <p:nvPr/>
        </p:nvSpPr>
        <p:spPr>
          <a:xfrm>
            <a:off x="835391" y="1728446"/>
            <a:ext cx="1775461" cy="523220"/>
          </a:xfrm>
          <a:prstGeom prst="rect">
            <a:avLst/>
          </a:prstGeom>
          <a:noFill/>
        </p:spPr>
        <p:txBody>
          <a:bodyPr wrap="square">
            <a:spAutoFit/>
          </a:bodyPr>
          <a:lstStyle/>
          <a:p>
            <a:pPr algn="just"/>
            <a:r>
              <a:rPr lang="vi-VN" sz="28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Mở đoạn</a:t>
            </a:r>
            <a:r>
              <a:rPr lang="en-US" sz="28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34" name="TextBox 33">
            <a:extLst>
              <a:ext uri="{FF2B5EF4-FFF2-40B4-BE49-F238E27FC236}">
                <a16:creationId xmlns:a16="http://schemas.microsoft.com/office/drawing/2014/main" id="{4B2CC188-86FA-4879-99FA-62CC0A461546}"/>
              </a:ext>
            </a:extLst>
          </p:cNvPr>
          <p:cNvSpPr txBox="1"/>
          <p:nvPr/>
        </p:nvSpPr>
        <p:spPr>
          <a:xfrm>
            <a:off x="3166352" y="1728446"/>
            <a:ext cx="8530487" cy="523220"/>
          </a:xfrm>
          <a:prstGeom prst="rect">
            <a:avLst/>
          </a:prstGeom>
          <a:noFill/>
        </p:spPr>
        <p:txBody>
          <a:bodyPr wrap="square">
            <a:spAutoFit/>
          </a:bodyPr>
          <a:lstStyle/>
          <a:p>
            <a:pPr algn="just"/>
            <a:r>
              <a:rPr lang="vi-VN" sz="2800" dirty="0">
                <a:latin typeface="#9Slide03 Arima Madurai" panose="00000500000000000000" pitchFamily="2" charset="0"/>
                <a:cs typeface="#9Slide03 Arima Madurai" panose="00000500000000000000" pitchFamily="2" charset="0"/>
              </a:rPr>
              <a:t>Nêu tên bài thơ, tác giả, cảm nghĩ chung về bài thơ </a:t>
            </a:r>
            <a:endParaRPr lang="en-US" sz="2800" dirty="0">
              <a:latin typeface="#9Slide03 Arima Madurai" panose="00000500000000000000" pitchFamily="2" charset="0"/>
              <a:cs typeface="#9Slide03 Arima Madurai" panose="00000500000000000000" pitchFamily="2" charset="0"/>
            </a:endParaRPr>
          </a:p>
        </p:txBody>
      </p:sp>
      <p:grpSp>
        <p:nvGrpSpPr>
          <p:cNvPr id="36" name="Group 35">
            <a:extLst>
              <a:ext uri="{FF2B5EF4-FFF2-40B4-BE49-F238E27FC236}">
                <a16:creationId xmlns:a16="http://schemas.microsoft.com/office/drawing/2014/main" id="{DB77B82C-F147-483E-9AC2-5CEF8A764D05}"/>
              </a:ext>
            </a:extLst>
          </p:cNvPr>
          <p:cNvGrpSpPr/>
          <p:nvPr/>
        </p:nvGrpSpPr>
        <p:grpSpPr>
          <a:xfrm>
            <a:off x="495161" y="3369445"/>
            <a:ext cx="2420982" cy="1201795"/>
            <a:chOff x="5775821" y="3599421"/>
            <a:chExt cx="2420982" cy="1201795"/>
          </a:xfrm>
        </p:grpSpPr>
        <p:sp>
          <p:nvSpPr>
            <p:cNvPr id="37" name="Google Shape;492;p26">
              <a:extLst>
                <a:ext uri="{FF2B5EF4-FFF2-40B4-BE49-F238E27FC236}">
                  <a16:creationId xmlns:a16="http://schemas.microsoft.com/office/drawing/2014/main" id="{6C4BBA65-BD8B-4B7C-9D07-AC6260CF7B03}"/>
                </a:ext>
              </a:extLst>
            </p:cNvPr>
            <p:cNvSpPr/>
            <p:nvPr/>
          </p:nvSpPr>
          <p:spPr>
            <a:xfrm>
              <a:off x="5860544" y="3642077"/>
              <a:ext cx="2336259" cy="1093621"/>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38" name="Google Shape;497;p26">
              <a:extLst>
                <a:ext uri="{FF2B5EF4-FFF2-40B4-BE49-F238E27FC236}">
                  <a16:creationId xmlns:a16="http://schemas.microsoft.com/office/drawing/2014/main" id="{0D8F8E3A-F963-47A0-AF8B-8FAB3C76CA7F}"/>
                </a:ext>
              </a:extLst>
            </p:cNvPr>
            <p:cNvSpPr/>
            <p:nvPr/>
          </p:nvSpPr>
          <p:spPr>
            <a:xfrm>
              <a:off x="5775821" y="3599421"/>
              <a:ext cx="2420982" cy="1201795"/>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F8BFE4D1-D847-47CD-9591-BFF384B3CEF9}"/>
              </a:ext>
            </a:extLst>
          </p:cNvPr>
          <p:cNvSpPr txBox="1"/>
          <p:nvPr/>
        </p:nvSpPr>
        <p:spPr>
          <a:xfrm>
            <a:off x="640045" y="3685456"/>
            <a:ext cx="2030968" cy="523220"/>
          </a:xfrm>
          <a:prstGeom prst="rect">
            <a:avLst/>
          </a:prstGeom>
          <a:noFill/>
        </p:spPr>
        <p:txBody>
          <a:bodyPr wrap="square">
            <a:spAutoFit/>
          </a:bodyPr>
          <a:lstStyle/>
          <a:p>
            <a:pPr algn="just"/>
            <a:r>
              <a:rPr lang="en-US" sz="2800" dirty="0" err="1">
                <a:latin typeface="#9Slide03 Arima Madurai Black" panose="00000A00000000000000" pitchFamily="2" charset="0"/>
                <a:ea typeface="Calibri" panose="020F0502020204030204" pitchFamily="34" charset="0"/>
                <a:cs typeface="#9Slide03 Arima Madurai Black" panose="00000A00000000000000" pitchFamily="2" charset="0"/>
              </a:rPr>
              <a:t>Thân</a:t>
            </a:r>
            <a:r>
              <a:rPr lang="vi-VN" sz="28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 đoạn</a:t>
            </a:r>
            <a:r>
              <a:rPr lang="en-US" sz="28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40" name="TextBox 39">
            <a:extLst>
              <a:ext uri="{FF2B5EF4-FFF2-40B4-BE49-F238E27FC236}">
                <a16:creationId xmlns:a16="http://schemas.microsoft.com/office/drawing/2014/main" id="{8DDB9F40-C8FF-4377-B147-FA1E2B67D908}"/>
              </a:ext>
            </a:extLst>
          </p:cNvPr>
          <p:cNvSpPr txBox="1"/>
          <p:nvPr/>
        </p:nvSpPr>
        <p:spPr>
          <a:xfrm>
            <a:off x="3226513" y="3254568"/>
            <a:ext cx="8385603" cy="1384995"/>
          </a:xfrm>
          <a:prstGeom prst="rect">
            <a:avLst/>
          </a:prstGeom>
          <a:noFill/>
        </p:spPr>
        <p:txBody>
          <a:bodyPr wrap="square">
            <a:spAutoFit/>
          </a:bodyPr>
          <a:lstStyle/>
          <a:p>
            <a:pPr algn="just"/>
            <a:r>
              <a:rPr lang="en-US" sz="2800" dirty="0" err="1">
                <a:latin typeface="#9Slide03 Arima Madurai" panose="00000500000000000000" pitchFamily="2" charset="0"/>
                <a:cs typeface="#9Slide03 Arima Madurai" panose="00000500000000000000" pitchFamily="2" charset="0"/>
              </a:rPr>
              <a:t>Chỉ</a:t>
            </a:r>
            <a:r>
              <a:rPr lang="en-US" sz="2800" dirty="0">
                <a:latin typeface="#9Slide03 Arima Madurai" panose="00000500000000000000" pitchFamily="2" charset="0"/>
                <a:cs typeface="#9Slide03 Arima Madurai" panose="00000500000000000000" pitchFamily="2" charset="0"/>
              </a:rPr>
              <a:t> ra</a:t>
            </a:r>
            <a:r>
              <a:rPr lang="vi-VN" sz="2800" dirty="0">
                <a:latin typeface="#9Slide03 Arima Madurai" panose="00000500000000000000" pitchFamily="2" charset="0"/>
                <a:cs typeface="#9Slide03 Arima Madurai" panose="00000500000000000000" pitchFamily="2" charset="0"/>
              </a:rPr>
              <a:t> nội dung </a:t>
            </a:r>
            <a:r>
              <a:rPr lang="en-US" sz="2800" dirty="0" err="1">
                <a:latin typeface="#9Slide03 Arima Madurai" panose="00000500000000000000" pitchFamily="2" charset="0"/>
                <a:cs typeface="#9Slide03 Arima Madurai" panose="00000500000000000000" pitchFamily="2" charset="0"/>
              </a:rPr>
              <a:t>và</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nghệ</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thuật</a:t>
            </a:r>
            <a:r>
              <a:rPr lang="en-US" sz="2800" dirty="0">
                <a:latin typeface="#9Slide03 Arima Madurai" panose="00000500000000000000" pitchFamily="2" charset="0"/>
                <a:cs typeface="#9Slide03 Arima Madurai" panose="00000500000000000000" pitchFamily="2" charset="0"/>
              </a:rPr>
              <a:t> </a:t>
            </a:r>
            <a:r>
              <a:rPr lang="vi-VN" sz="2800" dirty="0">
                <a:latin typeface="#9Slide03 Arima Madurai" panose="00000500000000000000" pitchFamily="2" charset="0"/>
                <a:cs typeface="#9Slide03 Arima Madurai" panose="00000500000000000000" pitchFamily="2" charset="0"/>
              </a:rPr>
              <a:t>(câu thơ, hình ảnh, biện pháp tu từ,...)</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cụ</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thể</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bài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khiến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em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yêu</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thích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và</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có</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xúc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suy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nghĩ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và</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nêu</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lí</a:t>
            </a:r>
            <a:r>
              <a:rPr lang="en-US" sz="2800" dirty="0">
                <a:latin typeface="#9Slide03 Arima Madurai" panose="00000500000000000000" pitchFamily="2" charset="0"/>
                <a:cs typeface="#9Slide03 Arima Madurai" panose="00000500000000000000" pitchFamily="2" charset="0"/>
              </a:rPr>
              <a:t> do </a:t>
            </a:r>
          </a:p>
        </p:txBody>
      </p:sp>
      <p:grpSp>
        <p:nvGrpSpPr>
          <p:cNvPr id="42" name="Group 41">
            <a:extLst>
              <a:ext uri="{FF2B5EF4-FFF2-40B4-BE49-F238E27FC236}">
                <a16:creationId xmlns:a16="http://schemas.microsoft.com/office/drawing/2014/main" id="{D188419E-EF54-40AD-8507-F69165BED00D}"/>
              </a:ext>
            </a:extLst>
          </p:cNvPr>
          <p:cNvGrpSpPr/>
          <p:nvPr/>
        </p:nvGrpSpPr>
        <p:grpSpPr>
          <a:xfrm>
            <a:off x="495161" y="5266411"/>
            <a:ext cx="2420982" cy="1201795"/>
            <a:chOff x="5775821" y="3599421"/>
            <a:chExt cx="2420982" cy="1201795"/>
          </a:xfrm>
        </p:grpSpPr>
        <p:sp>
          <p:nvSpPr>
            <p:cNvPr id="43" name="Google Shape;492;p26">
              <a:extLst>
                <a:ext uri="{FF2B5EF4-FFF2-40B4-BE49-F238E27FC236}">
                  <a16:creationId xmlns:a16="http://schemas.microsoft.com/office/drawing/2014/main" id="{3B181D7B-45B5-4501-82E5-11313F0A6D99}"/>
                </a:ext>
              </a:extLst>
            </p:cNvPr>
            <p:cNvSpPr/>
            <p:nvPr/>
          </p:nvSpPr>
          <p:spPr>
            <a:xfrm>
              <a:off x="5860544" y="3642077"/>
              <a:ext cx="2336259" cy="1093621"/>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3">
                <a:lumMod val="20000"/>
                <a:lumOff val="80000"/>
              </a:schemeClr>
            </a:solidFill>
            <a:ln>
              <a:noFill/>
            </a:ln>
          </p:spPr>
          <p:txBody>
            <a:bodyPr/>
            <a:lstStyle/>
            <a:p>
              <a:endParaRPr lang="en-US" dirty="0"/>
            </a:p>
          </p:txBody>
        </p:sp>
        <p:sp>
          <p:nvSpPr>
            <p:cNvPr id="44" name="Google Shape;497;p26">
              <a:extLst>
                <a:ext uri="{FF2B5EF4-FFF2-40B4-BE49-F238E27FC236}">
                  <a16:creationId xmlns:a16="http://schemas.microsoft.com/office/drawing/2014/main" id="{52C8E006-3532-4945-A066-9507631D93DB}"/>
                </a:ext>
              </a:extLst>
            </p:cNvPr>
            <p:cNvSpPr/>
            <p:nvPr/>
          </p:nvSpPr>
          <p:spPr>
            <a:xfrm>
              <a:off x="5775821" y="3599421"/>
              <a:ext cx="2420982" cy="1201795"/>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TextBox 44">
            <a:extLst>
              <a:ext uri="{FF2B5EF4-FFF2-40B4-BE49-F238E27FC236}">
                <a16:creationId xmlns:a16="http://schemas.microsoft.com/office/drawing/2014/main" id="{88DE31F8-327C-42A6-82B9-62DC79CE5E0E}"/>
              </a:ext>
            </a:extLst>
          </p:cNvPr>
          <p:cNvSpPr txBox="1"/>
          <p:nvPr/>
        </p:nvSpPr>
        <p:spPr>
          <a:xfrm>
            <a:off x="835391" y="5582422"/>
            <a:ext cx="1775461" cy="523220"/>
          </a:xfrm>
          <a:prstGeom prst="rect">
            <a:avLst/>
          </a:prstGeom>
          <a:noFill/>
        </p:spPr>
        <p:txBody>
          <a:bodyPr wrap="square">
            <a:spAutoFit/>
          </a:bodyPr>
          <a:lstStyle/>
          <a:p>
            <a:pPr algn="just"/>
            <a:r>
              <a:rPr lang="en-US" sz="2800" dirty="0" err="1">
                <a:latin typeface="#9Slide03 Arima Madurai Black" panose="00000A00000000000000" pitchFamily="2" charset="0"/>
                <a:ea typeface="Calibri" panose="020F0502020204030204" pitchFamily="34" charset="0"/>
                <a:cs typeface="#9Slide03 Arima Madurai Black" panose="00000A00000000000000" pitchFamily="2" charset="0"/>
              </a:rPr>
              <a:t>Kết</a:t>
            </a:r>
            <a:r>
              <a:rPr lang="vi-VN" sz="28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 đoạn</a:t>
            </a:r>
            <a:r>
              <a:rPr lang="en-US" sz="28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46" name="TextBox 45">
            <a:extLst>
              <a:ext uri="{FF2B5EF4-FFF2-40B4-BE49-F238E27FC236}">
                <a16:creationId xmlns:a16="http://schemas.microsoft.com/office/drawing/2014/main" id="{9AC5D267-8D1B-46CD-8FB8-1CF3F2349805}"/>
              </a:ext>
            </a:extLst>
          </p:cNvPr>
          <p:cNvSpPr txBox="1"/>
          <p:nvPr/>
        </p:nvSpPr>
        <p:spPr>
          <a:xfrm>
            <a:off x="3166353" y="5448581"/>
            <a:ext cx="8445763" cy="954107"/>
          </a:xfrm>
          <a:prstGeom prst="rect">
            <a:avLst/>
          </a:prstGeom>
          <a:noFill/>
        </p:spPr>
        <p:txBody>
          <a:bodyPr wrap="square">
            <a:spAutoFit/>
          </a:bodyPr>
          <a:lstStyle/>
          <a:p>
            <a:pPr algn="just"/>
            <a:r>
              <a:rPr lang="vi-VN" sz="2800" dirty="0">
                <a:latin typeface="#9Slide03 Arima Madurai" panose="00000500000000000000" pitchFamily="2" charset="0"/>
                <a:cs typeface="#9Slide03 Arima Madurai" panose="00000500000000000000" pitchFamily="2" charset="0"/>
              </a:rPr>
              <a:t>Khái quát lại cảm nghĩ của bản thân về nội dung mình thích và ý nghĩa chung của bài thơ</a:t>
            </a:r>
            <a:endParaRPr lang="en-US" sz="24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Tree>
    <p:extLst>
      <p:ext uri="{BB962C8B-B14F-4D97-AF65-F5344CB8AC3E}">
        <p14:creationId xmlns:p14="http://schemas.microsoft.com/office/powerpoint/2010/main" val="72678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par>
                                <p:cTn id="27" presetID="2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3" grpId="0"/>
      <p:bldP spid="34" grpId="0"/>
      <p:bldP spid="39" grpId="0"/>
      <p:bldP spid="40"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312;p22">
            <a:extLst>
              <a:ext uri="{FF2B5EF4-FFF2-40B4-BE49-F238E27FC236}">
                <a16:creationId xmlns:a16="http://schemas.microsoft.com/office/drawing/2014/main" id="{A51880D7-005B-41A2-829C-29E2D89E9F97}"/>
              </a:ext>
            </a:extLst>
          </p:cNvPr>
          <p:cNvSpPr/>
          <p:nvPr/>
        </p:nvSpPr>
        <p:spPr>
          <a:xfrm>
            <a:off x="4038257" y="658242"/>
            <a:ext cx="7615468" cy="1598416"/>
          </a:xfrm>
          <a:custGeom>
            <a:avLst/>
            <a:gdLst/>
            <a:ahLst/>
            <a:cxnLst/>
            <a:rect l="l" t="t" r="r" b="b"/>
            <a:pathLst>
              <a:path w="9540" h="3955" extrusionOk="0">
                <a:moveTo>
                  <a:pt x="2637" y="0"/>
                </a:moveTo>
                <a:lnTo>
                  <a:pt x="2429" y="35"/>
                </a:lnTo>
                <a:lnTo>
                  <a:pt x="2221" y="70"/>
                </a:lnTo>
                <a:lnTo>
                  <a:pt x="2013" y="70"/>
                </a:lnTo>
                <a:lnTo>
                  <a:pt x="1805" y="174"/>
                </a:lnTo>
                <a:lnTo>
                  <a:pt x="1562" y="208"/>
                </a:lnTo>
                <a:lnTo>
                  <a:pt x="1319" y="243"/>
                </a:lnTo>
                <a:lnTo>
                  <a:pt x="1076" y="312"/>
                </a:lnTo>
                <a:lnTo>
                  <a:pt x="695" y="486"/>
                </a:lnTo>
                <a:lnTo>
                  <a:pt x="486" y="555"/>
                </a:lnTo>
                <a:lnTo>
                  <a:pt x="313" y="659"/>
                </a:lnTo>
                <a:lnTo>
                  <a:pt x="174" y="798"/>
                </a:lnTo>
                <a:lnTo>
                  <a:pt x="70" y="971"/>
                </a:lnTo>
                <a:lnTo>
                  <a:pt x="36" y="1180"/>
                </a:lnTo>
                <a:lnTo>
                  <a:pt x="1" y="1388"/>
                </a:lnTo>
                <a:lnTo>
                  <a:pt x="36" y="1561"/>
                </a:lnTo>
                <a:lnTo>
                  <a:pt x="36" y="1700"/>
                </a:lnTo>
                <a:lnTo>
                  <a:pt x="1" y="2116"/>
                </a:lnTo>
                <a:lnTo>
                  <a:pt x="70" y="2532"/>
                </a:lnTo>
                <a:lnTo>
                  <a:pt x="140" y="2914"/>
                </a:lnTo>
                <a:lnTo>
                  <a:pt x="244" y="3296"/>
                </a:lnTo>
                <a:lnTo>
                  <a:pt x="278" y="3434"/>
                </a:lnTo>
                <a:lnTo>
                  <a:pt x="348" y="3538"/>
                </a:lnTo>
                <a:lnTo>
                  <a:pt x="417" y="3642"/>
                </a:lnTo>
                <a:lnTo>
                  <a:pt x="556" y="3677"/>
                </a:lnTo>
                <a:lnTo>
                  <a:pt x="695" y="3712"/>
                </a:lnTo>
                <a:lnTo>
                  <a:pt x="868" y="3781"/>
                </a:lnTo>
                <a:lnTo>
                  <a:pt x="1041" y="3816"/>
                </a:lnTo>
                <a:lnTo>
                  <a:pt x="1215" y="3816"/>
                </a:lnTo>
                <a:lnTo>
                  <a:pt x="1284" y="3781"/>
                </a:lnTo>
                <a:lnTo>
                  <a:pt x="1388" y="3816"/>
                </a:lnTo>
                <a:lnTo>
                  <a:pt x="1562" y="3851"/>
                </a:lnTo>
                <a:lnTo>
                  <a:pt x="1805" y="3885"/>
                </a:lnTo>
                <a:lnTo>
                  <a:pt x="2013" y="3885"/>
                </a:lnTo>
                <a:lnTo>
                  <a:pt x="2498" y="3920"/>
                </a:lnTo>
                <a:lnTo>
                  <a:pt x="3019" y="3920"/>
                </a:lnTo>
                <a:lnTo>
                  <a:pt x="3296" y="3955"/>
                </a:lnTo>
                <a:lnTo>
                  <a:pt x="3574" y="3955"/>
                </a:lnTo>
                <a:lnTo>
                  <a:pt x="3782" y="3920"/>
                </a:lnTo>
                <a:lnTo>
                  <a:pt x="4441" y="3920"/>
                </a:lnTo>
                <a:lnTo>
                  <a:pt x="5135" y="3955"/>
                </a:lnTo>
                <a:lnTo>
                  <a:pt x="6453" y="3955"/>
                </a:lnTo>
                <a:lnTo>
                  <a:pt x="7042" y="3920"/>
                </a:lnTo>
                <a:lnTo>
                  <a:pt x="7806" y="3851"/>
                </a:lnTo>
                <a:lnTo>
                  <a:pt x="8187" y="3816"/>
                </a:lnTo>
                <a:lnTo>
                  <a:pt x="8569" y="3712"/>
                </a:lnTo>
                <a:lnTo>
                  <a:pt x="8777" y="3642"/>
                </a:lnTo>
                <a:lnTo>
                  <a:pt x="8916" y="3573"/>
                </a:lnTo>
                <a:lnTo>
                  <a:pt x="9020" y="3469"/>
                </a:lnTo>
                <a:lnTo>
                  <a:pt x="9158" y="3330"/>
                </a:lnTo>
                <a:lnTo>
                  <a:pt x="9262" y="3157"/>
                </a:lnTo>
                <a:lnTo>
                  <a:pt x="9332" y="2983"/>
                </a:lnTo>
                <a:lnTo>
                  <a:pt x="9401" y="2810"/>
                </a:lnTo>
                <a:lnTo>
                  <a:pt x="9471" y="2428"/>
                </a:lnTo>
                <a:lnTo>
                  <a:pt x="9505" y="2012"/>
                </a:lnTo>
                <a:lnTo>
                  <a:pt x="9540" y="1492"/>
                </a:lnTo>
                <a:lnTo>
                  <a:pt x="9505" y="1249"/>
                </a:lnTo>
                <a:lnTo>
                  <a:pt x="9471" y="971"/>
                </a:lnTo>
                <a:lnTo>
                  <a:pt x="9436" y="763"/>
                </a:lnTo>
                <a:lnTo>
                  <a:pt x="9367" y="590"/>
                </a:lnTo>
                <a:lnTo>
                  <a:pt x="9262" y="451"/>
                </a:lnTo>
                <a:lnTo>
                  <a:pt x="9158" y="347"/>
                </a:lnTo>
                <a:lnTo>
                  <a:pt x="8950" y="243"/>
                </a:lnTo>
                <a:lnTo>
                  <a:pt x="8742" y="208"/>
                </a:lnTo>
                <a:lnTo>
                  <a:pt x="8291" y="139"/>
                </a:lnTo>
                <a:lnTo>
                  <a:pt x="7944" y="139"/>
                </a:lnTo>
                <a:lnTo>
                  <a:pt x="7632" y="104"/>
                </a:lnTo>
                <a:lnTo>
                  <a:pt x="7216" y="35"/>
                </a:lnTo>
                <a:lnTo>
                  <a:pt x="6834" y="0"/>
                </a:lnTo>
                <a:lnTo>
                  <a:pt x="6383" y="0"/>
                </a:lnTo>
                <a:lnTo>
                  <a:pt x="5967" y="35"/>
                </a:lnTo>
                <a:lnTo>
                  <a:pt x="5447" y="0"/>
                </a:lnTo>
                <a:close/>
              </a:path>
            </a:pathLst>
          </a:custGeom>
          <a:solidFill>
            <a:schemeClr val="accent5">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latin typeface="#9Slide03 Arima Madurai" panose="00000500000000000000" pitchFamily="2" charset="0"/>
                <a:cs typeface="#9Slide03 Arima Madurai" panose="00000500000000000000" pitchFamily="2" charset="0"/>
              </a:rPr>
              <a:t>Bám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sát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dàn</a:t>
            </a:r>
            <a:r>
              <a:rPr lang="en-US" sz="2800" dirty="0">
                <a:latin typeface="#9Slide03 Arima Madurai" panose="00000500000000000000" pitchFamily="2" charset="0"/>
                <a:cs typeface="#9Slide03 Arima Madurai" panose="00000500000000000000" pitchFamily="2" charset="0"/>
              </a:rPr>
              <a:t> ý, </a:t>
            </a:r>
            <a:r>
              <a:rPr lang="en-US" sz="2800" dirty="0" err="1">
                <a:latin typeface="#9Slide03 Arima Madurai" panose="00000500000000000000" pitchFamily="2" charset="0"/>
                <a:cs typeface="#9Slide03 Arima Madurai" panose="00000500000000000000" pitchFamily="2" charset="0"/>
              </a:rPr>
              <a:t>chú</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trọng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những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yếu</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tố</a:t>
            </a:r>
            <a:r>
              <a:rPr lang="en-US" sz="2800" dirty="0">
                <a:latin typeface="#9Slide03 Arima Madurai" panose="00000500000000000000" pitchFamily="2" charset="0"/>
                <a:cs typeface="#9Slide03 Arima Madurai" panose="00000500000000000000" pitchFamily="2" charset="0"/>
              </a:rPr>
              <a:t> </a:t>
            </a:r>
          </a:p>
          <a:p>
            <a:pPr marL="0" lvl="0" indent="0" algn="ctr" rtl="0">
              <a:spcBef>
                <a:spcPts val="0"/>
              </a:spcBef>
              <a:spcAft>
                <a:spcPts val="0"/>
              </a:spcAft>
              <a:buNone/>
            </a:pPr>
            <a:r>
              <a:rPr lang="en-US" sz="2800" dirty="0" err="1">
                <a:latin typeface="#9Slide03 Arima Madurai" panose="00000500000000000000" pitchFamily="2" charset="0"/>
                <a:cs typeface="#9Slide03 Arima Madurai" panose="00000500000000000000" pitchFamily="2" charset="0"/>
              </a:rPr>
              <a:t>đã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khơi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gợi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xúc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em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nhan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đề</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thể</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nhịp</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vần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từ</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ngữ</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hình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ảnh</a:t>
            </a:r>
            <a:r>
              <a:rPr lang="en-US" sz="2800" dirty="0">
                <a:latin typeface="#9Slide03 Arima Madurai" panose="00000500000000000000" pitchFamily="2" charset="0"/>
                <a:cs typeface="#9Slide03 Arima Madurai" panose="00000500000000000000" pitchFamily="2" charset="0"/>
              </a:rPr>
              <a:t>, BPTT …</a:t>
            </a:r>
            <a:endParaRPr sz="2800" dirty="0">
              <a:latin typeface="#9Slide03 Arima Madurai" panose="00000500000000000000" pitchFamily="2" charset="0"/>
              <a:cs typeface="#9Slide03 Arima Madurai" panose="00000500000000000000" pitchFamily="2" charset="0"/>
            </a:endParaRPr>
          </a:p>
        </p:txBody>
      </p:sp>
      <p:sp>
        <p:nvSpPr>
          <p:cNvPr id="35" name="Google Shape;312;p22">
            <a:extLst>
              <a:ext uri="{FF2B5EF4-FFF2-40B4-BE49-F238E27FC236}">
                <a16:creationId xmlns:a16="http://schemas.microsoft.com/office/drawing/2014/main" id="{C1FB9974-57FA-4EA7-9B08-60B70C229E61}"/>
              </a:ext>
            </a:extLst>
          </p:cNvPr>
          <p:cNvSpPr/>
          <p:nvPr/>
        </p:nvSpPr>
        <p:spPr>
          <a:xfrm>
            <a:off x="4038257" y="2650071"/>
            <a:ext cx="7615468" cy="1598416"/>
          </a:xfrm>
          <a:custGeom>
            <a:avLst/>
            <a:gdLst/>
            <a:ahLst/>
            <a:cxnLst/>
            <a:rect l="l" t="t" r="r" b="b"/>
            <a:pathLst>
              <a:path w="9540" h="3955" extrusionOk="0">
                <a:moveTo>
                  <a:pt x="2637" y="0"/>
                </a:moveTo>
                <a:lnTo>
                  <a:pt x="2429" y="35"/>
                </a:lnTo>
                <a:lnTo>
                  <a:pt x="2221" y="70"/>
                </a:lnTo>
                <a:lnTo>
                  <a:pt x="2013" y="70"/>
                </a:lnTo>
                <a:lnTo>
                  <a:pt x="1805" y="174"/>
                </a:lnTo>
                <a:lnTo>
                  <a:pt x="1562" y="208"/>
                </a:lnTo>
                <a:lnTo>
                  <a:pt x="1319" y="243"/>
                </a:lnTo>
                <a:lnTo>
                  <a:pt x="1076" y="312"/>
                </a:lnTo>
                <a:lnTo>
                  <a:pt x="695" y="486"/>
                </a:lnTo>
                <a:lnTo>
                  <a:pt x="486" y="555"/>
                </a:lnTo>
                <a:lnTo>
                  <a:pt x="313" y="659"/>
                </a:lnTo>
                <a:lnTo>
                  <a:pt x="174" y="798"/>
                </a:lnTo>
                <a:lnTo>
                  <a:pt x="70" y="971"/>
                </a:lnTo>
                <a:lnTo>
                  <a:pt x="36" y="1180"/>
                </a:lnTo>
                <a:lnTo>
                  <a:pt x="1" y="1388"/>
                </a:lnTo>
                <a:lnTo>
                  <a:pt x="36" y="1561"/>
                </a:lnTo>
                <a:lnTo>
                  <a:pt x="36" y="1700"/>
                </a:lnTo>
                <a:lnTo>
                  <a:pt x="1" y="2116"/>
                </a:lnTo>
                <a:lnTo>
                  <a:pt x="70" y="2532"/>
                </a:lnTo>
                <a:lnTo>
                  <a:pt x="140" y="2914"/>
                </a:lnTo>
                <a:lnTo>
                  <a:pt x="244" y="3296"/>
                </a:lnTo>
                <a:lnTo>
                  <a:pt x="278" y="3434"/>
                </a:lnTo>
                <a:lnTo>
                  <a:pt x="348" y="3538"/>
                </a:lnTo>
                <a:lnTo>
                  <a:pt x="417" y="3642"/>
                </a:lnTo>
                <a:lnTo>
                  <a:pt x="556" y="3677"/>
                </a:lnTo>
                <a:lnTo>
                  <a:pt x="695" y="3712"/>
                </a:lnTo>
                <a:lnTo>
                  <a:pt x="868" y="3781"/>
                </a:lnTo>
                <a:lnTo>
                  <a:pt x="1041" y="3816"/>
                </a:lnTo>
                <a:lnTo>
                  <a:pt x="1215" y="3816"/>
                </a:lnTo>
                <a:lnTo>
                  <a:pt x="1284" y="3781"/>
                </a:lnTo>
                <a:lnTo>
                  <a:pt x="1388" y="3816"/>
                </a:lnTo>
                <a:lnTo>
                  <a:pt x="1562" y="3851"/>
                </a:lnTo>
                <a:lnTo>
                  <a:pt x="1805" y="3885"/>
                </a:lnTo>
                <a:lnTo>
                  <a:pt x="2013" y="3885"/>
                </a:lnTo>
                <a:lnTo>
                  <a:pt x="2498" y="3920"/>
                </a:lnTo>
                <a:lnTo>
                  <a:pt x="3019" y="3920"/>
                </a:lnTo>
                <a:lnTo>
                  <a:pt x="3296" y="3955"/>
                </a:lnTo>
                <a:lnTo>
                  <a:pt x="3574" y="3955"/>
                </a:lnTo>
                <a:lnTo>
                  <a:pt x="3782" y="3920"/>
                </a:lnTo>
                <a:lnTo>
                  <a:pt x="4441" y="3920"/>
                </a:lnTo>
                <a:lnTo>
                  <a:pt x="5135" y="3955"/>
                </a:lnTo>
                <a:lnTo>
                  <a:pt x="6453" y="3955"/>
                </a:lnTo>
                <a:lnTo>
                  <a:pt x="7042" y="3920"/>
                </a:lnTo>
                <a:lnTo>
                  <a:pt x="7806" y="3851"/>
                </a:lnTo>
                <a:lnTo>
                  <a:pt x="8187" y="3816"/>
                </a:lnTo>
                <a:lnTo>
                  <a:pt x="8569" y="3712"/>
                </a:lnTo>
                <a:lnTo>
                  <a:pt x="8777" y="3642"/>
                </a:lnTo>
                <a:lnTo>
                  <a:pt x="8916" y="3573"/>
                </a:lnTo>
                <a:lnTo>
                  <a:pt x="9020" y="3469"/>
                </a:lnTo>
                <a:lnTo>
                  <a:pt x="9158" y="3330"/>
                </a:lnTo>
                <a:lnTo>
                  <a:pt x="9262" y="3157"/>
                </a:lnTo>
                <a:lnTo>
                  <a:pt x="9332" y="2983"/>
                </a:lnTo>
                <a:lnTo>
                  <a:pt x="9401" y="2810"/>
                </a:lnTo>
                <a:lnTo>
                  <a:pt x="9471" y="2428"/>
                </a:lnTo>
                <a:lnTo>
                  <a:pt x="9505" y="2012"/>
                </a:lnTo>
                <a:lnTo>
                  <a:pt x="9540" y="1492"/>
                </a:lnTo>
                <a:lnTo>
                  <a:pt x="9505" y="1249"/>
                </a:lnTo>
                <a:lnTo>
                  <a:pt x="9471" y="971"/>
                </a:lnTo>
                <a:lnTo>
                  <a:pt x="9436" y="763"/>
                </a:lnTo>
                <a:lnTo>
                  <a:pt x="9367" y="590"/>
                </a:lnTo>
                <a:lnTo>
                  <a:pt x="9262" y="451"/>
                </a:lnTo>
                <a:lnTo>
                  <a:pt x="9158" y="347"/>
                </a:lnTo>
                <a:lnTo>
                  <a:pt x="8950" y="243"/>
                </a:lnTo>
                <a:lnTo>
                  <a:pt x="8742" y="208"/>
                </a:lnTo>
                <a:lnTo>
                  <a:pt x="8291" y="139"/>
                </a:lnTo>
                <a:lnTo>
                  <a:pt x="7944" y="139"/>
                </a:lnTo>
                <a:lnTo>
                  <a:pt x="7632" y="104"/>
                </a:lnTo>
                <a:lnTo>
                  <a:pt x="7216" y="35"/>
                </a:lnTo>
                <a:lnTo>
                  <a:pt x="6834" y="0"/>
                </a:lnTo>
                <a:lnTo>
                  <a:pt x="6383" y="0"/>
                </a:lnTo>
                <a:lnTo>
                  <a:pt x="5967" y="35"/>
                </a:lnTo>
                <a:lnTo>
                  <a:pt x="5447" y="0"/>
                </a:lnTo>
                <a:close/>
              </a:path>
            </a:pathLst>
          </a:custGeom>
          <a:solidFill>
            <a:schemeClr val="accent6">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latin typeface="#9Slide03 Arima Madurai" panose="00000500000000000000" pitchFamily="2" charset="0"/>
                <a:cs typeface="#9Slide03 Arima Madurai" panose="00000500000000000000" pitchFamily="2" charset="0"/>
              </a:rPr>
              <a:t>Lưu</a:t>
            </a:r>
            <a:r>
              <a:rPr lang="en-US" sz="2800" dirty="0">
                <a:latin typeface="#9Slide03 Arima Madurai" panose="00000500000000000000" pitchFamily="2" charset="0"/>
                <a:cs typeface="#9Slide03 Arima Madurai" panose="00000500000000000000" pitchFamily="2" charset="0"/>
              </a:rPr>
              <a:t> ý </a:t>
            </a:r>
            <a:r>
              <a:rPr lang="en-US" sz="2800" dirty="0" err="1">
                <a:latin typeface="#9Slide03 Arima Madurai" panose="00000500000000000000" pitchFamily="2" charset="0"/>
                <a:cs typeface="#9Slide03 Arima Madurai" panose="00000500000000000000" pitchFamily="2" charset="0"/>
              </a:rPr>
              <a:t>lựa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chọn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từ</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ngữ</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để</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diễn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xúc</a:t>
            </a:r>
            <a:r>
              <a:rPr lang="en-US" sz="2800" dirty="0">
                <a:latin typeface="#9Slide03 Arima Madurai" panose="00000500000000000000" pitchFamily="2" charset="0"/>
                <a:cs typeface="#9Slide03 Arima Madurai" panose="00000500000000000000" pitchFamily="2" charset="0"/>
              </a:rPr>
              <a:t> </a:t>
            </a:r>
          </a:p>
          <a:p>
            <a:pPr marL="0" lvl="0" indent="0" algn="ctr" rtl="0">
              <a:spcBef>
                <a:spcPts val="0"/>
              </a:spcBef>
              <a:spcAft>
                <a:spcPts val="0"/>
              </a:spcAft>
              <a:buNone/>
            </a:pP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em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về</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bài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Kết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nối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các</a:t>
            </a:r>
            <a:r>
              <a:rPr lang="en-US" sz="2800" dirty="0">
                <a:latin typeface="#9Slide03 Arima Madurai" panose="00000500000000000000" pitchFamily="2" charset="0"/>
                <a:cs typeface="#9Slide03 Arima Madurai" panose="00000500000000000000" pitchFamily="2" charset="0"/>
              </a:rPr>
              <a:t> ý </a:t>
            </a:r>
            <a:r>
              <a:rPr lang="en-US" sz="2800" dirty="0" err="1">
                <a:latin typeface="#9Slide03 Arima Madurai" panose="00000500000000000000" pitchFamily="2" charset="0"/>
                <a:cs typeface="#9Slide03 Arima Madurai" panose="00000500000000000000" pitchFamily="2" charset="0"/>
              </a:rPr>
              <a:t>thành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đoạn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văn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Mỗi</a:t>
            </a:r>
            <a:r>
              <a:rPr lang="en-US" sz="2800" dirty="0">
                <a:latin typeface="#9Slide03 Arima Madurai" panose="00000500000000000000" pitchFamily="2" charset="0"/>
                <a:cs typeface="#9Slide03 Arima Madurai" panose="00000500000000000000" pitchFamily="2" charset="0"/>
              </a:rPr>
              <a:t> ý </a:t>
            </a:r>
            <a:r>
              <a:rPr lang="en-US" sz="2800" dirty="0" err="1">
                <a:latin typeface="#9Slide03 Arima Madurai" panose="00000500000000000000" pitchFamily="2" charset="0"/>
                <a:cs typeface="#9Slide03 Arima Madurai" panose="00000500000000000000" pitchFamily="2" charset="0"/>
              </a:rPr>
              <a:t>nên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diễn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đạt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thành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hai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câu</a:t>
            </a:r>
            <a:r>
              <a:rPr lang="en-US" sz="2800" dirty="0">
                <a:latin typeface="#9Slide03 Arima Madurai" panose="00000500000000000000" pitchFamily="2" charset="0"/>
                <a:cs typeface="#9Slide03 Arima Madurai" panose="00000500000000000000" pitchFamily="2" charset="0"/>
              </a:rPr>
              <a:t>.</a:t>
            </a:r>
            <a:endParaRPr sz="2800" dirty="0">
              <a:latin typeface="#9Slide03 Arima Madurai" panose="00000500000000000000" pitchFamily="2" charset="0"/>
              <a:cs typeface="#9Slide03 Arima Madurai" panose="00000500000000000000" pitchFamily="2" charset="0"/>
            </a:endParaRPr>
          </a:p>
        </p:txBody>
      </p:sp>
      <p:sp>
        <p:nvSpPr>
          <p:cNvPr id="36" name="Google Shape;312;p22">
            <a:extLst>
              <a:ext uri="{FF2B5EF4-FFF2-40B4-BE49-F238E27FC236}">
                <a16:creationId xmlns:a16="http://schemas.microsoft.com/office/drawing/2014/main" id="{EF1A8609-C2E4-40E3-A1FF-3069C0AF4640}"/>
              </a:ext>
            </a:extLst>
          </p:cNvPr>
          <p:cNvSpPr/>
          <p:nvPr/>
        </p:nvSpPr>
        <p:spPr>
          <a:xfrm>
            <a:off x="4038257" y="4653526"/>
            <a:ext cx="7615468" cy="1598416"/>
          </a:xfrm>
          <a:custGeom>
            <a:avLst/>
            <a:gdLst/>
            <a:ahLst/>
            <a:cxnLst/>
            <a:rect l="l" t="t" r="r" b="b"/>
            <a:pathLst>
              <a:path w="9540" h="3955" extrusionOk="0">
                <a:moveTo>
                  <a:pt x="2637" y="0"/>
                </a:moveTo>
                <a:lnTo>
                  <a:pt x="2429" y="35"/>
                </a:lnTo>
                <a:lnTo>
                  <a:pt x="2221" y="70"/>
                </a:lnTo>
                <a:lnTo>
                  <a:pt x="2013" y="70"/>
                </a:lnTo>
                <a:lnTo>
                  <a:pt x="1805" y="174"/>
                </a:lnTo>
                <a:lnTo>
                  <a:pt x="1562" y="208"/>
                </a:lnTo>
                <a:lnTo>
                  <a:pt x="1319" y="243"/>
                </a:lnTo>
                <a:lnTo>
                  <a:pt x="1076" y="312"/>
                </a:lnTo>
                <a:lnTo>
                  <a:pt x="695" y="486"/>
                </a:lnTo>
                <a:lnTo>
                  <a:pt x="486" y="555"/>
                </a:lnTo>
                <a:lnTo>
                  <a:pt x="313" y="659"/>
                </a:lnTo>
                <a:lnTo>
                  <a:pt x="174" y="798"/>
                </a:lnTo>
                <a:lnTo>
                  <a:pt x="70" y="971"/>
                </a:lnTo>
                <a:lnTo>
                  <a:pt x="36" y="1180"/>
                </a:lnTo>
                <a:lnTo>
                  <a:pt x="1" y="1388"/>
                </a:lnTo>
                <a:lnTo>
                  <a:pt x="36" y="1561"/>
                </a:lnTo>
                <a:lnTo>
                  <a:pt x="36" y="1700"/>
                </a:lnTo>
                <a:lnTo>
                  <a:pt x="1" y="2116"/>
                </a:lnTo>
                <a:lnTo>
                  <a:pt x="70" y="2532"/>
                </a:lnTo>
                <a:lnTo>
                  <a:pt x="140" y="2914"/>
                </a:lnTo>
                <a:lnTo>
                  <a:pt x="244" y="3296"/>
                </a:lnTo>
                <a:lnTo>
                  <a:pt x="278" y="3434"/>
                </a:lnTo>
                <a:lnTo>
                  <a:pt x="348" y="3538"/>
                </a:lnTo>
                <a:lnTo>
                  <a:pt x="417" y="3642"/>
                </a:lnTo>
                <a:lnTo>
                  <a:pt x="556" y="3677"/>
                </a:lnTo>
                <a:lnTo>
                  <a:pt x="695" y="3712"/>
                </a:lnTo>
                <a:lnTo>
                  <a:pt x="868" y="3781"/>
                </a:lnTo>
                <a:lnTo>
                  <a:pt x="1041" y="3816"/>
                </a:lnTo>
                <a:lnTo>
                  <a:pt x="1215" y="3816"/>
                </a:lnTo>
                <a:lnTo>
                  <a:pt x="1284" y="3781"/>
                </a:lnTo>
                <a:lnTo>
                  <a:pt x="1388" y="3816"/>
                </a:lnTo>
                <a:lnTo>
                  <a:pt x="1562" y="3851"/>
                </a:lnTo>
                <a:lnTo>
                  <a:pt x="1805" y="3885"/>
                </a:lnTo>
                <a:lnTo>
                  <a:pt x="2013" y="3885"/>
                </a:lnTo>
                <a:lnTo>
                  <a:pt x="2498" y="3920"/>
                </a:lnTo>
                <a:lnTo>
                  <a:pt x="3019" y="3920"/>
                </a:lnTo>
                <a:lnTo>
                  <a:pt x="3296" y="3955"/>
                </a:lnTo>
                <a:lnTo>
                  <a:pt x="3574" y="3955"/>
                </a:lnTo>
                <a:lnTo>
                  <a:pt x="3782" y="3920"/>
                </a:lnTo>
                <a:lnTo>
                  <a:pt x="4441" y="3920"/>
                </a:lnTo>
                <a:lnTo>
                  <a:pt x="5135" y="3955"/>
                </a:lnTo>
                <a:lnTo>
                  <a:pt x="6453" y="3955"/>
                </a:lnTo>
                <a:lnTo>
                  <a:pt x="7042" y="3920"/>
                </a:lnTo>
                <a:lnTo>
                  <a:pt x="7806" y="3851"/>
                </a:lnTo>
                <a:lnTo>
                  <a:pt x="8187" y="3816"/>
                </a:lnTo>
                <a:lnTo>
                  <a:pt x="8569" y="3712"/>
                </a:lnTo>
                <a:lnTo>
                  <a:pt x="8777" y="3642"/>
                </a:lnTo>
                <a:lnTo>
                  <a:pt x="8916" y="3573"/>
                </a:lnTo>
                <a:lnTo>
                  <a:pt x="9020" y="3469"/>
                </a:lnTo>
                <a:lnTo>
                  <a:pt x="9158" y="3330"/>
                </a:lnTo>
                <a:lnTo>
                  <a:pt x="9262" y="3157"/>
                </a:lnTo>
                <a:lnTo>
                  <a:pt x="9332" y="2983"/>
                </a:lnTo>
                <a:lnTo>
                  <a:pt x="9401" y="2810"/>
                </a:lnTo>
                <a:lnTo>
                  <a:pt x="9471" y="2428"/>
                </a:lnTo>
                <a:lnTo>
                  <a:pt x="9505" y="2012"/>
                </a:lnTo>
                <a:lnTo>
                  <a:pt x="9540" y="1492"/>
                </a:lnTo>
                <a:lnTo>
                  <a:pt x="9505" y="1249"/>
                </a:lnTo>
                <a:lnTo>
                  <a:pt x="9471" y="971"/>
                </a:lnTo>
                <a:lnTo>
                  <a:pt x="9436" y="763"/>
                </a:lnTo>
                <a:lnTo>
                  <a:pt x="9367" y="590"/>
                </a:lnTo>
                <a:lnTo>
                  <a:pt x="9262" y="451"/>
                </a:lnTo>
                <a:lnTo>
                  <a:pt x="9158" y="347"/>
                </a:lnTo>
                <a:lnTo>
                  <a:pt x="8950" y="243"/>
                </a:lnTo>
                <a:lnTo>
                  <a:pt x="8742" y="208"/>
                </a:lnTo>
                <a:lnTo>
                  <a:pt x="8291" y="139"/>
                </a:lnTo>
                <a:lnTo>
                  <a:pt x="7944" y="139"/>
                </a:lnTo>
                <a:lnTo>
                  <a:pt x="7632" y="104"/>
                </a:lnTo>
                <a:lnTo>
                  <a:pt x="7216" y="35"/>
                </a:lnTo>
                <a:lnTo>
                  <a:pt x="6834" y="0"/>
                </a:lnTo>
                <a:lnTo>
                  <a:pt x="6383" y="0"/>
                </a:lnTo>
                <a:lnTo>
                  <a:pt x="5967" y="35"/>
                </a:lnTo>
                <a:lnTo>
                  <a:pt x="5447" y="0"/>
                </a:lnTo>
                <a:close/>
              </a:path>
            </a:pathLst>
          </a:custGeom>
          <a:solidFill>
            <a:schemeClr val="accent3">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latin typeface="#9Slide03 Arima Madurai" panose="00000500000000000000" pitchFamily="2" charset="0"/>
                <a:cs typeface="#9Slide03 Arima Madurai" panose="00000500000000000000" pitchFamily="2" charset="0"/>
              </a:rPr>
              <a:t>Cần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bảo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cách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trình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bày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1 </a:t>
            </a:r>
            <a:r>
              <a:rPr lang="en-US" sz="2800" dirty="0" err="1">
                <a:latin typeface="#9Slide03 Arima Madurai" panose="00000500000000000000" pitchFamily="2" charset="0"/>
                <a:cs typeface="#9Slide03 Arima Madurai" panose="00000500000000000000" pitchFamily="2" charset="0"/>
              </a:rPr>
              <a:t>đoạn</a:t>
            </a:r>
            <a:r>
              <a:rPr lang="en-US" sz="2800" dirty="0">
                <a:latin typeface="#9Slide03 Arima Madurai" panose="00000500000000000000" pitchFamily="2" charset="0"/>
                <a:cs typeface="#9Slide03 Arima Madurai" panose="00000500000000000000" pitchFamily="2" charset="0"/>
              </a:rPr>
              <a:t> </a:t>
            </a:r>
          </a:p>
          <a:p>
            <a:pPr marL="0" lvl="0" indent="0" algn="ctr" rtl="0">
              <a:spcBef>
                <a:spcPts val="0"/>
              </a:spcBef>
              <a:spcAft>
                <a:spcPts val="0"/>
              </a:spcAft>
              <a:buNone/>
            </a:pPr>
            <a:r>
              <a:rPr lang="en-US" sz="2800" dirty="0" err="1">
                <a:latin typeface="#9Slide03 Arima Madurai" panose="00000500000000000000" pitchFamily="2" charset="0"/>
                <a:cs typeface="#9Slide03 Arima Madurai" panose="00000500000000000000" pitchFamily="2" charset="0"/>
              </a:rPr>
              <a:t>văn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và</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nội</a:t>
            </a:r>
            <a:r>
              <a:rPr lang="en-US" sz="2800" dirty="0">
                <a:latin typeface="#9Slide03 Arima Madurai" panose="00000500000000000000" pitchFamily="2" charset="0"/>
                <a:cs typeface="#9Slide03 Arima Madurai" panose="00000500000000000000" pitchFamily="2" charset="0"/>
              </a:rPr>
              <a:t> dung </a:t>
            </a:r>
            <a:r>
              <a:rPr lang="en-US" sz="2800" dirty="0" err="1">
                <a:latin typeface="#9Slide03 Arima Madurai" panose="00000500000000000000" pitchFamily="2" charset="0"/>
                <a:cs typeface="#9Slide03 Arima Madurai" panose="00000500000000000000" pitchFamily="2" charset="0"/>
              </a:rPr>
              <a:t>trong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đoạn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cần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hướng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về</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một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chủ</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đề</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chung</a:t>
            </a:r>
            <a:endParaRPr sz="2800" dirty="0">
              <a:latin typeface="#9Slide03 Arima Madurai" panose="00000500000000000000" pitchFamily="2" charset="0"/>
              <a:cs typeface="#9Slide03 Arima Madurai" panose="00000500000000000000" pitchFamily="2" charset="0"/>
            </a:endParaRPr>
          </a:p>
        </p:txBody>
      </p:sp>
      <p:grpSp>
        <p:nvGrpSpPr>
          <p:cNvPr id="14" name="组合 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240D0CA6-4E50-44D8-9E78-53C95EC75163}"/>
              </a:ext>
            </a:extLst>
          </p:cNvPr>
          <p:cNvGrpSpPr/>
          <p:nvPr/>
        </p:nvGrpSpPr>
        <p:grpSpPr>
          <a:xfrm>
            <a:off x="259272" y="2988409"/>
            <a:ext cx="3383089" cy="1172929"/>
            <a:chOff x="7104195" y="2446830"/>
            <a:chExt cx="3265797" cy="979818"/>
          </a:xfrm>
        </p:grpSpPr>
        <p:sp>
          <p:nvSpPr>
            <p:cNvPr id="15" name="Freeform 394">
              <a:extLst>
                <a:ext uri="{FF2B5EF4-FFF2-40B4-BE49-F238E27FC236}">
                  <a16:creationId xmlns:a16="http://schemas.microsoft.com/office/drawing/2014/main" id="{D8CB383F-9F33-4C8A-9334-6176E21EB3EA}"/>
                </a:ext>
              </a:extLst>
            </p:cNvPr>
            <p:cNvSpPr>
              <a:spLocks/>
            </p:cNvSpPr>
            <p:nvPr/>
          </p:nvSpPr>
          <p:spPr bwMode="auto">
            <a:xfrm>
              <a:off x="7104195" y="2446830"/>
              <a:ext cx="3137071" cy="979818"/>
            </a:xfrm>
            <a:custGeom>
              <a:avLst/>
              <a:gdLst>
                <a:gd name="T0" fmla="*/ 499 w 499"/>
                <a:gd name="T1" fmla="*/ 9 h 138"/>
                <a:gd name="T2" fmla="*/ 491 w 499"/>
                <a:gd name="T3" fmla="*/ 1 h 138"/>
                <a:gd name="T4" fmla="*/ 43 w 499"/>
                <a:gd name="T5" fmla="*/ 0 h 138"/>
                <a:gd name="T6" fmla="*/ 23 w 499"/>
                <a:gd name="T7" fmla="*/ 4 h 138"/>
                <a:gd name="T8" fmla="*/ 9 w 499"/>
                <a:gd name="T9" fmla="*/ 16 h 138"/>
                <a:gd name="T10" fmla="*/ 3 w 499"/>
                <a:gd name="T11" fmla="*/ 27 h 138"/>
                <a:gd name="T12" fmla="*/ 9 w 499"/>
                <a:gd name="T13" fmla="*/ 37 h 138"/>
                <a:gd name="T14" fmla="*/ 17 w 499"/>
                <a:gd name="T15" fmla="*/ 38 h 138"/>
                <a:gd name="T16" fmla="*/ 27 w 499"/>
                <a:gd name="T17" fmla="*/ 31 h 138"/>
                <a:gd name="T18" fmla="*/ 31 w 499"/>
                <a:gd name="T19" fmla="*/ 26 h 138"/>
                <a:gd name="T20" fmla="*/ 42 w 499"/>
                <a:gd name="T21" fmla="*/ 21 h 138"/>
                <a:gd name="T22" fmla="*/ 53 w 499"/>
                <a:gd name="T23" fmla="*/ 25 h 138"/>
                <a:gd name="T24" fmla="*/ 57 w 499"/>
                <a:gd name="T25" fmla="*/ 36 h 138"/>
                <a:gd name="T26" fmla="*/ 52 w 499"/>
                <a:gd name="T27" fmla="*/ 49 h 138"/>
                <a:gd name="T28" fmla="*/ 44 w 499"/>
                <a:gd name="T29" fmla="*/ 53 h 138"/>
                <a:gd name="T30" fmla="*/ 34 w 499"/>
                <a:gd name="T31" fmla="*/ 62 h 138"/>
                <a:gd name="T32" fmla="*/ 34 w 499"/>
                <a:gd name="T33" fmla="*/ 67 h 138"/>
                <a:gd name="T34" fmla="*/ 41 w 499"/>
                <a:gd name="T35" fmla="*/ 73 h 138"/>
                <a:gd name="T36" fmla="*/ 45 w 499"/>
                <a:gd name="T37" fmla="*/ 73 h 138"/>
                <a:gd name="T38" fmla="*/ 57 w 499"/>
                <a:gd name="T39" fmla="*/ 79 h 138"/>
                <a:gd name="T40" fmla="*/ 63 w 499"/>
                <a:gd name="T41" fmla="*/ 94 h 138"/>
                <a:gd name="T42" fmla="*/ 57 w 499"/>
                <a:gd name="T43" fmla="*/ 111 h 138"/>
                <a:gd name="T44" fmla="*/ 44 w 499"/>
                <a:gd name="T45" fmla="*/ 117 h 138"/>
                <a:gd name="T46" fmla="*/ 31 w 499"/>
                <a:gd name="T47" fmla="*/ 112 h 138"/>
                <a:gd name="T48" fmla="*/ 26 w 499"/>
                <a:gd name="T49" fmla="*/ 105 h 138"/>
                <a:gd name="T50" fmla="*/ 16 w 499"/>
                <a:gd name="T51" fmla="*/ 98 h 138"/>
                <a:gd name="T52" fmla="*/ 7 w 499"/>
                <a:gd name="T53" fmla="*/ 99 h 138"/>
                <a:gd name="T54" fmla="*/ 1 w 499"/>
                <a:gd name="T55" fmla="*/ 108 h 138"/>
                <a:gd name="T56" fmla="*/ 13 w 499"/>
                <a:gd name="T57" fmla="*/ 128 h 138"/>
                <a:gd name="T58" fmla="*/ 44 w 499"/>
                <a:gd name="T59" fmla="*/ 138 h 138"/>
                <a:gd name="T60" fmla="*/ 491 w 499"/>
                <a:gd name="T61" fmla="*/ 137 h 138"/>
                <a:gd name="T62" fmla="*/ 499 w 499"/>
                <a:gd name="T63" fmla="*/ 129 h 138"/>
                <a:gd name="T64" fmla="*/ 499 w 499"/>
                <a:gd name="T65"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138">
                  <a:moveTo>
                    <a:pt x="499" y="9"/>
                  </a:moveTo>
                  <a:cubicBezTo>
                    <a:pt x="499" y="5"/>
                    <a:pt x="496" y="1"/>
                    <a:pt x="491" y="1"/>
                  </a:cubicBezTo>
                  <a:cubicBezTo>
                    <a:pt x="491" y="1"/>
                    <a:pt x="47" y="0"/>
                    <a:pt x="43" y="0"/>
                  </a:cubicBezTo>
                  <a:cubicBezTo>
                    <a:pt x="36" y="0"/>
                    <a:pt x="29" y="1"/>
                    <a:pt x="23" y="4"/>
                  </a:cubicBezTo>
                  <a:cubicBezTo>
                    <a:pt x="17" y="7"/>
                    <a:pt x="12" y="11"/>
                    <a:pt x="9" y="16"/>
                  </a:cubicBezTo>
                  <a:cubicBezTo>
                    <a:pt x="5" y="20"/>
                    <a:pt x="3" y="27"/>
                    <a:pt x="3" y="27"/>
                  </a:cubicBezTo>
                  <a:cubicBezTo>
                    <a:pt x="2" y="32"/>
                    <a:pt x="5" y="36"/>
                    <a:pt x="9" y="37"/>
                  </a:cubicBezTo>
                  <a:cubicBezTo>
                    <a:pt x="17" y="38"/>
                    <a:pt x="17" y="38"/>
                    <a:pt x="17" y="38"/>
                  </a:cubicBezTo>
                  <a:cubicBezTo>
                    <a:pt x="21" y="39"/>
                    <a:pt x="26" y="36"/>
                    <a:pt x="27" y="31"/>
                  </a:cubicBezTo>
                  <a:cubicBezTo>
                    <a:pt x="27" y="31"/>
                    <a:pt x="28" y="29"/>
                    <a:pt x="31" y="26"/>
                  </a:cubicBezTo>
                  <a:cubicBezTo>
                    <a:pt x="34" y="23"/>
                    <a:pt x="38" y="21"/>
                    <a:pt x="42" y="21"/>
                  </a:cubicBezTo>
                  <a:cubicBezTo>
                    <a:pt x="47" y="21"/>
                    <a:pt x="50" y="22"/>
                    <a:pt x="53" y="25"/>
                  </a:cubicBezTo>
                  <a:cubicBezTo>
                    <a:pt x="56" y="28"/>
                    <a:pt x="57" y="32"/>
                    <a:pt x="57" y="36"/>
                  </a:cubicBezTo>
                  <a:cubicBezTo>
                    <a:pt x="57" y="42"/>
                    <a:pt x="55" y="46"/>
                    <a:pt x="52" y="49"/>
                  </a:cubicBezTo>
                  <a:cubicBezTo>
                    <a:pt x="48" y="52"/>
                    <a:pt x="44" y="53"/>
                    <a:pt x="44" y="53"/>
                  </a:cubicBezTo>
                  <a:cubicBezTo>
                    <a:pt x="39" y="53"/>
                    <a:pt x="35" y="57"/>
                    <a:pt x="34" y="62"/>
                  </a:cubicBezTo>
                  <a:cubicBezTo>
                    <a:pt x="34" y="67"/>
                    <a:pt x="34" y="67"/>
                    <a:pt x="34" y="67"/>
                  </a:cubicBezTo>
                  <a:cubicBezTo>
                    <a:pt x="33" y="71"/>
                    <a:pt x="36" y="74"/>
                    <a:pt x="41" y="73"/>
                  </a:cubicBezTo>
                  <a:cubicBezTo>
                    <a:pt x="41" y="73"/>
                    <a:pt x="41" y="73"/>
                    <a:pt x="45" y="73"/>
                  </a:cubicBezTo>
                  <a:cubicBezTo>
                    <a:pt x="50" y="73"/>
                    <a:pt x="54" y="75"/>
                    <a:pt x="57" y="79"/>
                  </a:cubicBezTo>
                  <a:cubicBezTo>
                    <a:pt x="61" y="83"/>
                    <a:pt x="63" y="88"/>
                    <a:pt x="63" y="94"/>
                  </a:cubicBezTo>
                  <a:cubicBezTo>
                    <a:pt x="63" y="101"/>
                    <a:pt x="61" y="107"/>
                    <a:pt x="57" y="111"/>
                  </a:cubicBezTo>
                  <a:cubicBezTo>
                    <a:pt x="54" y="115"/>
                    <a:pt x="49" y="117"/>
                    <a:pt x="44" y="117"/>
                  </a:cubicBezTo>
                  <a:cubicBezTo>
                    <a:pt x="39" y="117"/>
                    <a:pt x="34" y="115"/>
                    <a:pt x="31" y="112"/>
                  </a:cubicBezTo>
                  <a:cubicBezTo>
                    <a:pt x="27" y="108"/>
                    <a:pt x="26" y="105"/>
                    <a:pt x="26" y="105"/>
                  </a:cubicBezTo>
                  <a:cubicBezTo>
                    <a:pt x="25" y="101"/>
                    <a:pt x="21" y="97"/>
                    <a:pt x="16" y="98"/>
                  </a:cubicBezTo>
                  <a:cubicBezTo>
                    <a:pt x="7" y="99"/>
                    <a:pt x="7" y="99"/>
                    <a:pt x="7" y="99"/>
                  </a:cubicBezTo>
                  <a:cubicBezTo>
                    <a:pt x="3" y="100"/>
                    <a:pt x="0" y="104"/>
                    <a:pt x="1" y="108"/>
                  </a:cubicBezTo>
                  <a:cubicBezTo>
                    <a:pt x="1" y="108"/>
                    <a:pt x="5" y="121"/>
                    <a:pt x="13" y="128"/>
                  </a:cubicBezTo>
                  <a:cubicBezTo>
                    <a:pt x="21" y="135"/>
                    <a:pt x="32" y="138"/>
                    <a:pt x="44" y="138"/>
                  </a:cubicBezTo>
                  <a:cubicBezTo>
                    <a:pt x="48" y="138"/>
                    <a:pt x="491" y="137"/>
                    <a:pt x="491" y="137"/>
                  </a:cubicBezTo>
                  <a:cubicBezTo>
                    <a:pt x="496" y="137"/>
                    <a:pt x="499" y="134"/>
                    <a:pt x="499" y="129"/>
                  </a:cubicBezTo>
                  <a:lnTo>
                    <a:pt x="499" y="9"/>
                  </a:lnTo>
                  <a:close/>
                </a:path>
              </a:pathLst>
            </a:custGeom>
            <a:solidFill>
              <a:srgbClr val="FFABAA"/>
            </a:solidFill>
            <a:ln>
              <a:noFill/>
            </a:ln>
            <a:effectLst/>
          </p:spPr>
          <p:txBody>
            <a:bodyPr vert="horz" wrap="square" lIns="91440" tIns="45720" rIns="91440" bIns="45720" numCol="1" anchor="t" anchorCtr="0" compatLnSpc="1">
              <a:prstTxWarp prst="textNoShape">
                <a:avLst/>
              </a:prstTxWarp>
            </a:bodyPr>
            <a:lstStyle/>
            <a:p>
              <a:endParaRPr lang="zh-CN" altLang="en-US" sz="3600" b="1" dirty="0">
                <a:latin typeface="#9Slide03 Arima Madurai" panose="00000500000000000000" pitchFamily="2" charset="0"/>
                <a:cs typeface="#9Slide03 Arima Madurai" panose="00000500000000000000" pitchFamily="2" charset="0"/>
              </a:endParaRPr>
            </a:p>
          </p:txBody>
        </p:sp>
        <p:sp>
          <p:nvSpPr>
            <p:cNvPr id="16" name="Rectangle 15">
              <a:extLst>
                <a:ext uri="{FF2B5EF4-FFF2-40B4-BE49-F238E27FC236}">
                  <a16:creationId xmlns:a16="http://schemas.microsoft.com/office/drawing/2014/main" id="{E419A68F-DBCA-4B01-952F-7FED98270B02}"/>
                </a:ext>
              </a:extLst>
            </p:cNvPr>
            <p:cNvSpPr/>
            <p:nvPr/>
          </p:nvSpPr>
          <p:spPr>
            <a:xfrm flipH="1">
              <a:off x="8140731" y="2804010"/>
              <a:ext cx="2229261" cy="265459"/>
            </a:xfrm>
            <a:prstGeom prst="rect">
              <a:avLst/>
            </a:prstGeom>
            <a:noFill/>
            <a:ln w="12700" cap="flat" cmpd="sng" algn="ctr">
              <a:noFill/>
              <a:prstDash val="solid"/>
            </a:ln>
            <a:effectLst/>
          </p:spPr>
          <p:txBody>
            <a:bodyPr lIns="91440" tIns="0" rIns="91440" bIns="0" rtlCol="0" anchor="t"/>
            <a:lstStyle/>
            <a:p>
              <a:r>
                <a:rPr lang="en-US" altLang="zh-CN" sz="36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VIẾT BÀI</a:t>
              </a:r>
            </a:p>
          </p:txBody>
        </p:sp>
      </p:grpSp>
    </p:spTree>
    <p:extLst>
      <p:ext uri="{BB962C8B-B14F-4D97-AF65-F5344CB8AC3E}">
        <p14:creationId xmlns:p14="http://schemas.microsoft.com/office/powerpoint/2010/main" val="2413137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2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6DCAC1BA-463D-4CDC-A32A-8CE6B9C48374}"/>
              </a:ext>
            </a:extLst>
          </p:cNvPr>
          <p:cNvGraphicFramePr>
            <a:graphicFrameLocks noGrp="1"/>
          </p:cNvGraphicFramePr>
          <p:nvPr>
            <p:extLst>
              <p:ext uri="{D42A27DB-BD31-4B8C-83A1-F6EECF244321}">
                <p14:modId xmlns:p14="http://schemas.microsoft.com/office/powerpoint/2010/main" val="639057623"/>
              </p:ext>
            </p:extLst>
          </p:nvPr>
        </p:nvGraphicFramePr>
        <p:xfrm>
          <a:off x="3677198" y="500597"/>
          <a:ext cx="8169934" cy="5904600"/>
        </p:xfrm>
        <a:graphic>
          <a:graphicData uri="http://schemas.openxmlformats.org/drawingml/2006/table">
            <a:tbl>
              <a:tblPr firstRow="1" firstCol="1" bandRow="1">
                <a:tableStyleId>{21E4AEA4-8DFA-4A89-87EB-49C32662AFE0}</a:tableStyleId>
              </a:tblPr>
              <a:tblGrid>
                <a:gridCol w="1599256">
                  <a:extLst>
                    <a:ext uri="{9D8B030D-6E8A-4147-A177-3AD203B41FA5}">
                      <a16:colId xmlns:a16="http://schemas.microsoft.com/office/drawing/2014/main" val="2092975682"/>
                    </a:ext>
                  </a:extLst>
                </a:gridCol>
                <a:gridCol w="5333313">
                  <a:extLst>
                    <a:ext uri="{9D8B030D-6E8A-4147-A177-3AD203B41FA5}">
                      <a16:colId xmlns:a16="http://schemas.microsoft.com/office/drawing/2014/main" val="3287667364"/>
                    </a:ext>
                  </a:extLst>
                </a:gridCol>
                <a:gridCol w="1237365">
                  <a:extLst>
                    <a:ext uri="{9D8B030D-6E8A-4147-A177-3AD203B41FA5}">
                      <a16:colId xmlns:a16="http://schemas.microsoft.com/office/drawing/2014/main" val="4031032683"/>
                    </a:ext>
                  </a:extLst>
                </a:gridCol>
              </a:tblGrid>
              <a:tr h="876451">
                <a:tc>
                  <a:txBody>
                    <a:bodyPr/>
                    <a:lstStyle/>
                    <a:p>
                      <a:pPr algn="ctr">
                        <a:lnSpc>
                          <a:spcPct val="100000"/>
                        </a:lnSpc>
                      </a:pPr>
                      <a:r>
                        <a:rPr lang="en-US" sz="2000" kern="100" dirty="0" err="1">
                          <a:solidFill>
                            <a:srgbClr val="FF0000"/>
                          </a:solidFill>
                          <a:effectLst/>
                          <a:latin typeface="#9Slide03 Arima Madurai" panose="00000500000000000000" pitchFamily="2" charset="0"/>
                          <a:cs typeface="#9Slide03 Arima Madurai" panose="00000500000000000000" pitchFamily="2" charset="0"/>
                        </a:rPr>
                        <a:t>Các</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phần</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của</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đoạn</a:t>
                      </a:r>
                      <a:endParaRPr lang="en-VN" sz="2000" kern="100" dirty="0">
                        <a:solidFill>
                          <a:srgbClr val="FF0000"/>
                        </a:solidFill>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000" kern="100" dirty="0" err="1">
                          <a:solidFill>
                            <a:srgbClr val="FF0000"/>
                          </a:solidFill>
                          <a:effectLst/>
                          <a:latin typeface="#9Slide03 Arima Madurai" panose="00000500000000000000" pitchFamily="2" charset="0"/>
                          <a:cs typeface="#9Slide03 Arima Madurai" panose="00000500000000000000" pitchFamily="2" charset="0"/>
                        </a:rPr>
                        <a:t>Nội</a:t>
                      </a:r>
                      <a:r>
                        <a:rPr lang="en-US" sz="2000" kern="100" dirty="0">
                          <a:solidFill>
                            <a:srgbClr val="FF0000"/>
                          </a:solidFill>
                          <a:effectLst/>
                          <a:latin typeface="#9Slide03 Arima Madurai" panose="00000500000000000000" pitchFamily="2" charset="0"/>
                          <a:cs typeface="#9Slide03 Arima Madurai" panose="00000500000000000000" pitchFamily="2" charset="0"/>
                        </a:rPr>
                        <a:t> dung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kiểm</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tra</a:t>
                      </a:r>
                      <a:endParaRPr lang="en-VN" sz="2000" kern="100" dirty="0">
                        <a:solidFill>
                          <a:srgbClr val="FF0000"/>
                        </a:solidFill>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000" kern="100" dirty="0" err="1">
                          <a:solidFill>
                            <a:srgbClr val="FF0000"/>
                          </a:solidFill>
                          <a:effectLst/>
                          <a:latin typeface="#9Slide03 Arima Madurai" panose="00000500000000000000" pitchFamily="2" charset="0"/>
                          <a:cs typeface="#9Slide03 Arima Madurai" panose="00000500000000000000" pitchFamily="2" charset="0"/>
                        </a:rPr>
                        <a:t>Đạt</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Chưa</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đạt</a:t>
                      </a:r>
                      <a:endParaRPr lang="en-VN" sz="2000" kern="100" dirty="0">
                        <a:solidFill>
                          <a:srgbClr val="FF0000"/>
                        </a:solidFill>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6649363"/>
                  </a:ext>
                </a:extLst>
              </a:tr>
              <a:tr h="2096590">
                <a:tc>
                  <a:txBody>
                    <a:bodyPr/>
                    <a:lstStyle/>
                    <a:p>
                      <a:pPr algn="ctr">
                        <a:lnSpc>
                          <a:spcPct val="100000"/>
                        </a:lnSpc>
                      </a:pPr>
                      <a:r>
                        <a:rPr lang="en-US" sz="2000" kern="100" dirty="0" err="1">
                          <a:solidFill>
                            <a:srgbClr val="FF0000"/>
                          </a:solidFill>
                          <a:effectLst/>
                          <a:latin typeface="#9Slide03 Arima Madurai" panose="00000500000000000000" pitchFamily="2" charset="0"/>
                          <a:cs typeface="#9Slide03 Arima Madurai" panose="00000500000000000000" pitchFamily="2" charset="0"/>
                        </a:rPr>
                        <a:t>Mở</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đoạn</a:t>
                      </a:r>
                      <a:endParaRPr lang="en-VN" sz="2000" kern="100" dirty="0">
                        <a:solidFill>
                          <a:srgbClr val="FF0000"/>
                        </a:solidFill>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Mở</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đoạn</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bằng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chữ</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viết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hoa</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lùi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vào</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đầu</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dòng</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cs typeface="#9Slide03 Arima Madurai" panose="00000500000000000000" pitchFamily="2" charset="0"/>
                      </a:endParaRPr>
                    </a:p>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Dùng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ngôi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thứ</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nhất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để</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ghi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lại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cảm</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xúc</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của</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mình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về</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thơ</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cs typeface="#9Slide03 Arima Madurai" panose="00000500000000000000" pitchFamily="2" charset="0"/>
                      </a:endParaRPr>
                    </a:p>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Có</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câu</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chủ</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đề</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nêu</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tên</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thơ</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tên</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tác</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giả</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nếu</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có</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và</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cảm</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xúc</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khái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quát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về</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thơ</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000" kern="100">
                          <a:effectLst/>
                          <a:latin typeface="#9Slide03 Arima Madurai" panose="00000500000000000000" pitchFamily="2" charset="0"/>
                          <a:cs typeface="#9Slide03 Arima Madurai" panose="00000500000000000000" pitchFamily="2" charset="0"/>
                        </a:rPr>
                        <a:t> </a:t>
                      </a:r>
                      <a:endParaRPr lang="en-VN" sz="2000" kern="100">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94653"/>
                  </a:ext>
                </a:extLst>
              </a:tr>
              <a:tr h="1486612">
                <a:tc>
                  <a:txBody>
                    <a:bodyPr/>
                    <a:lstStyle/>
                    <a:p>
                      <a:pPr algn="ctr">
                        <a:lnSpc>
                          <a:spcPct val="100000"/>
                        </a:lnSpc>
                      </a:pPr>
                      <a:r>
                        <a:rPr lang="en-US" sz="2000" kern="100" dirty="0" err="1">
                          <a:solidFill>
                            <a:srgbClr val="FF0000"/>
                          </a:solidFill>
                          <a:effectLst/>
                          <a:latin typeface="#9Slide03 Arima Madurai" panose="00000500000000000000" pitchFamily="2" charset="0"/>
                          <a:cs typeface="#9Slide03 Arima Madurai" panose="00000500000000000000" pitchFamily="2" charset="0"/>
                        </a:rPr>
                        <a:t>Thân</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đoạn</a:t>
                      </a:r>
                      <a:endParaRPr lang="en-VN" sz="2000" kern="100" dirty="0">
                        <a:solidFill>
                          <a:srgbClr val="FF0000"/>
                        </a:solidFill>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Trình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bày</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cảm</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xúc</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về</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thơ</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theo</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một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trình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tự</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hợp</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lí</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bằng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một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số</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câu</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cs typeface="#9Slide03 Arima Madurai" panose="00000500000000000000" pitchFamily="2" charset="0"/>
                      </a:endParaRPr>
                    </a:p>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Trích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một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số</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từ</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ngữ</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hình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ảnh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gợi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cảm</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xúc</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trong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thơ</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endParaRPr lang="en-VN" sz="2000" kern="100" dirty="0">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1284381"/>
                  </a:ext>
                </a:extLst>
              </a:tr>
              <a:tr h="1444947">
                <a:tc>
                  <a:txBody>
                    <a:bodyPr/>
                    <a:lstStyle/>
                    <a:p>
                      <a:pPr algn="ctr">
                        <a:lnSpc>
                          <a:spcPct val="100000"/>
                        </a:lnSpc>
                      </a:pPr>
                      <a:r>
                        <a:rPr lang="en-US" sz="2000" kern="100" dirty="0" err="1">
                          <a:solidFill>
                            <a:srgbClr val="FF0000"/>
                          </a:solidFill>
                          <a:effectLst/>
                          <a:latin typeface="#9Slide03 Arima Madurai" panose="00000500000000000000" pitchFamily="2" charset="0"/>
                          <a:cs typeface="#9Slide03 Arima Madurai" panose="00000500000000000000" pitchFamily="2" charset="0"/>
                        </a:rPr>
                        <a:t>Kết</a:t>
                      </a:r>
                      <a:r>
                        <a:rPr lang="en-US" sz="2000" kern="100" dirty="0">
                          <a:solidFill>
                            <a:srgbClr val="FF0000"/>
                          </a:solidFill>
                          <a:effectLst/>
                          <a:latin typeface="#9Slide03 Arima Madurai" panose="00000500000000000000" pitchFamily="2" charset="0"/>
                          <a:cs typeface="#9Slide03 Arima Madurai" panose="00000500000000000000" pitchFamily="2" charset="0"/>
                        </a:rPr>
                        <a:t> </a:t>
                      </a:r>
                      <a:r>
                        <a:rPr lang="en-US" sz="2000" kern="100" dirty="0" err="1">
                          <a:solidFill>
                            <a:srgbClr val="FF0000"/>
                          </a:solidFill>
                          <a:effectLst/>
                          <a:latin typeface="#9Slide03 Arima Madurai" panose="00000500000000000000" pitchFamily="2" charset="0"/>
                          <a:cs typeface="#9Slide03 Arima Madurai" panose="00000500000000000000" pitchFamily="2" charset="0"/>
                        </a:rPr>
                        <a:t>đoạn</a:t>
                      </a:r>
                      <a:endParaRPr lang="en-VN" sz="2000" kern="100" dirty="0">
                        <a:solidFill>
                          <a:srgbClr val="FF0000"/>
                        </a:solidFill>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Khẳng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định</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lại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cảm</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xúc</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và</a:t>
                      </a:r>
                      <a:r>
                        <a:rPr lang="en-US" sz="2000" kern="100" dirty="0">
                          <a:effectLst/>
                          <a:latin typeface="#9Slide03 Arima Madurai" panose="00000500000000000000" pitchFamily="2" charset="0"/>
                          <a:cs typeface="#9Slide03 Arima Madurai" panose="00000500000000000000" pitchFamily="2" charset="0"/>
                        </a:rPr>
                        <a:t> ý </a:t>
                      </a:r>
                      <a:r>
                        <a:rPr lang="en-US" sz="2000" kern="100" dirty="0" err="1">
                          <a:effectLst/>
                          <a:latin typeface="#9Slide03 Arima Madurai" panose="00000500000000000000" pitchFamily="2" charset="0"/>
                          <a:cs typeface="#9Slide03 Arima Madurai" panose="00000500000000000000" pitchFamily="2" charset="0"/>
                        </a:rPr>
                        <a:t>nghĩa</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của</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bài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thơ</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với</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bản</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thân</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cs typeface="#9Slide03 Arima Madurai" panose="00000500000000000000" pitchFamily="2" charset="0"/>
                      </a:endParaRPr>
                    </a:p>
                    <a:p>
                      <a:pPr algn="just">
                        <a:lnSpc>
                          <a:spcPct val="100000"/>
                        </a:lnSpc>
                      </a:pP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Kết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đoạn</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bằng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dấu</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câu</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dùng</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để</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ngắt</a:t>
                      </a:r>
                      <a:r>
                        <a:rPr lang="en-US" sz="2000" kern="100" dirty="0">
                          <a:effectLst/>
                          <a:latin typeface="#9Slide03 Arima Madurai" panose="00000500000000000000" pitchFamily="2" charset="0"/>
                          <a:cs typeface="#9Slide03 Arima Madurai" panose="00000500000000000000" pitchFamily="2" charset="0"/>
                        </a:rPr>
                        <a:t> </a:t>
                      </a:r>
                      <a:r>
                        <a:rPr lang="en-US" sz="2000" kern="100" dirty="0" err="1">
                          <a:effectLst/>
                          <a:latin typeface="#9Slide03 Arima Madurai" panose="00000500000000000000" pitchFamily="2" charset="0"/>
                          <a:cs typeface="#9Slide03 Arima Madurai" panose="00000500000000000000" pitchFamily="2" charset="0"/>
                        </a:rPr>
                        <a:t>đoạn</a:t>
                      </a:r>
                      <a:r>
                        <a:rPr lang="en-US" sz="2000" kern="100" dirty="0">
                          <a:effectLst/>
                          <a:latin typeface="#9Slide03 Arima Madurai" panose="00000500000000000000" pitchFamily="2" charset="0"/>
                          <a:cs typeface="#9Slide03 Arima Madurai" panose="00000500000000000000" pitchFamily="2" charset="0"/>
                        </a:rPr>
                        <a:t>.</a:t>
                      </a:r>
                      <a:endParaRPr lang="en-VN" sz="2000" kern="100" dirty="0">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US" sz="2000" kern="100" dirty="0">
                          <a:effectLst/>
                          <a:latin typeface="#9Slide03 Arima Madurai" panose="00000500000000000000" pitchFamily="2" charset="0"/>
                          <a:cs typeface="#9Slide03 Arima Madurai" panose="00000500000000000000" pitchFamily="2" charset="0"/>
                        </a:rPr>
                        <a:t> </a:t>
                      </a:r>
                      <a:endParaRPr lang="en-VN" sz="2000" kern="100" dirty="0">
                        <a:effectLst/>
                        <a:latin typeface="#9Slide03 Arima Madurai" panose="00000500000000000000" pitchFamily="2" charset="0"/>
                        <a:ea typeface="SimSun" panose="02010600030101010101" pitchFamily="2" charset="-122"/>
                        <a:cs typeface="#9Slide03 Arima Madurai" panose="00000500000000000000" pitchFamily="2"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312077"/>
                  </a:ext>
                </a:extLst>
              </a:tr>
            </a:tbl>
          </a:graphicData>
        </a:graphic>
      </p:graphicFrame>
      <p:grpSp>
        <p:nvGrpSpPr>
          <p:cNvPr id="13" name="组合 1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a:extLst>
              <a:ext uri="{FF2B5EF4-FFF2-40B4-BE49-F238E27FC236}">
                <a16:creationId xmlns:a16="http://schemas.microsoft.com/office/drawing/2014/main" id="{0761D3A2-8DE7-4BF2-9F61-A9AC89355FD1}"/>
              </a:ext>
            </a:extLst>
          </p:cNvPr>
          <p:cNvGrpSpPr/>
          <p:nvPr/>
        </p:nvGrpSpPr>
        <p:grpSpPr>
          <a:xfrm>
            <a:off x="220017" y="2948564"/>
            <a:ext cx="3094683" cy="1280536"/>
            <a:chOff x="6666839" y="4697354"/>
            <a:chExt cx="4465618" cy="1232027"/>
          </a:xfrm>
        </p:grpSpPr>
        <p:sp>
          <p:nvSpPr>
            <p:cNvPr id="17" name="Freeform 526">
              <a:extLst>
                <a:ext uri="{FF2B5EF4-FFF2-40B4-BE49-F238E27FC236}">
                  <a16:creationId xmlns:a16="http://schemas.microsoft.com/office/drawing/2014/main" id="{405F524F-ACE5-418F-95BB-31649E12CC1A}"/>
                </a:ext>
              </a:extLst>
            </p:cNvPr>
            <p:cNvSpPr>
              <a:spLocks noEditPoints="1"/>
            </p:cNvSpPr>
            <p:nvPr/>
          </p:nvSpPr>
          <p:spPr bwMode="auto">
            <a:xfrm>
              <a:off x="6666839" y="4697354"/>
              <a:ext cx="4465618" cy="1232027"/>
            </a:xfrm>
            <a:custGeom>
              <a:avLst/>
              <a:gdLst>
                <a:gd name="T0" fmla="*/ 505 w 505"/>
                <a:gd name="T1" fmla="*/ 8 h 137"/>
                <a:gd name="T2" fmla="*/ 496 w 505"/>
                <a:gd name="T3" fmla="*/ 0 h 137"/>
                <a:gd name="T4" fmla="*/ 68 w 505"/>
                <a:gd name="T5" fmla="*/ 0 h 137"/>
                <a:gd name="T6" fmla="*/ 55 w 505"/>
                <a:gd name="T7" fmla="*/ 7 h 137"/>
                <a:gd name="T8" fmla="*/ 5 w 505"/>
                <a:gd name="T9" fmla="*/ 80 h 137"/>
                <a:gd name="T10" fmla="*/ 0 w 505"/>
                <a:gd name="T11" fmla="*/ 95 h 137"/>
                <a:gd name="T12" fmla="*/ 0 w 505"/>
                <a:gd name="T13" fmla="*/ 101 h 137"/>
                <a:gd name="T14" fmla="*/ 9 w 505"/>
                <a:gd name="T15" fmla="*/ 109 h 137"/>
                <a:gd name="T16" fmla="*/ 48 w 505"/>
                <a:gd name="T17" fmla="*/ 109 h 137"/>
                <a:gd name="T18" fmla="*/ 56 w 505"/>
                <a:gd name="T19" fmla="*/ 117 h 137"/>
                <a:gd name="T20" fmla="*/ 56 w 505"/>
                <a:gd name="T21" fmla="*/ 128 h 137"/>
                <a:gd name="T22" fmla="*/ 64 w 505"/>
                <a:gd name="T23" fmla="*/ 137 h 137"/>
                <a:gd name="T24" fmla="*/ 496 w 505"/>
                <a:gd name="T25" fmla="*/ 136 h 137"/>
                <a:gd name="T26" fmla="*/ 505 w 505"/>
                <a:gd name="T27" fmla="*/ 128 h 137"/>
                <a:gd name="T28" fmla="*/ 505 w 505"/>
                <a:gd name="T29" fmla="*/ 8 h 137"/>
                <a:gd name="T30" fmla="*/ 56 w 505"/>
                <a:gd name="T31" fmla="*/ 78 h 137"/>
                <a:gd name="T32" fmla="*/ 48 w 505"/>
                <a:gd name="T33" fmla="*/ 86 h 137"/>
                <a:gd name="T34" fmla="*/ 33 w 505"/>
                <a:gd name="T35" fmla="*/ 86 h 137"/>
                <a:gd name="T36" fmla="*/ 29 w 505"/>
                <a:gd name="T37" fmla="*/ 79 h 137"/>
                <a:gd name="T38" fmla="*/ 51 w 505"/>
                <a:gd name="T39" fmla="*/ 47 h 137"/>
                <a:gd name="T40" fmla="*/ 56 w 505"/>
                <a:gd name="T41" fmla="*/ 48 h 137"/>
                <a:gd name="T42" fmla="*/ 56 w 505"/>
                <a:gd name="T43"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37">
                  <a:moveTo>
                    <a:pt x="505" y="8"/>
                  </a:moveTo>
                  <a:cubicBezTo>
                    <a:pt x="505" y="4"/>
                    <a:pt x="501" y="0"/>
                    <a:pt x="496" y="0"/>
                  </a:cubicBezTo>
                  <a:cubicBezTo>
                    <a:pt x="68" y="0"/>
                    <a:pt x="68" y="0"/>
                    <a:pt x="68" y="0"/>
                  </a:cubicBezTo>
                  <a:cubicBezTo>
                    <a:pt x="63" y="0"/>
                    <a:pt x="57" y="3"/>
                    <a:pt x="55" y="7"/>
                  </a:cubicBezTo>
                  <a:cubicBezTo>
                    <a:pt x="5" y="80"/>
                    <a:pt x="5" y="80"/>
                    <a:pt x="5" y="80"/>
                  </a:cubicBezTo>
                  <a:cubicBezTo>
                    <a:pt x="3" y="83"/>
                    <a:pt x="0" y="90"/>
                    <a:pt x="0" y="95"/>
                  </a:cubicBezTo>
                  <a:cubicBezTo>
                    <a:pt x="0" y="101"/>
                    <a:pt x="0" y="101"/>
                    <a:pt x="0" y="101"/>
                  </a:cubicBezTo>
                  <a:cubicBezTo>
                    <a:pt x="0" y="105"/>
                    <a:pt x="4" y="109"/>
                    <a:pt x="9" y="109"/>
                  </a:cubicBezTo>
                  <a:cubicBezTo>
                    <a:pt x="48" y="109"/>
                    <a:pt x="48" y="109"/>
                    <a:pt x="48" y="109"/>
                  </a:cubicBezTo>
                  <a:cubicBezTo>
                    <a:pt x="52" y="109"/>
                    <a:pt x="56" y="113"/>
                    <a:pt x="56" y="117"/>
                  </a:cubicBezTo>
                  <a:cubicBezTo>
                    <a:pt x="56" y="128"/>
                    <a:pt x="56" y="128"/>
                    <a:pt x="56" y="128"/>
                  </a:cubicBezTo>
                  <a:cubicBezTo>
                    <a:pt x="56" y="133"/>
                    <a:pt x="60" y="137"/>
                    <a:pt x="64" y="137"/>
                  </a:cubicBezTo>
                  <a:cubicBezTo>
                    <a:pt x="496" y="136"/>
                    <a:pt x="496" y="136"/>
                    <a:pt x="496" y="136"/>
                  </a:cubicBezTo>
                  <a:cubicBezTo>
                    <a:pt x="501" y="136"/>
                    <a:pt x="505" y="133"/>
                    <a:pt x="505" y="128"/>
                  </a:cubicBezTo>
                  <a:lnTo>
                    <a:pt x="505" y="8"/>
                  </a:lnTo>
                  <a:close/>
                  <a:moveTo>
                    <a:pt x="56" y="78"/>
                  </a:moveTo>
                  <a:cubicBezTo>
                    <a:pt x="56" y="83"/>
                    <a:pt x="52" y="86"/>
                    <a:pt x="48" y="86"/>
                  </a:cubicBezTo>
                  <a:cubicBezTo>
                    <a:pt x="33" y="86"/>
                    <a:pt x="33" y="86"/>
                    <a:pt x="33" y="86"/>
                  </a:cubicBezTo>
                  <a:cubicBezTo>
                    <a:pt x="29" y="86"/>
                    <a:pt x="27" y="83"/>
                    <a:pt x="29" y="79"/>
                  </a:cubicBezTo>
                  <a:cubicBezTo>
                    <a:pt x="51" y="47"/>
                    <a:pt x="51" y="47"/>
                    <a:pt x="51" y="47"/>
                  </a:cubicBezTo>
                  <a:cubicBezTo>
                    <a:pt x="54" y="43"/>
                    <a:pt x="56" y="44"/>
                    <a:pt x="56" y="48"/>
                  </a:cubicBezTo>
                  <a:lnTo>
                    <a:pt x="56" y="78"/>
                  </a:lnTo>
                  <a:close/>
                </a:path>
              </a:pathLst>
            </a:custGeom>
            <a:solidFill>
              <a:srgbClr val="BBA4C3"/>
            </a:solidFill>
            <a:ln>
              <a:noFill/>
            </a:ln>
            <a:effectLst/>
          </p:spPr>
          <p:txBody>
            <a:bodyPr vert="horz" wrap="square" lIns="91440" tIns="45720" rIns="91440" bIns="45720" numCol="1" anchor="t" anchorCtr="0" compatLnSpc="1">
              <a:prstTxWarp prst="textNoShape">
                <a:avLst/>
              </a:prstTxWarp>
            </a:bodyPr>
            <a:lstStyle/>
            <a:p>
              <a:endParaRPr lang="zh-CN" altLang="en-US" sz="3200" b="1">
                <a:latin typeface="#9Slide03 Arima Madurai" panose="00000500000000000000" pitchFamily="2" charset="0"/>
                <a:cs typeface="#9Slide03 Arima Madurai" panose="00000500000000000000" pitchFamily="2" charset="0"/>
              </a:endParaRPr>
            </a:p>
          </p:txBody>
        </p:sp>
        <p:sp>
          <p:nvSpPr>
            <p:cNvPr id="18" name="Rectangle 42">
              <a:extLst>
                <a:ext uri="{FF2B5EF4-FFF2-40B4-BE49-F238E27FC236}">
                  <a16:creationId xmlns:a16="http://schemas.microsoft.com/office/drawing/2014/main" id="{A76A7F3E-29A1-4B76-8E65-E80B33088EAF}"/>
                </a:ext>
              </a:extLst>
            </p:cNvPr>
            <p:cNvSpPr/>
            <p:nvPr/>
          </p:nvSpPr>
          <p:spPr>
            <a:xfrm flipH="1">
              <a:off x="7189922" y="4909400"/>
              <a:ext cx="3847731" cy="361158"/>
            </a:xfrm>
            <a:prstGeom prst="rect">
              <a:avLst/>
            </a:prstGeom>
            <a:noFill/>
            <a:ln w="12700" cap="flat" cmpd="sng" algn="ctr">
              <a:noFill/>
              <a:prstDash val="solid"/>
            </a:ln>
            <a:effectLst/>
          </p:spPr>
          <p:txBody>
            <a:bodyPr lIns="91440" tIns="0" rIns="91440" bIns="0" rtlCol="0" anchor="t"/>
            <a:lstStyle/>
            <a:p>
              <a:pPr algn="ctr"/>
              <a:r>
                <a:rPr lang="en-US" altLang="zh-CN" sz="3200" b="1" dirty="0">
                  <a:solidFill>
                    <a:srgbClr val="FFFFFF"/>
                  </a:solidFill>
                  <a:latin typeface="#9Slide03 Arima Madurai" panose="00000500000000000000" pitchFamily="2" charset="0"/>
                  <a:ea typeface="微软雅黑" panose="020B0503020204020204" pitchFamily="34" charset="-122"/>
                  <a:cs typeface="#9Slide03 Arima Madurai" panose="00000500000000000000" pitchFamily="2" charset="0"/>
                </a:rPr>
                <a:t>KIỂM TRA VÀ CHỈNH SỬA</a:t>
              </a:r>
            </a:p>
          </p:txBody>
        </p:sp>
      </p:grpSp>
    </p:spTree>
    <p:extLst>
      <p:ext uri="{BB962C8B-B14F-4D97-AF65-F5344CB8AC3E}">
        <p14:creationId xmlns:p14="http://schemas.microsoft.com/office/powerpoint/2010/main" val="220391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 presetClass="entr" presetSubtype="2" decel="28000" fill="hold" nodeType="withEffect">
                                  <p:stCondLst>
                                    <p:cond delay="1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B143E3AA-B26B-4E2F-BBFD-8A710E3504EF}"/>
              </a:ext>
            </a:extLst>
          </p:cNvPr>
          <p:cNvGrpSpPr>
            <a:grpSpLocks/>
          </p:cNvGrpSpPr>
          <p:nvPr/>
        </p:nvGrpSpPr>
        <p:grpSpPr bwMode="auto">
          <a:xfrm>
            <a:off x="2570956" y="663763"/>
            <a:ext cx="1296988" cy="1298575"/>
            <a:chOff x="5348241" y="2395536"/>
            <a:chExt cx="1855411" cy="1855411"/>
          </a:xfrm>
        </p:grpSpPr>
        <p:sp>
          <p:nvSpPr>
            <p:cNvPr id="3" name="椭圆 18">
              <a:extLst>
                <a:ext uri="{FF2B5EF4-FFF2-40B4-BE49-F238E27FC236}">
                  <a16:creationId xmlns:a16="http://schemas.microsoft.com/office/drawing/2014/main" id="{D7FE121D-AC5C-491D-AAB0-15031056C5D9}"/>
                </a:ext>
              </a:extLst>
            </p:cNvPr>
            <p:cNvSpPr/>
            <p:nvPr/>
          </p:nvSpPr>
          <p:spPr>
            <a:xfrm>
              <a:off x="5434539" y="2481729"/>
              <a:ext cx="1682815" cy="1683026"/>
            </a:xfrm>
            <a:prstGeom prst="ellipse">
              <a:avLst/>
            </a:prstGeom>
            <a:blipFill dpi="0" rotWithShape="1">
              <a:blip r:embed="rId3" cstate="print"/>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defRPr/>
              </a:pPr>
              <a:endParaRPr lang="zh-CN" altLang="en-US" sz="1705" noProof="1"/>
            </a:p>
          </p:txBody>
        </p:sp>
        <p:sp>
          <p:nvSpPr>
            <p:cNvPr id="4" name="椭圆 21">
              <a:extLst>
                <a:ext uri="{FF2B5EF4-FFF2-40B4-BE49-F238E27FC236}">
                  <a16:creationId xmlns:a16="http://schemas.microsoft.com/office/drawing/2014/main" id="{4B09355C-78C9-48BC-A4C6-6617CB7A4EA0}"/>
                </a:ext>
              </a:extLst>
            </p:cNvPr>
            <p:cNvSpPr/>
            <p:nvPr/>
          </p:nvSpPr>
          <p:spPr>
            <a:xfrm>
              <a:off x="5348241" y="2395536"/>
              <a:ext cx="1855411" cy="1855411"/>
            </a:xfrm>
            <a:prstGeom prst="ellipse">
              <a:avLst/>
            </a:prstGeom>
            <a:noFill/>
            <a:ln w="38100">
              <a:solidFill>
                <a:srgbClr val="9CE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defRPr/>
              </a:pPr>
              <a:endParaRPr lang="zh-CN" altLang="en-US" sz="1705" noProof="1"/>
            </a:p>
          </p:txBody>
        </p:sp>
      </p:grpSp>
      <p:sp>
        <p:nvSpPr>
          <p:cNvPr id="5" name="MH_Title_1">
            <a:extLst>
              <a:ext uri="{FF2B5EF4-FFF2-40B4-BE49-F238E27FC236}">
                <a16:creationId xmlns:a16="http://schemas.microsoft.com/office/drawing/2014/main" id="{A279FBAC-23A9-402C-AB33-4FAC6A06F166}"/>
              </a:ext>
            </a:extLst>
          </p:cNvPr>
          <p:cNvSpPr>
            <a:spLocks noChangeArrowheads="1"/>
          </p:cNvSpPr>
          <p:nvPr/>
        </p:nvSpPr>
        <p:spPr bwMode="auto">
          <a:xfrm>
            <a:off x="0" y="1560513"/>
            <a:ext cx="2800350" cy="3897312"/>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70C4BC"/>
          </a:solidFill>
          <a:ln w="28575">
            <a:noFill/>
          </a:ln>
        </p:spPr>
        <p:txBody>
          <a:bodyPr lIns="0" tIns="0" rIns="107943" bIns="0" anchor="ctr"/>
          <a:ls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auto" latinLnBrk="1">
              <a:defRPr/>
            </a:pPr>
            <a:endParaRPr lang="zh-CN" altLang="en-US" sz="44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endParaRPr>
          </a:p>
        </p:txBody>
      </p:sp>
      <p:sp>
        <p:nvSpPr>
          <p:cNvPr id="6" name="Rectangle 5">
            <a:extLst>
              <a:ext uri="{FF2B5EF4-FFF2-40B4-BE49-F238E27FC236}">
                <a16:creationId xmlns:a16="http://schemas.microsoft.com/office/drawing/2014/main" id="{FE90620E-91B3-4A5A-9AF5-EC97BE41FABE}"/>
              </a:ext>
            </a:extLst>
          </p:cNvPr>
          <p:cNvSpPr/>
          <p:nvPr/>
        </p:nvSpPr>
        <p:spPr>
          <a:xfrm>
            <a:off x="228600" y="2678579"/>
            <a:ext cx="1781175" cy="1938992"/>
          </a:xfrm>
          <a:prstGeom prst="rect">
            <a:avLst/>
          </a:prstGeom>
        </p:spPr>
        <p:txBody>
          <a:bodyPr wrap="square">
            <a:spAutoFit/>
          </a:bodyPr>
          <a:lstStyle/>
          <a:p>
            <a:pPr algn="ctr" fontAlgn="auto" latinLnBrk="1">
              <a:defRPr/>
            </a:pPr>
            <a:r>
              <a:rPr lang="en-US" altLang="zh-CN" sz="40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rPr>
              <a:t>H</a:t>
            </a:r>
            <a:r>
              <a:rPr lang="vi-VN" altLang="zh-CN" sz="40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rPr>
              <a:t>ư</a:t>
            </a:r>
            <a:r>
              <a:rPr lang="en-US" altLang="zh-CN" sz="40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rPr>
              <a:t>ớng </a:t>
            </a:r>
          </a:p>
          <a:p>
            <a:pPr algn="ctr" fontAlgn="auto" latinLnBrk="1">
              <a:defRPr/>
            </a:pPr>
            <a:r>
              <a:rPr lang="en-US" altLang="zh-CN" sz="40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rPr>
              <a:t>dẫn tự</a:t>
            </a:r>
          </a:p>
          <a:p>
            <a:pPr algn="ctr" fontAlgn="auto" latinLnBrk="1">
              <a:defRPr/>
            </a:pPr>
            <a:r>
              <a:rPr lang="en-US" altLang="zh-CN" sz="40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rPr>
              <a:t>học</a:t>
            </a:r>
            <a:endParaRPr lang="zh-CN" altLang="en-US" sz="4000" noProof="1">
              <a:solidFill>
                <a:srgbClr val="FFFFFF"/>
              </a:solidFill>
              <a:latin typeface="#9Slide03 Arima Madurai Black" panose="00000A00000000000000" pitchFamily="2" charset="0"/>
              <a:ea typeface="微软雅黑" panose="020B0503020204020204" charset="-122"/>
              <a:cs typeface="#9Slide03 Arima Madurai Black" panose="00000A00000000000000" pitchFamily="2" charset="0"/>
            </a:endParaRPr>
          </a:p>
        </p:txBody>
      </p:sp>
      <p:grpSp>
        <p:nvGrpSpPr>
          <p:cNvPr id="7" name="组合 4">
            <a:extLst>
              <a:ext uri="{FF2B5EF4-FFF2-40B4-BE49-F238E27FC236}">
                <a16:creationId xmlns:a16="http://schemas.microsoft.com/office/drawing/2014/main" id="{7A16C635-BFD0-482B-B482-42CD1C0EB68F}"/>
              </a:ext>
            </a:extLst>
          </p:cNvPr>
          <p:cNvGrpSpPr>
            <a:grpSpLocks/>
          </p:cNvGrpSpPr>
          <p:nvPr/>
        </p:nvGrpSpPr>
        <p:grpSpPr bwMode="auto">
          <a:xfrm>
            <a:off x="3409155" y="2840037"/>
            <a:ext cx="1296988" cy="1298575"/>
            <a:chOff x="5348241" y="2395536"/>
            <a:chExt cx="1855411" cy="1855411"/>
          </a:xfrm>
        </p:grpSpPr>
        <p:sp>
          <p:nvSpPr>
            <p:cNvPr id="8" name="椭圆 18">
              <a:extLst>
                <a:ext uri="{FF2B5EF4-FFF2-40B4-BE49-F238E27FC236}">
                  <a16:creationId xmlns:a16="http://schemas.microsoft.com/office/drawing/2014/main" id="{B5B678DB-098F-43F7-8405-67A6AC16AB1F}"/>
                </a:ext>
              </a:extLst>
            </p:cNvPr>
            <p:cNvSpPr/>
            <p:nvPr/>
          </p:nvSpPr>
          <p:spPr>
            <a:xfrm>
              <a:off x="5434539" y="2481729"/>
              <a:ext cx="1682815" cy="1683026"/>
            </a:xfrm>
            <a:prstGeom prst="ellipse">
              <a:avLst/>
            </a:prstGeom>
            <a:blipFill dpi="0" rotWithShape="1">
              <a:blip r:embed="rId3" cstate="print"/>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defRPr/>
              </a:pPr>
              <a:endParaRPr lang="zh-CN" altLang="en-US" sz="1705" noProof="1"/>
            </a:p>
          </p:txBody>
        </p:sp>
        <p:sp>
          <p:nvSpPr>
            <p:cNvPr id="9" name="椭圆 21">
              <a:extLst>
                <a:ext uri="{FF2B5EF4-FFF2-40B4-BE49-F238E27FC236}">
                  <a16:creationId xmlns:a16="http://schemas.microsoft.com/office/drawing/2014/main" id="{87042C3D-84FB-4514-8E76-0DAE4DF8FA1B}"/>
                </a:ext>
              </a:extLst>
            </p:cNvPr>
            <p:cNvSpPr/>
            <p:nvPr/>
          </p:nvSpPr>
          <p:spPr>
            <a:xfrm>
              <a:off x="5348241" y="2395536"/>
              <a:ext cx="1855411" cy="1855411"/>
            </a:xfrm>
            <a:prstGeom prst="ellipse">
              <a:avLst/>
            </a:prstGeom>
            <a:noFill/>
            <a:ln w="38100">
              <a:solidFill>
                <a:srgbClr val="9CE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defRPr/>
              </a:pPr>
              <a:endParaRPr lang="zh-CN" altLang="en-US" sz="1705" noProof="1"/>
            </a:p>
          </p:txBody>
        </p:sp>
      </p:grpSp>
      <p:grpSp>
        <p:nvGrpSpPr>
          <p:cNvPr id="10" name="组合 4">
            <a:extLst>
              <a:ext uri="{FF2B5EF4-FFF2-40B4-BE49-F238E27FC236}">
                <a16:creationId xmlns:a16="http://schemas.microsoft.com/office/drawing/2014/main" id="{6FBC9390-3271-4256-B1FF-972F40436C24}"/>
              </a:ext>
            </a:extLst>
          </p:cNvPr>
          <p:cNvGrpSpPr>
            <a:grpSpLocks/>
          </p:cNvGrpSpPr>
          <p:nvPr/>
        </p:nvGrpSpPr>
        <p:grpSpPr bwMode="auto">
          <a:xfrm>
            <a:off x="2631281" y="4909810"/>
            <a:ext cx="1296988" cy="1298575"/>
            <a:chOff x="5348241" y="2395536"/>
            <a:chExt cx="1855411" cy="1855411"/>
          </a:xfrm>
        </p:grpSpPr>
        <p:sp>
          <p:nvSpPr>
            <p:cNvPr id="11" name="椭圆 18">
              <a:extLst>
                <a:ext uri="{FF2B5EF4-FFF2-40B4-BE49-F238E27FC236}">
                  <a16:creationId xmlns:a16="http://schemas.microsoft.com/office/drawing/2014/main" id="{F8F279BE-648C-47CB-AE4C-571B8815886D}"/>
                </a:ext>
              </a:extLst>
            </p:cNvPr>
            <p:cNvSpPr/>
            <p:nvPr/>
          </p:nvSpPr>
          <p:spPr>
            <a:xfrm>
              <a:off x="5434539" y="2481729"/>
              <a:ext cx="1682815" cy="1683026"/>
            </a:xfrm>
            <a:prstGeom prst="ellipse">
              <a:avLst/>
            </a:prstGeom>
            <a:blipFill dpi="0" rotWithShape="1">
              <a:blip r:embed="rId3" cstate="print"/>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defRPr/>
              </a:pPr>
              <a:endParaRPr lang="zh-CN" altLang="en-US" sz="1705" noProof="1"/>
            </a:p>
          </p:txBody>
        </p:sp>
        <p:sp>
          <p:nvSpPr>
            <p:cNvPr id="12" name="椭圆 21">
              <a:extLst>
                <a:ext uri="{FF2B5EF4-FFF2-40B4-BE49-F238E27FC236}">
                  <a16:creationId xmlns:a16="http://schemas.microsoft.com/office/drawing/2014/main" id="{B4BDC58F-C108-4765-8ACB-03E7F4ECB1D1}"/>
                </a:ext>
              </a:extLst>
            </p:cNvPr>
            <p:cNvSpPr/>
            <p:nvPr/>
          </p:nvSpPr>
          <p:spPr>
            <a:xfrm>
              <a:off x="5348241" y="2395536"/>
              <a:ext cx="1855411" cy="1855411"/>
            </a:xfrm>
            <a:prstGeom prst="ellipse">
              <a:avLst/>
            </a:prstGeom>
            <a:noFill/>
            <a:ln w="38100">
              <a:solidFill>
                <a:srgbClr val="9CE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defRPr/>
              </a:pPr>
              <a:endParaRPr lang="zh-CN" altLang="en-US" sz="1705" noProof="1"/>
            </a:p>
          </p:txBody>
        </p:sp>
      </p:grpSp>
      <p:sp>
        <p:nvSpPr>
          <p:cNvPr id="13" name="Rectangle 12">
            <a:extLst>
              <a:ext uri="{FF2B5EF4-FFF2-40B4-BE49-F238E27FC236}">
                <a16:creationId xmlns:a16="http://schemas.microsoft.com/office/drawing/2014/main" id="{C640CA37-9C2C-41D5-AAF7-7F05AA35234D}"/>
              </a:ext>
            </a:extLst>
          </p:cNvPr>
          <p:cNvSpPr/>
          <p:nvPr/>
        </p:nvSpPr>
        <p:spPr>
          <a:xfrm>
            <a:off x="5019674" y="2984450"/>
            <a:ext cx="6496050" cy="1154162"/>
          </a:xfrm>
          <a:prstGeom prst="rect">
            <a:avLst/>
          </a:prstGeom>
        </p:spPr>
        <p:txBody>
          <a:bodyPr wrap="square">
            <a:spAutoFit/>
          </a:bodyPr>
          <a:lstStyle/>
          <a:p>
            <a:pPr lvl="0" algn="just">
              <a:lnSpc>
                <a:spcPct val="115000"/>
              </a:lnSpc>
              <a:spcAft>
                <a:spcPts val="1000"/>
              </a:spcAft>
            </a:pP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lại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đoạn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văn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dựa</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trên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góp</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ý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tích</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cực</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các</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bạn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cùng</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lớp</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và</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GV</a:t>
            </a:r>
            <a:endParaRPr lang="en-US" sz="3000" b="1"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4" name="Rectangle 13">
            <a:extLst>
              <a:ext uri="{FF2B5EF4-FFF2-40B4-BE49-F238E27FC236}">
                <a16:creationId xmlns:a16="http://schemas.microsoft.com/office/drawing/2014/main" id="{E6A1C78C-8179-4FC0-A3EF-CA022E9894F2}"/>
              </a:ext>
            </a:extLst>
          </p:cNvPr>
          <p:cNvSpPr/>
          <p:nvPr/>
        </p:nvSpPr>
        <p:spPr>
          <a:xfrm>
            <a:off x="4267200" y="724088"/>
            <a:ext cx="7248524" cy="1154162"/>
          </a:xfrm>
          <a:prstGeom prst="rect">
            <a:avLst/>
          </a:prstGeom>
        </p:spPr>
        <p:txBody>
          <a:bodyPr wrap="square">
            <a:spAutoFit/>
          </a:bodyPr>
          <a:lstStyle/>
          <a:p>
            <a:pPr lvl="0" algn="just">
              <a:lnSpc>
                <a:spcPct val="115000"/>
              </a:lnSpc>
              <a:spcAft>
                <a:spcPts val="1000"/>
              </a:spcAft>
            </a:pP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Ôn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lại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kiến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thức</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bài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đoạn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văn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ghi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lại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cảm</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xúc</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về</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1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bài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lục</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bát</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endParaRPr lang="en-US" sz="3000" b="1"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5" name="Rectangle 14">
            <a:extLst>
              <a:ext uri="{FF2B5EF4-FFF2-40B4-BE49-F238E27FC236}">
                <a16:creationId xmlns:a16="http://schemas.microsoft.com/office/drawing/2014/main" id="{B0C936AB-8F03-4ABE-892B-5FB01AF81A0B}"/>
              </a:ext>
            </a:extLst>
          </p:cNvPr>
          <p:cNvSpPr/>
          <p:nvPr/>
        </p:nvSpPr>
        <p:spPr>
          <a:xfrm>
            <a:off x="4267200" y="4970135"/>
            <a:ext cx="7248524" cy="1154162"/>
          </a:xfrm>
          <a:prstGeom prst="rect">
            <a:avLst/>
          </a:prstGeom>
        </p:spPr>
        <p:txBody>
          <a:bodyPr wrap="square">
            <a:spAutoFit/>
          </a:bodyPr>
          <a:lstStyle/>
          <a:p>
            <a:pPr lvl="0" algn="just">
              <a:lnSpc>
                <a:spcPct val="115000"/>
              </a:lnSpc>
              <a:spcAft>
                <a:spcPts val="1000"/>
              </a:spcAft>
            </a:pP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Chuẩn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bị</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bài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Nói</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và</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nghe</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Trình</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bày</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ý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kiến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về</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một</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vấn</a:t>
            </a:r>
            <a:r>
              <a:rPr lang="en-US" sz="30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đề</a:t>
            </a:r>
            <a:endParaRPr lang="en-US" sz="3000" b="1" dirty="0">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138104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91E80-DC2D-417B-8EB9-7BA84A86429E}"/>
              </a:ext>
            </a:extLst>
          </p:cNvPr>
          <p:cNvPicPr>
            <a:picLocks noChangeAspect="1"/>
          </p:cNvPicPr>
          <p:nvPr/>
        </p:nvPicPr>
        <p:blipFill>
          <a:blip r:embed="rId3"/>
          <a:stretch>
            <a:fillRect/>
          </a:stretch>
        </p:blipFill>
        <p:spPr>
          <a:xfrm>
            <a:off x="0" y="0"/>
            <a:ext cx="12192000" cy="6858000"/>
          </a:xfrm>
          <a:prstGeom prst="rect">
            <a:avLst/>
          </a:prstGeom>
        </p:spPr>
      </p:pic>
      <p:sp>
        <p:nvSpPr>
          <p:cNvPr id="4" name="文本框 8">
            <a:extLst>
              <a:ext uri="{FF2B5EF4-FFF2-40B4-BE49-F238E27FC236}">
                <a16:creationId xmlns:a16="http://schemas.microsoft.com/office/drawing/2014/main" id="{3F0F99B1-451C-4B37-A6AA-01CD0FCACA97}"/>
              </a:ext>
            </a:extLst>
          </p:cNvPr>
          <p:cNvSpPr txBox="1"/>
          <p:nvPr/>
        </p:nvSpPr>
        <p:spPr>
          <a:xfrm>
            <a:off x="555098" y="1359543"/>
            <a:ext cx="11081799" cy="2800767"/>
          </a:xfrm>
          <a:prstGeom prst="rect">
            <a:avLst/>
          </a:prstGeom>
          <a:noFill/>
        </p:spPr>
        <p:txBody>
          <a:bodyPr wrap="square" rtlCol="0">
            <a:spAutoFit/>
          </a:bodyPr>
          <a:lstStyle/>
          <a:p>
            <a:pPr algn="ctr"/>
            <a:r>
              <a:rPr lang="en-US" altLang="zh-CN" sz="8800" dirty="0" err="1">
                <a:solidFill>
                  <a:srgbClr val="FF0000"/>
                </a:solidFill>
                <a:latin typeface="#9Slide05 SVNBulgary" pitchFamily="2" charset="0"/>
                <a:ea typeface="inpin heiti" charset="-122"/>
                <a:cs typeface="Times New Roman" panose="02020603050405020304" pitchFamily="18" charset="0"/>
              </a:rPr>
              <a:t>Viết</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đoạn</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văn</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ghi</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lại</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cảm</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xúc</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về</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một</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bài</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thơ</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lục</a:t>
            </a:r>
            <a:r>
              <a:rPr lang="en-US" altLang="zh-CN" sz="8800" dirty="0">
                <a:solidFill>
                  <a:srgbClr val="FF0000"/>
                </a:solidFill>
                <a:latin typeface="#9Slide05 SVNBulgary" pitchFamily="2" charset="0"/>
                <a:ea typeface="inpin heiti" charset="-122"/>
                <a:cs typeface="Times New Roman" panose="02020603050405020304" pitchFamily="18" charset="0"/>
              </a:rPr>
              <a:t> </a:t>
            </a:r>
            <a:r>
              <a:rPr lang="en-US" altLang="zh-CN" sz="8800" dirty="0" err="1">
                <a:solidFill>
                  <a:srgbClr val="FF0000"/>
                </a:solidFill>
                <a:latin typeface="#9Slide05 SVNBulgary" pitchFamily="2" charset="0"/>
                <a:ea typeface="inpin heiti" charset="-122"/>
                <a:cs typeface="Times New Roman" panose="02020603050405020304" pitchFamily="18" charset="0"/>
              </a:rPr>
              <a:t>bát</a:t>
            </a:r>
            <a:endParaRPr lang="zh-CN" altLang="en-US" sz="8800" dirty="0">
              <a:solidFill>
                <a:srgbClr val="FF0000"/>
              </a:solidFill>
              <a:latin typeface="#9Slide05 SVNBulgary" pitchFamily="2" charset="0"/>
              <a:ea typeface="inpin heiti" charset="-122"/>
              <a:cs typeface="Times New Roman" panose="02020603050405020304" pitchFamily="18" charset="0"/>
            </a:endParaRPr>
          </a:p>
        </p:txBody>
      </p:sp>
      <p:pic>
        <p:nvPicPr>
          <p:cNvPr id="10" name="Picture 9">
            <a:extLst>
              <a:ext uri="{FF2B5EF4-FFF2-40B4-BE49-F238E27FC236}">
                <a16:creationId xmlns:a16="http://schemas.microsoft.com/office/drawing/2014/main" id="{EFBEA4C1-33E9-4F73-96FA-F518FE34D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1845" y="4160310"/>
            <a:ext cx="2308303" cy="2308303"/>
          </a:xfrm>
          <a:prstGeom prst="rect">
            <a:avLst/>
          </a:prstGeom>
        </p:spPr>
      </p:pic>
    </p:spTree>
    <p:extLst>
      <p:ext uri="{BB962C8B-B14F-4D97-AF65-F5344CB8AC3E}">
        <p14:creationId xmlns:p14="http://schemas.microsoft.com/office/powerpoint/2010/main" val="8744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D20D5-A9A6-438E-A731-2BFABBBC81CE}"/>
              </a:ext>
            </a:extLst>
          </p:cNvPr>
          <p:cNvPicPr>
            <a:picLocks noChangeAspect="1"/>
          </p:cNvPicPr>
          <p:nvPr/>
        </p:nvPicPr>
        <p:blipFill>
          <a:blip r:embed="rId3"/>
          <a:stretch>
            <a:fillRect/>
          </a:stretch>
        </p:blipFill>
        <p:spPr>
          <a:xfrm>
            <a:off x="0" y="0"/>
            <a:ext cx="12192000" cy="6858000"/>
          </a:xfrm>
          <a:prstGeom prst="rect">
            <a:avLst/>
          </a:prstGeom>
        </p:spPr>
      </p:pic>
      <p:sp>
        <p:nvSpPr>
          <p:cNvPr id="5" name="文本框 8">
            <a:extLst>
              <a:ext uri="{FF2B5EF4-FFF2-40B4-BE49-F238E27FC236}">
                <a16:creationId xmlns:a16="http://schemas.microsoft.com/office/drawing/2014/main" id="{564E4990-808A-4067-B0E7-41B0CC1A68B6}"/>
              </a:ext>
            </a:extLst>
          </p:cNvPr>
          <p:cNvSpPr txBox="1"/>
          <p:nvPr/>
        </p:nvSpPr>
        <p:spPr>
          <a:xfrm>
            <a:off x="555100" y="2497976"/>
            <a:ext cx="11081799" cy="1862048"/>
          </a:xfrm>
          <a:prstGeom prst="rect">
            <a:avLst/>
          </a:prstGeom>
          <a:noFill/>
        </p:spPr>
        <p:txBody>
          <a:bodyPr wrap="square" rtlCol="0">
            <a:spAutoFit/>
          </a:bodyPr>
          <a:lstStyle/>
          <a:p>
            <a:pPr algn="ctr"/>
            <a:r>
              <a:rPr lang="en-US" altLang="zh-CN" sz="11500" b="1" dirty="0">
                <a:solidFill>
                  <a:srgbClr val="FF0000"/>
                </a:solidFill>
                <a:latin typeface="#9Slide07 IcielLa Chic Pro Shad" panose="02000506090000020004" pitchFamily="2" charset="0"/>
                <a:ea typeface="inpin heiti" charset="-122"/>
                <a:cs typeface="Times New Roman" panose="02020603050405020304" pitchFamily="18" charset="0"/>
              </a:rPr>
              <a:t>I. ĐỊNH HƯỚNG</a:t>
            </a:r>
            <a:endParaRPr lang="zh-CN" altLang="en-US" sz="11500" b="1" dirty="0">
              <a:solidFill>
                <a:srgbClr val="FF0000"/>
              </a:solidFill>
              <a:latin typeface="#9Slide07 IcielLa Chic Pro Shad" panose="02000506090000020004" pitchFamily="2"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2179875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bwMode="auto">
          <a:xfrm>
            <a:off x="378329" y="417326"/>
            <a:ext cx="2160240" cy="2232248"/>
          </a:xfrm>
          <a:prstGeom prst="frame">
            <a:avLst>
              <a:gd name="adj1" fmla="val 3747"/>
            </a:avLst>
          </a:prstGeom>
          <a:solidFill>
            <a:srgbClr val="53DEFC"/>
          </a:solidFill>
          <a:ln w="19050">
            <a:noFill/>
            <a:round/>
            <a:headEnd/>
            <a:tailEnd/>
          </a:ln>
        </p:spPr>
        <p:txBody>
          <a:bodyPr anchor="ctr"/>
          <a:lstStyle/>
          <a:p>
            <a:pPr algn="ctr"/>
            <a:endParaRPr/>
          </a:p>
        </p:txBody>
      </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34155" t="-1200" r="59882" b="1200"/>
          <a:stretch/>
        </p:blipFill>
        <p:spPr>
          <a:xfrm>
            <a:off x="1134411" y="344213"/>
            <a:ext cx="648073" cy="6513787"/>
          </a:xfrm>
          <a:prstGeom prst="rect">
            <a:avLst/>
          </a:prstGeom>
        </p:spPr>
      </p:pic>
      <p:sp>
        <p:nvSpPr>
          <p:cNvPr id="5" name="矩形 4"/>
          <p:cNvSpPr/>
          <p:nvPr/>
        </p:nvSpPr>
        <p:spPr bwMode="auto">
          <a:xfrm>
            <a:off x="1134410" y="417326"/>
            <a:ext cx="648073" cy="6483205"/>
          </a:xfrm>
          <a:prstGeom prst="rect">
            <a:avLst/>
          </a:prstGeom>
          <a:gradFill>
            <a:gsLst>
              <a:gs pos="0">
                <a:srgbClr val="53DEFC"/>
              </a:gs>
              <a:gs pos="100000">
                <a:schemeClr val="accent1">
                  <a:lumMod val="30000"/>
                  <a:lumOff val="70000"/>
                  <a:alpha val="0"/>
                </a:schemeClr>
              </a:gs>
            </a:gsLst>
            <a:lin ang="5400000" scaled="1"/>
          </a:gradFill>
          <a:ln w="9525">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0" name="矩形 19"/>
          <p:cNvSpPr/>
          <p:nvPr/>
        </p:nvSpPr>
        <p:spPr>
          <a:xfrm>
            <a:off x="2214533" y="885959"/>
            <a:ext cx="2154436" cy="864096"/>
          </a:xfrm>
          <a:prstGeom prst="rect">
            <a:avLst/>
          </a:prstGeom>
          <a:solidFill>
            <a:schemeClr val="bg1">
              <a:lumMod val="100000"/>
            </a:schemeClr>
          </a:solidFill>
        </p:spPr>
        <p:txBody>
          <a:bodyPr wrap="none" lIns="0" tIns="0" rIns="0" bIns="0" anchor="ctr">
            <a:normAutofit/>
          </a:bodyPr>
          <a:lstStyle/>
          <a:p>
            <a:r>
              <a:rPr lang="en-US" altLang="zh-CN" sz="3600" b="1" dirty="0" err="1">
                <a:solidFill>
                  <a:srgbClr val="4398F2"/>
                </a:solidFill>
                <a:latin typeface="#9Slide03 Arima Madurai" panose="00000500000000000000" pitchFamily="2" charset="0"/>
                <a:cs typeface="#9Slide03 Arima Madurai" panose="00000500000000000000" pitchFamily="2" charset="0"/>
              </a:rPr>
              <a:t>Đoạn</a:t>
            </a:r>
            <a:r>
              <a:rPr lang="en-US" altLang="zh-CN" sz="3600" b="1" dirty="0">
                <a:solidFill>
                  <a:srgbClr val="4398F2"/>
                </a:solidFill>
                <a:latin typeface="#9Slide03 Arima Madurai" panose="00000500000000000000" pitchFamily="2" charset="0"/>
                <a:cs typeface="#9Slide03 Arima Madurai" panose="00000500000000000000" pitchFamily="2" charset="0"/>
              </a:rPr>
              <a:t> </a:t>
            </a:r>
            <a:r>
              <a:rPr lang="en-US" altLang="zh-CN" sz="3600" b="1" dirty="0" err="1">
                <a:solidFill>
                  <a:srgbClr val="4398F2"/>
                </a:solidFill>
                <a:latin typeface="#9Slide03 Arima Madurai" panose="00000500000000000000" pitchFamily="2" charset="0"/>
                <a:cs typeface="#9Slide03 Arima Madurai" panose="00000500000000000000" pitchFamily="2" charset="0"/>
              </a:rPr>
              <a:t>văn</a:t>
            </a:r>
            <a:endParaRPr lang="zh-CN" altLang="en-US" sz="3600" b="1" dirty="0">
              <a:solidFill>
                <a:srgbClr val="4398F2"/>
              </a:solidFill>
              <a:latin typeface="#9Slide03 Arima Madurai" panose="00000500000000000000" pitchFamily="2" charset="0"/>
              <a:cs typeface="#9Slide03 Arima Madurai" panose="00000500000000000000" pitchFamily="2" charset="0"/>
            </a:endParaRPr>
          </a:p>
        </p:txBody>
      </p:sp>
      <p:sp>
        <p:nvSpPr>
          <p:cNvPr id="14" name="文本框 17"/>
          <p:cNvSpPr txBox="1"/>
          <p:nvPr/>
        </p:nvSpPr>
        <p:spPr>
          <a:xfrm>
            <a:off x="4374773" y="1838770"/>
            <a:ext cx="7438898" cy="508835"/>
          </a:xfrm>
          <a:prstGeom prst="rect">
            <a:avLst/>
          </a:prstGeom>
          <a:noFill/>
        </p:spPr>
        <p:txBody>
          <a:bodyPr wrap="none" lIns="360000" tIns="0" rIns="0" bIns="0" anchor="b" anchorCtr="0">
            <a:normAutofit/>
          </a:bodyPr>
          <a:lstStyle/>
          <a:p>
            <a:endParaRPr lang="zh-CN" altLang="en-US" sz="1600" b="1" dirty="0">
              <a:solidFill>
                <a:srgbClr val="FDB470"/>
              </a:solidFill>
            </a:endParaRPr>
          </a:p>
        </p:txBody>
      </p:sp>
      <p:pic>
        <p:nvPicPr>
          <p:cNvPr id="2" name="图片 1"/>
          <p:cNvPicPr>
            <a:picLocks noChangeAspect="1"/>
          </p:cNvPicPr>
          <p:nvPr/>
        </p:nvPicPr>
        <p:blipFill>
          <a:blip r:embed="rId4"/>
          <a:stretch>
            <a:fillRect/>
          </a:stretch>
        </p:blipFill>
        <p:spPr>
          <a:xfrm>
            <a:off x="4368969" y="1994092"/>
            <a:ext cx="444031" cy="647612"/>
          </a:xfrm>
          <a:prstGeom prst="rect">
            <a:avLst/>
          </a:prstGeom>
        </p:spPr>
      </p:pic>
      <p:pic>
        <p:nvPicPr>
          <p:cNvPr id="3" name="图片 2"/>
          <p:cNvPicPr>
            <a:picLocks noChangeAspect="1"/>
          </p:cNvPicPr>
          <p:nvPr/>
        </p:nvPicPr>
        <p:blipFill>
          <a:blip r:embed="rId5"/>
          <a:stretch>
            <a:fillRect/>
          </a:stretch>
        </p:blipFill>
        <p:spPr>
          <a:xfrm rot="10984634">
            <a:off x="3157296" y="3988504"/>
            <a:ext cx="444762" cy="704477"/>
          </a:xfrm>
          <a:prstGeom prst="rect">
            <a:avLst/>
          </a:prstGeom>
        </p:spPr>
      </p:pic>
      <p:sp>
        <p:nvSpPr>
          <p:cNvPr id="26" name="TextBox 25">
            <a:extLst>
              <a:ext uri="{FF2B5EF4-FFF2-40B4-BE49-F238E27FC236}">
                <a16:creationId xmlns:a16="http://schemas.microsoft.com/office/drawing/2014/main" id="{29121D62-B02D-4895-AED3-A5B60C0FA7D3}"/>
              </a:ext>
            </a:extLst>
          </p:cNvPr>
          <p:cNvSpPr txBox="1"/>
          <p:nvPr/>
        </p:nvSpPr>
        <p:spPr>
          <a:xfrm>
            <a:off x="5198284" y="1949037"/>
            <a:ext cx="6691204" cy="1384995"/>
          </a:xfrm>
          <a:prstGeom prst="rect">
            <a:avLst/>
          </a:prstGeom>
          <a:noFill/>
        </p:spPr>
        <p:txBody>
          <a:bodyPr wrap="square">
            <a:spAutoFit/>
          </a:bodyPr>
          <a:lstStyle/>
          <a:p>
            <a:pPr algn="just"/>
            <a:r>
              <a:rPr lang="en-US" altLang="zh-CN" sz="2800" b="1" dirty="0" err="1">
                <a:solidFill>
                  <a:srgbClr val="FDB470"/>
                </a:solidFill>
                <a:latin typeface="#9Slide03 Arima Madurai" panose="00000500000000000000" pitchFamily="2" charset="0"/>
                <a:cs typeface="#9Slide03 Arima Madurai" panose="00000500000000000000" pitchFamily="2" charset="0"/>
              </a:rPr>
              <a:t>Nội</a:t>
            </a:r>
            <a:r>
              <a:rPr lang="en-US" altLang="zh-CN" sz="2800" b="1" dirty="0">
                <a:solidFill>
                  <a:srgbClr val="FDB470"/>
                </a:solidFill>
                <a:latin typeface="#9Slide03 Arima Madurai" panose="00000500000000000000" pitchFamily="2" charset="0"/>
                <a:cs typeface="#9Slide03 Arima Madurai" panose="00000500000000000000" pitchFamily="2" charset="0"/>
              </a:rPr>
              <a:t> dung: </a:t>
            </a:r>
            <a:r>
              <a:rPr lang="en-US" sz="2800" dirty="0">
                <a:latin typeface="#9Slide03 Arima Madurai" panose="00000500000000000000" pitchFamily="2" charset="0"/>
                <a:cs typeface="#9Slide03 Arima Madurai" panose="00000500000000000000" pitchFamily="2" charset="0"/>
              </a:rPr>
              <a:t>L</a:t>
            </a:r>
            <a:r>
              <a:rPr lang="vi-VN" sz="2800" dirty="0">
                <a:latin typeface="#9Slide03 Arima Madurai" panose="00000500000000000000" pitchFamily="2" charset="0"/>
                <a:cs typeface="#9Slide03 Arima Madurai" panose="00000500000000000000" pitchFamily="2" charset="0"/>
              </a:rPr>
              <a:t>à đơn vị trực tiếp tạo nên văn bản, biểu đạt một nội dung tương đối trọn vẹn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xúc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với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một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bài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lục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bát</a:t>
            </a:r>
            <a:r>
              <a:rPr lang="en-US" sz="2800" dirty="0">
                <a:latin typeface="#9Slide03 Arima Madurai" panose="00000500000000000000" pitchFamily="2" charset="0"/>
                <a:cs typeface="#9Slide03 Arima Madurai" panose="00000500000000000000" pitchFamily="2" charset="0"/>
              </a:rPr>
              <a:t>).</a:t>
            </a:r>
            <a:endParaRPr lang="zh-CN" altLang="en-US" sz="2800" b="1" dirty="0">
              <a:solidFill>
                <a:srgbClr val="FDB470"/>
              </a:solidFill>
              <a:latin typeface="#9Slide03 Arima Madurai" panose="00000500000000000000" pitchFamily="2" charset="0"/>
              <a:cs typeface="#9Slide03 Arima Madurai" panose="00000500000000000000" pitchFamily="2" charset="0"/>
            </a:endParaRPr>
          </a:p>
        </p:txBody>
      </p:sp>
      <p:sp>
        <p:nvSpPr>
          <p:cNvPr id="27" name="TextBox 26">
            <a:extLst>
              <a:ext uri="{FF2B5EF4-FFF2-40B4-BE49-F238E27FC236}">
                <a16:creationId xmlns:a16="http://schemas.microsoft.com/office/drawing/2014/main" id="{B680F5C7-1766-43E7-9F59-CA5E995752A5}"/>
              </a:ext>
            </a:extLst>
          </p:cNvPr>
          <p:cNvSpPr txBox="1"/>
          <p:nvPr/>
        </p:nvSpPr>
        <p:spPr>
          <a:xfrm>
            <a:off x="4080243" y="4025210"/>
            <a:ext cx="6977346" cy="1815882"/>
          </a:xfrm>
          <a:prstGeom prst="rect">
            <a:avLst/>
          </a:prstGeom>
          <a:noFill/>
        </p:spPr>
        <p:txBody>
          <a:bodyPr wrap="square">
            <a:spAutoFit/>
          </a:bodyPr>
          <a:lstStyle/>
          <a:p>
            <a:pPr algn="just"/>
            <a:r>
              <a:rPr lang="en-US" sz="2800" b="1" dirty="0" err="1">
                <a:solidFill>
                  <a:srgbClr val="FF3E84"/>
                </a:solidFill>
                <a:latin typeface="#9Slide03 Arima Madurai" panose="00000500000000000000" pitchFamily="2" charset="0"/>
                <a:cs typeface="#9Slide03 Arima Madurai" panose="00000500000000000000" pitchFamily="2" charset="0"/>
              </a:rPr>
              <a:t>Hình</a:t>
            </a:r>
            <a:r>
              <a:rPr lang="en-US" sz="2800" b="1" dirty="0">
                <a:solidFill>
                  <a:srgbClr val="FF3E84"/>
                </a:solidFill>
                <a:latin typeface="#9Slide03 Arima Madurai" panose="00000500000000000000" pitchFamily="2" charset="0"/>
                <a:cs typeface="#9Slide03 Arima Madurai" panose="00000500000000000000" pitchFamily="2" charset="0"/>
              </a:rPr>
              <a:t> </a:t>
            </a:r>
            <a:r>
              <a:rPr lang="en-US" sz="2800" b="1" dirty="0" err="1">
                <a:solidFill>
                  <a:srgbClr val="FF3E84"/>
                </a:solidFill>
                <a:latin typeface="#9Slide03 Arima Madurai" panose="00000500000000000000" pitchFamily="2" charset="0"/>
                <a:cs typeface="#9Slide03 Arima Madurai" panose="00000500000000000000" pitchFamily="2" charset="0"/>
              </a:rPr>
              <a:t>thức</a:t>
            </a:r>
            <a:r>
              <a:rPr lang="en-US" sz="2800" b="1" dirty="0">
                <a:solidFill>
                  <a:srgbClr val="FF3E84"/>
                </a:solidFill>
                <a:latin typeface="#9Slide03 Arima Madurai" panose="00000500000000000000" pitchFamily="2" charset="0"/>
                <a:cs typeface="#9Slide03 Arima Madurai" panose="00000500000000000000" pitchFamily="2" charset="0"/>
              </a:rPr>
              <a:t>:</a:t>
            </a:r>
            <a:r>
              <a:rPr lang="vi-VN" sz="2800" b="1" dirty="0">
                <a:solidFill>
                  <a:srgbClr val="FF3E84"/>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Đ</a:t>
            </a:r>
            <a:r>
              <a:rPr lang="vi-VN" sz="2800" dirty="0">
                <a:latin typeface="#9Slide03 Arima Madurai" panose="00000500000000000000" pitchFamily="2" charset="0"/>
                <a:cs typeface="#9Slide03 Arima Madurai" panose="00000500000000000000" pitchFamily="2" charset="0"/>
              </a:rPr>
              <a:t>oạn văn thường do nhiều câu tạo thành, được bắt đầu bằng chữ viết hoa lùi vào đầu dòng và kết thúc bằng dấu câu dùng để ngắt đoạn</a:t>
            </a:r>
            <a:r>
              <a:rPr lang="en-US" sz="2800" dirty="0">
                <a:latin typeface="#9Slide03 Arima Madurai" panose="00000500000000000000" pitchFamily="2" charset="0"/>
                <a:cs typeface="#9Slide03 Arima Madurai" panose="00000500000000000000" pitchFamily="2" charset="0"/>
              </a:rPr>
              <a:t>.</a:t>
            </a:r>
            <a:endParaRPr lang="zh-CN" altLang="en-US" sz="2800" b="1" dirty="0">
              <a:solidFill>
                <a:srgbClr val="FF3E84"/>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278150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310F90-5C38-4122-BADF-5223B216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576" y="0"/>
            <a:ext cx="6858000" cy="6858000"/>
          </a:xfrm>
          <a:prstGeom prst="rect">
            <a:avLst/>
          </a:prstGeom>
        </p:spPr>
      </p:pic>
      <p:sp>
        <p:nvSpPr>
          <p:cNvPr id="6" name="Thought Bubble: Cloud 5">
            <a:extLst>
              <a:ext uri="{FF2B5EF4-FFF2-40B4-BE49-F238E27FC236}">
                <a16:creationId xmlns:a16="http://schemas.microsoft.com/office/drawing/2014/main" id="{98E9F40F-6383-4F51-BC6E-071328870EE7}"/>
              </a:ext>
            </a:extLst>
          </p:cNvPr>
          <p:cNvSpPr/>
          <p:nvPr/>
        </p:nvSpPr>
        <p:spPr>
          <a:xfrm>
            <a:off x="4561367" y="678890"/>
            <a:ext cx="6858000" cy="3904540"/>
          </a:xfrm>
          <a:prstGeom prst="cloudCallout">
            <a:avLst>
              <a:gd name="adj1" fmla="val -55187"/>
              <a:gd name="adj2" fmla="val 5324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06B147-9369-4351-9719-F97009BC61AB}"/>
              </a:ext>
            </a:extLst>
          </p:cNvPr>
          <p:cNvSpPr txBox="1"/>
          <p:nvPr/>
        </p:nvSpPr>
        <p:spPr>
          <a:xfrm>
            <a:off x="4877154" y="1470073"/>
            <a:ext cx="6226425" cy="2322174"/>
          </a:xfrm>
          <a:prstGeom prst="rect">
            <a:avLst/>
          </a:prstGeom>
          <a:noFill/>
        </p:spPr>
        <p:txBody>
          <a:bodyPr wrap="square">
            <a:spAutoFit/>
          </a:bodyPr>
          <a:lstStyle/>
          <a:p>
            <a:pPr algn="ctr">
              <a:lnSpc>
                <a:spcPct val="115000"/>
              </a:lnSpc>
              <a:spcAft>
                <a:spcPts val="200"/>
              </a:spcAft>
              <a:buClr>
                <a:srgbClr val="000000"/>
              </a:buClr>
              <a:buSzPts val="1100"/>
              <a:tabLst>
                <a:tab pos="483870" algn="l"/>
              </a:tabLst>
            </a:pPr>
            <a:r>
              <a:rPr lang="en-US" sz="4200" dirty="0">
                <a:latin typeface="#9Slide05 SVNBulgary" pitchFamily="2" charset="0"/>
              </a:rPr>
              <a:t>Theo </a:t>
            </a:r>
            <a:r>
              <a:rPr lang="en-US" sz="4200" dirty="0" err="1">
                <a:latin typeface="#9Slide05 SVNBulgary" pitchFamily="2" charset="0"/>
              </a:rPr>
              <a:t>em</a:t>
            </a:r>
            <a:r>
              <a:rPr lang="en-US" sz="4200" dirty="0">
                <a:latin typeface="#9Slide05 SVNBulgary" pitchFamily="2" charset="0"/>
              </a:rPr>
              <a:t>, </a:t>
            </a:r>
            <a:r>
              <a:rPr lang="en-US" sz="4200" dirty="0" err="1">
                <a:latin typeface="#9Slide05 SVNBulgary" pitchFamily="2" charset="0"/>
              </a:rPr>
              <a:t>thế</a:t>
            </a:r>
            <a:r>
              <a:rPr lang="en-US" sz="4200" dirty="0">
                <a:latin typeface="#9Slide05 SVNBulgary" pitchFamily="2" charset="0"/>
              </a:rPr>
              <a:t> </a:t>
            </a:r>
            <a:r>
              <a:rPr lang="en-US" sz="4200" dirty="0" err="1">
                <a:latin typeface="#9Slide05 SVNBulgary" pitchFamily="2" charset="0"/>
              </a:rPr>
              <a:t>nào</a:t>
            </a:r>
            <a:r>
              <a:rPr lang="en-US" sz="4200" dirty="0">
                <a:latin typeface="#9Slide05 SVNBulgary" pitchFamily="2" charset="0"/>
              </a:rPr>
              <a:t> </a:t>
            </a:r>
            <a:r>
              <a:rPr lang="en-US" sz="4200" dirty="0" err="1">
                <a:latin typeface="#9Slide05 SVNBulgary" pitchFamily="2" charset="0"/>
              </a:rPr>
              <a:t>là</a:t>
            </a:r>
            <a:r>
              <a:rPr lang="en-US" sz="4200" dirty="0">
                <a:latin typeface="#9Slide05 SVNBulgary" pitchFamily="2" charset="0"/>
              </a:rPr>
              <a:t> 1 </a:t>
            </a:r>
            <a:r>
              <a:rPr lang="en-US" sz="4200" dirty="0" err="1">
                <a:latin typeface="#9Slide05 SVNBulgary" pitchFamily="2" charset="0"/>
              </a:rPr>
              <a:t>đoạn</a:t>
            </a:r>
            <a:r>
              <a:rPr lang="en-US" sz="4200" dirty="0">
                <a:latin typeface="#9Slide05 SVNBulgary" pitchFamily="2" charset="0"/>
              </a:rPr>
              <a:t> </a:t>
            </a:r>
            <a:r>
              <a:rPr lang="en-US" sz="4200" dirty="0" err="1">
                <a:latin typeface="#9Slide05 SVNBulgary" pitchFamily="2" charset="0"/>
              </a:rPr>
              <a:t>văn</a:t>
            </a:r>
            <a:r>
              <a:rPr lang="en-US" sz="4200" dirty="0">
                <a:latin typeface="#9Slide05 SVNBulgary" pitchFamily="2" charset="0"/>
              </a:rPr>
              <a:t> </a:t>
            </a:r>
            <a:r>
              <a:rPr lang="en-US" sz="4200" dirty="0" err="1">
                <a:latin typeface="#9Slide05 SVNBulgary" pitchFamily="2" charset="0"/>
              </a:rPr>
              <a:t>nêu</a:t>
            </a:r>
            <a:r>
              <a:rPr lang="en-US" sz="4200" dirty="0">
                <a:latin typeface="#9Slide05 SVNBulgary" pitchFamily="2" charset="0"/>
              </a:rPr>
              <a:t> </a:t>
            </a:r>
            <a:r>
              <a:rPr lang="en-US" sz="4200" dirty="0" err="1">
                <a:latin typeface="#9Slide05 SVNBulgary" pitchFamily="2" charset="0"/>
              </a:rPr>
              <a:t>cảm</a:t>
            </a:r>
            <a:r>
              <a:rPr lang="en-US" sz="4200" dirty="0">
                <a:latin typeface="#9Slide05 SVNBulgary" pitchFamily="2" charset="0"/>
              </a:rPr>
              <a:t> </a:t>
            </a:r>
            <a:r>
              <a:rPr lang="en-US" sz="4200" dirty="0" err="1">
                <a:latin typeface="#9Slide05 SVNBulgary" pitchFamily="2" charset="0"/>
              </a:rPr>
              <a:t>nghĩ</a:t>
            </a:r>
            <a:r>
              <a:rPr lang="en-US" sz="4200" dirty="0">
                <a:latin typeface="#9Slide05 SVNBulgary" pitchFamily="2" charset="0"/>
              </a:rPr>
              <a:t> </a:t>
            </a:r>
            <a:r>
              <a:rPr lang="en-US" sz="4200" dirty="0" err="1">
                <a:latin typeface="#9Slide05 SVNBulgary" pitchFamily="2" charset="0"/>
              </a:rPr>
              <a:t>về</a:t>
            </a:r>
            <a:r>
              <a:rPr lang="en-US" sz="4200" dirty="0">
                <a:latin typeface="#9Slide05 SVNBulgary" pitchFamily="2" charset="0"/>
              </a:rPr>
              <a:t> 1 </a:t>
            </a:r>
            <a:r>
              <a:rPr lang="en-US" sz="4200" dirty="0" err="1">
                <a:latin typeface="#9Slide05 SVNBulgary" pitchFamily="2" charset="0"/>
              </a:rPr>
              <a:t>bài</a:t>
            </a:r>
            <a:r>
              <a:rPr lang="en-US" sz="4200" dirty="0">
                <a:latin typeface="#9Slide05 SVNBulgary" pitchFamily="2" charset="0"/>
              </a:rPr>
              <a:t> </a:t>
            </a:r>
            <a:r>
              <a:rPr lang="en-US" sz="4200" dirty="0" err="1">
                <a:latin typeface="#9Slide05 SVNBulgary" pitchFamily="2" charset="0"/>
              </a:rPr>
              <a:t>thơ</a:t>
            </a:r>
            <a:r>
              <a:rPr lang="en-US" sz="4200" dirty="0">
                <a:latin typeface="#9Slide05 SVNBulgary" pitchFamily="2" charset="0"/>
              </a:rPr>
              <a:t> </a:t>
            </a:r>
            <a:r>
              <a:rPr lang="en-US" sz="4200" dirty="0" err="1">
                <a:latin typeface="#9Slide05 SVNBulgary" pitchFamily="2" charset="0"/>
              </a:rPr>
              <a:t>lục</a:t>
            </a:r>
            <a:r>
              <a:rPr lang="en-US" sz="4200" dirty="0">
                <a:latin typeface="#9Slide05 SVNBulgary" pitchFamily="2" charset="0"/>
              </a:rPr>
              <a:t> </a:t>
            </a:r>
            <a:r>
              <a:rPr lang="en-US" sz="4200" dirty="0" err="1">
                <a:latin typeface="#9Slide05 SVNBulgary" pitchFamily="2" charset="0"/>
              </a:rPr>
              <a:t>bát</a:t>
            </a:r>
            <a:r>
              <a:rPr lang="en-US" sz="4200" dirty="0">
                <a:latin typeface="#9Slide05 SVNBulgary" pitchFamily="2" charset="0"/>
              </a:rPr>
              <a:t>? Khi </a:t>
            </a:r>
            <a:r>
              <a:rPr lang="en-US" sz="4200" dirty="0" err="1">
                <a:latin typeface="#9Slide05 SVNBulgary" pitchFamily="2" charset="0"/>
              </a:rPr>
              <a:t>viết</a:t>
            </a:r>
            <a:r>
              <a:rPr lang="en-US" sz="4200" dirty="0">
                <a:latin typeface="#9Slide05 SVNBulgary" pitchFamily="2" charset="0"/>
              </a:rPr>
              <a:t> </a:t>
            </a:r>
            <a:r>
              <a:rPr lang="en-US" sz="4200" dirty="0" err="1">
                <a:latin typeface="#9Slide05 SVNBulgary" pitchFamily="2" charset="0"/>
              </a:rPr>
              <a:t>đoạn</a:t>
            </a:r>
            <a:r>
              <a:rPr lang="en-US" sz="4200" dirty="0">
                <a:latin typeface="#9Slide05 SVNBulgary" pitchFamily="2" charset="0"/>
              </a:rPr>
              <a:t> </a:t>
            </a:r>
            <a:r>
              <a:rPr lang="en-US" sz="4200" dirty="0" err="1">
                <a:latin typeface="#9Slide05 SVNBulgary" pitchFamily="2" charset="0"/>
              </a:rPr>
              <a:t>văn</a:t>
            </a:r>
            <a:r>
              <a:rPr lang="en-US" sz="4200" dirty="0">
                <a:latin typeface="#9Slide05 SVNBulgary" pitchFamily="2" charset="0"/>
              </a:rPr>
              <a:t> </a:t>
            </a:r>
            <a:r>
              <a:rPr lang="en-US" sz="4200" dirty="0" err="1">
                <a:latin typeface="#9Slide05 SVNBulgary" pitchFamily="2" charset="0"/>
              </a:rPr>
              <a:t>lưu</a:t>
            </a:r>
            <a:r>
              <a:rPr lang="en-US" sz="4200" dirty="0">
                <a:latin typeface="#9Slide05 SVNBulgary" pitchFamily="2" charset="0"/>
              </a:rPr>
              <a:t> ý </a:t>
            </a:r>
            <a:r>
              <a:rPr lang="en-US" sz="4200" dirty="0" err="1">
                <a:latin typeface="#9Slide05 SVNBulgary" pitchFamily="2" charset="0"/>
              </a:rPr>
              <a:t>gì</a:t>
            </a:r>
            <a:r>
              <a:rPr lang="en-US" sz="4200" dirty="0">
                <a:latin typeface="#9Slide05 SVNBulgary" pitchFamily="2" charset="0"/>
              </a:rPr>
              <a:t>? </a:t>
            </a:r>
          </a:p>
        </p:txBody>
      </p:sp>
    </p:spTree>
    <p:extLst>
      <p:ext uri="{BB962C8B-B14F-4D97-AF65-F5344CB8AC3E}">
        <p14:creationId xmlns:p14="http://schemas.microsoft.com/office/powerpoint/2010/main" val="62545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9873A-A15E-4E95-AE01-3FF782715C7B}"/>
              </a:ext>
            </a:extLst>
          </p:cNvPr>
          <p:cNvSpPr/>
          <p:nvPr/>
        </p:nvSpPr>
        <p:spPr>
          <a:xfrm>
            <a:off x="4240530" y="925830"/>
            <a:ext cx="7349490" cy="1077218"/>
          </a:xfrm>
          <a:prstGeom prst="rect">
            <a:avLst/>
          </a:prstGeom>
        </p:spPr>
        <p:txBody>
          <a:bodyPr wrap="square">
            <a:spAutoFit/>
          </a:bodyPr>
          <a:lstStyle/>
          <a:p>
            <a:pPr marL="457200" indent="-457200" algn="just">
              <a:buFont typeface="Wingdings" panose="05000000000000000000" pitchFamily="2" charset="2"/>
              <a:buChar char="ü"/>
            </a:pPr>
            <a:r>
              <a:rPr lang="en-US" sz="3200" dirty="0">
                <a:latin typeface="#9Slide03 Arima Madurai" panose="00000500000000000000" pitchFamily="2" charset="0"/>
                <a:ea typeface="Times New Roman" panose="02020603050405020304" pitchFamily="18" charset="0"/>
                <a:cs typeface="#9Slide03 Arima Madurai" panose="00000500000000000000" pitchFamily="2" charset="0"/>
              </a:rPr>
              <a:t>L</a:t>
            </a:r>
            <a:r>
              <a:rPr lang="vi-VN" sz="3200" dirty="0">
                <a:latin typeface="#9Slide03 Arima Madurai" panose="00000500000000000000" pitchFamily="2" charset="0"/>
                <a:ea typeface="Times New Roman" panose="02020603050405020304" pitchFamily="18" charset="0"/>
                <a:cs typeface="#9Slide03 Arima Madurai" panose="00000500000000000000" pitchFamily="2" charset="0"/>
              </a:rPr>
              <a:t>à nêu lên những cảm xúc và suy nghĩ của em về bài thơ đó. </a:t>
            </a:r>
            <a:endParaRPr lang="en-VN" sz="3200" dirty="0">
              <a:latin typeface="#9Slide03 Arima Madurai" panose="00000500000000000000" pitchFamily="2" charset="0"/>
              <a:cs typeface="#9Slide03 Arima Madurai" panose="00000500000000000000" pitchFamily="2" charset="0"/>
            </a:endParaRPr>
          </a:p>
        </p:txBody>
      </p:sp>
      <p:pic>
        <p:nvPicPr>
          <p:cNvPr id="6" name="图片 7" descr="920d2a7ea743b721e3ab78c8e690368e">
            <a:extLst>
              <a:ext uri="{FF2B5EF4-FFF2-40B4-BE49-F238E27FC236}">
                <a16:creationId xmlns:a16="http://schemas.microsoft.com/office/drawing/2014/main" id="{875E8A47-F636-4354-A4FF-71DB50F3CDE7}"/>
              </a:ext>
            </a:extLst>
          </p:cNvPr>
          <p:cNvPicPr>
            <a:picLocks noChangeAspect="1"/>
          </p:cNvPicPr>
          <p:nvPr/>
        </p:nvPicPr>
        <p:blipFill>
          <a:blip r:embed="rId3"/>
          <a:stretch>
            <a:fillRect/>
          </a:stretch>
        </p:blipFill>
        <p:spPr>
          <a:xfrm>
            <a:off x="292735" y="1044833"/>
            <a:ext cx="3224530" cy="4838700"/>
          </a:xfrm>
          <a:prstGeom prst="rect">
            <a:avLst/>
          </a:prstGeom>
        </p:spPr>
      </p:pic>
      <p:sp>
        <p:nvSpPr>
          <p:cNvPr id="7" name="文本框 15">
            <a:extLst>
              <a:ext uri="{FF2B5EF4-FFF2-40B4-BE49-F238E27FC236}">
                <a16:creationId xmlns:a16="http://schemas.microsoft.com/office/drawing/2014/main" id="{9C1AB338-78FE-4740-AED4-3FDE02EF4E5D}"/>
              </a:ext>
            </a:extLst>
          </p:cNvPr>
          <p:cNvSpPr txBox="1"/>
          <p:nvPr/>
        </p:nvSpPr>
        <p:spPr>
          <a:xfrm>
            <a:off x="788671" y="2203073"/>
            <a:ext cx="2338070" cy="2623795"/>
          </a:xfrm>
          <a:prstGeom prst="rect">
            <a:avLst/>
          </a:prstGeom>
          <a:noFill/>
        </p:spPr>
        <p:txBody>
          <a:bodyPr wrap="square" rtlCol="0">
            <a:spAutoFit/>
          </a:bodyPr>
          <a:lstStyle/>
          <a:p>
            <a:pPr algn="ctr">
              <a:lnSpc>
                <a:spcPct val="150000"/>
              </a:lnSpc>
            </a:pPr>
            <a:r>
              <a:rPr lang="vi-VN" sz="2800" b="1" dirty="0">
                <a:solidFill>
                  <a:srgbClr val="FF0000"/>
                </a:solidFill>
                <a:latin typeface="#9Slide03 Arima Madurai" panose="00000500000000000000" pitchFamily="2" charset="0"/>
                <a:ea typeface="Times New Roman" panose="02020603050405020304" pitchFamily="18" charset="0"/>
                <a:cs typeface="#9Slide03 Arima Madurai" panose="00000500000000000000" pitchFamily="2" charset="0"/>
              </a:rPr>
              <a:t>Viết đoạn văn ghi lại cảm nghĩ về bài thơ lục bát</a:t>
            </a:r>
            <a:endParaRPr lang="zh-CN" altLang="en-US" sz="2800" b="1" dirty="0">
              <a:solidFill>
                <a:srgbClr val="FF0000"/>
              </a:solidFill>
              <a:latin typeface="★儿童字体——迷你简卡通" panose="03000509000000000000" charset="-122"/>
              <a:ea typeface="★儿童字体——迷你简卡通" panose="03000509000000000000" charset="-122"/>
            </a:endParaRPr>
          </a:p>
        </p:txBody>
      </p:sp>
      <p:sp>
        <p:nvSpPr>
          <p:cNvPr id="8" name="Rectangle 7">
            <a:extLst>
              <a:ext uri="{FF2B5EF4-FFF2-40B4-BE49-F238E27FC236}">
                <a16:creationId xmlns:a16="http://schemas.microsoft.com/office/drawing/2014/main" id="{397E55D4-6AD1-4C06-96DF-60FB7D74B15B}"/>
              </a:ext>
            </a:extLst>
          </p:cNvPr>
          <p:cNvSpPr/>
          <p:nvPr/>
        </p:nvSpPr>
        <p:spPr>
          <a:xfrm>
            <a:off x="4240530" y="2510784"/>
            <a:ext cx="7349490" cy="1077218"/>
          </a:xfrm>
          <a:prstGeom prst="rect">
            <a:avLst/>
          </a:prstGeom>
        </p:spPr>
        <p:txBody>
          <a:bodyPr wrap="square">
            <a:spAutoFit/>
          </a:bodyPr>
          <a:lstStyle/>
          <a:p>
            <a:pPr marL="457200" indent="-457200" algn="just">
              <a:buFont typeface="Wingdings" panose="05000000000000000000" pitchFamily="2" charset="2"/>
              <a:buChar char="ü"/>
            </a:pPr>
            <a:r>
              <a:rPr lang="vi-VN" sz="3200" dirty="0">
                <a:latin typeface="#9Slide03 Arima Madurai" panose="00000500000000000000" pitchFamily="2" charset="0"/>
                <a:ea typeface="Times New Roman" panose="02020603050405020304" pitchFamily="18" charset="0"/>
                <a:cs typeface="#9Slide03 Arima Madurai" panose="00000500000000000000" pitchFamily="2" charset="0"/>
              </a:rPr>
              <a:t>Người viết cần trả lời câu hỏi: Bài thơ gợi cho em những cảm nghĩ gì? </a:t>
            </a:r>
            <a:endParaRPr lang="en-VN" sz="3200" dirty="0">
              <a:latin typeface="#9Slide03 Arima Madurai" panose="00000500000000000000" pitchFamily="2" charset="0"/>
              <a:cs typeface="#9Slide03 Arima Madurai" panose="00000500000000000000" pitchFamily="2" charset="0"/>
            </a:endParaRPr>
          </a:p>
        </p:txBody>
      </p:sp>
      <p:sp>
        <p:nvSpPr>
          <p:cNvPr id="9" name="Rectangle 8">
            <a:extLst>
              <a:ext uri="{FF2B5EF4-FFF2-40B4-BE49-F238E27FC236}">
                <a16:creationId xmlns:a16="http://schemas.microsoft.com/office/drawing/2014/main" id="{E869C05D-FA22-4585-96A6-D19932F5F72E}"/>
              </a:ext>
            </a:extLst>
          </p:cNvPr>
          <p:cNvSpPr/>
          <p:nvPr/>
        </p:nvSpPr>
        <p:spPr>
          <a:xfrm>
            <a:off x="4240530" y="4132957"/>
            <a:ext cx="7349490" cy="2062103"/>
          </a:xfrm>
          <a:prstGeom prst="rect">
            <a:avLst/>
          </a:prstGeom>
        </p:spPr>
        <p:txBody>
          <a:bodyPr wrap="square">
            <a:spAutoFit/>
          </a:bodyPr>
          <a:lstStyle/>
          <a:p>
            <a:pPr marL="457200" indent="-457200" algn="just">
              <a:buFont typeface="Wingdings" panose="05000000000000000000" pitchFamily="2" charset="2"/>
              <a:buChar char="ü"/>
            </a:pPr>
            <a:r>
              <a:rPr lang="vi-VN" sz="3200" dirty="0">
                <a:latin typeface="#9Slide03 Arima Madurai" panose="00000500000000000000" pitchFamily="2" charset="0"/>
                <a:ea typeface="Times New Roman" panose="02020603050405020304" pitchFamily="18" charset="0"/>
                <a:cs typeface="#9Slide03 Arima Madurai" panose="00000500000000000000" pitchFamily="2" charset="0"/>
              </a:rPr>
              <a:t>Đoạn văn có thể chỉ nêu cảm nghĩ về một chi tiết nội dung hoặc yếu tố nghệ thuật của bài thơ lục bát mà em có ấn tượng và yêu thích.</a:t>
            </a:r>
            <a:r>
              <a:rPr lang="en-VN" sz="3200" dirty="0">
                <a:latin typeface="#9Slide03 Arima Madurai" panose="00000500000000000000" pitchFamily="2" charset="0"/>
                <a:cs typeface="#9Slide03 Arima Madurai" panose="00000500000000000000" pitchFamily="2" charset="0"/>
              </a:rPr>
              <a:t> </a:t>
            </a:r>
          </a:p>
        </p:txBody>
      </p:sp>
    </p:spTree>
    <p:extLst>
      <p:ext uri="{BB962C8B-B14F-4D97-AF65-F5344CB8AC3E}">
        <p14:creationId xmlns:p14="http://schemas.microsoft.com/office/powerpoint/2010/main" val="28373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48F4EC07-6B34-4944-93A1-147C8F49C25A}"/>
              </a:ext>
            </a:extLst>
          </p:cNvPr>
          <p:cNvSpPr/>
          <p:nvPr/>
        </p:nvSpPr>
        <p:spPr>
          <a:xfrm>
            <a:off x="3932675" y="4251960"/>
            <a:ext cx="7641924" cy="2081862"/>
          </a:xfrm>
          <a:prstGeom prst="roundRect">
            <a:avLst>
              <a:gd name="adj" fmla="val 2627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Viết đoạn văn nêu rõ: Em thích nhất chi tiết nội dung hoặc yếu tố nghệ thuật nào trong bài thơ? Vì sao?</a:t>
            </a:r>
            <a:r>
              <a:rPr lang="en-VN" sz="3200" b="1" dirty="0">
                <a:solidFill>
                  <a:schemeClr val="tx1"/>
                </a:solidFill>
                <a:latin typeface="#9Slide03 Arima Madurai" panose="00000500000000000000" pitchFamily="2" charset="0"/>
                <a:cs typeface="#9Slide03 Arima Madurai" panose="00000500000000000000" pitchFamily="2" charset="0"/>
              </a:rPr>
              <a:t> </a:t>
            </a:r>
          </a:p>
        </p:txBody>
      </p:sp>
      <p:sp>
        <p:nvSpPr>
          <p:cNvPr id="3" name="Rectangle: Rounded Corners 2">
            <a:extLst>
              <a:ext uri="{FF2B5EF4-FFF2-40B4-BE49-F238E27FC236}">
                <a16:creationId xmlns:a16="http://schemas.microsoft.com/office/drawing/2014/main" id="{F71E4027-CB7A-4F6D-BA02-8D083BDBF539}"/>
              </a:ext>
            </a:extLst>
          </p:cNvPr>
          <p:cNvSpPr/>
          <p:nvPr/>
        </p:nvSpPr>
        <p:spPr>
          <a:xfrm>
            <a:off x="2501520" y="508968"/>
            <a:ext cx="9069619" cy="1312618"/>
          </a:xfrm>
          <a:prstGeom prst="roundRect">
            <a:avLst>
              <a:gd name="adj" fmla="val 3679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2285943" algn="l"/>
              </a:tabLst>
            </a:pPr>
            <a:r>
              <a:rPr lang="vi-VN" sz="3200" b="1"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Đọc kĩ để hiểu bài thơ</a:t>
            </a:r>
            <a:endParaRPr lang="en-VN" sz="3200" b="1"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39" name="Rectangle: Rounded Corners 38">
            <a:extLst>
              <a:ext uri="{FF2B5EF4-FFF2-40B4-BE49-F238E27FC236}">
                <a16:creationId xmlns:a16="http://schemas.microsoft.com/office/drawing/2014/main" id="{40A11773-1550-4B55-A779-9DCC984F4FDB}"/>
              </a:ext>
            </a:extLst>
          </p:cNvPr>
          <p:cNvSpPr/>
          <p:nvPr/>
        </p:nvSpPr>
        <p:spPr>
          <a:xfrm>
            <a:off x="3218429" y="2351091"/>
            <a:ext cx="8352710" cy="1389133"/>
          </a:xfrm>
          <a:prstGeom prst="roundRect">
            <a:avLst>
              <a:gd name="adj" fmla="val 3302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285943" algn="l"/>
              </a:tabLst>
            </a:pPr>
            <a:r>
              <a:rPr lang="vi-VN" sz="3200" b="1"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Lựa chọn một yếu tố trong bài thơ mà em thấy yêu thích, thú vị nhất.</a:t>
            </a:r>
            <a:endParaRPr lang="en-VN" sz="3200" b="1"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538" name="Google Shape;538;p25"/>
          <p:cNvSpPr txBox="1">
            <a:spLocks noGrp="1"/>
          </p:cNvSpPr>
          <p:nvPr>
            <p:ph type="title"/>
          </p:nvPr>
        </p:nvSpPr>
        <p:spPr>
          <a:xfrm>
            <a:off x="140380" y="5136042"/>
            <a:ext cx="1828962" cy="855848"/>
          </a:xfrm>
          <a:prstGeom prst="rect">
            <a:avLst/>
          </a:prstGeom>
        </p:spPr>
        <p:txBody>
          <a:bodyPr spcFirstLastPara="1" wrap="square" lIns="121900" tIns="121900" rIns="121900" bIns="121900" anchor="ctr" anchorCtr="0">
            <a:noAutofit/>
          </a:bodyPr>
          <a:lstStyle/>
          <a:p>
            <a:r>
              <a:rPr lang="en-US" sz="6000" dirty="0" err="1">
                <a:solidFill>
                  <a:srgbClr val="FF0000"/>
                </a:solidFill>
                <a:latin typeface="#9Slide05 SVNBulgary" pitchFamily="2" charset="0"/>
              </a:rPr>
              <a:t>Lưu</a:t>
            </a:r>
            <a:r>
              <a:rPr lang="en-US" sz="6000" dirty="0">
                <a:solidFill>
                  <a:srgbClr val="FF0000"/>
                </a:solidFill>
                <a:latin typeface="#9Slide05 SVNBulgary" pitchFamily="2" charset="0"/>
              </a:rPr>
              <a:t> ý</a:t>
            </a:r>
            <a:endParaRPr sz="6000" dirty="0">
              <a:solidFill>
                <a:srgbClr val="FF0000"/>
              </a:solidFill>
              <a:latin typeface="#9Slide05 SVNBulgary" pitchFamily="2" charset="0"/>
            </a:endParaRPr>
          </a:p>
        </p:txBody>
      </p:sp>
      <p:sp>
        <p:nvSpPr>
          <p:cNvPr id="557" name="Google Shape;557;p25"/>
          <p:cNvSpPr/>
          <p:nvPr/>
        </p:nvSpPr>
        <p:spPr>
          <a:xfrm>
            <a:off x="1408494" y="1613454"/>
            <a:ext cx="1809935" cy="3715474"/>
          </a:xfrm>
          <a:custGeom>
            <a:avLst/>
            <a:gdLst/>
            <a:ahLst/>
            <a:cxnLst/>
            <a:rect l="l" t="t" r="r" b="b"/>
            <a:pathLst>
              <a:path w="13722" h="28034" extrusionOk="0">
                <a:moveTo>
                  <a:pt x="1" y="0"/>
                </a:moveTo>
                <a:lnTo>
                  <a:pt x="13721" y="28034"/>
                </a:lnTo>
              </a:path>
            </a:pathLst>
          </a:custGeom>
          <a:solidFill>
            <a:srgbClr val="69E781"/>
          </a:solidFill>
          <a:ln>
            <a:noFill/>
          </a:ln>
        </p:spPr>
        <p:txBody>
          <a:bodyPr spcFirstLastPara="1" wrap="square" lIns="121900" tIns="121900" rIns="121900" bIns="121900" anchor="ctr" anchorCtr="0">
            <a:noAutofit/>
          </a:bodyPr>
          <a:lstStyle/>
          <a:p>
            <a:endParaRPr sz="2400"/>
          </a:p>
        </p:txBody>
      </p:sp>
      <p:grpSp>
        <p:nvGrpSpPr>
          <p:cNvPr id="559" name="Google Shape;559;p25"/>
          <p:cNvGrpSpPr/>
          <p:nvPr/>
        </p:nvGrpSpPr>
        <p:grpSpPr>
          <a:xfrm rot="297582">
            <a:off x="574952" y="368940"/>
            <a:ext cx="3499031" cy="6197425"/>
            <a:chOff x="3671759" y="1378538"/>
            <a:chExt cx="1766063" cy="3106156"/>
          </a:xfrm>
        </p:grpSpPr>
        <p:sp>
          <p:nvSpPr>
            <p:cNvPr id="560" name="Google Shape;560;p25"/>
            <p:cNvSpPr/>
            <p:nvPr/>
          </p:nvSpPr>
          <p:spPr>
            <a:xfrm>
              <a:off x="3671759" y="1763101"/>
              <a:ext cx="1637077" cy="2458210"/>
            </a:xfrm>
            <a:custGeom>
              <a:avLst/>
              <a:gdLst/>
              <a:ahLst/>
              <a:cxnLst/>
              <a:rect l="l" t="t" r="r" b="b"/>
              <a:pathLst>
                <a:path w="22405" h="33643" extrusionOk="0">
                  <a:moveTo>
                    <a:pt x="8058" y="1"/>
                  </a:moveTo>
                  <a:lnTo>
                    <a:pt x="0" y="3885"/>
                  </a:lnTo>
                  <a:lnTo>
                    <a:pt x="14347" y="33643"/>
                  </a:lnTo>
                  <a:lnTo>
                    <a:pt x="22405" y="29759"/>
                  </a:lnTo>
                  <a:lnTo>
                    <a:pt x="805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00" dirty="0"/>
            </a:p>
          </p:txBody>
        </p:sp>
        <p:sp>
          <p:nvSpPr>
            <p:cNvPr id="561" name="Google Shape;561;p25"/>
            <p:cNvSpPr/>
            <p:nvPr/>
          </p:nvSpPr>
          <p:spPr>
            <a:xfrm>
              <a:off x="3673513" y="1378538"/>
              <a:ext cx="588486" cy="667691"/>
            </a:xfrm>
            <a:custGeom>
              <a:avLst/>
              <a:gdLst/>
              <a:ahLst/>
              <a:cxnLst/>
              <a:rect l="l" t="t" r="r" b="b"/>
              <a:pathLst>
                <a:path w="8054" h="9138" extrusionOk="0">
                  <a:moveTo>
                    <a:pt x="558" y="0"/>
                  </a:moveTo>
                  <a:lnTo>
                    <a:pt x="1" y="9138"/>
                  </a:lnTo>
                  <a:lnTo>
                    <a:pt x="1" y="9138"/>
                  </a:lnTo>
                  <a:lnTo>
                    <a:pt x="8054" y="5254"/>
                  </a:lnTo>
                  <a:lnTo>
                    <a:pt x="558" y="0"/>
                  </a:ln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endParaRPr sz="2400"/>
            </a:p>
          </p:txBody>
        </p:sp>
        <p:sp>
          <p:nvSpPr>
            <p:cNvPr id="562" name="Google Shape;562;p25"/>
            <p:cNvSpPr/>
            <p:nvPr/>
          </p:nvSpPr>
          <p:spPr>
            <a:xfrm>
              <a:off x="3699087" y="1378538"/>
              <a:ext cx="220810" cy="250695"/>
            </a:xfrm>
            <a:custGeom>
              <a:avLst/>
              <a:gdLst/>
              <a:ahLst/>
              <a:cxnLst/>
              <a:rect l="l" t="t" r="r" b="b"/>
              <a:pathLst>
                <a:path w="3022" h="3431" extrusionOk="0">
                  <a:moveTo>
                    <a:pt x="208" y="0"/>
                  </a:moveTo>
                  <a:lnTo>
                    <a:pt x="1" y="3431"/>
                  </a:lnTo>
                  <a:lnTo>
                    <a:pt x="3022" y="1972"/>
                  </a:lnTo>
                  <a:lnTo>
                    <a:pt x="20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63" name="Google Shape;563;p25"/>
            <p:cNvSpPr/>
            <p:nvPr/>
          </p:nvSpPr>
          <p:spPr>
            <a:xfrm>
              <a:off x="4721834" y="3936834"/>
              <a:ext cx="715988" cy="547860"/>
            </a:xfrm>
            <a:custGeom>
              <a:avLst/>
              <a:gdLst/>
              <a:ahLst/>
              <a:cxnLst/>
              <a:rect l="l" t="t" r="r" b="b"/>
              <a:pathLst>
                <a:path w="9799" h="7498" extrusionOk="0">
                  <a:moveTo>
                    <a:pt x="8054" y="0"/>
                  </a:moveTo>
                  <a:lnTo>
                    <a:pt x="1" y="3884"/>
                  </a:lnTo>
                  <a:lnTo>
                    <a:pt x="1469" y="6846"/>
                  </a:lnTo>
                  <a:cubicBezTo>
                    <a:pt x="1668" y="7257"/>
                    <a:pt x="2080" y="7497"/>
                    <a:pt x="2509" y="7497"/>
                  </a:cubicBezTo>
                  <a:cubicBezTo>
                    <a:pt x="2676" y="7497"/>
                    <a:pt x="2846" y="7461"/>
                    <a:pt x="3007" y="7383"/>
                  </a:cubicBezTo>
                  <a:lnTo>
                    <a:pt x="8985" y="4500"/>
                  </a:lnTo>
                  <a:cubicBezTo>
                    <a:pt x="9557" y="4224"/>
                    <a:pt x="9798" y="3534"/>
                    <a:pt x="9522" y="2962"/>
                  </a:cubicBezTo>
                  <a:lnTo>
                    <a:pt x="8054" y="0"/>
                  </a:ln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sp>
          <p:nvSpPr>
            <p:cNvPr id="564" name="Google Shape;564;p25"/>
            <p:cNvSpPr/>
            <p:nvPr/>
          </p:nvSpPr>
          <p:spPr>
            <a:xfrm>
              <a:off x="4666375" y="3826646"/>
              <a:ext cx="643944" cy="393980"/>
            </a:xfrm>
            <a:custGeom>
              <a:avLst/>
              <a:gdLst/>
              <a:ahLst/>
              <a:cxnLst/>
              <a:rect l="l" t="t" r="r" b="b"/>
              <a:pathLst>
                <a:path w="8813" h="5392" extrusionOk="0">
                  <a:moveTo>
                    <a:pt x="8088" y="0"/>
                  </a:moveTo>
                  <a:lnTo>
                    <a:pt x="1" y="3820"/>
                  </a:lnTo>
                  <a:lnTo>
                    <a:pt x="760" y="5392"/>
                  </a:lnTo>
                  <a:lnTo>
                    <a:pt x="8813" y="1508"/>
                  </a:lnTo>
                  <a:lnTo>
                    <a:pt x="808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65" name="Google Shape;565;p25"/>
            <p:cNvSpPr/>
            <p:nvPr/>
          </p:nvSpPr>
          <p:spPr>
            <a:xfrm>
              <a:off x="3861520" y="1961922"/>
              <a:ext cx="1002632" cy="2048374"/>
            </a:xfrm>
            <a:custGeom>
              <a:avLst/>
              <a:gdLst/>
              <a:ahLst/>
              <a:cxnLst/>
              <a:rect l="l" t="t" r="r" b="b"/>
              <a:pathLst>
                <a:path w="13722" h="28034" fill="none" extrusionOk="0">
                  <a:moveTo>
                    <a:pt x="1" y="0"/>
                  </a:moveTo>
                  <a:lnTo>
                    <a:pt x="13721" y="28034"/>
                  </a:lnTo>
                </a:path>
              </a:pathLst>
            </a:custGeom>
            <a:noFill/>
            <a:ln w="19050" cap="rnd" cmpd="sng">
              <a:solidFill>
                <a:schemeClr val="dk1"/>
              </a:solidFill>
              <a:prstDash val="solid"/>
              <a:miter lim="4928"/>
              <a:headEnd type="none" w="sm" len="sm"/>
              <a:tailEnd type="none" w="sm" len="sm"/>
            </a:ln>
          </p:spPr>
          <p:txBody>
            <a:bodyPr spcFirstLastPara="1" wrap="square" lIns="121900" tIns="121900" rIns="121900" bIns="121900" anchor="ctr" anchorCtr="0">
              <a:noAutofit/>
            </a:bodyPr>
            <a:lstStyle/>
            <a:p>
              <a:endParaRPr sz="2400"/>
            </a:p>
          </p:txBody>
        </p:sp>
        <p:sp>
          <p:nvSpPr>
            <p:cNvPr id="566" name="Google Shape;566;p25"/>
            <p:cNvSpPr/>
            <p:nvPr/>
          </p:nvSpPr>
          <p:spPr>
            <a:xfrm>
              <a:off x="4098848" y="1854218"/>
              <a:ext cx="1002632" cy="2048082"/>
            </a:xfrm>
            <a:custGeom>
              <a:avLst/>
              <a:gdLst/>
              <a:ahLst/>
              <a:cxnLst/>
              <a:rect l="l" t="t" r="r" b="b"/>
              <a:pathLst>
                <a:path w="13722" h="28030" fill="none" extrusionOk="0">
                  <a:moveTo>
                    <a:pt x="0" y="1"/>
                  </a:moveTo>
                  <a:lnTo>
                    <a:pt x="13721" y="28029"/>
                  </a:lnTo>
                </a:path>
              </a:pathLst>
            </a:custGeom>
            <a:noFill/>
            <a:ln w="19050" cap="rnd" cmpd="sng">
              <a:solidFill>
                <a:schemeClr val="dk1"/>
              </a:solidFill>
              <a:prstDash val="solid"/>
              <a:miter lim="4928"/>
              <a:headEnd type="none" w="sm" len="sm"/>
              <a:tailEnd type="none" w="sm" len="sm"/>
            </a:ln>
          </p:spPr>
          <p:txBody>
            <a:bodyPr spcFirstLastPara="1" wrap="square" lIns="121900" tIns="121900" rIns="121900" bIns="121900" anchor="ctr" anchorCtr="0">
              <a:noAutofit/>
            </a:bodyPr>
            <a:lstStyle/>
            <a:p>
              <a:endParaRPr sz="240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wipe(down)">
                                      <p:cBhvr>
                                        <p:cTn id="7" dur="500"/>
                                        <p:tgtEl>
                                          <p:spTgt spid="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59"/>
                                        </p:tgtEl>
                                        <p:attrNameLst>
                                          <p:attrName>style.visibility</p:attrName>
                                        </p:attrNameLst>
                                      </p:cBhvr>
                                      <p:to>
                                        <p:strVal val="visible"/>
                                      </p:to>
                                    </p:set>
                                    <p:animEffect transition="in" filter="wipe(down)">
                                      <p:cBhvr>
                                        <p:cTn id="12" dur="500"/>
                                        <p:tgtEl>
                                          <p:spTgt spid="5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39" grpId="0" animBg="1"/>
      <p:bldP spid="5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D20D5-A9A6-438E-A731-2BFABBBC81CE}"/>
              </a:ext>
            </a:extLst>
          </p:cNvPr>
          <p:cNvPicPr>
            <a:picLocks noChangeAspect="1"/>
          </p:cNvPicPr>
          <p:nvPr/>
        </p:nvPicPr>
        <p:blipFill>
          <a:blip r:embed="rId3"/>
          <a:stretch>
            <a:fillRect/>
          </a:stretch>
        </p:blipFill>
        <p:spPr>
          <a:xfrm>
            <a:off x="0" y="0"/>
            <a:ext cx="12192000" cy="6858000"/>
          </a:xfrm>
          <a:prstGeom prst="rect">
            <a:avLst/>
          </a:prstGeom>
        </p:spPr>
      </p:pic>
      <p:sp>
        <p:nvSpPr>
          <p:cNvPr id="5" name="文本框 8">
            <a:extLst>
              <a:ext uri="{FF2B5EF4-FFF2-40B4-BE49-F238E27FC236}">
                <a16:creationId xmlns:a16="http://schemas.microsoft.com/office/drawing/2014/main" id="{564E4990-808A-4067-B0E7-41B0CC1A68B6}"/>
              </a:ext>
            </a:extLst>
          </p:cNvPr>
          <p:cNvSpPr txBox="1"/>
          <p:nvPr/>
        </p:nvSpPr>
        <p:spPr>
          <a:xfrm>
            <a:off x="555100" y="2497976"/>
            <a:ext cx="11081799" cy="1862048"/>
          </a:xfrm>
          <a:prstGeom prst="rect">
            <a:avLst/>
          </a:prstGeom>
          <a:noFill/>
        </p:spPr>
        <p:txBody>
          <a:bodyPr wrap="square" rtlCol="0">
            <a:spAutoFit/>
          </a:bodyPr>
          <a:lstStyle/>
          <a:p>
            <a:pPr algn="ctr"/>
            <a:r>
              <a:rPr lang="en-US" altLang="zh-CN" sz="11500" b="1" dirty="0">
                <a:solidFill>
                  <a:srgbClr val="FF0000"/>
                </a:solidFill>
                <a:latin typeface="#9Slide07 IcielLa Chic Pro Shad" panose="02000506090000020004" pitchFamily="2" charset="0"/>
                <a:ea typeface="inpin heiti" charset="-122"/>
                <a:cs typeface="Times New Roman" panose="02020603050405020304" pitchFamily="18" charset="0"/>
              </a:rPr>
              <a:t>II. THỰC HÀNH</a:t>
            </a:r>
            <a:endParaRPr lang="zh-CN" altLang="en-US" sz="11500" b="1" dirty="0">
              <a:solidFill>
                <a:srgbClr val="FF0000"/>
              </a:solidFill>
              <a:latin typeface="#9Slide07 IcielLa Chic Pro Shad" panose="02000506090000020004" pitchFamily="2"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778656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1747</TotalTime>
  <Words>1715</Words>
  <Application>Microsoft Office PowerPoint</Application>
  <PresentationFormat>Widescreen</PresentationFormat>
  <Paragraphs>151</Paragraphs>
  <Slides>24</Slides>
  <Notes>24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24</vt:i4>
      </vt:variant>
    </vt:vector>
  </HeadingPairs>
  <TitlesOfParts>
    <vt:vector size="43" baseType="lpstr">
      <vt:lpstr>等线</vt:lpstr>
      <vt:lpstr>微软雅黑</vt:lpstr>
      <vt:lpstr>SimSun</vt:lpstr>
      <vt:lpstr>#9Slide03 Arima Madurai</vt:lpstr>
      <vt:lpstr>#9Slide03 Arima Madurai Black</vt:lpstr>
      <vt:lpstr>#9Slide05 SVNBulgary</vt:lpstr>
      <vt:lpstr>#9Slide07 IcielLa Chic Pro Shad</vt:lpstr>
      <vt:lpstr>★儿童字体——迷你简卡通</vt:lpstr>
      <vt:lpstr>Architects Daughter</vt:lpstr>
      <vt:lpstr>Arial</vt:lpstr>
      <vt:lpstr>Calibri</vt:lpstr>
      <vt:lpstr>Calibri Light</vt:lpstr>
      <vt:lpstr>Futura-Condensed-Normal</vt:lpstr>
      <vt:lpstr>inpin heiti</vt:lpstr>
      <vt:lpstr>Roboto</vt:lpstr>
      <vt:lpstr>Times New Roman</vt:lpstr>
      <vt:lpstr>Titillium Web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Administrator</cp:lastModifiedBy>
  <cp:revision>228</cp:revision>
  <dcterms:created xsi:type="dcterms:W3CDTF">2017-08-18T03:02:00Z</dcterms:created>
  <dcterms:modified xsi:type="dcterms:W3CDTF">2025-05-17T07:48:17Z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