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4"/>
  </p:notesMasterIdLst>
  <p:sldIdLst>
    <p:sldId id="897" r:id="rId2"/>
    <p:sldId id="7196" r:id="rId3"/>
    <p:sldId id="898" r:id="rId4"/>
    <p:sldId id="7198" r:id="rId5"/>
    <p:sldId id="280" r:id="rId6"/>
    <p:sldId id="7197" r:id="rId7"/>
    <p:sldId id="282" r:id="rId8"/>
    <p:sldId id="7212" r:id="rId9"/>
    <p:sldId id="899" r:id="rId10"/>
    <p:sldId id="7247" r:id="rId11"/>
    <p:sldId id="256" r:id="rId12"/>
    <p:sldId id="7250" r:id="rId13"/>
    <p:sldId id="18772" r:id="rId14"/>
    <p:sldId id="7251" r:id="rId15"/>
    <p:sldId id="7254" r:id="rId16"/>
    <p:sldId id="7257" r:id="rId17"/>
    <p:sldId id="7258" r:id="rId18"/>
    <p:sldId id="18770" r:id="rId19"/>
    <p:sldId id="18766" r:id="rId20"/>
    <p:sldId id="18769" r:id="rId21"/>
    <p:sldId id="18771" r:id="rId22"/>
    <p:sldId id="308" r:id="rId23"/>
    <p:sldId id="7248" r:id="rId24"/>
    <p:sldId id="7228" r:id="rId25"/>
    <p:sldId id="7229" r:id="rId26"/>
    <p:sldId id="7231" r:id="rId27"/>
    <p:sldId id="7232" r:id="rId28"/>
    <p:sldId id="7233" r:id="rId29"/>
    <p:sldId id="7234" r:id="rId30"/>
    <p:sldId id="7235" r:id="rId31"/>
    <p:sldId id="18774" r:id="rId32"/>
    <p:sldId id="18775" r:id="rId33"/>
    <p:sldId id="18780" r:id="rId34"/>
    <p:sldId id="18781" r:id="rId35"/>
    <p:sldId id="7241" r:id="rId36"/>
    <p:sldId id="18776" r:id="rId37"/>
    <p:sldId id="7255" r:id="rId38"/>
    <p:sldId id="18779" r:id="rId39"/>
    <p:sldId id="7192" r:id="rId40"/>
    <p:sldId id="18778" r:id="rId41"/>
    <p:sldId id="7193" r:id="rId42"/>
    <p:sldId id="7199" r:id="rId43"/>
  </p:sldIdLst>
  <p:sldSz cx="12192000" cy="6858000"/>
  <p:notesSz cx="6858000" cy="9144000"/>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7EB9"/>
    <a:srgbClr val="BBAAD0"/>
    <a:srgbClr val="AEC77D"/>
    <a:srgbClr val="F0E6F2"/>
    <a:srgbClr val="ECE0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5755" autoAdjust="0"/>
  </p:normalViewPr>
  <p:slideViewPr>
    <p:cSldViewPr snapToGrid="0">
      <p:cViewPr varScale="1">
        <p:scale>
          <a:sx n="78" d="100"/>
          <a:sy n="78" d="100"/>
        </p:scale>
        <p:origin x="432"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2A092-FCAF-4A0B-9060-664E2CEA44D2}" type="datetimeFigureOut">
              <a:rPr lang="zh-CN" altLang="en-US" smtClean="0"/>
              <a:pPr/>
              <a:t>2025/5/17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240B81-4713-4A4F-BB39-CC1B9B916C82}"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78240B81-4713-4A4F-BB39-CC1B9B916C82}" type="slidenum">
              <a:rPr lang="zh-CN" altLang="en-US" smtClean="0"/>
              <a:pPr/>
              <a:t>1</a:t>
            </a:fld>
            <a:endParaRPr lang="zh-CN" altLang="en-US"/>
          </a:p>
        </p:txBody>
      </p:sp>
    </p:spTree>
    <p:extLst>
      <p:ext uri="{BB962C8B-B14F-4D97-AF65-F5344CB8AC3E}">
        <p14:creationId xmlns:p14="http://schemas.microsoft.com/office/powerpoint/2010/main" val="633651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a:t>: </a:t>
            </a:r>
            <a:r>
              <a:rPr lang="en-SG">
                <a:hlinkClick r:id="rId3"/>
              </a:rPr>
              <a:t>https://www.facebook.com/HankNguyenn</a:t>
            </a:r>
            <a:endParaRPr lang="en-SG"/>
          </a:p>
          <a:p>
            <a:endParaRPr lang="zh-CN" altLang="en-US"/>
          </a:p>
        </p:txBody>
      </p:sp>
      <p:sp>
        <p:nvSpPr>
          <p:cNvPr id="4" name="灯片编号占位符 3"/>
          <p:cNvSpPr>
            <a:spLocks noGrp="1"/>
          </p:cNvSpPr>
          <p:nvPr>
            <p:ph type="sldNum" sz="quarter" idx="5"/>
          </p:nvPr>
        </p:nvSpPr>
        <p:spPr/>
        <p:txBody>
          <a:bodyPr/>
          <a:lstStyle/>
          <a:p>
            <a:fld id="{78240B81-4713-4A4F-BB39-CC1B9B916C82}" type="slidenum">
              <a:rPr lang="zh-CN" altLang="en-US" smtClean="0"/>
              <a:pPr/>
              <a:t>10</a:t>
            </a:fld>
            <a:endParaRPr lang="zh-CN" altLang="en-US"/>
          </a:p>
        </p:txBody>
      </p:sp>
    </p:spTree>
    <p:extLst>
      <p:ext uri="{BB962C8B-B14F-4D97-AF65-F5344CB8AC3E}">
        <p14:creationId xmlns:p14="http://schemas.microsoft.com/office/powerpoint/2010/main" val="3445925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5"/>
          </p:nvPr>
        </p:nvSpPr>
        <p:spPr/>
        <p:txBody>
          <a:bodyPr/>
          <a:lstStyle/>
          <a:p>
            <a:fld id="{78240B81-4713-4A4F-BB39-CC1B9B916C82}" type="slidenum">
              <a:rPr lang="zh-CN" altLang="en-US" smtClean="0"/>
              <a:pPr/>
              <a:t>11</a:t>
            </a:fld>
            <a:endParaRPr lang="zh-CN" altLang="en-US"/>
          </a:p>
        </p:txBody>
      </p:sp>
    </p:spTree>
    <p:extLst>
      <p:ext uri="{BB962C8B-B14F-4D97-AF65-F5344CB8AC3E}">
        <p14:creationId xmlns:p14="http://schemas.microsoft.com/office/powerpoint/2010/main" val="3214728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8240B81-4713-4A4F-BB39-CC1B9B916C82}" type="slidenum">
              <a:rPr lang="zh-CN" altLang="en-US" smtClean="0"/>
              <a:pPr/>
              <a:t>12</a:t>
            </a:fld>
            <a:endParaRPr lang="zh-CN" altLang="en-US"/>
          </a:p>
        </p:txBody>
      </p:sp>
    </p:spTree>
    <p:extLst>
      <p:ext uri="{BB962C8B-B14F-4D97-AF65-F5344CB8AC3E}">
        <p14:creationId xmlns:p14="http://schemas.microsoft.com/office/powerpoint/2010/main" val="2603403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8240B81-4713-4A4F-BB39-CC1B9B916C82}" type="slidenum">
              <a:rPr lang="zh-CN" altLang="en-US" smtClean="0"/>
              <a:pPr/>
              <a:t>13</a:t>
            </a:fld>
            <a:endParaRPr lang="zh-CN" altLang="en-US"/>
          </a:p>
        </p:txBody>
      </p:sp>
    </p:spTree>
    <p:extLst>
      <p:ext uri="{BB962C8B-B14F-4D97-AF65-F5344CB8AC3E}">
        <p14:creationId xmlns:p14="http://schemas.microsoft.com/office/powerpoint/2010/main" val="4232982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8240B81-4713-4A4F-BB39-CC1B9B916C82}" type="slidenum">
              <a:rPr lang="zh-CN" altLang="en-US" smtClean="0"/>
              <a:pPr/>
              <a:t>14</a:t>
            </a:fld>
            <a:endParaRPr lang="zh-CN" altLang="en-US"/>
          </a:p>
        </p:txBody>
      </p:sp>
    </p:spTree>
    <p:extLst>
      <p:ext uri="{BB962C8B-B14F-4D97-AF65-F5344CB8AC3E}">
        <p14:creationId xmlns:p14="http://schemas.microsoft.com/office/powerpoint/2010/main" val="730849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8240B81-4713-4A4F-BB39-CC1B9B916C82}" type="slidenum">
              <a:rPr lang="zh-CN" altLang="en-US" smtClean="0"/>
              <a:pPr/>
              <a:t>15</a:t>
            </a:fld>
            <a:endParaRPr lang="zh-CN" altLang="en-US"/>
          </a:p>
        </p:txBody>
      </p:sp>
    </p:spTree>
    <p:extLst>
      <p:ext uri="{BB962C8B-B14F-4D97-AF65-F5344CB8AC3E}">
        <p14:creationId xmlns:p14="http://schemas.microsoft.com/office/powerpoint/2010/main" val="4003889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8240B81-4713-4A4F-BB39-CC1B9B916C82}" type="slidenum">
              <a:rPr lang="zh-CN" altLang="en-US" smtClean="0"/>
              <a:pPr/>
              <a:t>16</a:t>
            </a:fld>
            <a:endParaRPr lang="zh-CN" altLang="en-US"/>
          </a:p>
        </p:txBody>
      </p:sp>
    </p:spTree>
    <p:extLst>
      <p:ext uri="{BB962C8B-B14F-4D97-AF65-F5344CB8AC3E}">
        <p14:creationId xmlns:p14="http://schemas.microsoft.com/office/powerpoint/2010/main" val="2066581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5"/>
          </p:nvPr>
        </p:nvSpPr>
        <p:spPr/>
        <p:txBody>
          <a:bodyPr/>
          <a:lstStyle/>
          <a:p>
            <a:fld id="{78240B81-4713-4A4F-BB39-CC1B9B916C82}" type="slidenum">
              <a:rPr lang="zh-CN" altLang="en-US" smtClean="0"/>
              <a:pPr/>
              <a:t>17</a:t>
            </a:fld>
            <a:endParaRPr lang="zh-CN" altLang="en-US"/>
          </a:p>
        </p:txBody>
      </p:sp>
    </p:spTree>
    <p:extLst>
      <p:ext uri="{BB962C8B-B14F-4D97-AF65-F5344CB8AC3E}">
        <p14:creationId xmlns:p14="http://schemas.microsoft.com/office/powerpoint/2010/main" val="2368946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a:p>
            <a:endParaRPr lang="en-US" dirty="0"/>
          </a:p>
          <a:p>
            <a:endParaRPr lang="en-US" dirty="0"/>
          </a:p>
        </p:txBody>
      </p:sp>
    </p:spTree>
    <p:extLst>
      <p:ext uri="{BB962C8B-B14F-4D97-AF65-F5344CB8AC3E}">
        <p14:creationId xmlns:p14="http://schemas.microsoft.com/office/powerpoint/2010/main" val="2904257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a:p>
            <a:endParaRPr lang="en-US" dirty="0"/>
          </a:p>
          <a:p>
            <a:endParaRPr lang="en-US" dirty="0"/>
          </a:p>
        </p:txBody>
      </p:sp>
    </p:spTree>
    <p:extLst>
      <p:ext uri="{BB962C8B-B14F-4D97-AF65-F5344CB8AC3E}">
        <p14:creationId xmlns:p14="http://schemas.microsoft.com/office/powerpoint/2010/main" val="184502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78240B81-4713-4A4F-BB39-CC1B9B916C82}" type="slidenum">
              <a:rPr lang="zh-CN" altLang="en-US" smtClean="0"/>
              <a:pPr/>
              <a:t>2</a:t>
            </a:fld>
            <a:endParaRPr lang="zh-CN" altLang="en-US"/>
          </a:p>
        </p:txBody>
      </p:sp>
    </p:spTree>
    <p:extLst>
      <p:ext uri="{BB962C8B-B14F-4D97-AF65-F5344CB8AC3E}">
        <p14:creationId xmlns:p14="http://schemas.microsoft.com/office/powerpoint/2010/main" val="15190974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a:p>
            <a:endParaRPr lang="en-US" dirty="0"/>
          </a:p>
          <a:p>
            <a:endParaRPr lang="en-US" dirty="0"/>
          </a:p>
        </p:txBody>
      </p:sp>
    </p:spTree>
    <p:extLst>
      <p:ext uri="{BB962C8B-B14F-4D97-AF65-F5344CB8AC3E}">
        <p14:creationId xmlns:p14="http://schemas.microsoft.com/office/powerpoint/2010/main" val="2144678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a:p>
            <a:endParaRPr lang="en-US" dirty="0"/>
          </a:p>
          <a:p>
            <a:endParaRPr lang="en-US" dirty="0"/>
          </a:p>
        </p:txBody>
      </p:sp>
    </p:spTree>
    <p:extLst>
      <p:ext uri="{BB962C8B-B14F-4D97-AF65-F5344CB8AC3E}">
        <p14:creationId xmlns:p14="http://schemas.microsoft.com/office/powerpoint/2010/main" val="547704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a:p>
            <a:endParaRPr lang="en-US" dirty="0"/>
          </a:p>
          <a:p>
            <a:endParaRPr lang="en-US" dirty="0"/>
          </a:p>
        </p:txBody>
      </p:sp>
    </p:spTree>
    <p:extLst>
      <p:ext uri="{BB962C8B-B14F-4D97-AF65-F5344CB8AC3E}">
        <p14:creationId xmlns:p14="http://schemas.microsoft.com/office/powerpoint/2010/main" val="20739669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5"/>
          </p:nvPr>
        </p:nvSpPr>
        <p:spPr/>
        <p:txBody>
          <a:bodyPr/>
          <a:lstStyle/>
          <a:p>
            <a:fld id="{78240B81-4713-4A4F-BB39-CC1B9B916C82}" type="slidenum">
              <a:rPr lang="zh-CN" altLang="en-US" smtClean="0"/>
              <a:pPr/>
              <a:t>23</a:t>
            </a:fld>
            <a:endParaRPr lang="zh-CN" altLang="en-US"/>
          </a:p>
        </p:txBody>
      </p:sp>
    </p:spTree>
    <p:extLst>
      <p:ext uri="{BB962C8B-B14F-4D97-AF65-F5344CB8AC3E}">
        <p14:creationId xmlns:p14="http://schemas.microsoft.com/office/powerpoint/2010/main" val="32874412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78240B81-4713-4A4F-BB39-CC1B9B916C82}" type="slidenum">
              <a:rPr lang="zh-CN" altLang="en-US" smtClean="0"/>
              <a:pPr/>
              <a:t>24</a:t>
            </a:fld>
            <a:endParaRPr lang="zh-CN" altLang="en-US"/>
          </a:p>
        </p:txBody>
      </p:sp>
    </p:spTree>
    <p:extLst>
      <p:ext uri="{BB962C8B-B14F-4D97-AF65-F5344CB8AC3E}">
        <p14:creationId xmlns:p14="http://schemas.microsoft.com/office/powerpoint/2010/main" val="15250905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78240B81-4713-4A4F-BB39-CC1B9B916C82}" type="slidenum">
              <a:rPr lang="zh-CN" altLang="en-US" smtClean="0"/>
              <a:pPr/>
              <a:t>25</a:t>
            </a:fld>
            <a:endParaRPr lang="zh-CN" altLang="en-US"/>
          </a:p>
        </p:txBody>
      </p:sp>
    </p:spTree>
    <p:extLst>
      <p:ext uri="{BB962C8B-B14F-4D97-AF65-F5344CB8AC3E}">
        <p14:creationId xmlns:p14="http://schemas.microsoft.com/office/powerpoint/2010/main" val="5359948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78240B81-4713-4A4F-BB39-CC1B9B916C82}" type="slidenum">
              <a:rPr lang="zh-CN" altLang="en-US" smtClean="0"/>
              <a:pPr/>
              <a:t>26</a:t>
            </a:fld>
            <a:endParaRPr lang="zh-CN" altLang="en-US"/>
          </a:p>
        </p:txBody>
      </p:sp>
    </p:spTree>
    <p:extLst>
      <p:ext uri="{BB962C8B-B14F-4D97-AF65-F5344CB8AC3E}">
        <p14:creationId xmlns:p14="http://schemas.microsoft.com/office/powerpoint/2010/main" val="28136998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sz="1200" dirty="0" err="1">
                <a:solidFill>
                  <a:srgbClr val="000000"/>
                </a:solidFill>
                <a:latin typeface="#9Slide05 SVNCookie" panose="020B0606040200020203" pitchFamily="34" charset="0"/>
                <a:ea typeface="Times New Roman"/>
                <a:cs typeface="Times New Roman" pitchFamily="18" charset="0"/>
              </a:rPr>
              <a:t>Mời</a:t>
            </a:r>
            <a:r>
              <a:rPr lang="en-US" sz="1200" dirty="0">
                <a:solidFill>
                  <a:srgbClr val="000000"/>
                </a:solidFill>
                <a:latin typeface="#9Slide05 SVNCookie" panose="020B0606040200020203" pitchFamily="34" charset="0"/>
                <a:ea typeface="Times New Roman"/>
                <a:cs typeface="Times New Roman" pitchFamily="18" charset="0"/>
              </a:rPr>
              <a:t> </a:t>
            </a:r>
            <a:r>
              <a:rPr lang="en-US" sz="1200" dirty="0" err="1">
                <a:solidFill>
                  <a:srgbClr val="000000"/>
                </a:solidFill>
                <a:latin typeface="#9Slide05 SVNCookie" panose="020B0606040200020203" pitchFamily="34" charset="0"/>
                <a:ea typeface="Times New Roman"/>
                <a:cs typeface="Times New Roman" pitchFamily="18" charset="0"/>
              </a:rPr>
              <a:t>trầu</a:t>
            </a:r>
            <a:r>
              <a:rPr lang="en-US" sz="1200" dirty="0">
                <a:solidFill>
                  <a:srgbClr val="000000"/>
                </a:solidFill>
                <a:latin typeface="#9Slide05 SVNCookie" panose="020B0606040200020203" pitchFamily="34" charset="0"/>
                <a:ea typeface="Times New Roman"/>
                <a:cs typeface="Times New Roman" pitchFamily="18" charset="0"/>
              </a:rPr>
              <a:t> (</a:t>
            </a:r>
            <a:r>
              <a:rPr lang="en-US" sz="1200" dirty="0" err="1">
                <a:solidFill>
                  <a:srgbClr val="000000"/>
                </a:solidFill>
                <a:latin typeface="#9Slide05 SVNCookie" panose="020B0606040200020203" pitchFamily="34" charset="0"/>
                <a:ea typeface="Times New Roman"/>
                <a:cs typeface="Times New Roman" pitchFamily="18" charset="0"/>
              </a:rPr>
              <a:t>Hô</a:t>
            </a:r>
            <a:r>
              <a:rPr lang="en-US" sz="1200" dirty="0">
                <a:solidFill>
                  <a:srgbClr val="000000"/>
                </a:solidFill>
                <a:latin typeface="#9Slide05 SVNCookie" panose="020B0606040200020203" pitchFamily="34" charset="0"/>
                <a:ea typeface="Times New Roman"/>
                <a:cs typeface="Times New Roman" pitchFamily="18" charset="0"/>
              </a:rPr>
              <a:t>̀ </a:t>
            </a:r>
            <a:r>
              <a:rPr lang="en-US" sz="1200" dirty="0" err="1">
                <a:solidFill>
                  <a:srgbClr val="000000"/>
                </a:solidFill>
                <a:latin typeface="#9Slide05 SVNCookie" panose="020B0606040200020203" pitchFamily="34" charset="0"/>
                <a:ea typeface="Times New Roman"/>
                <a:cs typeface="Times New Roman" pitchFamily="18" charset="0"/>
              </a:rPr>
              <a:t>Xuân</a:t>
            </a:r>
            <a:r>
              <a:rPr lang="en-US" sz="1200" dirty="0">
                <a:solidFill>
                  <a:srgbClr val="000000"/>
                </a:solidFill>
                <a:latin typeface="#9Slide05 SVNCookie" panose="020B0606040200020203" pitchFamily="34" charset="0"/>
                <a:ea typeface="Times New Roman"/>
                <a:cs typeface="Times New Roman" pitchFamily="18" charset="0"/>
              </a:rPr>
              <a:t> </a:t>
            </a:r>
            <a:r>
              <a:rPr lang="en-US" sz="1200" dirty="0" err="1">
                <a:solidFill>
                  <a:srgbClr val="000000"/>
                </a:solidFill>
                <a:latin typeface="#9Slide05 SVNCookie" panose="020B0606040200020203" pitchFamily="34" charset="0"/>
                <a:ea typeface="Times New Roman"/>
                <a:cs typeface="Times New Roman" pitchFamily="18" charset="0"/>
              </a:rPr>
              <a:t>Hương</a:t>
            </a:r>
            <a:r>
              <a:rPr lang="en-US" sz="1200" dirty="0">
                <a:solidFill>
                  <a:srgbClr val="000000"/>
                </a:solidFill>
                <a:latin typeface="#9Slide05 SVNCookie" panose="020B0606040200020203" pitchFamily="34" charset="0"/>
                <a:ea typeface="Times New Roman"/>
                <a:cs typeface="Times New Roman" pitchFamily="18" charset="0"/>
              </a:rPr>
              <a:t>)</a:t>
            </a:r>
            <a:endParaRPr lang="en-US" sz="1200" dirty="0">
              <a:latin typeface="#9Slide05 SVNCookie" panose="020B0606040200020203" pitchFamily="34" charset="0"/>
              <a:cs typeface="Times New Roman" pitchFamily="18" charset="0"/>
            </a:endParaRPr>
          </a:p>
        </p:txBody>
      </p:sp>
      <p:sp>
        <p:nvSpPr>
          <p:cNvPr id="4" name="Slide Number Placeholder 3"/>
          <p:cNvSpPr>
            <a:spLocks noGrp="1"/>
          </p:cNvSpPr>
          <p:nvPr>
            <p:ph type="sldNum" sz="quarter" idx="5"/>
          </p:nvPr>
        </p:nvSpPr>
        <p:spPr/>
        <p:txBody>
          <a:bodyPr/>
          <a:lstStyle/>
          <a:p>
            <a:fld id="{78240B81-4713-4A4F-BB39-CC1B9B916C82}" type="slidenum">
              <a:rPr lang="zh-CN" altLang="en-US" smtClean="0"/>
              <a:pPr/>
              <a:t>27</a:t>
            </a:fld>
            <a:endParaRPr lang="zh-CN" altLang="en-US"/>
          </a:p>
        </p:txBody>
      </p:sp>
    </p:spTree>
    <p:extLst>
      <p:ext uri="{BB962C8B-B14F-4D97-AF65-F5344CB8AC3E}">
        <p14:creationId xmlns:p14="http://schemas.microsoft.com/office/powerpoint/2010/main" val="27839999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78240B81-4713-4A4F-BB39-CC1B9B916C82}" type="slidenum">
              <a:rPr lang="zh-CN" altLang="en-US" smtClean="0"/>
              <a:pPr/>
              <a:t>28</a:t>
            </a:fld>
            <a:endParaRPr lang="zh-CN" altLang="en-US"/>
          </a:p>
        </p:txBody>
      </p:sp>
    </p:spTree>
    <p:extLst>
      <p:ext uri="{BB962C8B-B14F-4D97-AF65-F5344CB8AC3E}">
        <p14:creationId xmlns:p14="http://schemas.microsoft.com/office/powerpoint/2010/main" val="37255274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78240B81-4713-4A4F-BB39-CC1B9B916C82}" type="slidenum">
              <a:rPr lang="zh-CN" altLang="en-US" smtClean="0"/>
              <a:pPr/>
              <a:t>29</a:t>
            </a:fld>
            <a:endParaRPr lang="zh-CN" altLang="en-US"/>
          </a:p>
        </p:txBody>
      </p:sp>
    </p:spTree>
    <p:extLst>
      <p:ext uri="{BB962C8B-B14F-4D97-AF65-F5344CB8AC3E}">
        <p14:creationId xmlns:p14="http://schemas.microsoft.com/office/powerpoint/2010/main" val="2156804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78240B81-4713-4A4F-BB39-CC1B9B916C82}" type="slidenum">
              <a:rPr lang="zh-CN" altLang="en-US" smtClean="0"/>
              <a:pPr/>
              <a:t>3</a:t>
            </a:fld>
            <a:endParaRPr lang="zh-CN" altLang="en-US"/>
          </a:p>
        </p:txBody>
      </p:sp>
    </p:spTree>
    <p:extLst>
      <p:ext uri="{BB962C8B-B14F-4D97-AF65-F5344CB8AC3E}">
        <p14:creationId xmlns:p14="http://schemas.microsoft.com/office/powerpoint/2010/main" val="9533219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78240B81-4713-4A4F-BB39-CC1B9B916C82}" type="slidenum">
              <a:rPr lang="zh-CN" altLang="en-US" smtClean="0"/>
              <a:pPr/>
              <a:t>30</a:t>
            </a:fld>
            <a:endParaRPr lang="zh-CN" altLang="en-US"/>
          </a:p>
        </p:txBody>
      </p:sp>
    </p:spTree>
    <p:extLst>
      <p:ext uri="{BB962C8B-B14F-4D97-AF65-F5344CB8AC3E}">
        <p14:creationId xmlns:p14="http://schemas.microsoft.com/office/powerpoint/2010/main" val="3750764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78240B81-4713-4A4F-BB39-CC1B9B916C82}" type="slidenum">
              <a:rPr lang="zh-CN" altLang="en-US" smtClean="0"/>
              <a:pPr/>
              <a:t>31</a:t>
            </a:fld>
            <a:endParaRPr lang="zh-CN" altLang="en-US"/>
          </a:p>
        </p:txBody>
      </p:sp>
    </p:spTree>
    <p:extLst>
      <p:ext uri="{BB962C8B-B14F-4D97-AF65-F5344CB8AC3E}">
        <p14:creationId xmlns:p14="http://schemas.microsoft.com/office/powerpoint/2010/main" val="39783176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78240B81-4713-4A4F-BB39-CC1B9B916C82}" type="slidenum">
              <a:rPr lang="zh-CN" altLang="en-US" smtClean="0"/>
              <a:pPr/>
              <a:t>32</a:t>
            </a:fld>
            <a:endParaRPr lang="zh-CN" altLang="en-US"/>
          </a:p>
        </p:txBody>
      </p:sp>
    </p:spTree>
    <p:extLst>
      <p:ext uri="{BB962C8B-B14F-4D97-AF65-F5344CB8AC3E}">
        <p14:creationId xmlns:p14="http://schemas.microsoft.com/office/powerpoint/2010/main" val="3530713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8240B81-4713-4A4F-BB39-CC1B9B916C82}" type="slidenum">
              <a:rPr lang="zh-CN" altLang="en-US" smtClean="0"/>
              <a:pPr/>
              <a:t>33</a:t>
            </a:fld>
            <a:endParaRPr lang="zh-CN" altLang="en-US"/>
          </a:p>
        </p:txBody>
      </p:sp>
    </p:spTree>
    <p:extLst>
      <p:ext uri="{BB962C8B-B14F-4D97-AF65-F5344CB8AC3E}">
        <p14:creationId xmlns:p14="http://schemas.microsoft.com/office/powerpoint/2010/main" val="9560831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8240B81-4713-4A4F-BB39-CC1B9B916C82}" type="slidenum">
              <a:rPr lang="zh-CN" altLang="en-US" smtClean="0"/>
              <a:pPr/>
              <a:t>34</a:t>
            </a:fld>
            <a:endParaRPr lang="zh-CN" altLang="en-US"/>
          </a:p>
        </p:txBody>
      </p:sp>
    </p:spTree>
    <p:extLst>
      <p:ext uri="{BB962C8B-B14F-4D97-AF65-F5344CB8AC3E}">
        <p14:creationId xmlns:p14="http://schemas.microsoft.com/office/powerpoint/2010/main" val="23185188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78240B81-4713-4A4F-BB39-CC1B9B916C82}" type="slidenum">
              <a:rPr lang="zh-CN" altLang="en-US" smtClean="0"/>
              <a:pPr/>
              <a:t>35</a:t>
            </a:fld>
            <a:endParaRPr lang="zh-CN" altLang="en-US"/>
          </a:p>
        </p:txBody>
      </p:sp>
    </p:spTree>
    <p:extLst>
      <p:ext uri="{BB962C8B-B14F-4D97-AF65-F5344CB8AC3E}">
        <p14:creationId xmlns:p14="http://schemas.microsoft.com/office/powerpoint/2010/main" val="1921296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78240B81-4713-4A4F-BB39-CC1B9B916C82}" type="slidenum">
              <a:rPr lang="zh-CN" altLang="en-US" smtClean="0"/>
              <a:pPr/>
              <a:t>36</a:t>
            </a:fld>
            <a:endParaRPr lang="zh-CN" altLang="en-US"/>
          </a:p>
        </p:txBody>
      </p:sp>
    </p:spTree>
    <p:extLst>
      <p:ext uri="{BB962C8B-B14F-4D97-AF65-F5344CB8AC3E}">
        <p14:creationId xmlns:p14="http://schemas.microsoft.com/office/powerpoint/2010/main" val="38315660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8240B81-4713-4A4F-BB39-CC1B9B916C82}" type="slidenum">
              <a:rPr lang="zh-CN" altLang="en-US" smtClean="0"/>
              <a:pPr/>
              <a:t>37</a:t>
            </a:fld>
            <a:endParaRPr lang="zh-CN" altLang="en-US"/>
          </a:p>
        </p:txBody>
      </p:sp>
    </p:spTree>
    <p:extLst>
      <p:ext uri="{BB962C8B-B14F-4D97-AF65-F5344CB8AC3E}">
        <p14:creationId xmlns:p14="http://schemas.microsoft.com/office/powerpoint/2010/main" val="27934950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8240B81-4713-4A4F-BB39-CC1B9B916C82}" type="slidenum">
              <a:rPr lang="zh-CN" altLang="en-US" smtClean="0"/>
              <a:pPr/>
              <a:t>38</a:t>
            </a:fld>
            <a:endParaRPr lang="zh-CN" altLang="en-US"/>
          </a:p>
        </p:txBody>
      </p:sp>
    </p:spTree>
    <p:extLst>
      <p:ext uri="{BB962C8B-B14F-4D97-AF65-F5344CB8AC3E}">
        <p14:creationId xmlns:p14="http://schemas.microsoft.com/office/powerpoint/2010/main" val="42262968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78240B81-4713-4A4F-BB39-CC1B9B916C82}" type="slidenum">
              <a:rPr lang="zh-CN" altLang="en-US" smtClean="0"/>
              <a:pPr/>
              <a:t>39</a:t>
            </a:fld>
            <a:endParaRPr lang="zh-CN" altLang="en-US"/>
          </a:p>
        </p:txBody>
      </p:sp>
    </p:spTree>
    <p:extLst>
      <p:ext uri="{BB962C8B-B14F-4D97-AF65-F5344CB8AC3E}">
        <p14:creationId xmlns:p14="http://schemas.microsoft.com/office/powerpoint/2010/main" val="1112519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78240B81-4713-4A4F-BB39-CC1B9B916C82}" type="slidenum">
              <a:rPr lang="zh-CN" altLang="en-US" smtClean="0"/>
              <a:pPr/>
              <a:t>4</a:t>
            </a:fld>
            <a:endParaRPr lang="zh-CN" altLang="en-US"/>
          </a:p>
        </p:txBody>
      </p:sp>
    </p:spTree>
    <p:extLst>
      <p:ext uri="{BB962C8B-B14F-4D97-AF65-F5344CB8AC3E}">
        <p14:creationId xmlns:p14="http://schemas.microsoft.com/office/powerpoint/2010/main" val="18508658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78240B81-4713-4A4F-BB39-CC1B9B916C82}" type="slidenum">
              <a:rPr lang="zh-CN" altLang="en-US" smtClean="0"/>
              <a:pPr/>
              <a:t>40</a:t>
            </a:fld>
            <a:endParaRPr lang="zh-CN" altLang="en-US"/>
          </a:p>
        </p:txBody>
      </p:sp>
    </p:spTree>
    <p:extLst>
      <p:ext uri="{BB962C8B-B14F-4D97-AF65-F5344CB8AC3E}">
        <p14:creationId xmlns:p14="http://schemas.microsoft.com/office/powerpoint/2010/main" val="390547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78240B81-4713-4A4F-BB39-CC1B9B916C82}" type="slidenum">
              <a:rPr lang="zh-CN" altLang="en-US" smtClean="0"/>
              <a:pPr/>
              <a:t>41</a:t>
            </a:fld>
            <a:endParaRPr lang="zh-CN" altLang="en-US"/>
          </a:p>
        </p:txBody>
      </p:sp>
    </p:spTree>
    <p:extLst>
      <p:ext uri="{BB962C8B-B14F-4D97-AF65-F5344CB8AC3E}">
        <p14:creationId xmlns:p14="http://schemas.microsoft.com/office/powerpoint/2010/main" val="28637834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latin typeface="#9Slide03 Arima Madurai Black" panose="00000A00000000000000" pitchFamily="2" charset="0"/>
                <a:cs typeface="#9Slide03 Arima Madurai Black" panose="00000A00000000000000" pitchFamily="2" charset="0"/>
              </a:rPr>
              <a:t>THÀNH NGỮ VỀ HỌC TẬP</a:t>
            </a:r>
            <a:endParaRPr lang="en-SG" dirty="0"/>
          </a:p>
          <a:p>
            <a:r>
              <a:rPr lang="en-US" sz="1200" dirty="0">
                <a:latin typeface="#9Slide05 SVNCookie" panose="020B0606040200020203" pitchFamily="34" charset="0"/>
                <a:cs typeface="Times New Roman" pitchFamily="18" charset="0"/>
              </a:rPr>
              <a:t>- </a:t>
            </a:r>
            <a:r>
              <a:rPr lang="en-US" sz="1200" dirty="0" err="1">
                <a:latin typeface="#9Slide05 SVNCookie" panose="020B0606040200020203" pitchFamily="34" charset="0"/>
                <a:cs typeface="Times New Roman" pitchFamily="18" charset="0"/>
              </a:rPr>
              <a:t>Nhất</a:t>
            </a:r>
            <a:r>
              <a:rPr lang="en-US" sz="1200" dirty="0">
                <a:latin typeface="#9Slide05 SVNCookie" panose="020B0606040200020203" pitchFamily="34" charset="0"/>
                <a:cs typeface="Times New Roman" pitchFamily="18" charset="0"/>
              </a:rPr>
              <a:t> </a:t>
            </a:r>
            <a:r>
              <a:rPr lang="en-US" sz="1200" dirty="0" err="1">
                <a:latin typeface="#9Slide05 SVNCookie" panose="020B0606040200020203" pitchFamily="34" charset="0"/>
                <a:cs typeface="Times New Roman" pitchFamily="18" charset="0"/>
              </a:rPr>
              <a:t>quỷ</a:t>
            </a:r>
            <a:r>
              <a:rPr lang="en-US" sz="1200" dirty="0">
                <a:latin typeface="#9Slide05 SVNCookie" panose="020B0606040200020203" pitchFamily="34" charset="0"/>
                <a:cs typeface="Times New Roman" pitchFamily="18" charset="0"/>
              </a:rPr>
              <a:t> </a:t>
            </a:r>
            <a:r>
              <a:rPr lang="en-US" sz="1200" dirty="0" err="1">
                <a:latin typeface="#9Slide05 SVNCookie" panose="020B0606040200020203" pitchFamily="34" charset="0"/>
                <a:cs typeface="Times New Roman" pitchFamily="18" charset="0"/>
              </a:rPr>
              <a:t>nhì</a:t>
            </a:r>
            <a:r>
              <a:rPr lang="en-US" sz="1200" dirty="0">
                <a:latin typeface="#9Slide05 SVNCookie" panose="020B0606040200020203" pitchFamily="34" charset="0"/>
                <a:cs typeface="Times New Roman" pitchFamily="18" charset="0"/>
              </a:rPr>
              <a:t> ma, </a:t>
            </a:r>
            <a:r>
              <a:rPr lang="en-US" sz="1200" dirty="0" err="1">
                <a:latin typeface="#9Slide05 SVNCookie" panose="020B0606040200020203" pitchFamily="34" charset="0"/>
                <a:cs typeface="Times New Roman" pitchFamily="18" charset="0"/>
              </a:rPr>
              <a:t>thứ</a:t>
            </a:r>
            <a:r>
              <a:rPr lang="en-US" sz="1200" dirty="0">
                <a:latin typeface="#9Slide05 SVNCookie" panose="020B0606040200020203" pitchFamily="34" charset="0"/>
                <a:cs typeface="Times New Roman" pitchFamily="18" charset="0"/>
              </a:rPr>
              <a:t> </a:t>
            </a:r>
            <a:r>
              <a:rPr lang="en-US" sz="1200" dirty="0" err="1">
                <a:latin typeface="#9Slide05 SVNCookie" panose="020B0606040200020203" pitchFamily="34" charset="0"/>
                <a:cs typeface="Times New Roman" pitchFamily="18" charset="0"/>
              </a:rPr>
              <a:t>ba</a:t>
            </a:r>
            <a:r>
              <a:rPr lang="en-US" sz="1200" dirty="0">
                <a:latin typeface="#9Slide05 SVNCookie" panose="020B0606040200020203" pitchFamily="34" charset="0"/>
                <a:cs typeface="Times New Roman" pitchFamily="18" charset="0"/>
              </a:rPr>
              <a:t> </a:t>
            </a:r>
            <a:r>
              <a:rPr lang="en-US" sz="1200" dirty="0" err="1">
                <a:latin typeface="#9Slide05 SVNCookie" panose="020B0606040200020203" pitchFamily="34" charset="0"/>
                <a:cs typeface="Times New Roman" pitchFamily="18" charset="0"/>
              </a:rPr>
              <a:t>học</a:t>
            </a:r>
            <a:r>
              <a:rPr lang="en-US" sz="1200" dirty="0">
                <a:latin typeface="#9Slide05 SVNCookie" panose="020B0606040200020203" pitchFamily="34" charset="0"/>
                <a:cs typeface="Times New Roman" pitchFamily="18" charset="0"/>
              </a:rPr>
              <a:t> </a:t>
            </a:r>
            <a:r>
              <a:rPr lang="en-US" sz="1200" dirty="0" err="1">
                <a:latin typeface="#9Slide05 SVNCookie" panose="020B0606040200020203" pitchFamily="34" charset="0"/>
                <a:cs typeface="Times New Roman" pitchFamily="18" charset="0"/>
              </a:rPr>
              <a:t>trò</a:t>
            </a:r>
            <a:endParaRPr lang="en-US" sz="1200" dirty="0">
              <a:latin typeface="#9Slide05 SVNCookie" panose="020B0606040200020203" pitchFamily="34" charset="0"/>
              <a:cs typeface="Times New Roman" pitchFamily="18" charset="0"/>
            </a:endParaRPr>
          </a:p>
          <a:p>
            <a:r>
              <a:rPr lang="en-US" sz="1200" dirty="0">
                <a:latin typeface="#9Slide05 SVNCookie" panose="020B0606040200020203" pitchFamily="34" charset="0"/>
                <a:cs typeface="Times New Roman" pitchFamily="18" charset="0"/>
              </a:rPr>
              <a:t>- Văn hay </a:t>
            </a:r>
            <a:r>
              <a:rPr lang="en-US" sz="1200" dirty="0" err="1">
                <a:latin typeface="#9Slide05 SVNCookie" panose="020B0606040200020203" pitchFamily="34" charset="0"/>
                <a:cs typeface="Times New Roman" pitchFamily="18" charset="0"/>
              </a:rPr>
              <a:t>chữ</a:t>
            </a:r>
            <a:r>
              <a:rPr lang="en-US" sz="1200" dirty="0">
                <a:latin typeface="#9Slide05 SVNCookie" panose="020B0606040200020203" pitchFamily="34" charset="0"/>
                <a:cs typeface="Times New Roman" pitchFamily="18" charset="0"/>
              </a:rPr>
              <a:t> </a:t>
            </a:r>
            <a:r>
              <a:rPr lang="en-US" sz="1200" dirty="0" err="1">
                <a:latin typeface="#9Slide05 SVNCookie" panose="020B0606040200020203" pitchFamily="34" charset="0"/>
                <a:cs typeface="Times New Roman" pitchFamily="18" charset="0"/>
              </a:rPr>
              <a:t>tốt</a:t>
            </a:r>
            <a:endParaRPr lang="en-US" sz="1200" dirty="0">
              <a:latin typeface="#9Slide05 SVNCookie" panose="020B0606040200020203" pitchFamily="34" charset="0"/>
              <a:cs typeface="Times New Roman" pitchFamily="18" charset="0"/>
            </a:endParaRPr>
          </a:p>
          <a:p>
            <a:r>
              <a:rPr lang="en-US" sz="1200" dirty="0">
                <a:latin typeface="#9Slide05 SVNCookie" panose="020B0606040200020203" pitchFamily="34" charset="0"/>
                <a:cs typeface="Times New Roman" pitchFamily="18" charset="0"/>
              </a:rPr>
              <a:t>- </a:t>
            </a:r>
            <a:r>
              <a:rPr lang="en-US" sz="1200" dirty="0" err="1">
                <a:latin typeface="#9Slide05 SVNCookie" panose="020B0606040200020203" pitchFamily="34" charset="0"/>
                <a:cs typeface="Times New Roman" pitchFamily="18" charset="0"/>
              </a:rPr>
              <a:t>Nước</a:t>
            </a:r>
            <a:r>
              <a:rPr lang="en-US" sz="1200" dirty="0">
                <a:latin typeface="#9Slide05 SVNCookie" panose="020B0606040200020203" pitchFamily="34" charset="0"/>
                <a:cs typeface="Times New Roman" pitchFamily="18" charset="0"/>
              </a:rPr>
              <a:t> </a:t>
            </a:r>
            <a:r>
              <a:rPr lang="en-US" sz="1200" dirty="0" err="1">
                <a:latin typeface="#9Slide05 SVNCookie" panose="020B0606040200020203" pitchFamily="34" charset="0"/>
                <a:cs typeface="Times New Roman" pitchFamily="18" charset="0"/>
              </a:rPr>
              <a:t>đổ</a:t>
            </a:r>
            <a:r>
              <a:rPr lang="en-US" sz="1200" dirty="0">
                <a:latin typeface="#9Slide05 SVNCookie" panose="020B0606040200020203" pitchFamily="34" charset="0"/>
                <a:cs typeface="Times New Roman" pitchFamily="18" charset="0"/>
              </a:rPr>
              <a:t> </a:t>
            </a:r>
            <a:r>
              <a:rPr lang="en-US" sz="1200" dirty="0" err="1">
                <a:latin typeface="#9Slide05 SVNCookie" panose="020B0606040200020203" pitchFamily="34" charset="0"/>
                <a:cs typeface="Times New Roman" pitchFamily="18" charset="0"/>
              </a:rPr>
              <a:t>đầu</a:t>
            </a:r>
            <a:r>
              <a:rPr lang="en-US" sz="1200" dirty="0">
                <a:latin typeface="#9Slide05 SVNCookie" panose="020B0606040200020203" pitchFamily="34" charset="0"/>
                <a:cs typeface="Times New Roman" pitchFamily="18" charset="0"/>
              </a:rPr>
              <a:t> </a:t>
            </a:r>
            <a:r>
              <a:rPr lang="en-US" sz="1200" dirty="0" err="1">
                <a:latin typeface="#9Slide05 SVNCookie" panose="020B0606040200020203" pitchFamily="34" charset="0"/>
                <a:cs typeface="Times New Roman" pitchFamily="18" charset="0"/>
              </a:rPr>
              <a:t>vịt</a:t>
            </a:r>
            <a:endParaRPr lang="en-US" sz="1200" dirty="0">
              <a:latin typeface="#9Slide05 SVNCookie" panose="020B0606040200020203" pitchFamily="34" charset="0"/>
              <a:cs typeface="Times New Roman" pitchFamily="18" charset="0"/>
            </a:endParaRPr>
          </a:p>
          <a:p>
            <a:r>
              <a:rPr lang="en-US" sz="1200" dirty="0">
                <a:latin typeface="#9Slide05 SVNCookie" panose="020B0606040200020203" pitchFamily="34" charset="0"/>
                <a:cs typeface="Times New Roman" pitchFamily="18" charset="0"/>
              </a:rPr>
              <a:t>- </a:t>
            </a:r>
            <a:r>
              <a:rPr lang="en-US" sz="1200" dirty="0" err="1">
                <a:latin typeface="#9Slide05 SVNCookie" panose="020B0606040200020203" pitchFamily="34" charset="0"/>
                <a:cs typeface="Times New Roman" pitchFamily="18" charset="0"/>
              </a:rPr>
              <a:t>Nước</a:t>
            </a:r>
            <a:r>
              <a:rPr lang="en-US" sz="1200" dirty="0">
                <a:latin typeface="#9Slide05 SVNCookie" panose="020B0606040200020203" pitchFamily="34" charset="0"/>
                <a:cs typeface="Times New Roman" pitchFamily="18" charset="0"/>
              </a:rPr>
              <a:t> </a:t>
            </a:r>
            <a:r>
              <a:rPr lang="en-US" sz="1200" dirty="0" err="1">
                <a:latin typeface="#9Slide05 SVNCookie" panose="020B0606040200020203" pitchFamily="34" charset="0"/>
                <a:cs typeface="Times New Roman" pitchFamily="18" charset="0"/>
              </a:rPr>
              <a:t>đổ</a:t>
            </a:r>
            <a:r>
              <a:rPr lang="en-US" sz="1200" dirty="0">
                <a:latin typeface="#9Slide05 SVNCookie" panose="020B0606040200020203" pitchFamily="34" charset="0"/>
                <a:cs typeface="Times New Roman" pitchFamily="18" charset="0"/>
              </a:rPr>
              <a:t> </a:t>
            </a:r>
            <a:r>
              <a:rPr lang="en-US" sz="1200" dirty="0" err="1">
                <a:latin typeface="#9Slide05 SVNCookie" panose="020B0606040200020203" pitchFamily="34" charset="0"/>
                <a:cs typeface="Times New Roman" pitchFamily="18" charset="0"/>
              </a:rPr>
              <a:t>lá</a:t>
            </a:r>
            <a:r>
              <a:rPr lang="en-US" sz="1200" dirty="0">
                <a:latin typeface="#9Slide05 SVNCookie" panose="020B0606040200020203" pitchFamily="34" charset="0"/>
                <a:cs typeface="Times New Roman" pitchFamily="18" charset="0"/>
              </a:rPr>
              <a:t> </a:t>
            </a:r>
            <a:r>
              <a:rPr lang="en-US" sz="1200" dirty="0" err="1">
                <a:latin typeface="#9Slide05 SVNCookie" panose="020B0606040200020203" pitchFamily="34" charset="0"/>
                <a:cs typeface="Times New Roman" pitchFamily="18" charset="0"/>
              </a:rPr>
              <a:t>khoai</a:t>
            </a:r>
            <a:endParaRPr lang="en-US" sz="1200" dirty="0">
              <a:latin typeface="#9Slide05 SVNCookie" panose="020B0606040200020203" pitchFamily="34" charset="0"/>
              <a:cs typeface="Times New Roman" pitchFamily="18" charset="0"/>
            </a:endParaRPr>
          </a:p>
          <a:p>
            <a:r>
              <a:rPr lang="en-US" sz="1200" dirty="0">
                <a:latin typeface="#9Slide05 SVNCookie" panose="020B0606040200020203" pitchFamily="34" charset="0"/>
                <a:cs typeface="Times New Roman" pitchFamily="18" charset="0"/>
              </a:rPr>
              <a:t>- </a:t>
            </a:r>
            <a:r>
              <a:rPr lang="en-US" sz="1200" dirty="0" err="1">
                <a:latin typeface="#9Slide05 SVNCookie" panose="020B0606040200020203" pitchFamily="34" charset="0"/>
                <a:cs typeface="Times New Roman" pitchFamily="18" charset="0"/>
              </a:rPr>
              <a:t>Nước</a:t>
            </a:r>
            <a:r>
              <a:rPr lang="en-US" sz="1200" dirty="0">
                <a:latin typeface="#9Slide05 SVNCookie" panose="020B0606040200020203" pitchFamily="34" charset="0"/>
                <a:cs typeface="Times New Roman" pitchFamily="18" charset="0"/>
              </a:rPr>
              <a:t> </a:t>
            </a:r>
            <a:r>
              <a:rPr lang="en-US" sz="1200" dirty="0" err="1">
                <a:latin typeface="#9Slide05 SVNCookie" panose="020B0606040200020203" pitchFamily="34" charset="0"/>
                <a:cs typeface="Times New Roman" pitchFamily="18" charset="0"/>
              </a:rPr>
              <a:t>đến</a:t>
            </a:r>
            <a:r>
              <a:rPr lang="en-US" sz="1200" dirty="0">
                <a:latin typeface="#9Slide05 SVNCookie" panose="020B0606040200020203" pitchFamily="34" charset="0"/>
                <a:cs typeface="Times New Roman" pitchFamily="18" charset="0"/>
              </a:rPr>
              <a:t> </a:t>
            </a:r>
            <a:r>
              <a:rPr lang="en-US" sz="1200" dirty="0" err="1">
                <a:latin typeface="#9Slide05 SVNCookie" panose="020B0606040200020203" pitchFamily="34" charset="0"/>
                <a:cs typeface="Times New Roman" pitchFamily="18" charset="0"/>
              </a:rPr>
              <a:t>chân</a:t>
            </a:r>
            <a:r>
              <a:rPr lang="en-US" sz="1200" dirty="0">
                <a:latin typeface="#9Slide05 SVNCookie" panose="020B0606040200020203" pitchFamily="34" charset="0"/>
                <a:cs typeface="Times New Roman" pitchFamily="18" charset="0"/>
              </a:rPr>
              <a:t> </a:t>
            </a:r>
            <a:r>
              <a:rPr lang="en-US" sz="1200" dirty="0" err="1">
                <a:latin typeface="#9Slide05 SVNCookie" panose="020B0606040200020203" pitchFamily="34" charset="0"/>
                <a:cs typeface="Times New Roman" pitchFamily="18" charset="0"/>
              </a:rPr>
              <a:t>mới</a:t>
            </a:r>
            <a:r>
              <a:rPr lang="en-US" sz="1200" dirty="0">
                <a:latin typeface="#9Slide05 SVNCookie" panose="020B0606040200020203" pitchFamily="34" charset="0"/>
                <a:cs typeface="Times New Roman" pitchFamily="18" charset="0"/>
              </a:rPr>
              <a:t> </a:t>
            </a:r>
            <a:r>
              <a:rPr lang="en-US" sz="1200" dirty="0" err="1">
                <a:latin typeface="#9Slide05 SVNCookie" panose="020B0606040200020203" pitchFamily="34" charset="0"/>
                <a:cs typeface="Times New Roman" pitchFamily="18" charset="0"/>
              </a:rPr>
              <a:t>nhảy</a:t>
            </a:r>
            <a:endParaRPr lang="en-US" sz="1200" dirty="0">
              <a:latin typeface="#9Slide05 SVNCookie" panose="020B0606040200020203" pitchFamily="34" charset="0"/>
              <a:cs typeface="Times New Roman" pitchFamily="18" charset="0"/>
            </a:endParaRPr>
          </a:p>
          <a:p>
            <a:r>
              <a:rPr lang="en-US" sz="1200" dirty="0">
                <a:latin typeface="#9Slide05 SVNCookie" panose="020B0606040200020203" pitchFamily="34" charset="0"/>
                <a:cs typeface="Times New Roman" pitchFamily="18" charset="0"/>
              </a:rPr>
              <a:t>- </a:t>
            </a:r>
            <a:r>
              <a:rPr lang="en-US" sz="1200" dirty="0" err="1">
                <a:latin typeface="#9Slide05 SVNCookie" panose="020B0606040200020203" pitchFamily="34" charset="0"/>
                <a:cs typeface="Times New Roman" pitchFamily="18" charset="0"/>
              </a:rPr>
              <a:t>Nấu</a:t>
            </a:r>
            <a:r>
              <a:rPr lang="en-US" sz="1200" dirty="0">
                <a:latin typeface="#9Slide05 SVNCookie" panose="020B0606040200020203" pitchFamily="34" charset="0"/>
                <a:cs typeface="Times New Roman" pitchFamily="18" charset="0"/>
              </a:rPr>
              <a:t> </a:t>
            </a:r>
            <a:r>
              <a:rPr lang="en-US" sz="1200" dirty="0" err="1">
                <a:latin typeface="#9Slide05 SVNCookie" panose="020B0606040200020203" pitchFamily="34" charset="0"/>
                <a:cs typeface="Times New Roman" pitchFamily="18" charset="0"/>
              </a:rPr>
              <a:t>sử</a:t>
            </a:r>
            <a:r>
              <a:rPr lang="en-US" sz="1200" dirty="0">
                <a:latin typeface="#9Slide05 SVNCookie" panose="020B0606040200020203" pitchFamily="34" charset="0"/>
                <a:cs typeface="Times New Roman" pitchFamily="18" charset="0"/>
              </a:rPr>
              <a:t> </a:t>
            </a:r>
            <a:r>
              <a:rPr lang="en-US" sz="1200" dirty="0" err="1">
                <a:latin typeface="#9Slide05 SVNCookie" panose="020B0606040200020203" pitchFamily="34" charset="0"/>
                <a:cs typeface="Times New Roman" pitchFamily="18" charset="0"/>
              </a:rPr>
              <a:t>sôi</a:t>
            </a:r>
            <a:r>
              <a:rPr lang="en-US" sz="1200" dirty="0">
                <a:latin typeface="#9Slide05 SVNCookie" panose="020B0606040200020203" pitchFamily="34" charset="0"/>
                <a:cs typeface="Times New Roman" pitchFamily="18" charset="0"/>
              </a:rPr>
              <a:t> </a:t>
            </a:r>
            <a:r>
              <a:rPr lang="en-US" sz="1200" dirty="0" err="1">
                <a:latin typeface="#9Slide05 SVNCookie" panose="020B0606040200020203" pitchFamily="34" charset="0"/>
                <a:cs typeface="Times New Roman" pitchFamily="18" charset="0"/>
              </a:rPr>
              <a:t>kinh</a:t>
            </a:r>
            <a:endParaRPr lang="en-US" sz="1200" dirty="0">
              <a:latin typeface="#9Slide05 SVNCookie" panose="020B0606040200020203" pitchFamily="34" charset="0"/>
              <a:cs typeface="Times New Roman" pitchFamily="18" charset="0"/>
            </a:endParaRPr>
          </a:p>
          <a:p>
            <a:r>
              <a:rPr lang="en-US" sz="1200" dirty="0">
                <a:latin typeface="#9Slide05 SVNCookie" panose="020B0606040200020203" pitchFamily="34" charset="0"/>
                <a:cs typeface="Times New Roman" pitchFamily="18" charset="0"/>
              </a:rPr>
              <a:t>- </a:t>
            </a:r>
            <a:r>
              <a:rPr lang="en-US" sz="1200" dirty="0" err="1">
                <a:latin typeface="#9Slide05 SVNCookie" panose="020B0606040200020203" pitchFamily="34" charset="0"/>
                <a:cs typeface="Times New Roman" pitchFamily="18" charset="0"/>
              </a:rPr>
              <a:t>Ếch</a:t>
            </a:r>
            <a:r>
              <a:rPr lang="en-US" sz="1200" dirty="0">
                <a:latin typeface="#9Slide05 SVNCookie" panose="020B0606040200020203" pitchFamily="34" charset="0"/>
                <a:cs typeface="Times New Roman" pitchFamily="18" charset="0"/>
              </a:rPr>
              <a:t> </a:t>
            </a:r>
            <a:r>
              <a:rPr lang="en-US" sz="1200" dirty="0" err="1">
                <a:latin typeface="#9Slide05 SVNCookie" panose="020B0606040200020203" pitchFamily="34" charset="0"/>
                <a:cs typeface="Times New Roman" pitchFamily="18" charset="0"/>
              </a:rPr>
              <a:t>ngồi</a:t>
            </a:r>
            <a:r>
              <a:rPr lang="en-US" sz="1200" dirty="0">
                <a:latin typeface="#9Slide05 SVNCookie" panose="020B0606040200020203" pitchFamily="34" charset="0"/>
                <a:cs typeface="Times New Roman" pitchFamily="18" charset="0"/>
              </a:rPr>
              <a:t> </a:t>
            </a:r>
            <a:r>
              <a:rPr lang="en-US" sz="1200" dirty="0" err="1">
                <a:latin typeface="#9Slide05 SVNCookie" panose="020B0606040200020203" pitchFamily="34" charset="0"/>
                <a:cs typeface="Times New Roman" pitchFamily="18" charset="0"/>
              </a:rPr>
              <a:t>đáy</a:t>
            </a:r>
            <a:r>
              <a:rPr lang="en-US" sz="1200" dirty="0">
                <a:latin typeface="#9Slide05 SVNCookie" panose="020B0606040200020203" pitchFamily="34" charset="0"/>
                <a:cs typeface="Times New Roman" pitchFamily="18" charset="0"/>
              </a:rPr>
              <a:t> </a:t>
            </a:r>
            <a:r>
              <a:rPr lang="en-US" sz="1200" dirty="0" err="1">
                <a:latin typeface="#9Slide05 SVNCookie" panose="020B0606040200020203" pitchFamily="34" charset="0"/>
                <a:cs typeface="Times New Roman" pitchFamily="18" charset="0"/>
              </a:rPr>
              <a:t>giếng</a:t>
            </a:r>
            <a:endParaRPr lang="en-US" sz="1200" dirty="0">
              <a:latin typeface="#9Slide05 SVNCookie" panose="020B0606040200020203" pitchFamily="34" charset="0"/>
              <a:cs typeface="Times New Roman" pitchFamily="18" charset="0"/>
            </a:endParaRPr>
          </a:p>
          <a:p>
            <a:pPr lvl="0"/>
            <a:r>
              <a:rPr lang="en-US" sz="1200" dirty="0">
                <a:latin typeface="#9Slide05 SVNCookie" panose="020B0606040200020203" pitchFamily="34" charset="0"/>
                <a:cs typeface="Times New Roman" pitchFamily="18" charset="0"/>
              </a:rPr>
              <a:t>- </a:t>
            </a:r>
            <a:r>
              <a:rPr lang="en-US" sz="1200" dirty="0" err="1">
                <a:latin typeface="#9Slide05 SVNCookie" panose="020B0606040200020203" pitchFamily="34" charset="0"/>
                <a:cs typeface="Times New Roman" pitchFamily="18" charset="0"/>
              </a:rPr>
              <a:t>Học</a:t>
            </a:r>
            <a:r>
              <a:rPr lang="en-US" sz="1200" dirty="0">
                <a:latin typeface="#9Slide05 SVNCookie" panose="020B0606040200020203" pitchFamily="34" charset="0"/>
                <a:cs typeface="Times New Roman" pitchFamily="18" charset="0"/>
              </a:rPr>
              <a:t> </a:t>
            </a:r>
            <a:r>
              <a:rPr lang="en-US" sz="1200" dirty="0" err="1">
                <a:latin typeface="#9Slide05 SVNCookie" panose="020B0606040200020203" pitchFamily="34" charset="0"/>
                <a:cs typeface="Times New Roman" pitchFamily="18" charset="0"/>
              </a:rPr>
              <a:t>một</a:t>
            </a:r>
            <a:r>
              <a:rPr lang="en-US" sz="1200" dirty="0">
                <a:latin typeface="#9Slide05 SVNCookie" panose="020B0606040200020203" pitchFamily="34" charset="0"/>
                <a:cs typeface="Times New Roman" pitchFamily="18" charset="0"/>
              </a:rPr>
              <a:t> </a:t>
            </a:r>
            <a:r>
              <a:rPr lang="en-US" sz="1200" dirty="0" err="1">
                <a:latin typeface="#9Slide05 SVNCookie" panose="020B0606040200020203" pitchFamily="34" charset="0"/>
                <a:cs typeface="Times New Roman" pitchFamily="18" charset="0"/>
              </a:rPr>
              <a:t>biết</a:t>
            </a:r>
            <a:r>
              <a:rPr lang="en-US" sz="1200" dirty="0">
                <a:latin typeface="#9Slide05 SVNCookie" panose="020B0606040200020203" pitchFamily="34" charset="0"/>
                <a:cs typeface="Times New Roman" pitchFamily="18" charset="0"/>
              </a:rPr>
              <a:t> </a:t>
            </a:r>
            <a:r>
              <a:rPr lang="en-US" sz="1200" dirty="0" err="1">
                <a:latin typeface="#9Slide05 SVNCookie" panose="020B0606040200020203" pitchFamily="34" charset="0"/>
                <a:cs typeface="Times New Roman" pitchFamily="18" charset="0"/>
              </a:rPr>
              <a:t>mười</a:t>
            </a:r>
            <a:r>
              <a:rPr lang="en-US" sz="1200" dirty="0">
                <a:latin typeface="#9Slide05 SVNCookie" panose="020B0606040200020203" pitchFamily="34" charset="0"/>
                <a:cs typeface="Times New Roman" pitchFamily="18" charset="0"/>
              </a:rPr>
              <a:t>…</a:t>
            </a:r>
          </a:p>
          <a:p>
            <a:r>
              <a:rPr lang="en-US" sz="1200" dirty="0">
                <a:latin typeface="#9Slide05 SVNCookie" panose="020B0606040200020203" pitchFamily="34" charset="0"/>
                <a:cs typeface="Times New Roman"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78240B81-4713-4A4F-BB39-CC1B9B916C82}" type="slidenum">
              <a:rPr lang="zh-CN" altLang="en-US" smtClean="0"/>
              <a:pPr/>
              <a:t>42</a:t>
            </a:fld>
            <a:endParaRPr lang="zh-CN" altLang="en-US"/>
          </a:p>
        </p:txBody>
      </p:sp>
    </p:spTree>
    <p:extLst>
      <p:ext uri="{BB962C8B-B14F-4D97-AF65-F5344CB8AC3E}">
        <p14:creationId xmlns:p14="http://schemas.microsoft.com/office/powerpoint/2010/main" val="1426386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78240B81-4713-4A4F-BB39-CC1B9B916C82}" type="slidenum">
              <a:rPr lang="zh-CN" altLang="en-US" smtClean="0"/>
              <a:pPr/>
              <a:t>5</a:t>
            </a:fld>
            <a:endParaRPr lang="zh-CN" altLang="en-US"/>
          </a:p>
        </p:txBody>
      </p:sp>
    </p:spTree>
    <p:extLst>
      <p:ext uri="{BB962C8B-B14F-4D97-AF65-F5344CB8AC3E}">
        <p14:creationId xmlns:p14="http://schemas.microsoft.com/office/powerpoint/2010/main" val="494419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78240B81-4713-4A4F-BB39-CC1B9B916C82}" type="slidenum">
              <a:rPr lang="zh-CN" altLang="en-US" smtClean="0"/>
              <a:pPr/>
              <a:t>6</a:t>
            </a:fld>
            <a:endParaRPr lang="zh-CN" altLang="en-US"/>
          </a:p>
        </p:txBody>
      </p:sp>
    </p:spTree>
    <p:extLst>
      <p:ext uri="{BB962C8B-B14F-4D97-AF65-F5344CB8AC3E}">
        <p14:creationId xmlns:p14="http://schemas.microsoft.com/office/powerpoint/2010/main" val="2046280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78240B81-4713-4A4F-BB39-CC1B9B916C82}" type="slidenum">
              <a:rPr lang="zh-CN" altLang="en-US" smtClean="0"/>
              <a:pPr/>
              <a:t>7</a:t>
            </a:fld>
            <a:endParaRPr lang="zh-CN" altLang="en-US"/>
          </a:p>
        </p:txBody>
      </p:sp>
    </p:spTree>
    <p:extLst>
      <p:ext uri="{BB962C8B-B14F-4D97-AF65-F5344CB8AC3E}">
        <p14:creationId xmlns:p14="http://schemas.microsoft.com/office/powerpoint/2010/main" val="2186455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78240B81-4713-4A4F-BB39-CC1B9B916C82}" type="slidenum">
              <a:rPr lang="zh-CN" altLang="en-US" smtClean="0"/>
              <a:pPr/>
              <a:t>8</a:t>
            </a:fld>
            <a:endParaRPr lang="zh-CN" altLang="en-US"/>
          </a:p>
        </p:txBody>
      </p:sp>
    </p:spTree>
    <p:extLst>
      <p:ext uri="{BB962C8B-B14F-4D97-AF65-F5344CB8AC3E}">
        <p14:creationId xmlns:p14="http://schemas.microsoft.com/office/powerpoint/2010/main" val="3858441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fld id="{78240B81-4713-4A4F-BB39-CC1B9B916C82}" type="slidenum">
              <a:rPr lang="zh-CN" altLang="en-US" smtClean="0"/>
              <a:pPr/>
              <a:t>9</a:t>
            </a:fld>
            <a:endParaRPr lang="zh-CN" altLang="en-US"/>
          </a:p>
        </p:txBody>
      </p:sp>
    </p:spTree>
    <p:extLst>
      <p:ext uri="{BB962C8B-B14F-4D97-AF65-F5344CB8AC3E}">
        <p14:creationId xmlns:p14="http://schemas.microsoft.com/office/powerpoint/2010/main" val="1440106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66DC59F-5F54-499D-B02B-E73A3880C86B}" type="datetimeFigureOut">
              <a:rPr lang="zh-CN" altLang="en-US" smtClean="0"/>
              <a:pPr/>
              <a:t>2025/5/17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FE3FA9-363E-4663-9E8C-E73C28585636}" type="slidenum">
              <a:rPr lang="zh-CN" altLang="en-US" smtClean="0"/>
              <a:pPr/>
              <a:t>‹#›</a:t>
            </a:fld>
            <a:endParaRPr lang="zh-CN" altLang="en-US"/>
          </a:p>
        </p:txBody>
      </p:sp>
    </p:spTree>
  </p:cSld>
  <p:clrMapOvr>
    <a:masterClrMapping/>
  </p:clrMapOvr>
  <p:transition spd="slow" advClick="0" advTm="0">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66DC59F-5F54-499D-B02B-E73A3880C86B}" type="datetimeFigureOut">
              <a:rPr lang="zh-CN" altLang="en-US" smtClean="0"/>
              <a:pPr/>
              <a:t>2025/5/17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FE3FA9-363E-4663-9E8C-E73C28585636}" type="slidenum">
              <a:rPr lang="zh-CN" altLang="en-US" smtClean="0"/>
              <a:pPr/>
              <a:t>‹#›</a:t>
            </a:fld>
            <a:endParaRPr lang="zh-CN" altLang="en-US"/>
          </a:p>
        </p:txBody>
      </p:sp>
    </p:spTree>
  </p:cSld>
  <p:clrMapOvr>
    <a:masterClrMapping/>
  </p:clrMapOvr>
  <p:transition spd="slow" advClick="0" advTm="0">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66DC59F-5F54-499D-B02B-E73A3880C86B}" type="datetimeFigureOut">
              <a:rPr lang="zh-CN" altLang="en-US" smtClean="0"/>
              <a:pPr/>
              <a:t>2025/5/17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FE3FA9-363E-4663-9E8C-E73C28585636}" type="slidenum">
              <a:rPr lang="zh-CN" altLang="en-US" smtClean="0"/>
              <a:pPr/>
              <a:t>‹#›</a:t>
            </a:fld>
            <a:endParaRPr lang="zh-CN" altLang="en-US"/>
          </a:p>
        </p:txBody>
      </p:sp>
    </p:spTree>
  </p:cSld>
  <p:clrMapOvr>
    <a:masterClrMapping/>
  </p:clrMapOvr>
  <p:transition spd="slow" advClick="0" advTm="0">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Date Placeholder 3"/>
          <p:cNvSpPr>
            <a:spLocks noGrp="1" noChangeArrowheads="1"/>
          </p:cNvSpPr>
          <p:nvPr>
            <p:ph type="dt" sz="half" idx="10"/>
          </p:nvPr>
        </p:nvSpPr>
        <p:spPr/>
        <p:txBody>
          <a:bodyPr/>
          <a:lstStyle>
            <a:lvl1pPr>
              <a:defRPr/>
            </a:lvl1pPr>
          </a:lstStyle>
          <a:p>
            <a:pPr>
              <a:defRPr/>
            </a:pPr>
            <a:fld id="{9CAC717E-93B2-47F9-9C35-7FC41BB9BF90}" type="datetime1">
              <a:rPr lang="zh-CN" altLang="en-US"/>
              <a:pPr>
                <a:defRPr/>
              </a:pPr>
              <a:t>2025/5/17</a:t>
            </a:fld>
            <a:endParaRPr lang="en-US" altLang="zh-CN" sz="1800">
              <a:solidFill>
                <a:schemeClr val="tx1"/>
              </a:solidFill>
            </a:endParaRPr>
          </a:p>
        </p:txBody>
      </p:sp>
      <p:sp>
        <p:nvSpPr>
          <p:cNvPr id="4" name="Footer Placeholder 4"/>
          <p:cNvSpPr>
            <a:spLocks noGrp="1" noChangeArrowheads="1"/>
          </p:cNvSpPr>
          <p:nvPr>
            <p:ph type="ftr" sz="quarter" idx="11"/>
          </p:nvPr>
        </p:nvSpPr>
        <p:spPr/>
        <p:txBody>
          <a:bodyPr/>
          <a:lstStyle>
            <a:lvl1pPr>
              <a:defRPr/>
            </a:lvl1pPr>
          </a:lstStyle>
          <a:p>
            <a:pPr>
              <a:defRPr/>
            </a:pPr>
            <a:endParaRPr lang="zh-CN" altLang="zh-CN"/>
          </a:p>
        </p:txBody>
      </p:sp>
      <p:sp>
        <p:nvSpPr>
          <p:cNvPr id="5" name="Slide Number Placeholder 5"/>
          <p:cNvSpPr>
            <a:spLocks noGrp="1" noChangeArrowheads="1"/>
          </p:cNvSpPr>
          <p:nvPr>
            <p:ph type="sldNum" sz="quarter" idx="12"/>
          </p:nvPr>
        </p:nvSpPr>
        <p:spPr/>
        <p:txBody>
          <a:bodyPr/>
          <a:lstStyle>
            <a:lvl1pPr>
              <a:defRPr/>
            </a:lvl1pPr>
          </a:lstStyle>
          <a:p>
            <a:pPr>
              <a:defRPr/>
            </a:pPr>
            <a:fld id="{2145B8FF-A159-4928-B333-16EC65337BF6}" type="slidenum">
              <a:rPr lang="zh-CN" altLang="en-US"/>
              <a:pPr>
                <a:defRPr/>
              </a:pPr>
              <a:t>‹#›</a:t>
            </a:fld>
            <a:endParaRPr lang="en-US" altLang="zh-CN" sz="1800">
              <a:solidFill>
                <a:schemeClr val="tx1"/>
              </a:solidFill>
            </a:endParaRPr>
          </a:p>
        </p:txBody>
      </p:sp>
    </p:spTree>
  </p:cSld>
  <p:clrMapOvr>
    <a:masterClrMapping/>
  </p:clrMapOvr>
  <p:transition spd="slow" advClick="0" advTm="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66DC59F-5F54-499D-B02B-E73A3880C86B}" type="datetimeFigureOut">
              <a:rPr lang="zh-CN" altLang="en-US" smtClean="0"/>
              <a:pPr/>
              <a:t>2025/5/17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FE3FA9-363E-4663-9E8C-E73C28585636}" type="slidenum">
              <a:rPr lang="zh-CN" altLang="en-US" smtClean="0"/>
              <a:pPr/>
              <a:t>‹#›</a:t>
            </a:fld>
            <a:endParaRPr lang="zh-CN" altLang="en-US"/>
          </a:p>
        </p:txBody>
      </p:sp>
    </p:spTree>
  </p:cSld>
  <p:clrMapOvr>
    <a:masterClrMapping/>
  </p:clrMapOvr>
  <p:transition spd="slow" advClick="0" advTm="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66DC59F-5F54-499D-B02B-E73A3880C86B}" type="datetimeFigureOut">
              <a:rPr lang="zh-CN" altLang="en-US" smtClean="0"/>
              <a:pPr/>
              <a:t>2025/5/17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FE3FA9-363E-4663-9E8C-E73C28585636}" type="slidenum">
              <a:rPr lang="zh-CN" altLang="en-US" smtClean="0"/>
              <a:pPr/>
              <a:t>‹#›</a:t>
            </a:fld>
            <a:endParaRPr lang="zh-CN" altLang="en-US"/>
          </a:p>
        </p:txBody>
      </p:sp>
    </p:spTree>
  </p:cSld>
  <p:clrMapOvr>
    <a:masterClrMapping/>
  </p:clrMapOvr>
  <p:transition spd="slow" advClick="0" advTm="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66DC59F-5F54-499D-B02B-E73A3880C86B}" type="datetimeFigureOut">
              <a:rPr lang="zh-CN" altLang="en-US" smtClean="0"/>
              <a:pPr/>
              <a:t>2025/5/17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FE3FA9-363E-4663-9E8C-E73C28585636}" type="slidenum">
              <a:rPr lang="zh-CN" altLang="en-US" smtClean="0"/>
              <a:pPr/>
              <a:t>‹#›</a:t>
            </a:fld>
            <a:endParaRPr lang="zh-CN" altLang="en-US"/>
          </a:p>
        </p:txBody>
      </p:sp>
    </p:spTree>
  </p:cSld>
  <p:clrMapOvr>
    <a:masterClrMapping/>
  </p:clrMapOvr>
  <p:transition spd="slow" advClick="0" advTm="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66DC59F-5F54-499D-B02B-E73A3880C86B}" type="datetimeFigureOut">
              <a:rPr lang="zh-CN" altLang="en-US" smtClean="0"/>
              <a:pPr/>
              <a:t>2025/5/17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9FE3FA9-363E-4663-9E8C-E73C28585636}" type="slidenum">
              <a:rPr lang="zh-CN" altLang="en-US" smtClean="0"/>
              <a:pPr/>
              <a:t>‹#›</a:t>
            </a:fld>
            <a:endParaRPr lang="zh-CN" altLang="en-US"/>
          </a:p>
        </p:txBody>
      </p:sp>
    </p:spTree>
  </p:cSld>
  <p:clrMapOvr>
    <a:masterClrMapping/>
  </p:clrMapOvr>
  <p:transition spd="slow" advClick="0" advTm="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66DC59F-5F54-499D-B02B-E73A3880C86B}" type="datetimeFigureOut">
              <a:rPr lang="zh-CN" altLang="en-US" smtClean="0"/>
              <a:pPr/>
              <a:t>2025/5/17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9FE3FA9-363E-4663-9E8C-E73C28585636}" type="slidenum">
              <a:rPr lang="zh-CN" altLang="en-US" smtClean="0"/>
              <a:pPr/>
              <a:t>‹#›</a:t>
            </a:fld>
            <a:endParaRPr lang="zh-CN" altLang="en-US"/>
          </a:p>
        </p:txBody>
      </p:sp>
    </p:spTree>
  </p:cSld>
  <p:clrMapOvr>
    <a:masterClrMapping/>
  </p:clrMapOvr>
  <p:transition spd="slow" advClick="0" advTm="0">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66DC59F-5F54-499D-B02B-E73A3880C86B}" type="datetimeFigureOut">
              <a:rPr lang="zh-CN" altLang="en-US" smtClean="0"/>
              <a:pPr/>
              <a:t>2025/5/17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9FE3FA9-363E-4663-9E8C-E73C28585636}" type="slidenum">
              <a:rPr lang="zh-CN" altLang="en-US" smtClean="0"/>
              <a:pPr/>
              <a:t>‹#›</a:t>
            </a:fld>
            <a:endParaRPr lang="zh-CN" altLang="en-US"/>
          </a:p>
        </p:txBody>
      </p:sp>
    </p:spTree>
  </p:cSld>
  <p:clrMapOvr>
    <a:masterClrMapping/>
  </p:clrMapOvr>
  <p:transition spd="slow" advClick="0" advTm="0">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66DC59F-5F54-499D-B02B-E73A3880C86B}" type="datetimeFigureOut">
              <a:rPr lang="zh-CN" altLang="en-US" smtClean="0"/>
              <a:pPr/>
              <a:t>2025/5/17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FE3FA9-363E-4663-9E8C-E73C28585636}" type="slidenum">
              <a:rPr lang="zh-CN" altLang="en-US" smtClean="0"/>
              <a:pPr/>
              <a:t>‹#›</a:t>
            </a:fld>
            <a:endParaRPr lang="zh-CN" altLang="en-US"/>
          </a:p>
        </p:txBody>
      </p:sp>
    </p:spTree>
  </p:cSld>
  <p:clrMapOvr>
    <a:masterClrMapping/>
  </p:clrMapOvr>
  <p:transition spd="slow" advClick="0" advTm="0">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66DC59F-5F54-499D-B02B-E73A3880C86B}" type="datetimeFigureOut">
              <a:rPr lang="zh-CN" altLang="en-US" smtClean="0"/>
              <a:pPr/>
              <a:t>2025/5/17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FE3FA9-363E-4663-9E8C-E73C28585636}" type="slidenum">
              <a:rPr lang="zh-CN" altLang="en-US" smtClean="0"/>
              <a:pPr/>
              <a:t>‹#›</a:t>
            </a:fld>
            <a:endParaRPr lang="zh-CN" altLang="en-US"/>
          </a:p>
        </p:txBody>
      </p:sp>
    </p:spTree>
  </p:cSld>
  <p:clrMapOvr>
    <a:masterClrMapping/>
  </p:clrMapOvr>
  <p:transition spd="slow" advClick="0" advTm="0">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6DC59F-5F54-499D-B02B-E73A3880C86B}" type="datetimeFigureOut">
              <a:rPr lang="zh-CN" altLang="en-US" smtClean="0"/>
              <a:pPr/>
              <a:t>2025/5/17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FE3FA9-363E-4663-9E8C-E73C2858563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Click="0" advTm="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5.wdp"/><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5.wdp"/><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3">
            <a:extLst>
              <a:ext uri="{FF2B5EF4-FFF2-40B4-BE49-F238E27FC236}">
                <a16:creationId xmlns:a16="http://schemas.microsoft.com/office/drawing/2014/main" id="{0895B45C-D5F3-4457-948F-A8AC025C93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7913" y="622300"/>
            <a:ext cx="10423525" cy="566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33956B12-AF50-4FD6-9598-4651AEA3A73D}"/>
              </a:ext>
            </a:extLst>
          </p:cNvPr>
          <p:cNvSpPr/>
          <p:nvPr/>
        </p:nvSpPr>
        <p:spPr>
          <a:xfrm>
            <a:off x="4745038" y="5426075"/>
            <a:ext cx="5272087"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Rectangle 5">
            <a:extLst>
              <a:ext uri="{FF2B5EF4-FFF2-40B4-BE49-F238E27FC236}">
                <a16:creationId xmlns:a16="http://schemas.microsoft.com/office/drawing/2014/main" id="{77BFD480-E6AC-4640-BE2A-CC448CA8D8D4}"/>
              </a:ext>
            </a:extLst>
          </p:cNvPr>
          <p:cNvSpPr/>
          <p:nvPr/>
        </p:nvSpPr>
        <p:spPr>
          <a:xfrm>
            <a:off x="5770563" y="5049838"/>
            <a:ext cx="427037" cy="1079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Tree>
  </p:cSld>
  <p:clrMapOvr>
    <a:masterClrMapping/>
  </p:clrMapOvr>
  <p:transition spd="slow">
    <p:comb/>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9ED46EE4-1163-4C4B-9E03-117796025C2E}"/>
              </a:ext>
            </a:extLst>
          </p:cNvPr>
          <p:cNvSpPr/>
          <p:nvPr/>
        </p:nvSpPr>
        <p:spPr>
          <a:xfrm>
            <a:off x="-1" y="0"/>
            <a:ext cx="12192001" cy="6858000"/>
          </a:xfrm>
          <a:prstGeom prst="rect">
            <a:avLst/>
          </a:prstGeom>
          <a:solidFill>
            <a:srgbClr val="F0E6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90C33BF8-185B-4B87-9F11-B18A3A408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00" y="263525"/>
            <a:ext cx="11607800" cy="6302375"/>
          </a:xfrm>
          <a:prstGeom prst="rect">
            <a:avLst/>
          </a:prstGeom>
        </p:spPr>
      </p:pic>
      <p:sp>
        <p:nvSpPr>
          <p:cNvPr id="25" name="文本框 24"/>
          <p:cNvSpPr txBox="1"/>
          <p:nvPr/>
        </p:nvSpPr>
        <p:spPr>
          <a:xfrm>
            <a:off x="185351" y="1499415"/>
            <a:ext cx="10922981" cy="2616101"/>
          </a:xfrm>
          <a:prstGeom prst="rect">
            <a:avLst/>
          </a:prstGeom>
          <a:noFill/>
        </p:spPr>
        <p:txBody>
          <a:bodyPr wrap="square" rtlCol="0">
            <a:spAutoFit/>
          </a:bodyPr>
          <a:lstStyle/>
          <a:p>
            <a:pPr algn="ctr"/>
            <a:r>
              <a:rPr lang="en-US" altLang="zh-CN" sz="7200" dirty="0" err="1">
                <a:solidFill>
                  <a:srgbClr val="1983B7"/>
                </a:solidFill>
                <a:latin typeface="Times New Roman" panose="02020603050405020304" pitchFamily="18" charset="0"/>
                <a:ea typeface="华文黑体-日" panose="02000000000000000000" pitchFamily="2" charset="-122"/>
                <a:cs typeface="Times New Roman" panose="02020603050405020304" pitchFamily="18" charset="0"/>
              </a:rPr>
              <a:t>Thực</a:t>
            </a:r>
            <a:r>
              <a:rPr lang="en-US" altLang="zh-CN" sz="7200" dirty="0">
                <a:solidFill>
                  <a:srgbClr val="1983B7"/>
                </a:solidFill>
                <a:latin typeface="Times New Roman" panose="02020603050405020304" pitchFamily="18" charset="0"/>
                <a:ea typeface="华文黑体-日" panose="02000000000000000000" pitchFamily="2" charset="-122"/>
                <a:cs typeface="Times New Roman" panose="02020603050405020304" pitchFamily="18" charset="0"/>
              </a:rPr>
              <a:t> </a:t>
            </a:r>
            <a:r>
              <a:rPr lang="en-US" altLang="zh-CN" sz="7200" dirty="0" err="1">
                <a:solidFill>
                  <a:srgbClr val="1983B7"/>
                </a:solidFill>
                <a:latin typeface="Times New Roman" panose="02020603050405020304" pitchFamily="18" charset="0"/>
                <a:ea typeface="华文黑体-日" panose="02000000000000000000" pitchFamily="2" charset="-122"/>
                <a:cs typeface="Times New Roman" panose="02020603050405020304" pitchFamily="18" charset="0"/>
              </a:rPr>
              <a:t>hành</a:t>
            </a:r>
            <a:r>
              <a:rPr lang="en-US" altLang="zh-CN" sz="7200" dirty="0">
                <a:solidFill>
                  <a:srgbClr val="1983B7"/>
                </a:solidFill>
                <a:latin typeface="Times New Roman" panose="02020603050405020304" pitchFamily="18" charset="0"/>
                <a:ea typeface="华文黑体-日" panose="02000000000000000000" pitchFamily="2" charset="-122"/>
                <a:cs typeface="Times New Roman" panose="02020603050405020304" pitchFamily="18" charset="0"/>
              </a:rPr>
              <a:t> </a:t>
            </a:r>
            <a:r>
              <a:rPr lang="en-US" altLang="zh-CN" sz="7200" dirty="0" err="1">
                <a:solidFill>
                  <a:srgbClr val="1983B7"/>
                </a:solidFill>
                <a:latin typeface="Times New Roman" panose="02020603050405020304" pitchFamily="18" charset="0"/>
                <a:ea typeface="华文黑体-日" panose="02000000000000000000" pitchFamily="2" charset="-122"/>
                <a:cs typeface="Times New Roman" panose="02020603050405020304" pitchFamily="18" charset="0"/>
              </a:rPr>
              <a:t>tiếng</a:t>
            </a:r>
            <a:r>
              <a:rPr lang="en-US" altLang="zh-CN" sz="7200" dirty="0">
                <a:solidFill>
                  <a:srgbClr val="1983B7"/>
                </a:solidFill>
                <a:latin typeface="Times New Roman" panose="02020603050405020304" pitchFamily="18" charset="0"/>
                <a:ea typeface="华文黑体-日" panose="02000000000000000000" pitchFamily="2" charset="-122"/>
                <a:cs typeface="Times New Roman" panose="02020603050405020304" pitchFamily="18" charset="0"/>
              </a:rPr>
              <a:t> </a:t>
            </a:r>
            <a:r>
              <a:rPr lang="en-US" altLang="zh-CN" sz="7200" dirty="0" err="1">
                <a:solidFill>
                  <a:srgbClr val="1983B7"/>
                </a:solidFill>
                <a:latin typeface="Times New Roman" panose="02020603050405020304" pitchFamily="18" charset="0"/>
                <a:ea typeface="华文黑体-日" panose="02000000000000000000" pitchFamily="2" charset="-122"/>
                <a:cs typeface="Times New Roman" panose="02020603050405020304" pitchFamily="18" charset="0"/>
              </a:rPr>
              <a:t>Việt</a:t>
            </a:r>
            <a:endParaRPr lang="en-US" altLang="zh-CN" sz="7200" dirty="0">
              <a:solidFill>
                <a:srgbClr val="1983B7"/>
              </a:solidFill>
              <a:latin typeface="Times New Roman" panose="02020603050405020304" pitchFamily="18" charset="0"/>
              <a:ea typeface="华文黑体-日" panose="02000000000000000000" pitchFamily="2" charset="-122"/>
              <a:cs typeface="Times New Roman" panose="02020603050405020304" pitchFamily="18" charset="0"/>
            </a:endParaRPr>
          </a:p>
          <a:p>
            <a:pPr algn="ctr"/>
            <a:endParaRPr lang="en-US" altLang="zh-CN" sz="2000" dirty="0">
              <a:solidFill>
                <a:srgbClr val="1983B7"/>
              </a:solidFill>
              <a:latin typeface="Times New Roman" panose="02020603050405020304" pitchFamily="18" charset="0"/>
              <a:ea typeface="华文黑体-日" panose="02000000000000000000" pitchFamily="2" charset="-122"/>
              <a:cs typeface="Times New Roman" panose="02020603050405020304" pitchFamily="18" charset="0"/>
            </a:endParaRPr>
          </a:p>
          <a:p>
            <a:pPr algn="ctr"/>
            <a:r>
              <a:rPr lang="en-US" altLang="zh-CN" sz="7200" dirty="0">
                <a:solidFill>
                  <a:srgbClr val="1983B7"/>
                </a:solidFill>
                <a:latin typeface="Times New Roman" panose="02020603050405020304" pitchFamily="18" charset="0"/>
                <a:ea typeface="华文黑体-日" panose="02000000000000000000" pitchFamily="2" charset="-122"/>
                <a:cs typeface="Times New Roman" panose="02020603050405020304" pitchFamily="18" charset="0"/>
              </a:rPr>
              <a:t>(Thành </a:t>
            </a:r>
            <a:r>
              <a:rPr lang="en-US" altLang="zh-CN" sz="7200" dirty="0" err="1">
                <a:solidFill>
                  <a:srgbClr val="1983B7"/>
                </a:solidFill>
                <a:latin typeface="Times New Roman" panose="02020603050405020304" pitchFamily="18" charset="0"/>
                <a:ea typeface="华文黑体-日" panose="02000000000000000000" pitchFamily="2" charset="-122"/>
                <a:cs typeface="Times New Roman" panose="02020603050405020304" pitchFamily="18" charset="0"/>
              </a:rPr>
              <a:t>ngữ</a:t>
            </a:r>
            <a:r>
              <a:rPr lang="en-US" altLang="zh-CN" sz="7200" dirty="0">
                <a:solidFill>
                  <a:srgbClr val="1983B7"/>
                </a:solidFill>
                <a:latin typeface="Times New Roman" panose="02020603050405020304" pitchFamily="18" charset="0"/>
                <a:ea typeface="华文黑体-日" panose="02000000000000000000" pitchFamily="2" charset="-122"/>
                <a:cs typeface="Times New Roman" panose="02020603050405020304" pitchFamily="18" charset="0"/>
              </a:rPr>
              <a:t> ; </a:t>
            </a:r>
            <a:r>
              <a:rPr lang="en-US" altLang="zh-CN" sz="7200" dirty="0" err="1">
                <a:solidFill>
                  <a:srgbClr val="1983B7"/>
                </a:solidFill>
                <a:latin typeface="Times New Roman" panose="02020603050405020304" pitchFamily="18" charset="0"/>
                <a:ea typeface="华文黑体-日" panose="02000000000000000000" pitchFamily="2" charset="-122"/>
                <a:cs typeface="Times New Roman" panose="02020603050405020304" pitchFamily="18" charset="0"/>
              </a:rPr>
              <a:t>Dấu</a:t>
            </a:r>
            <a:r>
              <a:rPr lang="en-US" altLang="zh-CN" sz="7200" dirty="0">
                <a:solidFill>
                  <a:srgbClr val="1983B7"/>
                </a:solidFill>
                <a:latin typeface="Times New Roman" panose="02020603050405020304" pitchFamily="18" charset="0"/>
                <a:ea typeface="华文黑体-日" panose="02000000000000000000" pitchFamily="2" charset="-122"/>
                <a:cs typeface="Times New Roman" panose="02020603050405020304" pitchFamily="18" charset="0"/>
              </a:rPr>
              <a:t> </a:t>
            </a:r>
            <a:r>
              <a:rPr lang="en-US" altLang="zh-CN" sz="7200" dirty="0" err="1">
                <a:solidFill>
                  <a:srgbClr val="1983B7"/>
                </a:solidFill>
                <a:latin typeface="Times New Roman" panose="02020603050405020304" pitchFamily="18" charset="0"/>
                <a:ea typeface="华文黑体-日" panose="02000000000000000000" pitchFamily="2" charset="-122"/>
                <a:cs typeface="Times New Roman" panose="02020603050405020304" pitchFamily="18" charset="0"/>
              </a:rPr>
              <a:t>chấm</a:t>
            </a:r>
            <a:r>
              <a:rPr lang="en-US" altLang="zh-CN" sz="7200" dirty="0">
                <a:solidFill>
                  <a:srgbClr val="1983B7"/>
                </a:solidFill>
                <a:latin typeface="Times New Roman" panose="02020603050405020304" pitchFamily="18" charset="0"/>
                <a:ea typeface="华文黑体-日" panose="02000000000000000000" pitchFamily="2" charset="-122"/>
                <a:cs typeface="Times New Roman" panose="02020603050405020304" pitchFamily="18" charset="0"/>
              </a:rPr>
              <a:t> </a:t>
            </a:r>
            <a:r>
              <a:rPr lang="en-US" altLang="zh-CN" sz="7200" dirty="0" err="1">
                <a:solidFill>
                  <a:srgbClr val="1983B7"/>
                </a:solidFill>
                <a:latin typeface="Times New Roman" panose="02020603050405020304" pitchFamily="18" charset="0"/>
                <a:ea typeface="华文黑体-日" panose="02000000000000000000" pitchFamily="2" charset="-122"/>
                <a:cs typeface="Times New Roman" panose="02020603050405020304" pitchFamily="18" charset="0"/>
              </a:rPr>
              <a:t>phẩy</a:t>
            </a:r>
            <a:r>
              <a:rPr lang="en-US" altLang="zh-CN" sz="7200" dirty="0">
                <a:solidFill>
                  <a:srgbClr val="1983B7"/>
                </a:solidFill>
                <a:latin typeface="Times New Roman" panose="02020603050405020304" pitchFamily="18" charset="0"/>
                <a:ea typeface="华文黑体-日" panose="02000000000000000000" pitchFamily="2" charset="-122"/>
                <a:cs typeface="Times New Roman" panose="02020603050405020304" pitchFamily="18" charset="0"/>
              </a:rPr>
              <a:t>) </a:t>
            </a:r>
            <a:endParaRPr lang="zh-CN" altLang="en-US" sz="7200" dirty="0">
              <a:solidFill>
                <a:srgbClr val="1983B7"/>
              </a:solidFill>
              <a:latin typeface="Times New Roman" panose="02020603050405020304" pitchFamily="18" charset="0"/>
              <a:ea typeface="华文黑体-日"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182440891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C262DA-C86B-4E40-B365-1D5650D0DC30}"/>
              </a:ext>
            </a:extLst>
          </p:cNvPr>
          <p:cNvPicPr>
            <a:picLocks noChangeAspect="1"/>
          </p:cNvPicPr>
          <p:nvPr/>
        </p:nvPicPr>
        <p:blipFill>
          <a:blip r:embed="rId3"/>
          <a:stretch>
            <a:fillRect/>
          </a:stretch>
        </p:blipFill>
        <p:spPr>
          <a:xfrm>
            <a:off x="0" y="0"/>
            <a:ext cx="12192000" cy="6858000"/>
          </a:xfrm>
          <a:prstGeom prst="rect">
            <a:avLst/>
          </a:prstGeom>
        </p:spPr>
      </p:pic>
      <p:pic>
        <p:nvPicPr>
          <p:cNvPr id="16" name="图片 1">
            <a:extLst>
              <a:ext uri="{FF2B5EF4-FFF2-40B4-BE49-F238E27FC236}">
                <a16:creationId xmlns:a16="http://schemas.microsoft.com/office/drawing/2014/main" id="{5DD98CAF-5460-4E55-85A2-25452AAB51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8160" y="-778695"/>
            <a:ext cx="4839676" cy="3322851"/>
          </a:xfrm>
          <a:prstGeom prst="rect">
            <a:avLst/>
          </a:prstGeom>
        </p:spPr>
      </p:pic>
      <p:sp>
        <p:nvSpPr>
          <p:cNvPr id="19" name="文本框 283">
            <a:extLst>
              <a:ext uri="{FF2B5EF4-FFF2-40B4-BE49-F238E27FC236}">
                <a16:creationId xmlns:a16="http://schemas.microsoft.com/office/drawing/2014/main" id="{1575E94A-97DC-4928-8D78-B851B8DA8D92}"/>
              </a:ext>
            </a:extLst>
          </p:cNvPr>
          <p:cNvSpPr txBox="1"/>
          <p:nvPr/>
        </p:nvSpPr>
        <p:spPr>
          <a:xfrm>
            <a:off x="418984" y="2395042"/>
            <a:ext cx="11354032" cy="1107996"/>
          </a:xfrm>
          <a:prstGeom prst="rect">
            <a:avLst/>
          </a:prstGeom>
          <a:noFill/>
        </p:spPr>
        <p:txBody>
          <a:bodyPr wrap="square" rtlCol="0">
            <a:spAutoFit/>
          </a:bodyPr>
          <a:lstStyle/>
          <a:p>
            <a:pPr algn="ctr"/>
            <a:r>
              <a:rPr lang="en-US" altLang="zh-CN" sz="6600" dirty="0">
                <a:solidFill>
                  <a:srgbClr val="1983B7"/>
                </a:solidFill>
                <a:latin typeface="Times New Roman" panose="02020603050405020304" pitchFamily="18" charset="0"/>
                <a:ea typeface="华文黑体-日" panose="02000000000000000000" pitchFamily="2" charset="-122"/>
                <a:cs typeface="Times New Roman" panose="02020603050405020304" pitchFamily="18" charset="0"/>
              </a:rPr>
              <a:t>I. </a:t>
            </a:r>
            <a:r>
              <a:rPr lang="en-US" altLang="zh-CN" sz="6600" dirty="0" err="1">
                <a:solidFill>
                  <a:srgbClr val="1983B7"/>
                </a:solidFill>
                <a:latin typeface="Times New Roman" panose="02020603050405020304" pitchFamily="18" charset="0"/>
                <a:ea typeface="华文黑体-日" panose="02000000000000000000" pitchFamily="2" charset="-122"/>
                <a:cs typeface="Times New Roman" panose="02020603050405020304" pitchFamily="18" charset="0"/>
              </a:rPr>
              <a:t>Kiến</a:t>
            </a:r>
            <a:r>
              <a:rPr lang="en-US" altLang="zh-CN" sz="6600" dirty="0">
                <a:solidFill>
                  <a:srgbClr val="1983B7"/>
                </a:solidFill>
                <a:latin typeface="Times New Roman" panose="02020603050405020304" pitchFamily="18" charset="0"/>
                <a:ea typeface="华文黑体-日" panose="02000000000000000000" pitchFamily="2" charset="-122"/>
                <a:cs typeface="Times New Roman" panose="02020603050405020304" pitchFamily="18" charset="0"/>
              </a:rPr>
              <a:t> </a:t>
            </a:r>
            <a:r>
              <a:rPr lang="en-US" altLang="zh-CN" sz="6600" dirty="0" err="1">
                <a:solidFill>
                  <a:srgbClr val="1983B7"/>
                </a:solidFill>
                <a:latin typeface="Times New Roman" panose="02020603050405020304" pitchFamily="18" charset="0"/>
                <a:ea typeface="华文黑体-日" panose="02000000000000000000" pitchFamily="2" charset="-122"/>
                <a:cs typeface="Times New Roman" panose="02020603050405020304" pitchFamily="18" charset="0"/>
              </a:rPr>
              <a:t>thức</a:t>
            </a:r>
            <a:r>
              <a:rPr lang="en-US" altLang="zh-CN" sz="6600" dirty="0">
                <a:solidFill>
                  <a:srgbClr val="1983B7"/>
                </a:solidFill>
                <a:latin typeface="Times New Roman" panose="02020603050405020304" pitchFamily="18" charset="0"/>
                <a:ea typeface="华文黑体-日" panose="02000000000000000000" pitchFamily="2" charset="-122"/>
                <a:cs typeface="Times New Roman" panose="02020603050405020304" pitchFamily="18" charset="0"/>
              </a:rPr>
              <a:t> </a:t>
            </a:r>
            <a:r>
              <a:rPr lang="en-US" altLang="zh-CN" sz="6600" dirty="0" err="1">
                <a:solidFill>
                  <a:srgbClr val="1983B7"/>
                </a:solidFill>
                <a:latin typeface="Times New Roman" panose="02020603050405020304" pitchFamily="18" charset="0"/>
                <a:ea typeface="华文黑体-日" panose="02000000000000000000" pitchFamily="2" charset="-122"/>
                <a:cs typeface="Times New Roman" panose="02020603050405020304" pitchFamily="18" charset="0"/>
              </a:rPr>
              <a:t>Ngữ</a:t>
            </a:r>
            <a:r>
              <a:rPr lang="en-US" altLang="zh-CN" sz="6600" dirty="0">
                <a:solidFill>
                  <a:srgbClr val="1983B7"/>
                </a:solidFill>
                <a:latin typeface="Times New Roman" panose="02020603050405020304" pitchFamily="18" charset="0"/>
                <a:ea typeface="华文黑体-日" panose="02000000000000000000" pitchFamily="2" charset="-122"/>
                <a:cs typeface="Times New Roman" panose="02020603050405020304" pitchFamily="18" charset="0"/>
              </a:rPr>
              <a:t> </a:t>
            </a:r>
            <a:r>
              <a:rPr lang="en-US" altLang="zh-CN" sz="6600" dirty="0" err="1">
                <a:solidFill>
                  <a:srgbClr val="1983B7"/>
                </a:solidFill>
                <a:latin typeface="Times New Roman" panose="02020603050405020304" pitchFamily="18" charset="0"/>
                <a:ea typeface="华文黑体-日" panose="02000000000000000000" pitchFamily="2" charset="-122"/>
                <a:cs typeface="Times New Roman" panose="02020603050405020304" pitchFamily="18" charset="0"/>
              </a:rPr>
              <a:t>văn</a:t>
            </a:r>
            <a:endParaRPr lang="zh-CN" altLang="en-US" sz="6600" dirty="0">
              <a:solidFill>
                <a:srgbClr val="1983B7"/>
              </a:solidFill>
              <a:latin typeface="Times New Roman" panose="02020603050405020304" pitchFamily="18" charset="0"/>
              <a:ea typeface="华文黑体-日" panose="02000000000000000000" pitchFamily="2" charset="-122"/>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Effect transition="in" filter="fade">
                                      <p:cBhvr>
                                        <p:cTn id="9" dur="10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3E4A59-2F1B-B6C0-CF2C-848888BBE974}"/>
              </a:ext>
            </a:extLst>
          </p:cNvPr>
          <p:cNvPicPr>
            <a:picLocks noChangeAspect="1"/>
          </p:cNvPicPr>
          <p:nvPr/>
        </p:nvPicPr>
        <p:blipFill>
          <a:blip r:embed="rId3"/>
          <a:stretch>
            <a:fillRect/>
          </a:stretch>
        </p:blipFill>
        <p:spPr>
          <a:xfrm>
            <a:off x="0" y="0"/>
            <a:ext cx="12192000" cy="6858000"/>
          </a:xfrm>
          <a:prstGeom prst="rect">
            <a:avLst/>
          </a:prstGeom>
        </p:spPr>
      </p:pic>
      <p:sp>
        <p:nvSpPr>
          <p:cNvPr id="4" name="文本框 283">
            <a:extLst>
              <a:ext uri="{FF2B5EF4-FFF2-40B4-BE49-F238E27FC236}">
                <a16:creationId xmlns:a16="http://schemas.microsoft.com/office/drawing/2014/main" id="{7D00880F-1FAA-F25E-3569-7D4CB8ED6AD2}"/>
              </a:ext>
            </a:extLst>
          </p:cNvPr>
          <p:cNvSpPr txBox="1"/>
          <p:nvPr/>
        </p:nvSpPr>
        <p:spPr>
          <a:xfrm>
            <a:off x="418984" y="236634"/>
            <a:ext cx="11354032" cy="646331"/>
          </a:xfrm>
          <a:prstGeom prst="rect">
            <a:avLst/>
          </a:prstGeom>
          <a:noFill/>
        </p:spPr>
        <p:txBody>
          <a:bodyPr wrap="square" rtlCol="0">
            <a:spAutoFit/>
          </a:bodyPr>
          <a:lstStyle/>
          <a:p>
            <a:pPr algn="ctr"/>
            <a:r>
              <a:rPr lang="en-US" altLang="zh-CN" sz="3600" dirty="0">
                <a:solidFill>
                  <a:srgbClr val="1983B7"/>
                </a:solidFill>
                <a:latin typeface="#9Slide05 SVNCoco FY" panose="02000506000000020003" pitchFamily="2" charset="0"/>
                <a:ea typeface="华文黑体-日" panose="02000000000000000000" pitchFamily="2" charset="-122"/>
              </a:rPr>
              <a:t>PHIẾU HỌC TẬP</a:t>
            </a:r>
            <a:endParaRPr lang="zh-CN" altLang="en-US" sz="3600" dirty="0">
              <a:solidFill>
                <a:srgbClr val="1983B7"/>
              </a:solidFill>
              <a:latin typeface="#9Slide05 SVNCoco FY" panose="02000506000000020003" pitchFamily="2" charset="0"/>
              <a:ea typeface="华文黑体-日" panose="02000000000000000000" pitchFamily="2" charset="-122"/>
            </a:endParaRPr>
          </a:p>
        </p:txBody>
      </p:sp>
      <p:pic>
        <p:nvPicPr>
          <p:cNvPr id="1026" name="Picture 2" descr="Chia sẻ 116+ hình con rùa hoạt hình hay nhất - thtantai2.edu.vn">
            <a:extLst>
              <a:ext uri="{FF2B5EF4-FFF2-40B4-BE49-F238E27FC236}">
                <a16:creationId xmlns:a16="http://schemas.microsoft.com/office/drawing/2014/main" id="{A7949A7A-C7B1-FD53-F514-FF2D2202E2A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984" b="89908" l="9637" r="90969">
                        <a14:foregroundMark x1="19374" y1="25256" x2="13471" y2="43659"/>
                        <a14:foregroundMark x1="13471" y1="43659" x2="13269" y2="49757"/>
                        <a14:foregroundMark x1="31433" y1="38154" x2="27346" y2="50243"/>
                        <a14:foregroundMark x1="31988" y1="40151" x2="29112" y2="48678"/>
                        <a14:foregroundMark x1="9939" y1="34107" x2="9687" y2="53805"/>
                        <a14:foregroundMark x1="62159" y1="37183" x2="62260" y2="42472"/>
                        <a14:foregroundMark x1="65893" y1="38586" x2="58375" y2="38154"/>
                        <a14:foregroundMark x1="58375" y1="38154" x2="58375" y2="38154"/>
                        <a14:foregroundMark x1="90969" y1="69779" x2="90969" y2="69779"/>
                        <a14:foregroundMark x1="48234" y1="66055" x2="56509" y2="71020"/>
                      </a14:backgroundRemoval>
                    </a14:imgEffect>
                  </a14:imgLayer>
                </a14:imgProps>
              </a:ext>
              <a:ext uri="{28A0092B-C50C-407E-A947-70E740481C1C}">
                <a14:useLocalDpi xmlns:a14="http://schemas.microsoft.com/office/drawing/2010/main" val="0"/>
              </a:ext>
            </a:extLst>
          </a:blip>
          <a:srcRect/>
          <a:stretch>
            <a:fillRect/>
          </a:stretch>
        </p:blipFill>
        <p:spPr bwMode="auto">
          <a:xfrm>
            <a:off x="85234" y="1109917"/>
            <a:ext cx="1512661" cy="14141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762B2F2-E72F-7483-190F-887180F871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6873" y="1349150"/>
            <a:ext cx="935664" cy="935664"/>
          </a:xfrm>
          <a:prstGeom prst="rect">
            <a:avLst/>
          </a:prstGeom>
        </p:spPr>
      </p:pic>
      <p:pic>
        <p:nvPicPr>
          <p:cNvPr id="8" name="Picture 7">
            <a:extLst>
              <a:ext uri="{FF2B5EF4-FFF2-40B4-BE49-F238E27FC236}">
                <a16:creationId xmlns:a16="http://schemas.microsoft.com/office/drawing/2014/main" id="{B5D5F539-63EB-0A38-81A4-0EB0781B57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97970" y="1143000"/>
            <a:ext cx="1358596" cy="1358596"/>
          </a:xfrm>
          <a:prstGeom prst="rect">
            <a:avLst/>
          </a:prstGeom>
        </p:spPr>
      </p:pic>
      <p:sp>
        <p:nvSpPr>
          <p:cNvPr id="9" name="Google Shape;458;p24">
            <a:extLst>
              <a:ext uri="{FF2B5EF4-FFF2-40B4-BE49-F238E27FC236}">
                <a16:creationId xmlns:a16="http://schemas.microsoft.com/office/drawing/2014/main" id="{D24031BC-EF1D-B79D-22A1-F041A1227D92}"/>
              </a:ext>
            </a:extLst>
          </p:cNvPr>
          <p:cNvSpPr/>
          <p:nvPr/>
        </p:nvSpPr>
        <p:spPr>
          <a:xfrm>
            <a:off x="1597895" y="1437387"/>
            <a:ext cx="2282768" cy="759190"/>
          </a:xfrm>
          <a:prstGeom prst="roundRect">
            <a:avLst>
              <a:gd name="adj" fmla="val 50000"/>
            </a:avLst>
          </a:prstGeom>
          <a:solidFill>
            <a:schemeClr val="accent4">
              <a:lumMod val="40000"/>
              <a:lumOff val="60000"/>
            </a:schemeClr>
          </a:solidFill>
          <a:ln>
            <a:noFill/>
          </a:ln>
        </p:spPr>
        <p:txBody>
          <a:bodyPr spcFirstLastPara="1" wrap="square" lIns="182875" tIns="91425" rIns="18287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Clr>
                <a:schemeClr val="dk1"/>
              </a:buClr>
              <a:buSzPts val="1100"/>
              <a:buFont typeface="Arial"/>
              <a:buNone/>
            </a:pPr>
            <a:r>
              <a:rPr lang="en-US" sz="2300" dirty="0" err="1">
                <a:solidFill>
                  <a:schemeClr val="tx1"/>
                </a:solidFill>
                <a:latin typeface="#9Slide03 AmpleSoft" panose="02000000000000000000" pitchFamily="2" charset="0"/>
                <a:ea typeface="Roboto"/>
                <a:cs typeface="Roboto"/>
                <a:sym typeface="Roboto"/>
              </a:rPr>
              <a:t>Chậm</a:t>
            </a:r>
            <a:r>
              <a:rPr lang="en-US" sz="2300" dirty="0">
                <a:solidFill>
                  <a:schemeClr val="tx1"/>
                </a:solidFill>
                <a:latin typeface="#9Slide03 AmpleSoft" panose="02000000000000000000" pitchFamily="2" charset="0"/>
                <a:ea typeface="Roboto"/>
                <a:cs typeface="Roboto"/>
                <a:sym typeface="Roboto"/>
              </a:rPr>
              <a:t> </a:t>
            </a:r>
            <a:r>
              <a:rPr lang="en-US" sz="2300" dirty="0" err="1">
                <a:solidFill>
                  <a:schemeClr val="tx1"/>
                </a:solidFill>
                <a:latin typeface="#9Slide03 AmpleSoft" panose="02000000000000000000" pitchFamily="2" charset="0"/>
                <a:ea typeface="Roboto"/>
                <a:cs typeface="Roboto"/>
                <a:sym typeface="Roboto"/>
              </a:rPr>
              <a:t>như</a:t>
            </a:r>
            <a:r>
              <a:rPr lang="en-US" sz="2300" dirty="0">
                <a:solidFill>
                  <a:schemeClr val="tx1"/>
                </a:solidFill>
                <a:latin typeface="#9Slide03 AmpleSoft" panose="02000000000000000000" pitchFamily="2" charset="0"/>
                <a:ea typeface="Roboto"/>
                <a:cs typeface="Roboto"/>
                <a:sym typeface="Roboto"/>
              </a:rPr>
              <a:t> </a:t>
            </a:r>
            <a:r>
              <a:rPr lang="en-US" sz="2300" dirty="0" err="1">
                <a:solidFill>
                  <a:schemeClr val="tx1"/>
                </a:solidFill>
                <a:latin typeface="#9Slide03 AmpleSoft" panose="02000000000000000000" pitchFamily="2" charset="0"/>
                <a:ea typeface="Roboto"/>
                <a:cs typeface="Roboto"/>
                <a:sym typeface="Roboto"/>
              </a:rPr>
              <a:t>rùa</a:t>
            </a:r>
            <a:endParaRPr sz="2300" dirty="0">
              <a:solidFill>
                <a:schemeClr val="tx1"/>
              </a:solidFill>
              <a:latin typeface="#9Slide03 AmpleSoft" panose="02000000000000000000" pitchFamily="2" charset="0"/>
              <a:ea typeface="Roboto"/>
              <a:cs typeface="Roboto"/>
              <a:sym typeface="Roboto"/>
            </a:endParaRPr>
          </a:p>
        </p:txBody>
      </p:sp>
      <p:sp>
        <p:nvSpPr>
          <p:cNvPr id="10" name="Google Shape;458;p24">
            <a:extLst>
              <a:ext uri="{FF2B5EF4-FFF2-40B4-BE49-F238E27FC236}">
                <a16:creationId xmlns:a16="http://schemas.microsoft.com/office/drawing/2014/main" id="{EFD833C4-1A66-F2DE-0A68-0898365F2DDA}"/>
              </a:ext>
            </a:extLst>
          </p:cNvPr>
          <p:cNvSpPr/>
          <p:nvPr/>
        </p:nvSpPr>
        <p:spPr>
          <a:xfrm>
            <a:off x="5409006" y="1437387"/>
            <a:ext cx="2282768" cy="759190"/>
          </a:xfrm>
          <a:prstGeom prst="roundRect">
            <a:avLst>
              <a:gd name="adj" fmla="val 50000"/>
            </a:avLst>
          </a:prstGeom>
          <a:solidFill>
            <a:schemeClr val="accent4">
              <a:lumMod val="40000"/>
              <a:lumOff val="60000"/>
            </a:schemeClr>
          </a:solidFill>
          <a:ln>
            <a:noFill/>
          </a:ln>
        </p:spPr>
        <p:txBody>
          <a:bodyPr spcFirstLastPara="1" wrap="square" lIns="182875" tIns="91425" rIns="18287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Clr>
                <a:schemeClr val="dk1"/>
              </a:buClr>
              <a:buSzPts val="1100"/>
              <a:buFont typeface="Arial"/>
              <a:buNone/>
            </a:pPr>
            <a:r>
              <a:rPr lang="en-US" sz="2300" dirty="0" err="1">
                <a:solidFill>
                  <a:schemeClr val="tx1"/>
                </a:solidFill>
                <a:latin typeface="#9Slide03 AmpleSoft" panose="02000000000000000000" pitchFamily="2" charset="0"/>
                <a:ea typeface="Roboto"/>
                <a:cs typeface="Roboto"/>
                <a:sym typeface="Roboto"/>
              </a:rPr>
              <a:t>Khỏe</a:t>
            </a:r>
            <a:r>
              <a:rPr lang="en-US" sz="2300" dirty="0">
                <a:solidFill>
                  <a:schemeClr val="tx1"/>
                </a:solidFill>
                <a:latin typeface="#9Slide03 AmpleSoft" panose="02000000000000000000" pitchFamily="2" charset="0"/>
                <a:ea typeface="Roboto"/>
                <a:cs typeface="Roboto"/>
                <a:sym typeface="Roboto"/>
              </a:rPr>
              <a:t> </a:t>
            </a:r>
            <a:r>
              <a:rPr lang="en-US" sz="2300" dirty="0" err="1">
                <a:solidFill>
                  <a:schemeClr val="tx1"/>
                </a:solidFill>
                <a:latin typeface="#9Slide03 AmpleSoft" panose="02000000000000000000" pitchFamily="2" charset="0"/>
                <a:ea typeface="Roboto"/>
                <a:cs typeface="Roboto"/>
                <a:sym typeface="Roboto"/>
              </a:rPr>
              <a:t>như</a:t>
            </a:r>
            <a:r>
              <a:rPr lang="en-US" sz="2300" dirty="0">
                <a:solidFill>
                  <a:schemeClr val="tx1"/>
                </a:solidFill>
                <a:latin typeface="#9Slide03 AmpleSoft" panose="02000000000000000000" pitchFamily="2" charset="0"/>
                <a:ea typeface="Roboto"/>
                <a:cs typeface="Roboto"/>
                <a:sym typeface="Roboto"/>
              </a:rPr>
              <a:t> </a:t>
            </a:r>
            <a:r>
              <a:rPr lang="en-US" sz="2300" dirty="0" err="1">
                <a:solidFill>
                  <a:schemeClr val="tx1"/>
                </a:solidFill>
                <a:latin typeface="#9Slide03 AmpleSoft" panose="02000000000000000000" pitchFamily="2" charset="0"/>
                <a:ea typeface="Roboto"/>
                <a:cs typeface="Roboto"/>
                <a:sym typeface="Roboto"/>
              </a:rPr>
              <a:t>voi</a:t>
            </a:r>
            <a:endParaRPr sz="2300" dirty="0">
              <a:solidFill>
                <a:schemeClr val="tx1"/>
              </a:solidFill>
              <a:latin typeface="#9Slide03 AmpleSoft" panose="02000000000000000000" pitchFamily="2" charset="0"/>
              <a:ea typeface="Roboto"/>
              <a:cs typeface="Roboto"/>
              <a:sym typeface="Roboto"/>
            </a:endParaRPr>
          </a:p>
        </p:txBody>
      </p:sp>
      <p:sp>
        <p:nvSpPr>
          <p:cNvPr id="11" name="Google Shape;458;p24">
            <a:extLst>
              <a:ext uri="{FF2B5EF4-FFF2-40B4-BE49-F238E27FC236}">
                <a16:creationId xmlns:a16="http://schemas.microsoft.com/office/drawing/2014/main" id="{C4E90C85-295F-D5F2-D844-CA220EFEB1DD}"/>
              </a:ext>
            </a:extLst>
          </p:cNvPr>
          <p:cNvSpPr/>
          <p:nvPr/>
        </p:nvSpPr>
        <p:spPr>
          <a:xfrm>
            <a:off x="9323525" y="1437387"/>
            <a:ext cx="2630708" cy="759190"/>
          </a:xfrm>
          <a:prstGeom prst="roundRect">
            <a:avLst>
              <a:gd name="adj" fmla="val 50000"/>
            </a:avLst>
          </a:prstGeom>
          <a:solidFill>
            <a:schemeClr val="accent4">
              <a:lumMod val="40000"/>
              <a:lumOff val="60000"/>
            </a:schemeClr>
          </a:solidFill>
          <a:ln>
            <a:noFill/>
          </a:ln>
        </p:spPr>
        <p:txBody>
          <a:bodyPr spcFirstLastPara="1" wrap="square" lIns="182875" tIns="91425" rIns="18287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Clr>
                <a:schemeClr val="dk1"/>
              </a:buClr>
              <a:buSzPts val="1100"/>
              <a:buFont typeface="Arial"/>
              <a:buNone/>
            </a:pPr>
            <a:r>
              <a:rPr lang="en-US" sz="2300" dirty="0">
                <a:solidFill>
                  <a:schemeClr val="tx1"/>
                </a:solidFill>
                <a:latin typeface="#9Slide03 AmpleSoft" panose="02000000000000000000" pitchFamily="2" charset="0"/>
                <a:ea typeface="Roboto"/>
                <a:cs typeface="Roboto"/>
                <a:sym typeface="Roboto"/>
              </a:rPr>
              <a:t>Cha </a:t>
            </a:r>
            <a:r>
              <a:rPr lang="en-US" sz="2300" dirty="0" err="1">
                <a:solidFill>
                  <a:schemeClr val="tx1"/>
                </a:solidFill>
                <a:latin typeface="#9Slide03 AmpleSoft" panose="02000000000000000000" pitchFamily="2" charset="0"/>
                <a:ea typeface="Roboto"/>
                <a:cs typeface="Roboto"/>
                <a:sym typeface="Roboto"/>
              </a:rPr>
              <a:t>nào</a:t>
            </a:r>
            <a:r>
              <a:rPr lang="en-US" sz="2300" dirty="0">
                <a:solidFill>
                  <a:schemeClr val="tx1"/>
                </a:solidFill>
                <a:latin typeface="#9Slide03 AmpleSoft" panose="02000000000000000000" pitchFamily="2" charset="0"/>
                <a:ea typeface="Roboto"/>
                <a:cs typeface="Roboto"/>
                <a:sym typeface="Roboto"/>
              </a:rPr>
              <a:t> con </a:t>
            </a:r>
            <a:r>
              <a:rPr lang="en-US" sz="2300" dirty="0" err="1">
                <a:solidFill>
                  <a:schemeClr val="tx1"/>
                </a:solidFill>
                <a:latin typeface="#9Slide03 AmpleSoft" panose="02000000000000000000" pitchFamily="2" charset="0"/>
                <a:ea typeface="Roboto"/>
                <a:cs typeface="Roboto"/>
                <a:sym typeface="Roboto"/>
              </a:rPr>
              <a:t>nấy</a:t>
            </a:r>
            <a:endParaRPr sz="2300" dirty="0">
              <a:solidFill>
                <a:schemeClr val="tx1"/>
              </a:solidFill>
              <a:latin typeface="#9Slide03 AmpleSoft" panose="02000000000000000000" pitchFamily="2" charset="0"/>
              <a:ea typeface="Roboto"/>
              <a:cs typeface="Roboto"/>
              <a:sym typeface="Roboto"/>
            </a:endParaRPr>
          </a:p>
        </p:txBody>
      </p:sp>
      <p:sp>
        <p:nvSpPr>
          <p:cNvPr id="13" name="Rectangle 12">
            <a:extLst>
              <a:ext uri="{FF2B5EF4-FFF2-40B4-BE49-F238E27FC236}">
                <a16:creationId xmlns:a16="http://schemas.microsoft.com/office/drawing/2014/main" id="{E9AE5F3E-ED13-0874-C2BD-BF2D45011D0A}"/>
              </a:ext>
            </a:extLst>
          </p:cNvPr>
          <p:cNvSpPr/>
          <p:nvPr/>
        </p:nvSpPr>
        <p:spPr>
          <a:xfrm>
            <a:off x="416801" y="2869948"/>
            <a:ext cx="4144566" cy="3631763"/>
          </a:xfrm>
          <a:prstGeom prst="rect">
            <a:avLst/>
          </a:prstGeom>
          <a:solidFill>
            <a:schemeClr val="accent6">
              <a:lumMod val="20000"/>
              <a:lumOff val="80000"/>
            </a:schemeClr>
          </a:solidFill>
        </p:spPr>
        <p:txBody>
          <a:bodyPr wrap="square">
            <a:spAutoFit/>
          </a:bodyPr>
          <a:lstStyle/>
          <a:p>
            <a:pPr algn="just"/>
            <a:r>
              <a:rPr lang="en-US" sz="2300" dirty="0" err="1">
                <a:latin typeface="#9Slide03 AmpleSoft" panose="02000000000000000000" pitchFamily="2" charset="0"/>
              </a:rPr>
              <a:t>Câu</a:t>
            </a:r>
            <a:r>
              <a:rPr lang="en-US" sz="2300" dirty="0">
                <a:latin typeface="#9Slide03 AmpleSoft" panose="02000000000000000000" pitchFamily="2" charset="0"/>
              </a:rPr>
              <a:t> 1. </a:t>
            </a:r>
            <a:r>
              <a:rPr lang="en-US" sz="2300" dirty="0" err="1">
                <a:latin typeface="#9Slide03 AmpleSoft" panose="02000000000000000000" pitchFamily="2" charset="0"/>
              </a:rPr>
              <a:t>Em</a:t>
            </a:r>
            <a:r>
              <a:rPr lang="en-US" sz="2300" dirty="0">
                <a:latin typeface="#9Slide03 AmpleSoft" panose="02000000000000000000" pitchFamily="2" charset="0"/>
              </a:rPr>
              <a:t> </a:t>
            </a:r>
            <a:r>
              <a:rPr lang="en-US" sz="2300" dirty="0" err="1">
                <a:latin typeface="#9Slide03 AmpleSoft" panose="02000000000000000000" pitchFamily="2" charset="0"/>
              </a:rPr>
              <a:t>có</a:t>
            </a:r>
            <a:r>
              <a:rPr lang="en-US" sz="2300" dirty="0">
                <a:latin typeface="#9Slide03 AmpleSoft" panose="02000000000000000000" pitchFamily="2" charset="0"/>
              </a:rPr>
              <a:t> </a:t>
            </a:r>
            <a:r>
              <a:rPr lang="en-US" sz="2300" dirty="0" err="1">
                <a:latin typeface="#9Slide03 AmpleSoft" panose="02000000000000000000" pitchFamily="2" charset="0"/>
              </a:rPr>
              <a:t>nhận</a:t>
            </a:r>
            <a:r>
              <a:rPr lang="en-US" sz="2300" dirty="0">
                <a:latin typeface="#9Slide03 AmpleSoft" panose="02000000000000000000" pitchFamily="2" charset="0"/>
              </a:rPr>
              <a:t> </a:t>
            </a:r>
            <a:r>
              <a:rPr lang="en-US" sz="2300" dirty="0" err="1">
                <a:latin typeface="#9Slide03 AmpleSoft" panose="02000000000000000000" pitchFamily="2" charset="0"/>
              </a:rPr>
              <a:t>xét</a:t>
            </a:r>
            <a:r>
              <a:rPr lang="en-US" sz="2300" dirty="0">
                <a:latin typeface="#9Slide03 AmpleSoft" panose="02000000000000000000" pitchFamily="2" charset="0"/>
              </a:rPr>
              <a:t> </a:t>
            </a:r>
            <a:r>
              <a:rPr lang="en-US" sz="2300" dirty="0" err="1">
                <a:latin typeface="#9Slide03 AmpleSoft" panose="02000000000000000000" pitchFamily="2" charset="0"/>
              </a:rPr>
              <a:t>gì</a:t>
            </a:r>
            <a:r>
              <a:rPr lang="en-US" sz="2300" dirty="0">
                <a:latin typeface="#9Slide03 AmpleSoft" panose="02000000000000000000" pitchFamily="2" charset="0"/>
              </a:rPr>
              <a:t> </a:t>
            </a:r>
            <a:r>
              <a:rPr lang="en-US" sz="2300" dirty="0" err="1">
                <a:latin typeface="#9Slide03 AmpleSoft" panose="02000000000000000000" pitchFamily="2" charset="0"/>
              </a:rPr>
              <a:t>về</a:t>
            </a:r>
            <a:r>
              <a:rPr lang="en-US" sz="2300" dirty="0">
                <a:latin typeface="#9Slide03 AmpleSoft" panose="02000000000000000000" pitchFamily="2" charset="0"/>
              </a:rPr>
              <a:t> </a:t>
            </a:r>
            <a:r>
              <a:rPr lang="en-US" sz="2300" dirty="0" err="1">
                <a:latin typeface="#9Slide03 AmpleSoft" panose="02000000000000000000" pitchFamily="2" charset="0"/>
              </a:rPr>
              <a:t>cấu</a:t>
            </a:r>
            <a:r>
              <a:rPr lang="en-US" sz="2300" dirty="0">
                <a:latin typeface="#9Slide03 AmpleSoft" panose="02000000000000000000" pitchFamily="2" charset="0"/>
              </a:rPr>
              <a:t> </a:t>
            </a:r>
            <a:r>
              <a:rPr lang="en-US" sz="2300" dirty="0" err="1">
                <a:latin typeface="#9Slide03 AmpleSoft" panose="02000000000000000000" pitchFamily="2" charset="0"/>
              </a:rPr>
              <a:t>tạo</a:t>
            </a:r>
            <a:r>
              <a:rPr lang="en-US" sz="2300" dirty="0">
                <a:latin typeface="#9Slide03 AmpleSoft" panose="02000000000000000000" pitchFamily="2" charset="0"/>
              </a:rPr>
              <a:t> </a:t>
            </a:r>
            <a:r>
              <a:rPr lang="en-US" sz="2300" dirty="0" err="1">
                <a:latin typeface="#9Slide03 AmpleSoft" panose="02000000000000000000" pitchFamily="2" charset="0"/>
              </a:rPr>
              <a:t>của</a:t>
            </a:r>
            <a:r>
              <a:rPr lang="en-US" sz="2300" dirty="0">
                <a:latin typeface="#9Slide03 AmpleSoft" panose="02000000000000000000" pitchFamily="2" charset="0"/>
              </a:rPr>
              <a:t> </a:t>
            </a:r>
            <a:r>
              <a:rPr lang="en-US" sz="2300" dirty="0" err="1">
                <a:latin typeface="#9Slide03 AmpleSoft" panose="02000000000000000000" pitchFamily="2" charset="0"/>
              </a:rPr>
              <a:t>những</a:t>
            </a:r>
            <a:r>
              <a:rPr lang="en-US" sz="2300" dirty="0">
                <a:latin typeface="#9Slide03 AmpleSoft" panose="02000000000000000000" pitchFamily="2" charset="0"/>
              </a:rPr>
              <a:t> </a:t>
            </a:r>
            <a:r>
              <a:rPr lang="en-US" sz="2300" dirty="0" err="1">
                <a:latin typeface="#9Slide03 AmpleSoft" panose="02000000000000000000" pitchFamily="2" charset="0"/>
              </a:rPr>
              <a:t>cụm</a:t>
            </a:r>
            <a:r>
              <a:rPr lang="en-US" sz="2300" dirty="0">
                <a:latin typeface="#9Slide03 AmpleSoft" panose="02000000000000000000" pitchFamily="2" charset="0"/>
              </a:rPr>
              <a:t> </a:t>
            </a:r>
            <a:r>
              <a:rPr lang="en-US" sz="2300" dirty="0" err="1">
                <a:latin typeface="#9Slide03 AmpleSoft" panose="02000000000000000000" pitchFamily="2" charset="0"/>
              </a:rPr>
              <a:t>từ</a:t>
            </a:r>
            <a:r>
              <a:rPr lang="en-US" sz="2300" dirty="0">
                <a:latin typeface="#9Slide03 AmpleSoft" panose="02000000000000000000" pitchFamily="2" charset="0"/>
              </a:rPr>
              <a:t> </a:t>
            </a:r>
            <a:r>
              <a:rPr lang="en-US" sz="2300" dirty="0" err="1">
                <a:latin typeface="#9Slide03 AmpleSoft" panose="02000000000000000000" pitchFamily="2" charset="0"/>
              </a:rPr>
              <a:t>trên</a:t>
            </a:r>
            <a:r>
              <a:rPr lang="en-US" sz="2300" dirty="0">
                <a:latin typeface="#9Slide03 AmpleSoft" panose="02000000000000000000" pitchFamily="2" charset="0"/>
              </a:rPr>
              <a:t>?</a:t>
            </a:r>
          </a:p>
          <a:p>
            <a:pPr algn="ctr"/>
            <a:r>
              <a:rPr lang="en-US" sz="2300" dirty="0">
                <a:latin typeface="#9Slide03 AmpleSoft" panose="02000000000000000000" pitchFamily="2" charset="0"/>
              </a:rPr>
              <a:t>……………………………………………………</a:t>
            </a:r>
          </a:p>
          <a:p>
            <a:pPr algn="ctr"/>
            <a:r>
              <a:rPr lang="en-US" sz="2300" dirty="0">
                <a:latin typeface="#9Slide03 AmpleSoft" panose="02000000000000000000" pitchFamily="2" charset="0"/>
              </a:rPr>
              <a:t>……………………………………………………</a:t>
            </a:r>
          </a:p>
          <a:p>
            <a:pPr algn="ctr"/>
            <a:r>
              <a:rPr lang="en-US" sz="2300" dirty="0">
                <a:latin typeface="#9Slide03 AmpleSoft" panose="02000000000000000000" pitchFamily="2" charset="0"/>
              </a:rPr>
              <a:t>…………………………………………………..</a:t>
            </a:r>
          </a:p>
          <a:p>
            <a:pPr algn="ctr"/>
            <a:r>
              <a:rPr lang="en-US" sz="2300" dirty="0">
                <a:latin typeface="#9Slide03 AmpleSoft" panose="02000000000000000000" pitchFamily="2" charset="0"/>
              </a:rPr>
              <a:t>……………………………………………………</a:t>
            </a:r>
          </a:p>
          <a:p>
            <a:pPr algn="ctr"/>
            <a:r>
              <a:rPr lang="en-US" sz="2300" dirty="0">
                <a:latin typeface="#9Slide03 AmpleSoft" panose="02000000000000000000" pitchFamily="2" charset="0"/>
              </a:rPr>
              <a:t>……………………………………………………</a:t>
            </a:r>
          </a:p>
          <a:p>
            <a:pPr algn="ctr"/>
            <a:r>
              <a:rPr lang="en-US" sz="2300" dirty="0">
                <a:latin typeface="#9Slide03 AmpleSoft" panose="02000000000000000000" pitchFamily="2" charset="0"/>
              </a:rPr>
              <a:t>……………………………………………………</a:t>
            </a:r>
          </a:p>
          <a:p>
            <a:pPr algn="ctr"/>
            <a:r>
              <a:rPr lang="en-US" sz="2300" dirty="0">
                <a:latin typeface="#9Slide03 AmpleSoft" panose="02000000000000000000" pitchFamily="2" charset="0"/>
              </a:rPr>
              <a:t>……………………………………………………</a:t>
            </a:r>
          </a:p>
          <a:p>
            <a:pPr algn="ctr"/>
            <a:r>
              <a:rPr lang="en-US" sz="2300" dirty="0">
                <a:latin typeface="#9Slide03 AmpleSoft" panose="02000000000000000000" pitchFamily="2" charset="0"/>
              </a:rPr>
              <a:t>……………………………………………………</a:t>
            </a:r>
          </a:p>
        </p:txBody>
      </p:sp>
      <p:sp>
        <p:nvSpPr>
          <p:cNvPr id="14" name="Rectangle 13">
            <a:extLst>
              <a:ext uri="{FF2B5EF4-FFF2-40B4-BE49-F238E27FC236}">
                <a16:creationId xmlns:a16="http://schemas.microsoft.com/office/drawing/2014/main" id="{DB55A751-3252-E539-85BE-DAC92A3F9027}"/>
              </a:ext>
            </a:extLst>
          </p:cNvPr>
          <p:cNvSpPr/>
          <p:nvPr/>
        </p:nvSpPr>
        <p:spPr>
          <a:xfrm>
            <a:off x="4978168" y="2869948"/>
            <a:ext cx="6797033" cy="3631763"/>
          </a:xfrm>
          <a:prstGeom prst="rect">
            <a:avLst/>
          </a:prstGeom>
          <a:solidFill>
            <a:schemeClr val="accent6">
              <a:lumMod val="20000"/>
              <a:lumOff val="80000"/>
            </a:schemeClr>
          </a:solidFill>
        </p:spPr>
        <p:txBody>
          <a:bodyPr wrap="square">
            <a:spAutoFit/>
          </a:bodyPr>
          <a:lstStyle/>
          <a:p>
            <a:pPr algn="just"/>
            <a:r>
              <a:rPr lang="en-US" sz="2300" dirty="0" err="1">
                <a:latin typeface="#9Slide03 AmpleSoft" panose="02000000000000000000" pitchFamily="2" charset="0"/>
              </a:rPr>
              <a:t>Câu</a:t>
            </a:r>
            <a:r>
              <a:rPr lang="en-US" sz="2300" dirty="0">
                <a:latin typeface="#9Slide03 AmpleSoft" panose="02000000000000000000" pitchFamily="2" charset="0"/>
              </a:rPr>
              <a:t> 2. </a:t>
            </a:r>
            <a:r>
              <a:rPr lang="en-US" sz="2300" dirty="0" err="1">
                <a:latin typeface="#9Slide03 AmpleSoft" panose="02000000000000000000" pitchFamily="2" charset="0"/>
              </a:rPr>
              <a:t>Em</a:t>
            </a:r>
            <a:r>
              <a:rPr lang="en-US" sz="2300" dirty="0">
                <a:latin typeface="#9Slide03 AmpleSoft" panose="02000000000000000000" pitchFamily="2" charset="0"/>
              </a:rPr>
              <a:t> </a:t>
            </a:r>
            <a:r>
              <a:rPr lang="en-US" sz="2300" dirty="0" err="1">
                <a:latin typeface="#9Slide03 AmpleSoft" panose="02000000000000000000" pitchFamily="2" charset="0"/>
              </a:rPr>
              <a:t>hãy</a:t>
            </a:r>
            <a:r>
              <a:rPr lang="en-US" sz="2300" dirty="0">
                <a:latin typeface="#9Slide03 AmpleSoft" panose="02000000000000000000" pitchFamily="2" charset="0"/>
              </a:rPr>
              <a:t> </a:t>
            </a:r>
            <a:r>
              <a:rPr lang="en-US" sz="2300" dirty="0" err="1">
                <a:latin typeface="#9Slide03 AmpleSoft" panose="02000000000000000000" pitchFamily="2" charset="0"/>
              </a:rPr>
              <a:t>đặt</a:t>
            </a:r>
            <a:r>
              <a:rPr lang="en-US" sz="2300" dirty="0">
                <a:latin typeface="#9Slide03 AmpleSoft" panose="02000000000000000000" pitchFamily="2" charset="0"/>
              </a:rPr>
              <a:t> 1 </a:t>
            </a:r>
            <a:r>
              <a:rPr lang="en-US" sz="2300" dirty="0" err="1">
                <a:latin typeface="#9Slide03 AmpleSoft" panose="02000000000000000000" pitchFamily="2" charset="0"/>
              </a:rPr>
              <a:t>câu</a:t>
            </a:r>
            <a:r>
              <a:rPr lang="en-US" sz="2300" dirty="0">
                <a:latin typeface="#9Slide03 AmpleSoft" panose="02000000000000000000" pitchFamily="2" charset="0"/>
              </a:rPr>
              <a:t> </a:t>
            </a:r>
            <a:r>
              <a:rPr lang="en-US" sz="2300" dirty="0" err="1">
                <a:latin typeface="#9Slide03 AmpleSoft" panose="02000000000000000000" pitchFamily="2" charset="0"/>
              </a:rPr>
              <a:t>với</a:t>
            </a:r>
            <a:r>
              <a:rPr lang="en-US" sz="2300" dirty="0">
                <a:latin typeface="#9Slide03 AmpleSoft" panose="02000000000000000000" pitchFamily="2" charset="0"/>
              </a:rPr>
              <a:t> </a:t>
            </a:r>
            <a:r>
              <a:rPr lang="en-US" sz="2300" dirty="0" err="1">
                <a:latin typeface="#9Slide03 AmpleSoft" panose="02000000000000000000" pitchFamily="2" charset="0"/>
              </a:rPr>
              <a:t>cụm</a:t>
            </a:r>
            <a:r>
              <a:rPr lang="en-US" sz="2300" dirty="0">
                <a:latin typeface="#9Slide03 AmpleSoft" panose="02000000000000000000" pitchFamily="2" charset="0"/>
              </a:rPr>
              <a:t> </a:t>
            </a:r>
            <a:r>
              <a:rPr lang="en-US" sz="2300" dirty="0" err="1">
                <a:latin typeface="#9Slide03 AmpleSoft" panose="02000000000000000000" pitchFamily="2" charset="0"/>
              </a:rPr>
              <a:t>từ</a:t>
            </a:r>
            <a:r>
              <a:rPr lang="en-US" sz="2300" dirty="0">
                <a:latin typeface="#9Slide03 AmpleSoft" panose="02000000000000000000" pitchFamily="2" charset="0"/>
              </a:rPr>
              <a:t> </a:t>
            </a:r>
            <a:r>
              <a:rPr lang="en-US" sz="2300" dirty="0" err="1">
                <a:latin typeface="#9Slide03 AmpleSoft" panose="02000000000000000000" pitchFamily="2" charset="0"/>
              </a:rPr>
              <a:t>đã</a:t>
            </a:r>
            <a:r>
              <a:rPr lang="en-US" sz="2300" dirty="0">
                <a:latin typeface="#9Slide03 AmpleSoft" panose="02000000000000000000" pitchFamily="2" charset="0"/>
              </a:rPr>
              <a:t> </a:t>
            </a:r>
            <a:r>
              <a:rPr lang="en-US" sz="2300" dirty="0" err="1">
                <a:latin typeface="#9Slide03 AmpleSoft" panose="02000000000000000000" pitchFamily="2" charset="0"/>
              </a:rPr>
              <a:t>cho</a:t>
            </a:r>
            <a:r>
              <a:rPr lang="en-US" sz="2300" dirty="0">
                <a:latin typeface="#9Slide03 AmpleSoft" panose="02000000000000000000" pitchFamily="2" charset="0"/>
              </a:rPr>
              <a:t> </a:t>
            </a:r>
            <a:r>
              <a:rPr lang="en-US" sz="2300" dirty="0" err="1">
                <a:latin typeface="#9Slide03 AmpleSoft" panose="02000000000000000000" pitchFamily="2" charset="0"/>
              </a:rPr>
              <a:t>và</a:t>
            </a:r>
            <a:r>
              <a:rPr lang="en-US" sz="2300" dirty="0">
                <a:latin typeface="#9Slide03 AmpleSoft" panose="02000000000000000000" pitchFamily="2" charset="0"/>
              </a:rPr>
              <a:t> </a:t>
            </a:r>
            <a:r>
              <a:rPr lang="en-US" sz="2300" dirty="0" err="1">
                <a:latin typeface="#9Slide03 AmpleSoft" panose="02000000000000000000" pitchFamily="2" charset="0"/>
              </a:rPr>
              <a:t>nhận</a:t>
            </a:r>
            <a:r>
              <a:rPr lang="en-US" sz="2300" dirty="0">
                <a:latin typeface="#9Slide03 AmpleSoft" panose="02000000000000000000" pitchFamily="2" charset="0"/>
              </a:rPr>
              <a:t> </a:t>
            </a:r>
            <a:r>
              <a:rPr lang="en-US" sz="2300" dirty="0" err="1">
                <a:latin typeface="#9Slide03 AmpleSoft" panose="02000000000000000000" pitchFamily="2" charset="0"/>
              </a:rPr>
              <a:t>xét</a:t>
            </a:r>
            <a:r>
              <a:rPr lang="en-US" sz="2300" dirty="0">
                <a:latin typeface="#9Slide03 AmpleSoft" panose="02000000000000000000" pitchFamily="2" charset="0"/>
              </a:rPr>
              <a:t> </a:t>
            </a:r>
            <a:r>
              <a:rPr lang="en-US" sz="2300" dirty="0" err="1">
                <a:latin typeface="#9Slide03 AmpleSoft" panose="02000000000000000000" pitchFamily="2" charset="0"/>
              </a:rPr>
              <a:t>về</a:t>
            </a:r>
            <a:r>
              <a:rPr lang="en-US" sz="2300" dirty="0">
                <a:latin typeface="#9Slide03 AmpleSoft" panose="02000000000000000000" pitchFamily="2" charset="0"/>
              </a:rPr>
              <a:t> </a:t>
            </a:r>
            <a:r>
              <a:rPr lang="en-US" sz="2300" dirty="0" err="1">
                <a:latin typeface="#9Slide03 AmpleSoft" panose="02000000000000000000" pitchFamily="2" charset="0"/>
              </a:rPr>
              <a:t>hiệu</a:t>
            </a:r>
            <a:r>
              <a:rPr lang="en-US" sz="2300" dirty="0">
                <a:latin typeface="#9Slide03 AmpleSoft" panose="02000000000000000000" pitchFamily="2" charset="0"/>
              </a:rPr>
              <a:t> </a:t>
            </a:r>
            <a:r>
              <a:rPr lang="en-US" sz="2300" dirty="0" err="1">
                <a:latin typeface="#9Slide03 AmpleSoft" panose="02000000000000000000" pitchFamily="2" charset="0"/>
              </a:rPr>
              <a:t>quả</a:t>
            </a:r>
            <a:r>
              <a:rPr lang="en-US" sz="2300" dirty="0">
                <a:latin typeface="#9Slide03 AmpleSoft" panose="02000000000000000000" pitchFamily="2" charset="0"/>
              </a:rPr>
              <a:t> </a:t>
            </a:r>
            <a:r>
              <a:rPr lang="en-US" sz="2300" dirty="0" err="1">
                <a:latin typeface="#9Slide03 AmpleSoft" panose="02000000000000000000" pitchFamily="2" charset="0"/>
              </a:rPr>
              <a:t>diễn</a:t>
            </a:r>
            <a:r>
              <a:rPr lang="en-US" sz="2300" dirty="0">
                <a:latin typeface="#9Slide03 AmpleSoft" panose="02000000000000000000" pitchFamily="2" charset="0"/>
              </a:rPr>
              <a:t> </a:t>
            </a:r>
            <a:r>
              <a:rPr lang="en-US" sz="2300" dirty="0" err="1">
                <a:latin typeface="#9Slide03 AmpleSoft" panose="02000000000000000000" pitchFamily="2" charset="0"/>
              </a:rPr>
              <a:t>đạt</a:t>
            </a:r>
            <a:r>
              <a:rPr lang="en-US" sz="2300" dirty="0">
                <a:latin typeface="#9Slide03 AmpleSoft" panose="02000000000000000000" pitchFamily="2" charset="0"/>
              </a:rPr>
              <a:t> </a:t>
            </a:r>
            <a:r>
              <a:rPr lang="en-US" sz="2300" dirty="0" err="1">
                <a:latin typeface="#9Slide03 AmpleSoft" panose="02000000000000000000" pitchFamily="2" charset="0"/>
              </a:rPr>
              <a:t>của</a:t>
            </a:r>
            <a:r>
              <a:rPr lang="en-US" sz="2300" dirty="0">
                <a:latin typeface="#9Slide03 AmpleSoft" panose="02000000000000000000" pitchFamily="2" charset="0"/>
              </a:rPr>
              <a:t> </a:t>
            </a:r>
            <a:r>
              <a:rPr lang="en-US" sz="2300" dirty="0" err="1">
                <a:latin typeface="#9Slide03 AmpleSoft" panose="02000000000000000000" pitchFamily="2" charset="0"/>
              </a:rPr>
              <a:t>cụm</a:t>
            </a:r>
            <a:r>
              <a:rPr lang="en-US" sz="2300" dirty="0">
                <a:latin typeface="#9Slide03 AmpleSoft" panose="02000000000000000000" pitchFamily="2" charset="0"/>
              </a:rPr>
              <a:t> </a:t>
            </a:r>
            <a:r>
              <a:rPr lang="en-US" sz="2300" dirty="0" err="1">
                <a:latin typeface="#9Slide03 AmpleSoft" panose="02000000000000000000" pitchFamily="2" charset="0"/>
              </a:rPr>
              <a:t>từ</a:t>
            </a:r>
            <a:r>
              <a:rPr lang="en-US" sz="2300" dirty="0">
                <a:latin typeface="#9Slide03 AmpleSoft" panose="02000000000000000000" pitchFamily="2" charset="0"/>
              </a:rPr>
              <a:t> </a:t>
            </a:r>
            <a:r>
              <a:rPr lang="en-US" sz="2300" dirty="0" err="1">
                <a:latin typeface="#9Slide03 AmpleSoft" panose="02000000000000000000" pitchFamily="2" charset="0"/>
              </a:rPr>
              <a:t>với</a:t>
            </a:r>
            <a:r>
              <a:rPr lang="en-US" sz="2300" dirty="0">
                <a:latin typeface="#9Slide03 AmpleSoft" panose="02000000000000000000" pitchFamily="2" charset="0"/>
              </a:rPr>
              <a:t> </a:t>
            </a:r>
            <a:r>
              <a:rPr lang="en-US" sz="2300" dirty="0" err="1">
                <a:latin typeface="#9Slide03 AmpleSoft" panose="02000000000000000000" pitchFamily="2" charset="0"/>
              </a:rPr>
              <a:t>nội</a:t>
            </a:r>
            <a:r>
              <a:rPr lang="en-US" sz="2300" dirty="0">
                <a:latin typeface="#9Slide03 AmpleSoft" panose="02000000000000000000" pitchFamily="2" charset="0"/>
              </a:rPr>
              <a:t> dung </a:t>
            </a:r>
            <a:r>
              <a:rPr lang="en-US" sz="2300" dirty="0" err="1">
                <a:latin typeface="#9Slide03 AmpleSoft" panose="02000000000000000000" pitchFamily="2" charset="0"/>
              </a:rPr>
              <a:t>câu</a:t>
            </a:r>
            <a:r>
              <a:rPr lang="en-US" sz="2300" dirty="0">
                <a:latin typeface="#9Slide03 AmpleSoft" panose="02000000000000000000" pitchFamily="2" charset="0"/>
              </a:rPr>
              <a:t> </a:t>
            </a:r>
            <a:r>
              <a:rPr lang="en-US" sz="2300" dirty="0" err="1">
                <a:latin typeface="#9Slide03 AmpleSoft" panose="02000000000000000000" pitchFamily="2" charset="0"/>
              </a:rPr>
              <a:t>mà</a:t>
            </a:r>
            <a:r>
              <a:rPr lang="en-US" sz="2300" dirty="0">
                <a:latin typeface="#9Slide03 AmpleSoft" panose="02000000000000000000" pitchFamily="2" charset="0"/>
              </a:rPr>
              <a:t> </a:t>
            </a:r>
            <a:r>
              <a:rPr lang="en-US" sz="2300" dirty="0" err="1">
                <a:latin typeface="#9Slide03 AmpleSoft" panose="02000000000000000000" pitchFamily="2" charset="0"/>
              </a:rPr>
              <a:t>em</a:t>
            </a:r>
            <a:r>
              <a:rPr lang="en-US" sz="2300" dirty="0">
                <a:latin typeface="#9Slide03 AmpleSoft" panose="02000000000000000000" pitchFamily="2" charset="0"/>
              </a:rPr>
              <a:t> </a:t>
            </a:r>
            <a:r>
              <a:rPr lang="en-US" sz="2300" dirty="0" err="1">
                <a:latin typeface="#9Slide03 AmpleSoft" panose="02000000000000000000" pitchFamily="2" charset="0"/>
              </a:rPr>
              <a:t>vừa</a:t>
            </a:r>
            <a:r>
              <a:rPr lang="en-US" sz="2300" dirty="0">
                <a:latin typeface="#9Slide03 AmpleSoft" panose="02000000000000000000" pitchFamily="2" charset="0"/>
              </a:rPr>
              <a:t> </a:t>
            </a:r>
            <a:r>
              <a:rPr lang="en-US" sz="2300" dirty="0" err="1">
                <a:latin typeface="#9Slide03 AmpleSoft" panose="02000000000000000000" pitchFamily="2" charset="0"/>
              </a:rPr>
              <a:t>đặt</a:t>
            </a:r>
            <a:endParaRPr lang="en-US" sz="2300" dirty="0">
              <a:latin typeface="#9Slide03 AmpleSoft" panose="02000000000000000000" pitchFamily="2" charset="0"/>
            </a:endParaRPr>
          </a:p>
          <a:p>
            <a:pPr algn="ctr"/>
            <a:r>
              <a:rPr lang="en-US" sz="2300" dirty="0">
                <a:latin typeface="#9Slide03 AmpleSoft" panose="02000000000000000000" pitchFamily="2" charset="0"/>
              </a:rPr>
              <a:t>……………………………………………………………………………………………………………………………………………………………………………………………………………………………………………………………………………………………………………………………………………………………………………………………………………………………………………………………………</a:t>
            </a:r>
          </a:p>
          <a:p>
            <a:pPr algn="ctr"/>
            <a:r>
              <a:rPr lang="en-US" sz="2300" dirty="0">
                <a:latin typeface="#9Slide03 AmpleSoft" panose="02000000000000000000" pitchFamily="2" charset="0"/>
              </a:rPr>
              <a:t>……………………………………………………………………………………………………………………………………………………………………………………</a:t>
            </a:r>
          </a:p>
        </p:txBody>
      </p:sp>
    </p:spTree>
    <p:extLst>
      <p:ext uri="{BB962C8B-B14F-4D97-AF65-F5344CB8AC3E}">
        <p14:creationId xmlns:p14="http://schemas.microsoft.com/office/powerpoint/2010/main" val="687196847"/>
      </p:ext>
    </p:extLst>
  </p:cSld>
  <p:clrMapOvr>
    <a:masterClrMapping/>
  </p:clrMapOvr>
  <p:transition spd="slow">
    <p:comb/>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E71F08-169F-79F9-8982-5218059E96C8}"/>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descr="Chia sẻ 116+ hình con rùa hoạt hình hay nhất - thtantai2.edu.vn">
            <a:extLst>
              <a:ext uri="{FF2B5EF4-FFF2-40B4-BE49-F238E27FC236}">
                <a16:creationId xmlns:a16="http://schemas.microsoft.com/office/drawing/2014/main" id="{2104F20B-2ECA-431D-DEA6-E4E8E761711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984" b="89908" l="9637" r="90969">
                        <a14:foregroundMark x1="19374" y1="25256" x2="13471" y2="43659"/>
                        <a14:foregroundMark x1="13471" y1="43659" x2="13269" y2="49757"/>
                        <a14:foregroundMark x1="31433" y1="38154" x2="27346" y2="50243"/>
                        <a14:foregroundMark x1="31988" y1="40151" x2="29112" y2="48678"/>
                        <a14:foregroundMark x1="9939" y1="34107" x2="9687" y2="53805"/>
                        <a14:foregroundMark x1="62159" y1="37183" x2="62260" y2="42472"/>
                        <a14:foregroundMark x1="65893" y1="38586" x2="58375" y2="38154"/>
                        <a14:foregroundMark x1="58375" y1="38154" x2="58375" y2="38154"/>
                        <a14:foregroundMark x1="90969" y1="69779" x2="90969" y2="69779"/>
                        <a14:foregroundMark x1="48234" y1="66055" x2="56509" y2="71020"/>
                      </a14:backgroundRemoval>
                    </a14:imgEffect>
                  </a14:imgLayer>
                </a14:imgProps>
              </a:ext>
              <a:ext uri="{28A0092B-C50C-407E-A947-70E740481C1C}">
                <a14:useLocalDpi xmlns:a14="http://schemas.microsoft.com/office/drawing/2010/main" val="0"/>
              </a:ext>
            </a:extLst>
          </a:blip>
          <a:srcRect/>
          <a:stretch>
            <a:fillRect/>
          </a:stretch>
        </p:blipFill>
        <p:spPr bwMode="auto">
          <a:xfrm>
            <a:off x="701922" y="759043"/>
            <a:ext cx="1512661" cy="14141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555FD5F-3C92-8EE1-129E-1554BF3002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9998" y="2932216"/>
            <a:ext cx="935664" cy="935664"/>
          </a:xfrm>
          <a:prstGeom prst="rect">
            <a:avLst/>
          </a:prstGeom>
        </p:spPr>
      </p:pic>
      <p:pic>
        <p:nvPicPr>
          <p:cNvPr id="6" name="Picture 5">
            <a:extLst>
              <a:ext uri="{FF2B5EF4-FFF2-40B4-BE49-F238E27FC236}">
                <a16:creationId xmlns:a16="http://schemas.microsoft.com/office/drawing/2014/main" id="{14F0BB6B-BD8F-B2B3-A448-402D57F3F8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1922" y="4683642"/>
            <a:ext cx="1358596" cy="1358596"/>
          </a:xfrm>
          <a:prstGeom prst="rect">
            <a:avLst/>
          </a:prstGeom>
        </p:spPr>
      </p:pic>
      <p:sp>
        <p:nvSpPr>
          <p:cNvPr id="7" name="Google Shape;458;p24">
            <a:extLst>
              <a:ext uri="{FF2B5EF4-FFF2-40B4-BE49-F238E27FC236}">
                <a16:creationId xmlns:a16="http://schemas.microsoft.com/office/drawing/2014/main" id="{683C8527-A732-48E4-C4C4-3CD9009247A4}"/>
              </a:ext>
            </a:extLst>
          </p:cNvPr>
          <p:cNvSpPr/>
          <p:nvPr/>
        </p:nvSpPr>
        <p:spPr>
          <a:xfrm>
            <a:off x="2214582" y="1086513"/>
            <a:ext cx="3208023" cy="759190"/>
          </a:xfrm>
          <a:prstGeom prst="roundRect">
            <a:avLst>
              <a:gd name="adj" fmla="val 50000"/>
            </a:avLst>
          </a:prstGeom>
          <a:solidFill>
            <a:schemeClr val="accent4">
              <a:lumMod val="40000"/>
              <a:lumOff val="60000"/>
            </a:schemeClr>
          </a:solidFill>
          <a:ln>
            <a:noFill/>
          </a:ln>
        </p:spPr>
        <p:txBody>
          <a:bodyPr spcFirstLastPara="1" wrap="square" lIns="182875" tIns="91425" rIns="18287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Clr>
                <a:schemeClr val="dk1"/>
              </a:buClr>
              <a:buSzPts val="1100"/>
              <a:buFont typeface="Arial"/>
              <a:buNone/>
            </a:pPr>
            <a:r>
              <a:rPr lang="en-US" sz="2800" dirty="0" err="1">
                <a:solidFill>
                  <a:schemeClr val="tx1"/>
                </a:solidFill>
                <a:latin typeface="#9Slide03 AmpleSoft" panose="02000000000000000000" pitchFamily="2" charset="0"/>
                <a:ea typeface="Roboto"/>
                <a:cs typeface="Roboto"/>
                <a:sym typeface="Roboto"/>
              </a:rPr>
              <a:t>Chậm</a:t>
            </a:r>
            <a:r>
              <a:rPr lang="en-US" sz="2800" dirty="0">
                <a:solidFill>
                  <a:schemeClr val="tx1"/>
                </a:solidFill>
                <a:latin typeface="#9Slide03 AmpleSoft" panose="02000000000000000000" pitchFamily="2" charset="0"/>
                <a:ea typeface="Roboto"/>
                <a:cs typeface="Roboto"/>
                <a:sym typeface="Roboto"/>
              </a:rPr>
              <a:t> </a:t>
            </a:r>
            <a:r>
              <a:rPr lang="en-US" sz="2800" dirty="0" err="1">
                <a:solidFill>
                  <a:schemeClr val="tx1"/>
                </a:solidFill>
                <a:latin typeface="#9Slide03 AmpleSoft" panose="02000000000000000000" pitchFamily="2" charset="0"/>
                <a:ea typeface="Roboto"/>
                <a:cs typeface="Roboto"/>
                <a:sym typeface="Roboto"/>
              </a:rPr>
              <a:t>như</a:t>
            </a:r>
            <a:r>
              <a:rPr lang="en-US" sz="2800" dirty="0">
                <a:solidFill>
                  <a:schemeClr val="tx1"/>
                </a:solidFill>
                <a:latin typeface="#9Slide03 AmpleSoft" panose="02000000000000000000" pitchFamily="2" charset="0"/>
                <a:ea typeface="Roboto"/>
                <a:cs typeface="Roboto"/>
                <a:sym typeface="Roboto"/>
              </a:rPr>
              <a:t> </a:t>
            </a:r>
            <a:r>
              <a:rPr lang="en-US" sz="2800" dirty="0" err="1">
                <a:solidFill>
                  <a:schemeClr val="tx1"/>
                </a:solidFill>
                <a:latin typeface="#9Slide03 AmpleSoft" panose="02000000000000000000" pitchFamily="2" charset="0"/>
                <a:ea typeface="Roboto"/>
                <a:cs typeface="Roboto"/>
                <a:sym typeface="Roboto"/>
              </a:rPr>
              <a:t>rùa</a:t>
            </a:r>
            <a:endParaRPr sz="2800" dirty="0">
              <a:solidFill>
                <a:schemeClr val="tx1"/>
              </a:solidFill>
              <a:latin typeface="#9Slide03 AmpleSoft" panose="02000000000000000000" pitchFamily="2" charset="0"/>
              <a:ea typeface="Roboto"/>
              <a:cs typeface="Roboto"/>
              <a:sym typeface="Roboto"/>
            </a:endParaRPr>
          </a:p>
        </p:txBody>
      </p:sp>
      <p:sp>
        <p:nvSpPr>
          <p:cNvPr id="8" name="Google Shape;458;p24">
            <a:extLst>
              <a:ext uri="{FF2B5EF4-FFF2-40B4-BE49-F238E27FC236}">
                <a16:creationId xmlns:a16="http://schemas.microsoft.com/office/drawing/2014/main" id="{7F91DEA0-E3F7-70A3-C999-48048B2C6A05}"/>
              </a:ext>
            </a:extLst>
          </p:cNvPr>
          <p:cNvSpPr/>
          <p:nvPr/>
        </p:nvSpPr>
        <p:spPr>
          <a:xfrm>
            <a:off x="2214582" y="2932216"/>
            <a:ext cx="3208023" cy="759190"/>
          </a:xfrm>
          <a:prstGeom prst="roundRect">
            <a:avLst>
              <a:gd name="adj" fmla="val 50000"/>
            </a:avLst>
          </a:prstGeom>
          <a:solidFill>
            <a:schemeClr val="accent4">
              <a:lumMod val="40000"/>
              <a:lumOff val="60000"/>
            </a:schemeClr>
          </a:solidFill>
          <a:ln>
            <a:noFill/>
          </a:ln>
        </p:spPr>
        <p:txBody>
          <a:bodyPr spcFirstLastPara="1" wrap="square" lIns="182875" tIns="91425" rIns="18287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Clr>
                <a:schemeClr val="dk1"/>
              </a:buClr>
              <a:buSzPts val="1100"/>
              <a:buFont typeface="Arial"/>
              <a:buNone/>
            </a:pPr>
            <a:r>
              <a:rPr lang="en-US" sz="2800" dirty="0" err="1">
                <a:solidFill>
                  <a:schemeClr val="tx1"/>
                </a:solidFill>
                <a:latin typeface="#9Slide03 AmpleSoft" panose="02000000000000000000" pitchFamily="2" charset="0"/>
                <a:ea typeface="Roboto"/>
                <a:cs typeface="Roboto"/>
                <a:sym typeface="Roboto"/>
              </a:rPr>
              <a:t>Khỏe</a:t>
            </a:r>
            <a:r>
              <a:rPr lang="en-US" sz="2800" dirty="0">
                <a:solidFill>
                  <a:schemeClr val="tx1"/>
                </a:solidFill>
                <a:latin typeface="#9Slide03 AmpleSoft" panose="02000000000000000000" pitchFamily="2" charset="0"/>
                <a:ea typeface="Roboto"/>
                <a:cs typeface="Roboto"/>
                <a:sym typeface="Roboto"/>
              </a:rPr>
              <a:t> </a:t>
            </a:r>
            <a:r>
              <a:rPr lang="en-US" sz="2800" dirty="0" err="1">
                <a:solidFill>
                  <a:schemeClr val="tx1"/>
                </a:solidFill>
                <a:latin typeface="#9Slide03 AmpleSoft" panose="02000000000000000000" pitchFamily="2" charset="0"/>
                <a:ea typeface="Roboto"/>
                <a:cs typeface="Roboto"/>
                <a:sym typeface="Roboto"/>
              </a:rPr>
              <a:t>như</a:t>
            </a:r>
            <a:r>
              <a:rPr lang="en-US" sz="2800" dirty="0">
                <a:solidFill>
                  <a:schemeClr val="tx1"/>
                </a:solidFill>
                <a:latin typeface="#9Slide03 AmpleSoft" panose="02000000000000000000" pitchFamily="2" charset="0"/>
                <a:ea typeface="Roboto"/>
                <a:cs typeface="Roboto"/>
                <a:sym typeface="Roboto"/>
              </a:rPr>
              <a:t> </a:t>
            </a:r>
            <a:r>
              <a:rPr lang="en-US" sz="2800" dirty="0" err="1">
                <a:solidFill>
                  <a:schemeClr val="tx1"/>
                </a:solidFill>
                <a:latin typeface="#9Slide03 AmpleSoft" panose="02000000000000000000" pitchFamily="2" charset="0"/>
                <a:ea typeface="Roboto"/>
                <a:cs typeface="Roboto"/>
                <a:sym typeface="Roboto"/>
              </a:rPr>
              <a:t>voi</a:t>
            </a:r>
            <a:endParaRPr sz="2800" dirty="0">
              <a:solidFill>
                <a:schemeClr val="tx1"/>
              </a:solidFill>
              <a:latin typeface="#9Slide03 AmpleSoft" panose="02000000000000000000" pitchFamily="2" charset="0"/>
              <a:ea typeface="Roboto"/>
              <a:cs typeface="Roboto"/>
              <a:sym typeface="Roboto"/>
            </a:endParaRPr>
          </a:p>
        </p:txBody>
      </p:sp>
      <p:sp>
        <p:nvSpPr>
          <p:cNvPr id="9" name="Google Shape;458;p24">
            <a:extLst>
              <a:ext uri="{FF2B5EF4-FFF2-40B4-BE49-F238E27FC236}">
                <a16:creationId xmlns:a16="http://schemas.microsoft.com/office/drawing/2014/main" id="{84549CE0-EDFA-951B-677A-94EF95165185}"/>
              </a:ext>
            </a:extLst>
          </p:cNvPr>
          <p:cNvSpPr/>
          <p:nvPr/>
        </p:nvSpPr>
        <p:spPr>
          <a:xfrm>
            <a:off x="2214583" y="5018991"/>
            <a:ext cx="3208024" cy="759190"/>
          </a:xfrm>
          <a:prstGeom prst="roundRect">
            <a:avLst>
              <a:gd name="adj" fmla="val 50000"/>
            </a:avLst>
          </a:prstGeom>
          <a:solidFill>
            <a:schemeClr val="accent4">
              <a:lumMod val="40000"/>
              <a:lumOff val="60000"/>
            </a:schemeClr>
          </a:solidFill>
          <a:ln>
            <a:noFill/>
          </a:ln>
        </p:spPr>
        <p:txBody>
          <a:bodyPr spcFirstLastPara="1" wrap="square" lIns="182875" tIns="91425" rIns="18287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Clr>
                <a:schemeClr val="dk1"/>
              </a:buClr>
              <a:buSzPts val="1100"/>
              <a:buFont typeface="Arial"/>
              <a:buNone/>
            </a:pPr>
            <a:r>
              <a:rPr lang="en-US" sz="2800" dirty="0">
                <a:solidFill>
                  <a:schemeClr val="tx1"/>
                </a:solidFill>
                <a:latin typeface="#9Slide03 AmpleSoft" panose="02000000000000000000" pitchFamily="2" charset="0"/>
                <a:ea typeface="Roboto"/>
                <a:cs typeface="Roboto"/>
                <a:sym typeface="Roboto"/>
              </a:rPr>
              <a:t>Cha </a:t>
            </a:r>
            <a:r>
              <a:rPr lang="en-US" sz="2800" dirty="0" err="1">
                <a:solidFill>
                  <a:schemeClr val="tx1"/>
                </a:solidFill>
                <a:latin typeface="#9Slide03 AmpleSoft" panose="02000000000000000000" pitchFamily="2" charset="0"/>
                <a:ea typeface="Roboto"/>
                <a:cs typeface="Roboto"/>
                <a:sym typeface="Roboto"/>
              </a:rPr>
              <a:t>nào</a:t>
            </a:r>
            <a:r>
              <a:rPr lang="en-US" sz="2800" dirty="0">
                <a:solidFill>
                  <a:schemeClr val="tx1"/>
                </a:solidFill>
                <a:latin typeface="#9Slide03 AmpleSoft" panose="02000000000000000000" pitchFamily="2" charset="0"/>
                <a:ea typeface="Roboto"/>
                <a:cs typeface="Roboto"/>
                <a:sym typeface="Roboto"/>
              </a:rPr>
              <a:t> con </a:t>
            </a:r>
            <a:r>
              <a:rPr lang="en-US" sz="2800" dirty="0" err="1">
                <a:solidFill>
                  <a:schemeClr val="tx1"/>
                </a:solidFill>
                <a:latin typeface="#9Slide03 AmpleSoft" panose="02000000000000000000" pitchFamily="2" charset="0"/>
                <a:ea typeface="Roboto"/>
                <a:cs typeface="Roboto"/>
                <a:sym typeface="Roboto"/>
              </a:rPr>
              <a:t>nấy</a:t>
            </a:r>
            <a:endParaRPr sz="2800" dirty="0">
              <a:solidFill>
                <a:schemeClr val="tx1"/>
              </a:solidFill>
              <a:latin typeface="#9Slide03 AmpleSoft" panose="02000000000000000000" pitchFamily="2" charset="0"/>
              <a:ea typeface="Roboto"/>
              <a:cs typeface="Roboto"/>
              <a:sym typeface="Roboto"/>
            </a:endParaRPr>
          </a:p>
        </p:txBody>
      </p:sp>
      <p:sp>
        <p:nvSpPr>
          <p:cNvPr id="10" name="Right Brace 9">
            <a:extLst>
              <a:ext uri="{FF2B5EF4-FFF2-40B4-BE49-F238E27FC236}">
                <a16:creationId xmlns:a16="http://schemas.microsoft.com/office/drawing/2014/main" id="{77D422FD-2AC0-52F1-9E2E-9964D1CBD984}"/>
              </a:ext>
            </a:extLst>
          </p:cNvPr>
          <p:cNvSpPr/>
          <p:nvPr/>
        </p:nvSpPr>
        <p:spPr>
          <a:xfrm>
            <a:off x="6254785" y="759043"/>
            <a:ext cx="935664" cy="5418473"/>
          </a:xfrm>
          <a:prstGeom prst="rightBrace">
            <a:avLst>
              <a:gd name="adj1" fmla="val 89552"/>
              <a:gd name="adj2" fmla="val 50000"/>
            </a:avLst>
          </a:prstGeom>
          <a:ln w="381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3" name="Google Shape;458;p24">
            <a:extLst>
              <a:ext uri="{FF2B5EF4-FFF2-40B4-BE49-F238E27FC236}">
                <a16:creationId xmlns:a16="http://schemas.microsoft.com/office/drawing/2014/main" id="{1C371E41-BCD2-726F-BFDE-F95D9BF73F1C}"/>
              </a:ext>
            </a:extLst>
          </p:cNvPr>
          <p:cNvSpPr/>
          <p:nvPr/>
        </p:nvSpPr>
        <p:spPr>
          <a:xfrm>
            <a:off x="7942771" y="1205610"/>
            <a:ext cx="3190154" cy="1337710"/>
          </a:xfrm>
          <a:prstGeom prst="roundRect">
            <a:avLst>
              <a:gd name="adj" fmla="val 21386"/>
            </a:avLst>
          </a:prstGeom>
          <a:solidFill>
            <a:schemeClr val="accent6">
              <a:lumMod val="20000"/>
              <a:lumOff val="80000"/>
            </a:schemeClr>
          </a:solidFill>
          <a:ln>
            <a:noFill/>
          </a:ln>
        </p:spPr>
        <p:txBody>
          <a:bodyPr spcFirstLastPara="1" wrap="square" lIns="182875" tIns="91425" rIns="18287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buClr>
                <a:schemeClr val="dk1"/>
              </a:buClr>
              <a:buSzPts val="1100"/>
            </a:pPr>
            <a:r>
              <a:rPr lang="en-US" sz="2800" dirty="0" err="1">
                <a:solidFill>
                  <a:schemeClr val="tx1"/>
                </a:solidFill>
                <a:latin typeface="#9Slide03 AmpleSoft" panose="02000000000000000000" pitchFamily="2" charset="0"/>
                <a:ea typeface="Roboto"/>
                <a:cs typeface="Roboto"/>
                <a:sym typeface="Roboto"/>
              </a:rPr>
              <a:t>Cụm</a:t>
            </a:r>
            <a:r>
              <a:rPr lang="en-US" sz="2800" dirty="0">
                <a:solidFill>
                  <a:schemeClr val="tx1"/>
                </a:solidFill>
                <a:latin typeface="#9Slide03 AmpleSoft" panose="02000000000000000000" pitchFamily="2" charset="0"/>
                <a:ea typeface="Roboto"/>
                <a:cs typeface="Roboto"/>
                <a:sym typeface="Roboto"/>
              </a:rPr>
              <a:t> </a:t>
            </a:r>
            <a:r>
              <a:rPr lang="en-US" sz="2800" dirty="0" err="1">
                <a:solidFill>
                  <a:schemeClr val="tx1"/>
                </a:solidFill>
                <a:latin typeface="#9Slide03 AmpleSoft" panose="02000000000000000000" pitchFamily="2" charset="0"/>
                <a:ea typeface="Roboto"/>
                <a:cs typeface="Roboto"/>
                <a:sym typeface="Roboto"/>
              </a:rPr>
              <a:t>từ</a:t>
            </a:r>
            <a:r>
              <a:rPr lang="en-US" sz="2800" dirty="0">
                <a:solidFill>
                  <a:schemeClr val="tx1"/>
                </a:solidFill>
                <a:latin typeface="#9Slide03 AmpleSoft" panose="02000000000000000000" pitchFamily="2" charset="0"/>
                <a:ea typeface="Roboto"/>
                <a:cs typeface="Roboto"/>
                <a:sym typeface="Roboto"/>
              </a:rPr>
              <a:t> </a:t>
            </a:r>
            <a:r>
              <a:rPr lang="en-US" sz="2800" dirty="0" err="1">
                <a:solidFill>
                  <a:schemeClr val="tx1"/>
                </a:solidFill>
                <a:latin typeface="#9Slide03 AmpleSoft" panose="02000000000000000000" pitchFamily="2" charset="0"/>
                <a:ea typeface="Roboto"/>
                <a:cs typeface="Roboto"/>
                <a:sym typeface="Roboto"/>
              </a:rPr>
              <a:t>cố</a:t>
            </a:r>
            <a:r>
              <a:rPr lang="en-US" sz="2800" dirty="0">
                <a:solidFill>
                  <a:schemeClr val="tx1"/>
                </a:solidFill>
                <a:latin typeface="#9Slide03 AmpleSoft" panose="02000000000000000000" pitchFamily="2" charset="0"/>
                <a:ea typeface="Roboto"/>
                <a:cs typeface="Roboto"/>
                <a:sym typeface="Roboto"/>
              </a:rPr>
              <a:t> </a:t>
            </a:r>
            <a:r>
              <a:rPr lang="en-US" sz="2800" dirty="0" err="1">
                <a:solidFill>
                  <a:schemeClr val="tx1"/>
                </a:solidFill>
                <a:latin typeface="#9Slide03 AmpleSoft" panose="02000000000000000000" pitchFamily="2" charset="0"/>
                <a:ea typeface="Roboto"/>
                <a:cs typeface="Roboto"/>
                <a:sym typeface="Roboto"/>
              </a:rPr>
              <a:t>định</a:t>
            </a:r>
            <a:r>
              <a:rPr lang="en-US" sz="2800" dirty="0">
                <a:solidFill>
                  <a:schemeClr val="tx1"/>
                </a:solidFill>
                <a:latin typeface="#9Slide03 AmpleSoft" panose="02000000000000000000" pitchFamily="2" charset="0"/>
                <a:ea typeface="Roboto"/>
                <a:cs typeface="Roboto"/>
                <a:sym typeface="Roboto"/>
              </a:rPr>
              <a:t>, </a:t>
            </a:r>
            <a:r>
              <a:rPr lang="en-US" sz="2800" dirty="0" err="1">
                <a:solidFill>
                  <a:schemeClr val="tx1"/>
                </a:solidFill>
                <a:latin typeface="#9Slide03 AmpleSoft" panose="02000000000000000000" pitchFamily="2" charset="0"/>
                <a:ea typeface="Roboto"/>
                <a:cs typeface="Roboto"/>
                <a:sym typeface="Roboto"/>
              </a:rPr>
              <a:t>quen</a:t>
            </a:r>
            <a:r>
              <a:rPr lang="en-US" sz="2800" dirty="0">
                <a:solidFill>
                  <a:schemeClr val="tx1"/>
                </a:solidFill>
                <a:latin typeface="#9Slide03 AmpleSoft" panose="02000000000000000000" pitchFamily="2" charset="0"/>
                <a:ea typeface="Roboto"/>
                <a:cs typeface="Roboto"/>
                <a:sym typeface="Roboto"/>
              </a:rPr>
              <a:t> </a:t>
            </a:r>
            <a:r>
              <a:rPr lang="en-US" sz="2800" dirty="0" err="1">
                <a:solidFill>
                  <a:schemeClr val="tx1"/>
                </a:solidFill>
                <a:latin typeface="#9Slide03 AmpleSoft" panose="02000000000000000000" pitchFamily="2" charset="0"/>
                <a:ea typeface="Roboto"/>
                <a:cs typeface="Roboto"/>
                <a:sym typeface="Roboto"/>
              </a:rPr>
              <a:t>dùng</a:t>
            </a:r>
            <a:endParaRPr lang="vi-VN" sz="2800" dirty="0">
              <a:solidFill>
                <a:schemeClr val="tx1"/>
              </a:solidFill>
              <a:latin typeface="#9Slide03 AmpleSoft" panose="02000000000000000000" pitchFamily="2" charset="0"/>
              <a:ea typeface="Roboto"/>
              <a:cs typeface="Roboto"/>
              <a:sym typeface="Roboto"/>
            </a:endParaRPr>
          </a:p>
        </p:txBody>
      </p:sp>
      <p:sp>
        <p:nvSpPr>
          <p:cNvPr id="14" name="Google Shape;458;p24">
            <a:extLst>
              <a:ext uri="{FF2B5EF4-FFF2-40B4-BE49-F238E27FC236}">
                <a16:creationId xmlns:a16="http://schemas.microsoft.com/office/drawing/2014/main" id="{EA3ACA29-406D-AED6-428A-3EE3E1D0E675}"/>
              </a:ext>
            </a:extLst>
          </p:cNvPr>
          <p:cNvSpPr/>
          <p:nvPr/>
        </p:nvSpPr>
        <p:spPr>
          <a:xfrm>
            <a:off x="7942771" y="4572000"/>
            <a:ext cx="3190154" cy="1115846"/>
          </a:xfrm>
          <a:prstGeom prst="roundRect">
            <a:avLst>
              <a:gd name="adj" fmla="val 21386"/>
            </a:avLst>
          </a:prstGeom>
          <a:solidFill>
            <a:schemeClr val="accent6">
              <a:lumMod val="20000"/>
              <a:lumOff val="80000"/>
            </a:schemeClr>
          </a:solidFill>
          <a:ln>
            <a:noFill/>
          </a:ln>
        </p:spPr>
        <p:txBody>
          <a:bodyPr spcFirstLastPara="1" wrap="square" lIns="182875" tIns="91425" rIns="18287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buClr>
                <a:schemeClr val="dk1"/>
              </a:buClr>
              <a:buSzPts val="1100"/>
            </a:pPr>
            <a:r>
              <a:rPr lang="en-US" sz="2800" dirty="0">
                <a:solidFill>
                  <a:schemeClr val="tx1"/>
                </a:solidFill>
                <a:latin typeface="#9Slide03 AmpleSoft" panose="02000000000000000000" pitchFamily="2" charset="0"/>
                <a:ea typeface="Roboto"/>
                <a:cs typeface="Roboto"/>
                <a:sym typeface="Roboto"/>
              </a:rPr>
              <a:t>THÀNH NGỮ</a:t>
            </a:r>
            <a:endParaRPr lang="vi-VN" sz="2800" dirty="0">
              <a:solidFill>
                <a:schemeClr val="tx1"/>
              </a:solidFill>
              <a:latin typeface="#9Slide03 AmpleSoft" panose="02000000000000000000" pitchFamily="2" charset="0"/>
              <a:ea typeface="Roboto"/>
              <a:cs typeface="Roboto"/>
              <a:sym typeface="Roboto"/>
            </a:endParaRPr>
          </a:p>
        </p:txBody>
      </p:sp>
      <p:pic>
        <p:nvPicPr>
          <p:cNvPr id="2050" name="Picture 2" descr="Mũi Tên Xuống Màu Xanh Lá Cái - Miễn Phí vector hình ảnh trên Pixabay -  Pixabay">
            <a:extLst>
              <a:ext uri="{FF2B5EF4-FFF2-40B4-BE49-F238E27FC236}">
                <a16:creationId xmlns:a16="http://schemas.microsoft.com/office/drawing/2014/main" id="{5ADFEDA1-F48F-680D-1056-F9DDB9A1888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44661" y="3149779"/>
            <a:ext cx="832757" cy="81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73143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randombar(horizontal)">
                                      <p:cBhvr>
                                        <p:cTn id="35" dur="500"/>
                                        <p:tgtEl>
                                          <p:spTgt spid="14"/>
                                        </p:tgtEl>
                                      </p:cBhvr>
                                    </p:animEffect>
                                  </p:childTnLst>
                                </p:cTn>
                              </p:par>
                              <p:par>
                                <p:cTn id="36" presetID="14" presetClass="entr" presetSubtype="10" fill="hold" nodeType="with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randombar(horizontal)">
                                      <p:cBhvr>
                                        <p:cTn id="3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B46A73-5441-5142-FA61-C05D9268415B}"/>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F153592-F368-5EC1-676B-70BEDA34C54A}"/>
              </a:ext>
            </a:extLst>
          </p:cNvPr>
          <p:cNvSpPr txBox="1"/>
          <p:nvPr/>
        </p:nvSpPr>
        <p:spPr>
          <a:xfrm flipH="1">
            <a:off x="591017" y="5036802"/>
            <a:ext cx="5040350" cy="1384995"/>
          </a:xfrm>
          <a:prstGeom prst="rect">
            <a:avLst/>
          </a:prstGeom>
          <a:noFill/>
        </p:spPr>
        <p:txBody>
          <a:bodyPr wrap="square" rtlCol="0">
            <a:spAutoFit/>
          </a:bodyPr>
          <a:lstStyle/>
          <a:p>
            <a:pPr algn="just"/>
            <a:r>
              <a:rPr lang="en-US" sz="2800" dirty="0">
                <a:solidFill>
                  <a:srgbClr val="FF0000"/>
                </a:solidFill>
                <a:latin typeface="#9Slide03 AmpleSoft" panose="02000000000000000000" pitchFamily="2" charset="0"/>
                <a:sym typeface="Wingdings" panose="05000000000000000000" pitchFamily="2" charset="2"/>
              </a:rPr>
              <a:t> </a:t>
            </a:r>
            <a:r>
              <a:rPr lang="en-US" sz="2800" dirty="0" err="1">
                <a:solidFill>
                  <a:srgbClr val="FF0000"/>
                </a:solidFill>
                <a:latin typeface="#9Slide03 AmpleSoft" panose="02000000000000000000" pitchFamily="2" charset="0"/>
              </a:rPr>
              <a:t>Diễn</a:t>
            </a:r>
            <a:r>
              <a:rPr lang="en-US" sz="2800" dirty="0">
                <a:solidFill>
                  <a:srgbClr val="FF0000"/>
                </a:solidFill>
                <a:latin typeface="#9Slide03 AmpleSoft" panose="02000000000000000000" pitchFamily="2" charset="0"/>
              </a:rPr>
              <a:t> </a:t>
            </a:r>
            <a:r>
              <a:rPr lang="en-US" sz="2800" dirty="0" err="1">
                <a:solidFill>
                  <a:srgbClr val="FF0000"/>
                </a:solidFill>
                <a:latin typeface="#9Slide03 AmpleSoft" panose="02000000000000000000" pitchFamily="2" charset="0"/>
              </a:rPr>
              <a:t>đạt</a:t>
            </a:r>
            <a:r>
              <a:rPr lang="en-US" sz="2800" dirty="0">
                <a:solidFill>
                  <a:srgbClr val="FF0000"/>
                </a:solidFill>
                <a:latin typeface="#9Slide03 AmpleSoft" panose="02000000000000000000" pitchFamily="2" charset="0"/>
              </a:rPr>
              <a:t> </a:t>
            </a:r>
            <a:r>
              <a:rPr lang="en-US" sz="2800" dirty="0" err="1">
                <a:solidFill>
                  <a:srgbClr val="FF0000"/>
                </a:solidFill>
                <a:latin typeface="#9Slide03 AmpleSoft" panose="02000000000000000000" pitchFamily="2" charset="0"/>
              </a:rPr>
              <a:t>ngắn</a:t>
            </a:r>
            <a:r>
              <a:rPr lang="en-US" sz="2800" dirty="0">
                <a:solidFill>
                  <a:srgbClr val="FF0000"/>
                </a:solidFill>
                <a:latin typeface="#9Slide03 AmpleSoft" panose="02000000000000000000" pitchFamily="2" charset="0"/>
              </a:rPr>
              <a:t> </a:t>
            </a:r>
            <a:r>
              <a:rPr lang="en-US" sz="2800" dirty="0" err="1">
                <a:solidFill>
                  <a:srgbClr val="FF0000"/>
                </a:solidFill>
                <a:latin typeface="#9Slide03 AmpleSoft" panose="02000000000000000000" pitchFamily="2" charset="0"/>
              </a:rPr>
              <a:t>gọn</a:t>
            </a:r>
            <a:r>
              <a:rPr lang="en-US" sz="2800" dirty="0">
                <a:solidFill>
                  <a:srgbClr val="FF0000"/>
                </a:solidFill>
                <a:latin typeface="#9Slide03 AmpleSoft" panose="02000000000000000000" pitchFamily="2" charset="0"/>
              </a:rPr>
              <a:t>, </a:t>
            </a:r>
            <a:r>
              <a:rPr lang="en-US" sz="2800" dirty="0" err="1">
                <a:solidFill>
                  <a:srgbClr val="FF0000"/>
                </a:solidFill>
                <a:latin typeface="#9Slide03 AmpleSoft" panose="02000000000000000000" pitchFamily="2" charset="0"/>
              </a:rPr>
              <a:t>cô</a:t>
            </a:r>
            <a:r>
              <a:rPr lang="en-US" sz="2800" dirty="0">
                <a:solidFill>
                  <a:srgbClr val="FF0000"/>
                </a:solidFill>
                <a:latin typeface="#9Slide03 AmpleSoft" panose="02000000000000000000" pitchFamily="2" charset="0"/>
              </a:rPr>
              <a:t> </a:t>
            </a:r>
            <a:r>
              <a:rPr lang="en-US" sz="2800" dirty="0" err="1">
                <a:solidFill>
                  <a:srgbClr val="FF0000"/>
                </a:solidFill>
                <a:latin typeface="#9Slide03 AmpleSoft" panose="02000000000000000000" pitchFamily="2" charset="0"/>
              </a:rPr>
              <a:t>đọng</a:t>
            </a:r>
            <a:r>
              <a:rPr lang="en-US" sz="2800" dirty="0">
                <a:solidFill>
                  <a:srgbClr val="FF0000"/>
                </a:solidFill>
                <a:latin typeface="#9Slide03 AmpleSoft" panose="02000000000000000000" pitchFamily="2" charset="0"/>
              </a:rPr>
              <a:t>, </a:t>
            </a:r>
            <a:r>
              <a:rPr lang="en-US" sz="2800" dirty="0" err="1">
                <a:solidFill>
                  <a:srgbClr val="FF0000"/>
                </a:solidFill>
                <a:latin typeface="#9Slide03 AmpleSoft" panose="02000000000000000000" pitchFamily="2" charset="0"/>
              </a:rPr>
              <a:t>hàm</a:t>
            </a:r>
            <a:r>
              <a:rPr lang="en-US" sz="2800" dirty="0">
                <a:solidFill>
                  <a:srgbClr val="FF0000"/>
                </a:solidFill>
                <a:latin typeface="#9Slide03 AmpleSoft" panose="02000000000000000000" pitchFamily="2" charset="0"/>
              </a:rPr>
              <a:t> </a:t>
            </a:r>
            <a:r>
              <a:rPr lang="en-US" sz="2800" dirty="0" err="1">
                <a:solidFill>
                  <a:srgbClr val="FF0000"/>
                </a:solidFill>
                <a:latin typeface="#9Slide03 AmpleSoft" panose="02000000000000000000" pitchFamily="2" charset="0"/>
              </a:rPr>
              <a:t>súc</a:t>
            </a:r>
            <a:r>
              <a:rPr lang="en-US" sz="2800" dirty="0">
                <a:solidFill>
                  <a:srgbClr val="FF0000"/>
                </a:solidFill>
                <a:latin typeface="#9Slide03 AmpleSoft" panose="02000000000000000000" pitchFamily="2" charset="0"/>
              </a:rPr>
              <a:t> </a:t>
            </a:r>
            <a:r>
              <a:rPr lang="en-US" sz="2800" dirty="0" err="1">
                <a:solidFill>
                  <a:srgbClr val="FF0000"/>
                </a:solidFill>
                <a:latin typeface="#9Slide03 AmpleSoft" panose="02000000000000000000" pitchFamily="2" charset="0"/>
              </a:rPr>
              <a:t>và</a:t>
            </a:r>
            <a:r>
              <a:rPr lang="en-US" sz="2800" dirty="0">
                <a:solidFill>
                  <a:srgbClr val="FF0000"/>
                </a:solidFill>
                <a:latin typeface="#9Slide03 AmpleSoft" panose="02000000000000000000" pitchFamily="2" charset="0"/>
              </a:rPr>
              <a:t> </a:t>
            </a:r>
            <a:r>
              <a:rPr lang="en-US" sz="2800" dirty="0" err="1">
                <a:solidFill>
                  <a:srgbClr val="FF0000"/>
                </a:solidFill>
                <a:latin typeface="#9Slide03 AmpleSoft" panose="02000000000000000000" pitchFamily="2" charset="0"/>
              </a:rPr>
              <a:t>sinh</a:t>
            </a:r>
            <a:r>
              <a:rPr lang="en-US" sz="2800" dirty="0">
                <a:solidFill>
                  <a:srgbClr val="FF0000"/>
                </a:solidFill>
                <a:latin typeface="#9Slide03 AmpleSoft" panose="02000000000000000000" pitchFamily="2" charset="0"/>
              </a:rPr>
              <a:t> </a:t>
            </a:r>
            <a:r>
              <a:rPr lang="en-US" sz="2800" dirty="0" err="1">
                <a:solidFill>
                  <a:srgbClr val="FF0000"/>
                </a:solidFill>
                <a:latin typeface="#9Slide03 AmpleSoft" panose="02000000000000000000" pitchFamily="2" charset="0"/>
              </a:rPr>
              <a:t>động</a:t>
            </a:r>
            <a:r>
              <a:rPr lang="en-US" sz="2800" dirty="0">
                <a:solidFill>
                  <a:srgbClr val="FF0000"/>
                </a:solidFill>
                <a:latin typeface="#9Slide03 AmpleSoft" panose="02000000000000000000" pitchFamily="2" charset="0"/>
              </a:rPr>
              <a:t> + </a:t>
            </a:r>
            <a:r>
              <a:rPr lang="en-US" sz="2800" dirty="0" err="1">
                <a:solidFill>
                  <a:srgbClr val="FF0000"/>
                </a:solidFill>
                <a:latin typeface="#9Slide03 AmpleSoft" panose="02000000000000000000" pitchFamily="2" charset="0"/>
              </a:rPr>
              <a:t>Thể</a:t>
            </a:r>
            <a:r>
              <a:rPr lang="en-US" sz="2800" dirty="0">
                <a:solidFill>
                  <a:srgbClr val="FF0000"/>
                </a:solidFill>
                <a:latin typeface="#9Slide03 AmpleSoft" panose="02000000000000000000" pitchFamily="2" charset="0"/>
              </a:rPr>
              <a:t> </a:t>
            </a:r>
            <a:r>
              <a:rPr lang="en-US" sz="2800" dirty="0" err="1">
                <a:solidFill>
                  <a:srgbClr val="FF0000"/>
                </a:solidFill>
                <a:latin typeface="#9Slide03 AmpleSoft" panose="02000000000000000000" pitchFamily="2" charset="0"/>
              </a:rPr>
              <a:t>hiện</a:t>
            </a:r>
            <a:r>
              <a:rPr lang="en-US" sz="2800" dirty="0">
                <a:solidFill>
                  <a:srgbClr val="FF0000"/>
                </a:solidFill>
                <a:latin typeface="#9Slide03 AmpleSoft" panose="02000000000000000000" pitchFamily="2" charset="0"/>
              </a:rPr>
              <a:t> </a:t>
            </a:r>
            <a:r>
              <a:rPr lang="en-US" sz="2800" dirty="0" err="1">
                <a:solidFill>
                  <a:srgbClr val="FF0000"/>
                </a:solidFill>
                <a:latin typeface="#9Slide03 AmpleSoft" panose="02000000000000000000" pitchFamily="2" charset="0"/>
              </a:rPr>
              <a:t>được</a:t>
            </a:r>
            <a:r>
              <a:rPr lang="en-US" sz="2800" dirty="0">
                <a:solidFill>
                  <a:srgbClr val="FF0000"/>
                </a:solidFill>
                <a:latin typeface="#9Slide03 AmpleSoft" panose="02000000000000000000" pitchFamily="2" charset="0"/>
              </a:rPr>
              <a:t> </a:t>
            </a:r>
            <a:r>
              <a:rPr lang="en-US" sz="2800" dirty="0" err="1">
                <a:solidFill>
                  <a:srgbClr val="FF0000"/>
                </a:solidFill>
                <a:latin typeface="#9Slide03 AmpleSoft" panose="02000000000000000000" pitchFamily="2" charset="0"/>
              </a:rPr>
              <a:t>tính</a:t>
            </a:r>
            <a:r>
              <a:rPr lang="en-US" sz="2800" dirty="0">
                <a:solidFill>
                  <a:srgbClr val="FF0000"/>
                </a:solidFill>
                <a:latin typeface="#9Slide03 AmpleSoft" panose="02000000000000000000" pitchFamily="2" charset="0"/>
              </a:rPr>
              <a:t> </a:t>
            </a:r>
            <a:r>
              <a:rPr lang="en-US" sz="2800" dirty="0" err="1">
                <a:solidFill>
                  <a:srgbClr val="FF0000"/>
                </a:solidFill>
                <a:latin typeface="#9Slide03 AmpleSoft" panose="02000000000000000000" pitchFamily="2" charset="0"/>
              </a:rPr>
              <a:t>biểu</a:t>
            </a:r>
            <a:r>
              <a:rPr lang="en-US" sz="2800" dirty="0">
                <a:solidFill>
                  <a:srgbClr val="FF0000"/>
                </a:solidFill>
                <a:latin typeface="#9Slide03 AmpleSoft" panose="02000000000000000000" pitchFamily="2" charset="0"/>
              </a:rPr>
              <a:t> </a:t>
            </a:r>
            <a:r>
              <a:rPr lang="en-US" sz="2800" dirty="0" err="1">
                <a:solidFill>
                  <a:srgbClr val="FF0000"/>
                </a:solidFill>
                <a:latin typeface="#9Slide03 AmpleSoft" panose="02000000000000000000" pitchFamily="2" charset="0"/>
              </a:rPr>
              <a:t>cảm</a:t>
            </a:r>
            <a:endParaRPr lang="en-US" sz="2800" dirty="0">
              <a:solidFill>
                <a:srgbClr val="FF0000"/>
              </a:solidFill>
              <a:latin typeface="#9Slide03 AmpleSoft" panose="02000000000000000000" pitchFamily="2" charset="0"/>
            </a:endParaRPr>
          </a:p>
        </p:txBody>
      </p:sp>
      <p:sp>
        <p:nvSpPr>
          <p:cNvPr id="5" name="Google Shape;458;p24">
            <a:extLst>
              <a:ext uri="{FF2B5EF4-FFF2-40B4-BE49-F238E27FC236}">
                <a16:creationId xmlns:a16="http://schemas.microsoft.com/office/drawing/2014/main" id="{6AD34FE3-AF1F-1C07-0DFC-2D3664DA5999}"/>
              </a:ext>
            </a:extLst>
          </p:cNvPr>
          <p:cNvSpPr/>
          <p:nvPr/>
        </p:nvSpPr>
        <p:spPr>
          <a:xfrm>
            <a:off x="591015" y="554102"/>
            <a:ext cx="5040352" cy="1613898"/>
          </a:xfrm>
          <a:prstGeom prst="roundRect">
            <a:avLst>
              <a:gd name="adj" fmla="val 20289"/>
            </a:avLst>
          </a:prstGeom>
          <a:solidFill>
            <a:schemeClr val="accent4">
              <a:lumMod val="20000"/>
              <a:lumOff val="80000"/>
            </a:schemeClr>
          </a:solidFill>
          <a:ln>
            <a:noFill/>
          </a:ln>
        </p:spPr>
        <p:txBody>
          <a:bodyPr spcFirstLastPara="1" wrap="square" lIns="182875" tIns="91425" rIns="18287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buClr>
                <a:schemeClr val="dk1"/>
              </a:buClr>
              <a:buSzPts val="1100"/>
            </a:pPr>
            <a:r>
              <a:rPr lang="vi-VN" sz="2800" dirty="0">
                <a:latin typeface="#9Slide03 AmpleSoft" panose="02000000000000000000" pitchFamily="2" charset="0"/>
              </a:rPr>
              <a:t>Anh ấy </a:t>
            </a:r>
            <a:r>
              <a:rPr lang="vi-VN" sz="2800" b="1" dirty="0">
                <a:latin typeface="#9Slide03 AmpleSoft" panose="02000000000000000000" pitchFamily="2" charset="0"/>
              </a:rPr>
              <a:t>khoẻ như voi</a:t>
            </a:r>
            <a:r>
              <a:rPr lang="vi-VN" sz="2800" dirty="0">
                <a:latin typeface="#9Slide03 AmpleSoft" panose="02000000000000000000" pitchFamily="2" charset="0"/>
              </a:rPr>
              <a:t>, làm việc suốt từ sáng đến tối không nghỉ.</a:t>
            </a:r>
            <a:endParaRPr sz="4800" dirty="0">
              <a:solidFill>
                <a:schemeClr val="tx1"/>
              </a:solidFill>
              <a:latin typeface="#9Slide03 AmpleSoft" panose="02000000000000000000" pitchFamily="2" charset="0"/>
              <a:ea typeface="Roboto"/>
              <a:cs typeface="Roboto"/>
              <a:sym typeface="Roboto"/>
            </a:endParaRPr>
          </a:p>
        </p:txBody>
      </p:sp>
      <p:sp>
        <p:nvSpPr>
          <p:cNvPr id="6" name="Google Shape;458;p24">
            <a:extLst>
              <a:ext uri="{FF2B5EF4-FFF2-40B4-BE49-F238E27FC236}">
                <a16:creationId xmlns:a16="http://schemas.microsoft.com/office/drawing/2014/main" id="{7408FAF9-1BCF-9782-086C-4FDE061715E6}"/>
              </a:ext>
            </a:extLst>
          </p:cNvPr>
          <p:cNvSpPr/>
          <p:nvPr/>
        </p:nvSpPr>
        <p:spPr>
          <a:xfrm>
            <a:off x="6560636" y="607265"/>
            <a:ext cx="5040350" cy="1613898"/>
          </a:xfrm>
          <a:prstGeom prst="roundRect">
            <a:avLst>
              <a:gd name="adj" fmla="val 16834"/>
            </a:avLst>
          </a:prstGeom>
          <a:solidFill>
            <a:schemeClr val="accent4">
              <a:lumMod val="20000"/>
              <a:lumOff val="80000"/>
            </a:schemeClr>
          </a:solidFill>
          <a:ln>
            <a:noFill/>
          </a:ln>
        </p:spPr>
        <p:txBody>
          <a:bodyPr spcFirstLastPara="1" wrap="square" lIns="182875" tIns="91425" rIns="18287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buClr>
                <a:schemeClr val="dk1"/>
              </a:buClr>
              <a:buSzPts val="1100"/>
            </a:pPr>
            <a:r>
              <a:rPr lang="vi-VN" sz="2800" dirty="0">
                <a:latin typeface="#9Slide03 AmpleSoft" panose="02000000000000000000" pitchFamily="2" charset="0"/>
              </a:rPr>
              <a:t>Anh ấy </a:t>
            </a:r>
            <a:r>
              <a:rPr lang="en-US" sz="2800" b="1" dirty="0" err="1">
                <a:latin typeface="#9Slide03 AmpleSoft" panose="02000000000000000000" pitchFamily="2" charset="0"/>
              </a:rPr>
              <a:t>rất</a:t>
            </a:r>
            <a:r>
              <a:rPr lang="en-US" sz="2800" b="1" dirty="0">
                <a:latin typeface="#9Slide03 AmpleSoft" panose="02000000000000000000" pitchFamily="2" charset="0"/>
              </a:rPr>
              <a:t> k</a:t>
            </a:r>
            <a:r>
              <a:rPr lang="vi-VN" sz="2800" b="1" dirty="0">
                <a:latin typeface="#9Slide03 AmpleSoft" panose="02000000000000000000" pitchFamily="2" charset="0"/>
              </a:rPr>
              <a:t>hoẻ</a:t>
            </a:r>
            <a:r>
              <a:rPr lang="en-US" sz="2800" b="1" dirty="0">
                <a:latin typeface="#9Slide03 AmpleSoft" panose="02000000000000000000" pitchFamily="2" charset="0"/>
              </a:rPr>
              <a:t>, </a:t>
            </a:r>
            <a:r>
              <a:rPr lang="en-US" sz="2800" b="1" dirty="0" err="1">
                <a:latin typeface="#9Slide03 AmpleSoft" panose="02000000000000000000" pitchFamily="2" charset="0"/>
              </a:rPr>
              <a:t>sức</a:t>
            </a:r>
            <a:r>
              <a:rPr lang="en-US" sz="2800" b="1" dirty="0">
                <a:latin typeface="#9Slide03 AmpleSoft" panose="02000000000000000000" pitchFamily="2" charset="0"/>
              </a:rPr>
              <a:t> </a:t>
            </a:r>
            <a:r>
              <a:rPr lang="en-US" sz="2800" b="1" dirty="0" err="1">
                <a:latin typeface="#9Slide03 AmpleSoft" panose="02000000000000000000" pitchFamily="2" charset="0"/>
              </a:rPr>
              <a:t>mạnh</a:t>
            </a:r>
            <a:r>
              <a:rPr lang="en-US" sz="2800" b="1" dirty="0">
                <a:latin typeface="#9Slide03 AmpleSoft" panose="02000000000000000000" pitchFamily="2" charset="0"/>
              </a:rPr>
              <a:t> </a:t>
            </a:r>
            <a:r>
              <a:rPr lang="en-US" sz="2800" b="1" dirty="0" err="1">
                <a:latin typeface="#9Slide03 AmpleSoft" panose="02000000000000000000" pitchFamily="2" charset="0"/>
              </a:rPr>
              <a:t>ngang</a:t>
            </a:r>
            <a:r>
              <a:rPr lang="en-US" sz="2800" b="1" dirty="0">
                <a:latin typeface="#9Slide03 AmpleSoft" panose="02000000000000000000" pitchFamily="2" charset="0"/>
              </a:rPr>
              <a:t> </a:t>
            </a:r>
            <a:r>
              <a:rPr lang="en-US" sz="2800" b="1" dirty="0" err="1">
                <a:latin typeface="#9Slide03 AmpleSoft" panose="02000000000000000000" pitchFamily="2" charset="0"/>
              </a:rPr>
              <a:t>với</a:t>
            </a:r>
            <a:r>
              <a:rPr lang="en-US" sz="2800" b="1" dirty="0">
                <a:latin typeface="#9Slide03 AmpleSoft" panose="02000000000000000000" pitchFamily="2" charset="0"/>
              </a:rPr>
              <a:t> </a:t>
            </a:r>
            <a:r>
              <a:rPr lang="vi-VN" sz="2800" b="1" dirty="0">
                <a:latin typeface="#9Slide03 AmpleSoft" panose="02000000000000000000" pitchFamily="2" charset="0"/>
              </a:rPr>
              <a:t>voi</a:t>
            </a:r>
            <a:r>
              <a:rPr lang="vi-VN" sz="2800" dirty="0">
                <a:latin typeface="#9Slide03 AmpleSoft" panose="02000000000000000000" pitchFamily="2" charset="0"/>
              </a:rPr>
              <a:t>, làm việc suốt từ sáng đến tối không nghỉ.</a:t>
            </a:r>
            <a:endParaRPr sz="4800" dirty="0">
              <a:solidFill>
                <a:schemeClr val="tx1"/>
              </a:solidFill>
              <a:latin typeface="#9Slide03 AmpleSoft" panose="02000000000000000000" pitchFamily="2" charset="0"/>
              <a:ea typeface="Roboto"/>
              <a:cs typeface="Roboto"/>
              <a:sym typeface="Roboto"/>
            </a:endParaRPr>
          </a:p>
        </p:txBody>
      </p:sp>
      <p:sp>
        <p:nvSpPr>
          <p:cNvPr id="8" name="Google Shape;458;p24">
            <a:extLst>
              <a:ext uri="{FF2B5EF4-FFF2-40B4-BE49-F238E27FC236}">
                <a16:creationId xmlns:a16="http://schemas.microsoft.com/office/drawing/2014/main" id="{0186A908-7093-F07E-400E-3CECD6E21EBF}"/>
              </a:ext>
            </a:extLst>
          </p:cNvPr>
          <p:cNvSpPr/>
          <p:nvPr/>
        </p:nvSpPr>
        <p:spPr>
          <a:xfrm>
            <a:off x="591015" y="2680588"/>
            <a:ext cx="5040352" cy="1613898"/>
          </a:xfrm>
          <a:prstGeom prst="roundRect">
            <a:avLst>
              <a:gd name="adj" fmla="val 20289"/>
            </a:avLst>
          </a:prstGeom>
          <a:solidFill>
            <a:schemeClr val="accent4">
              <a:lumMod val="20000"/>
              <a:lumOff val="80000"/>
            </a:schemeClr>
          </a:solidFill>
          <a:ln>
            <a:noFill/>
          </a:ln>
        </p:spPr>
        <p:txBody>
          <a:bodyPr spcFirstLastPara="1" wrap="square" lIns="182875" tIns="91425" rIns="18287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buClr>
                <a:schemeClr val="dk1"/>
              </a:buClr>
              <a:buSzPts val="1100"/>
            </a:pPr>
            <a:r>
              <a:rPr lang="en-US" sz="2800" dirty="0" err="1">
                <a:latin typeface="#9Slide03 AmpleSoft" panose="02000000000000000000" pitchFamily="2" charset="0"/>
              </a:rPr>
              <a:t>Đúng</a:t>
            </a:r>
            <a:r>
              <a:rPr lang="en-US" sz="2800" dirty="0">
                <a:latin typeface="#9Slide03 AmpleSoft" panose="02000000000000000000" pitchFamily="2" charset="0"/>
              </a:rPr>
              <a:t> </a:t>
            </a:r>
            <a:r>
              <a:rPr lang="en-US" sz="2800" dirty="0" err="1">
                <a:latin typeface="#9Slide03 AmpleSoft" panose="02000000000000000000" pitchFamily="2" charset="0"/>
              </a:rPr>
              <a:t>là</a:t>
            </a:r>
            <a:r>
              <a:rPr lang="en-US" sz="2800" dirty="0">
                <a:latin typeface="#9Slide03 AmpleSoft" panose="02000000000000000000" pitchFamily="2" charset="0"/>
              </a:rPr>
              <a:t> </a:t>
            </a:r>
            <a:r>
              <a:rPr lang="en-US" sz="2800" b="1" dirty="0">
                <a:latin typeface="#9Slide03 AmpleSoft" panose="02000000000000000000" pitchFamily="2" charset="0"/>
              </a:rPr>
              <a:t>cha </a:t>
            </a:r>
            <a:r>
              <a:rPr lang="en-US" sz="2800" b="1" dirty="0" err="1">
                <a:latin typeface="#9Slide03 AmpleSoft" panose="02000000000000000000" pitchFamily="2" charset="0"/>
              </a:rPr>
              <a:t>nào</a:t>
            </a:r>
            <a:r>
              <a:rPr lang="en-US" sz="2800" b="1" dirty="0">
                <a:latin typeface="#9Slide03 AmpleSoft" panose="02000000000000000000" pitchFamily="2" charset="0"/>
              </a:rPr>
              <a:t> con </a:t>
            </a:r>
            <a:r>
              <a:rPr lang="en-US" sz="2800" b="1" dirty="0" err="1">
                <a:latin typeface="#9Slide03 AmpleSoft" panose="02000000000000000000" pitchFamily="2" charset="0"/>
              </a:rPr>
              <a:t>nấy</a:t>
            </a:r>
            <a:r>
              <a:rPr lang="vi-VN" sz="2800" dirty="0">
                <a:latin typeface="#9Slide03 AmpleSoft" panose="02000000000000000000" pitchFamily="2" charset="0"/>
              </a:rPr>
              <a:t>,</a:t>
            </a:r>
            <a:r>
              <a:rPr lang="en-US" sz="2800" dirty="0">
                <a:latin typeface="#9Slide03 AmpleSoft" panose="02000000000000000000" pitchFamily="2" charset="0"/>
              </a:rPr>
              <a:t> </a:t>
            </a:r>
            <a:r>
              <a:rPr lang="en-US" sz="2800" dirty="0" err="1">
                <a:latin typeface="#9Slide03 AmpleSoft" panose="02000000000000000000" pitchFamily="2" charset="0"/>
              </a:rPr>
              <a:t>tài</a:t>
            </a:r>
            <a:r>
              <a:rPr lang="en-US" sz="2800" dirty="0">
                <a:latin typeface="#9Slide03 AmpleSoft" panose="02000000000000000000" pitchFamily="2" charset="0"/>
              </a:rPr>
              <a:t> </a:t>
            </a:r>
            <a:r>
              <a:rPr lang="en-US" sz="2800" dirty="0" err="1">
                <a:latin typeface="#9Slide03 AmpleSoft" panose="02000000000000000000" pitchFamily="2" charset="0"/>
              </a:rPr>
              <a:t>giỏi</a:t>
            </a:r>
            <a:r>
              <a:rPr lang="en-US" sz="2800" dirty="0">
                <a:latin typeface="#9Slide03 AmpleSoft" panose="02000000000000000000" pitchFamily="2" charset="0"/>
              </a:rPr>
              <a:t>, </a:t>
            </a:r>
            <a:r>
              <a:rPr lang="en-US" sz="2800" dirty="0" err="1">
                <a:latin typeface="#9Slide03 AmpleSoft" panose="02000000000000000000" pitchFamily="2" charset="0"/>
              </a:rPr>
              <a:t>hoạt</a:t>
            </a:r>
            <a:r>
              <a:rPr lang="en-US" sz="2800" dirty="0">
                <a:latin typeface="#9Slide03 AmpleSoft" panose="02000000000000000000" pitchFamily="2" charset="0"/>
              </a:rPr>
              <a:t> </a:t>
            </a:r>
            <a:r>
              <a:rPr lang="en-US" sz="2800" dirty="0" err="1">
                <a:latin typeface="#9Slide03 AmpleSoft" panose="02000000000000000000" pitchFamily="2" charset="0"/>
              </a:rPr>
              <a:t>bát</a:t>
            </a:r>
            <a:r>
              <a:rPr lang="en-US" sz="2800" dirty="0">
                <a:latin typeface="#9Slide03 AmpleSoft" panose="02000000000000000000" pitchFamily="2" charset="0"/>
              </a:rPr>
              <a:t>, </a:t>
            </a:r>
            <a:r>
              <a:rPr lang="en-US" sz="2800" dirty="0" err="1">
                <a:latin typeface="#9Slide03 AmpleSoft" panose="02000000000000000000" pitchFamily="2" charset="0"/>
              </a:rPr>
              <a:t>làm</a:t>
            </a:r>
            <a:r>
              <a:rPr lang="en-US" sz="2800" dirty="0">
                <a:latin typeface="#9Slide03 AmpleSoft" panose="02000000000000000000" pitchFamily="2" charset="0"/>
              </a:rPr>
              <a:t> </a:t>
            </a:r>
            <a:r>
              <a:rPr lang="en-US" sz="2800" dirty="0" err="1">
                <a:latin typeface="#9Slide03 AmpleSoft" panose="02000000000000000000" pitchFamily="2" charset="0"/>
              </a:rPr>
              <a:t>rạng</a:t>
            </a:r>
            <a:r>
              <a:rPr lang="en-US" sz="2800" dirty="0">
                <a:latin typeface="#9Slide03 AmpleSoft" panose="02000000000000000000" pitchFamily="2" charset="0"/>
              </a:rPr>
              <a:t> </a:t>
            </a:r>
            <a:r>
              <a:rPr lang="en-US" sz="2800" dirty="0" err="1">
                <a:latin typeface="#9Slide03 AmpleSoft" panose="02000000000000000000" pitchFamily="2" charset="0"/>
              </a:rPr>
              <a:t>rỡ</a:t>
            </a:r>
            <a:r>
              <a:rPr lang="en-US" sz="2800" dirty="0">
                <a:latin typeface="#9Slide03 AmpleSoft" panose="02000000000000000000" pitchFamily="2" charset="0"/>
              </a:rPr>
              <a:t> </a:t>
            </a:r>
            <a:r>
              <a:rPr lang="en-US" sz="2800" dirty="0" err="1">
                <a:latin typeface="#9Slide03 AmpleSoft" panose="02000000000000000000" pitchFamily="2" charset="0"/>
              </a:rPr>
              <a:t>tổ</a:t>
            </a:r>
            <a:r>
              <a:rPr lang="en-US" sz="2800" dirty="0">
                <a:latin typeface="#9Slide03 AmpleSoft" panose="02000000000000000000" pitchFamily="2" charset="0"/>
              </a:rPr>
              <a:t> </a:t>
            </a:r>
            <a:r>
              <a:rPr lang="en-US" sz="2800" dirty="0" err="1">
                <a:latin typeface="#9Slide03 AmpleSoft" panose="02000000000000000000" pitchFamily="2" charset="0"/>
              </a:rPr>
              <a:t>tông</a:t>
            </a:r>
            <a:r>
              <a:rPr lang="en-US" sz="2800" dirty="0">
                <a:latin typeface="#9Slide03 AmpleSoft" panose="02000000000000000000" pitchFamily="2" charset="0"/>
              </a:rPr>
              <a:t> </a:t>
            </a:r>
            <a:r>
              <a:rPr lang="en-US" sz="2800" dirty="0" err="1">
                <a:latin typeface="#9Slide03 AmpleSoft" panose="02000000000000000000" pitchFamily="2" charset="0"/>
              </a:rPr>
              <a:t>quá</a:t>
            </a:r>
            <a:r>
              <a:rPr lang="en-US" sz="2800" dirty="0">
                <a:latin typeface="#9Slide03 AmpleSoft" panose="02000000000000000000" pitchFamily="2" charset="0"/>
              </a:rPr>
              <a:t>!</a:t>
            </a:r>
            <a:endParaRPr sz="4800" dirty="0">
              <a:solidFill>
                <a:schemeClr val="tx1"/>
              </a:solidFill>
              <a:latin typeface="#9Slide03 AmpleSoft" panose="02000000000000000000" pitchFamily="2" charset="0"/>
              <a:ea typeface="Roboto"/>
              <a:cs typeface="Roboto"/>
              <a:sym typeface="Roboto"/>
            </a:endParaRPr>
          </a:p>
        </p:txBody>
      </p:sp>
      <p:sp>
        <p:nvSpPr>
          <p:cNvPr id="9" name="Google Shape;458;p24">
            <a:extLst>
              <a:ext uri="{FF2B5EF4-FFF2-40B4-BE49-F238E27FC236}">
                <a16:creationId xmlns:a16="http://schemas.microsoft.com/office/drawing/2014/main" id="{FF9E986F-6B04-FFB3-25CE-4A621CCC03BE}"/>
              </a:ext>
            </a:extLst>
          </p:cNvPr>
          <p:cNvSpPr/>
          <p:nvPr/>
        </p:nvSpPr>
        <p:spPr>
          <a:xfrm>
            <a:off x="6560636" y="2701853"/>
            <a:ext cx="5040350" cy="1613898"/>
          </a:xfrm>
          <a:prstGeom prst="roundRect">
            <a:avLst>
              <a:gd name="adj" fmla="val 16834"/>
            </a:avLst>
          </a:prstGeom>
          <a:solidFill>
            <a:schemeClr val="accent4">
              <a:lumMod val="20000"/>
              <a:lumOff val="80000"/>
            </a:schemeClr>
          </a:solidFill>
          <a:ln>
            <a:noFill/>
          </a:ln>
        </p:spPr>
        <p:txBody>
          <a:bodyPr spcFirstLastPara="1" wrap="square" lIns="182875" tIns="91425" rIns="18287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buClr>
                <a:schemeClr val="dk1"/>
              </a:buClr>
              <a:buSzPts val="1100"/>
            </a:pPr>
            <a:r>
              <a:rPr lang="en-US" sz="2800" dirty="0" err="1">
                <a:latin typeface="#9Slide03 AmpleSoft" panose="02000000000000000000" pitchFamily="2" charset="0"/>
              </a:rPr>
              <a:t>Đúng</a:t>
            </a:r>
            <a:r>
              <a:rPr lang="en-US" sz="2800" dirty="0">
                <a:latin typeface="#9Slide03 AmpleSoft" panose="02000000000000000000" pitchFamily="2" charset="0"/>
              </a:rPr>
              <a:t> </a:t>
            </a:r>
            <a:r>
              <a:rPr lang="en-US" sz="2800" dirty="0" err="1">
                <a:latin typeface="#9Slide03 AmpleSoft" panose="02000000000000000000" pitchFamily="2" charset="0"/>
              </a:rPr>
              <a:t>là</a:t>
            </a:r>
            <a:r>
              <a:rPr lang="en-US" sz="2800" dirty="0">
                <a:latin typeface="#9Slide03 AmpleSoft" panose="02000000000000000000" pitchFamily="2" charset="0"/>
              </a:rPr>
              <a:t> </a:t>
            </a:r>
            <a:r>
              <a:rPr lang="en-US" sz="2800" b="1" dirty="0">
                <a:latin typeface="#9Slide03 AmpleSoft" panose="02000000000000000000" pitchFamily="2" charset="0"/>
              </a:rPr>
              <a:t>2 cha con </a:t>
            </a:r>
            <a:r>
              <a:rPr lang="en-US" sz="2800" b="1" dirty="0" err="1">
                <a:latin typeface="#9Slide03 AmpleSoft" panose="02000000000000000000" pitchFamily="2" charset="0"/>
              </a:rPr>
              <a:t>rất</a:t>
            </a:r>
            <a:r>
              <a:rPr lang="en-US" sz="2800" b="1" dirty="0">
                <a:latin typeface="#9Slide03 AmpleSoft" panose="02000000000000000000" pitchFamily="2" charset="0"/>
              </a:rPr>
              <a:t> </a:t>
            </a:r>
            <a:r>
              <a:rPr lang="en-US" sz="2800" b="1" dirty="0" err="1">
                <a:latin typeface="#9Slide03 AmpleSoft" panose="02000000000000000000" pitchFamily="2" charset="0"/>
              </a:rPr>
              <a:t>giống</a:t>
            </a:r>
            <a:r>
              <a:rPr lang="en-US" sz="2800" b="1" dirty="0">
                <a:latin typeface="#9Slide03 AmpleSoft" panose="02000000000000000000" pitchFamily="2" charset="0"/>
              </a:rPr>
              <a:t> </a:t>
            </a:r>
            <a:r>
              <a:rPr lang="en-US" sz="2800" b="1" dirty="0" err="1">
                <a:latin typeface="#9Slide03 AmpleSoft" panose="02000000000000000000" pitchFamily="2" charset="0"/>
              </a:rPr>
              <a:t>nhau</a:t>
            </a:r>
            <a:r>
              <a:rPr lang="en-US" sz="2800" dirty="0">
                <a:latin typeface="#9Slide03 AmpleSoft" panose="02000000000000000000" pitchFamily="2" charset="0"/>
              </a:rPr>
              <a:t>, </a:t>
            </a:r>
            <a:r>
              <a:rPr lang="en-US" sz="2800" dirty="0" err="1">
                <a:latin typeface="#9Slide03 AmpleSoft" panose="02000000000000000000" pitchFamily="2" charset="0"/>
              </a:rPr>
              <a:t>tài</a:t>
            </a:r>
            <a:r>
              <a:rPr lang="en-US" sz="2800" dirty="0">
                <a:latin typeface="#9Slide03 AmpleSoft" panose="02000000000000000000" pitchFamily="2" charset="0"/>
              </a:rPr>
              <a:t> </a:t>
            </a:r>
            <a:r>
              <a:rPr lang="en-US" sz="2800" dirty="0" err="1">
                <a:latin typeface="#9Slide03 AmpleSoft" panose="02000000000000000000" pitchFamily="2" charset="0"/>
              </a:rPr>
              <a:t>giỏi</a:t>
            </a:r>
            <a:r>
              <a:rPr lang="en-US" sz="2800" dirty="0">
                <a:latin typeface="#9Slide03 AmpleSoft" panose="02000000000000000000" pitchFamily="2" charset="0"/>
              </a:rPr>
              <a:t>, </a:t>
            </a:r>
            <a:r>
              <a:rPr lang="en-US" sz="2800" dirty="0" err="1">
                <a:latin typeface="#9Slide03 AmpleSoft" panose="02000000000000000000" pitchFamily="2" charset="0"/>
              </a:rPr>
              <a:t>hoạt</a:t>
            </a:r>
            <a:r>
              <a:rPr lang="en-US" sz="2800" dirty="0">
                <a:latin typeface="#9Slide03 AmpleSoft" panose="02000000000000000000" pitchFamily="2" charset="0"/>
              </a:rPr>
              <a:t> </a:t>
            </a:r>
            <a:r>
              <a:rPr lang="en-US" sz="2800" dirty="0" err="1">
                <a:latin typeface="#9Slide03 AmpleSoft" panose="02000000000000000000" pitchFamily="2" charset="0"/>
              </a:rPr>
              <a:t>bát</a:t>
            </a:r>
            <a:r>
              <a:rPr lang="en-US" sz="2800" dirty="0">
                <a:latin typeface="#9Slide03 AmpleSoft" panose="02000000000000000000" pitchFamily="2" charset="0"/>
              </a:rPr>
              <a:t>, </a:t>
            </a:r>
            <a:r>
              <a:rPr lang="en-US" sz="2800" dirty="0" err="1">
                <a:latin typeface="#9Slide03 AmpleSoft" panose="02000000000000000000" pitchFamily="2" charset="0"/>
              </a:rPr>
              <a:t>làm</a:t>
            </a:r>
            <a:r>
              <a:rPr lang="en-US" sz="2800" dirty="0">
                <a:latin typeface="#9Slide03 AmpleSoft" panose="02000000000000000000" pitchFamily="2" charset="0"/>
              </a:rPr>
              <a:t> </a:t>
            </a:r>
            <a:r>
              <a:rPr lang="en-US" sz="2800" dirty="0" err="1">
                <a:latin typeface="#9Slide03 AmpleSoft" panose="02000000000000000000" pitchFamily="2" charset="0"/>
              </a:rPr>
              <a:t>rạng</a:t>
            </a:r>
            <a:r>
              <a:rPr lang="en-US" sz="2800" dirty="0">
                <a:latin typeface="#9Slide03 AmpleSoft" panose="02000000000000000000" pitchFamily="2" charset="0"/>
              </a:rPr>
              <a:t> </a:t>
            </a:r>
            <a:r>
              <a:rPr lang="en-US" sz="2800" dirty="0" err="1">
                <a:latin typeface="#9Slide03 AmpleSoft" panose="02000000000000000000" pitchFamily="2" charset="0"/>
              </a:rPr>
              <a:t>rỡ</a:t>
            </a:r>
            <a:r>
              <a:rPr lang="en-US" sz="2800" dirty="0">
                <a:latin typeface="#9Slide03 AmpleSoft" panose="02000000000000000000" pitchFamily="2" charset="0"/>
              </a:rPr>
              <a:t> </a:t>
            </a:r>
            <a:r>
              <a:rPr lang="en-US" sz="2800" dirty="0" err="1">
                <a:latin typeface="#9Slide03 AmpleSoft" panose="02000000000000000000" pitchFamily="2" charset="0"/>
              </a:rPr>
              <a:t>tổ</a:t>
            </a:r>
            <a:r>
              <a:rPr lang="en-US" sz="2800" dirty="0">
                <a:latin typeface="#9Slide03 AmpleSoft" panose="02000000000000000000" pitchFamily="2" charset="0"/>
              </a:rPr>
              <a:t> </a:t>
            </a:r>
            <a:r>
              <a:rPr lang="en-US" sz="2800" dirty="0" err="1">
                <a:latin typeface="#9Slide03 AmpleSoft" panose="02000000000000000000" pitchFamily="2" charset="0"/>
              </a:rPr>
              <a:t>tông</a:t>
            </a:r>
            <a:r>
              <a:rPr lang="en-US" sz="2800" dirty="0">
                <a:latin typeface="#9Slide03 AmpleSoft" panose="02000000000000000000" pitchFamily="2" charset="0"/>
              </a:rPr>
              <a:t> </a:t>
            </a:r>
            <a:r>
              <a:rPr lang="en-US" sz="2800" dirty="0" err="1">
                <a:latin typeface="#9Slide03 AmpleSoft" panose="02000000000000000000" pitchFamily="2" charset="0"/>
              </a:rPr>
              <a:t>quá</a:t>
            </a:r>
            <a:r>
              <a:rPr lang="en-US" sz="2800" dirty="0">
                <a:latin typeface="#9Slide03 AmpleSoft" panose="02000000000000000000" pitchFamily="2" charset="0"/>
              </a:rPr>
              <a:t>!</a:t>
            </a:r>
            <a:endParaRPr lang="en-US" sz="4800" dirty="0">
              <a:solidFill>
                <a:schemeClr val="tx1"/>
              </a:solidFill>
              <a:latin typeface="#9Slide03 AmpleSoft" panose="02000000000000000000" pitchFamily="2" charset="0"/>
              <a:ea typeface="Roboto"/>
              <a:cs typeface="Roboto"/>
              <a:sym typeface="Roboto"/>
            </a:endParaRPr>
          </a:p>
        </p:txBody>
      </p:sp>
      <p:sp>
        <p:nvSpPr>
          <p:cNvPr id="10" name="TextBox 9">
            <a:extLst>
              <a:ext uri="{FF2B5EF4-FFF2-40B4-BE49-F238E27FC236}">
                <a16:creationId xmlns:a16="http://schemas.microsoft.com/office/drawing/2014/main" id="{96182A89-778D-FE03-2806-6F267373A46F}"/>
              </a:ext>
            </a:extLst>
          </p:cNvPr>
          <p:cNvSpPr txBox="1"/>
          <p:nvPr/>
        </p:nvSpPr>
        <p:spPr>
          <a:xfrm flipH="1">
            <a:off x="6560636" y="5036801"/>
            <a:ext cx="5040350" cy="1384995"/>
          </a:xfrm>
          <a:prstGeom prst="rect">
            <a:avLst/>
          </a:prstGeom>
          <a:noFill/>
        </p:spPr>
        <p:txBody>
          <a:bodyPr wrap="square" rtlCol="0">
            <a:spAutoFit/>
          </a:bodyPr>
          <a:lstStyle/>
          <a:p>
            <a:pPr algn="just"/>
            <a:r>
              <a:rPr lang="en-US" sz="2800" dirty="0">
                <a:solidFill>
                  <a:srgbClr val="FF0000"/>
                </a:solidFill>
                <a:latin typeface="#9Slide03 AmpleSoft" panose="02000000000000000000" pitchFamily="2" charset="0"/>
                <a:sym typeface="Wingdings" panose="05000000000000000000" pitchFamily="2" charset="2"/>
              </a:rPr>
              <a:t> </a:t>
            </a:r>
            <a:r>
              <a:rPr lang="en-US" sz="2800" dirty="0" err="1">
                <a:solidFill>
                  <a:srgbClr val="FF0000"/>
                </a:solidFill>
                <a:latin typeface="#9Slide03 AmpleSoft" panose="02000000000000000000" pitchFamily="2" charset="0"/>
              </a:rPr>
              <a:t>Diễn</a:t>
            </a:r>
            <a:r>
              <a:rPr lang="en-US" sz="2800" dirty="0">
                <a:solidFill>
                  <a:srgbClr val="FF0000"/>
                </a:solidFill>
                <a:latin typeface="#9Slide03 AmpleSoft" panose="02000000000000000000" pitchFamily="2" charset="0"/>
              </a:rPr>
              <a:t> </a:t>
            </a:r>
            <a:r>
              <a:rPr lang="en-US" sz="2800" dirty="0" err="1">
                <a:solidFill>
                  <a:srgbClr val="FF0000"/>
                </a:solidFill>
                <a:latin typeface="#9Slide03 AmpleSoft" panose="02000000000000000000" pitchFamily="2" charset="0"/>
              </a:rPr>
              <a:t>đạt</a:t>
            </a:r>
            <a:r>
              <a:rPr lang="en-US" sz="2800" dirty="0">
                <a:solidFill>
                  <a:srgbClr val="FF0000"/>
                </a:solidFill>
                <a:latin typeface="#9Slide03 AmpleSoft" panose="02000000000000000000" pitchFamily="2" charset="0"/>
              </a:rPr>
              <a:t> </a:t>
            </a:r>
            <a:r>
              <a:rPr lang="en-US" sz="2800" dirty="0" err="1">
                <a:solidFill>
                  <a:srgbClr val="FF0000"/>
                </a:solidFill>
                <a:latin typeface="#9Slide03 AmpleSoft" panose="02000000000000000000" pitchFamily="2" charset="0"/>
              </a:rPr>
              <a:t>dài</a:t>
            </a:r>
            <a:r>
              <a:rPr lang="en-US" sz="2800" dirty="0">
                <a:solidFill>
                  <a:srgbClr val="FF0000"/>
                </a:solidFill>
                <a:latin typeface="#9Slide03 AmpleSoft" panose="02000000000000000000" pitchFamily="2" charset="0"/>
              </a:rPr>
              <a:t> </a:t>
            </a:r>
            <a:r>
              <a:rPr lang="en-US" sz="2800" dirty="0" err="1">
                <a:solidFill>
                  <a:srgbClr val="FF0000"/>
                </a:solidFill>
                <a:latin typeface="#9Slide03 AmpleSoft" panose="02000000000000000000" pitchFamily="2" charset="0"/>
              </a:rPr>
              <a:t>dòng</a:t>
            </a:r>
            <a:r>
              <a:rPr lang="en-US" sz="2800" dirty="0">
                <a:solidFill>
                  <a:srgbClr val="FF0000"/>
                </a:solidFill>
                <a:latin typeface="#9Slide03 AmpleSoft" panose="02000000000000000000" pitchFamily="2" charset="0"/>
              </a:rPr>
              <a:t>, </a:t>
            </a:r>
            <a:r>
              <a:rPr lang="en-US" sz="2800" dirty="0" err="1">
                <a:solidFill>
                  <a:srgbClr val="FF0000"/>
                </a:solidFill>
                <a:latin typeface="#9Slide03 AmpleSoft" panose="02000000000000000000" pitchFamily="2" charset="0"/>
              </a:rPr>
              <a:t>đúng</a:t>
            </a:r>
            <a:r>
              <a:rPr lang="en-US" sz="2800" dirty="0">
                <a:solidFill>
                  <a:srgbClr val="FF0000"/>
                </a:solidFill>
                <a:latin typeface="#9Slide03 AmpleSoft" panose="02000000000000000000" pitchFamily="2" charset="0"/>
              </a:rPr>
              <a:t> </a:t>
            </a:r>
            <a:r>
              <a:rPr lang="en-US" sz="2800" dirty="0" err="1">
                <a:solidFill>
                  <a:srgbClr val="FF0000"/>
                </a:solidFill>
                <a:latin typeface="#9Slide03 AmpleSoft" panose="02000000000000000000" pitchFamily="2" charset="0"/>
              </a:rPr>
              <a:t>nghĩa</a:t>
            </a:r>
            <a:r>
              <a:rPr lang="en-US" sz="2800" dirty="0">
                <a:solidFill>
                  <a:srgbClr val="FF0000"/>
                </a:solidFill>
                <a:latin typeface="#9Slide03 AmpleSoft" panose="02000000000000000000" pitchFamily="2" charset="0"/>
              </a:rPr>
              <a:t> </a:t>
            </a:r>
            <a:r>
              <a:rPr lang="en-US" sz="2800" dirty="0" err="1">
                <a:solidFill>
                  <a:srgbClr val="FF0000"/>
                </a:solidFill>
                <a:latin typeface="#9Slide03 AmpleSoft" panose="02000000000000000000" pitchFamily="2" charset="0"/>
              </a:rPr>
              <a:t>đen</a:t>
            </a:r>
            <a:r>
              <a:rPr lang="en-US" sz="2800" dirty="0">
                <a:solidFill>
                  <a:srgbClr val="FF0000"/>
                </a:solidFill>
                <a:latin typeface="#9Slide03 AmpleSoft" panose="02000000000000000000" pitchFamily="2" charset="0"/>
              </a:rPr>
              <a:t> + </a:t>
            </a:r>
            <a:r>
              <a:rPr lang="en-US" sz="2800" dirty="0" err="1">
                <a:solidFill>
                  <a:srgbClr val="FF0000"/>
                </a:solidFill>
                <a:latin typeface="#9Slide03 AmpleSoft" panose="02000000000000000000" pitchFamily="2" charset="0"/>
              </a:rPr>
              <a:t>Chưa</a:t>
            </a:r>
            <a:r>
              <a:rPr lang="en-US" sz="2800" dirty="0">
                <a:solidFill>
                  <a:srgbClr val="FF0000"/>
                </a:solidFill>
                <a:latin typeface="#9Slide03 AmpleSoft" panose="02000000000000000000" pitchFamily="2" charset="0"/>
              </a:rPr>
              <a:t> </a:t>
            </a:r>
            <a:r>
              <a:rPr lang="en-US" sz="2800" dirty="0" err="1">
                <a:solidFill>
                  <a:srgbClr val="FF0000"/>
                </a:solidFill>
                <a:latin typeface="#9Slide03 AmpleSoft" panose="02000000000000000000" pitchFamily="2" charset="0"/>
              </a:rPr>
              <a:t>thể</a:t>
            </a:r>
            <a:r>
              <a:rPr lang="en-US" sz="2800" dirty="0">
                <a:solidFill>
                  <a:srgbClr val="FF0000"/>
                </a:solidFill>
                <a:latin typeface="#9Slide03 AmpleSoft" panose="02000000000000000000" pitchFamily="2" charset="0"/>
              </a:rPr>
              <a:t> </a:t>
            </a:r>
            <a:r>
              <a:rPr lang="en-US" sz="2800" dirty="0" err="1">
                <a:solidFill>
                  <a:srgbClr val="FF0000"/>
                </a:solidFill>
                <a:latin typeface="#9Slide03 AmpleSoft" panose="02000000000000000000" pitchFamily="2" charset="0"/>
              </a:rPr>
              <a:t>hiện</a:t>
            </a:r>
            <a:r>
              <a:rPr lang="en-US" sz="2800" dirty="0">
                <a:solidFill>
                  <a:srgbClr val="FF0000"/>
                </a:solidFill>
                <a:latin typeface="#9Slide03 AmpleSoft" panose="02000000000000000000" pitchFamily="2" charset="0"/>
              </a:rPr>
              <a:t> </a:t>
            </a:r>
            <a:r>
              <a:rPr lang="en-US" sz="2800" dirty="0" err="1">
                <a:solidFill>
                  <a:srgbClr val="FF0000"/>
                </a:solidFill>
                <a:latin typeface="#9Slide03 AmpleSoft" panose="02000000000000000000" pitchFamily="2" charset="0"/>
              </a:rPr>
              <a:t>được</a:t>
            </a:r>
            <a:r>
              <a:rPr lang="en-US" sz="2800" dirty="0">
                <a:solidFill>
                  <a:srgbClr val="FF0000"/>
                </a:solidFill>
                <a:latin typeface="#9Slide03 AmpleSoft" panose="02000000000000000000" pitchFamily="2" charset="0"/>
              </a:rPr>
              <a:t> </a:t>
            </a:r>
            <a:r>
              <a:rPr lang="en-US" sz="2800" dirty="0" err="1">
                <a:solidFill>
                  <a:srgbClr val="FF0000"/>
                </a:solidFill>
                <a:latin typeface="#9Slide03 AmpleSoft" panose="02000000000000000000" pitchFamily="2" charset="0"/>
              </a:rPr>
              <a:t>tính</a:t>
            </a:r>
            <a:r>
              <a:rPr lang="en-US" sz="2800" dirty="0">
                <a:solidFill>
                  <a:srgbClr val="FF0000"/>
                </a:solidFill>
                <a:latin typeface="#9Slide03 AmpleSoft" panose="02000000000000000000" pitchFamily="2" charset="0"/>
              </a:rPr>
              <a:t> </a:t>
            </a:r>
            <a:r>
              <a:rPr lang="en-US" sz="2800" dirty="0" err="1">
                <a:solidFill>
                  <a:srgbClr val="FF0000"/>
                </a:solidFill>
                <a:latin typeface="#9Slide03 AmpleSoft" panose="02000000000000000000" pitchFamily="2" charset="0"/>
              </a:rPr>
              <a:t>biểu</a:t>
            </a:r>
            <a:r>
              <a:rPr lang="en-US" sz="2800" dirty="0">
                <a:solidFill>
                  <a:srgbClr val="FF0000"/>
                </a:solidFill>
                <a:latin typeface="#9Slide03 AmpleSoft" panose="02000000000000000000" pitchFamily="2" charset="0"/>
              </a:rPr>
              <a:t> </a:t>
            </a:r>
            <a:r>
              <a:rPr lang="en-US" sz="2800" dirty="0" err="1">
                <a:solidFill>
                  <a:srgbClr val="FF0000"/>
                </a:solidFill>
                <a:latin typeface="#9Slide03 AmpleSoft" panose="02000000000000000000" pitchFamily="2" charset="0"/>
              </a:rPr>
              <a:t>cảm</a:t>
            </a:r>
            <a:endParaRPr lang="en-US" sz="2800" dirty="0">
              <a:solidFill>
                <a:srgbClr val="FF0000"/>
              </a:solidFill>
              <a:latin typeface="#9Slide03 AmpleSoft" panose="02000000000000000000" pitchFamily="2" charset="0"/>
            </a:endParaRPr>
          </a:p>
        </p:txBody>
      </p:sp>
    </p:spTree>
    <p:extLst>
      <p:ext uri="{BB962C8B-B14F-4D97-AF65-F5344CB8AC3E}">
        <p14:creationId xmlns:p14="http://schemas.microsoft.com/office/powerpoint/2010/main" val="13030962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8" grpId="0" animBg="1"/>
      <p:bldP spid="9"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15F82F-1E12-5AF9-86E1-9BAB34C2CCF6}"/>
              </a:ext>
            </a:extLst>
          </p:cNvPr>
          <p:cNvPicPr>
            <a:picLocks noChangeAspect="1"/>
          </p:cNvPicPr>
          <p:nvPr/>
        </p:nvPicPr>
        <p:blipFill>
          <a:blip r:embed="rId3"/>
          <a:stretch>
            <a:fillRect/>
          </a:stretch>
        </p:blipFill>
        <p:spPr>
          <a:xfrm>
            <a:off x="0" y="0"/>
            <a:ext cx="12192000" cy="6858000"/>
          </a:xfrm>
          <a:prstGeom prst="rect">
            <a:avLst/>
          </a:prstGeom>
        </p:spPr>
      </p:pic>
      <p:sp>
        <p:nvSpPr>
          <p:cNvPr id="13" name="Google Shape;458;p24">
            <a:extLst>
              <a:ext uri="{FF2B5EF4-FFF2-40B4-BE49-F238E27FC236}">
                <a16:creationId xmlns:a16="http://schemas.microsoft.com/office/drawing/2014/main" id="{A8F4BC50-2A9E-9FD3-550B-952801C04DED}"/>
              </a:ext>
            </a:extLst>
          </p:cNvPr>
          <p:cNvSpPr/>
          <p:nvPr/>
        </p:nvSpPr>
        <p:spPr>
          <a:xfrm>
            <a:off x="9585392" y="2162076"/>
            <a:ext cx="2301808" cy="1790254"/>
          </a:xfrm>
          <a:prstGeom prst="roundRect">
            <a:avLst>
              <a:gd name="adj" fmla="val 16840"/>
            </a:avLst>
          </a:prstGeom>
          <a:solidFill>
            <a:schemeClr val="accent6">
              <a:lumMod val="40000"/>
              <a:lumOff val="60000"/>
            </a:schemeClr>
          </a:solidFill>
          <a:ln>
            <a:noFill/>
          </a:ln>
        </p:spPr>
        <p:txBody>
          <a:bodyPr spcFirstLastPara="1" wrap="square" lIns="182875" tIns="91425" rIns="18287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400" dirty="0" err="1">
                <a:latin typeface="#9Slide03 AmpleSoft" panose="02000000000000000000" pitchFamily="2" charset="0"/>
              </a:rPr>
              <a:t>Được</a:t>
            </a:r>
            <a:r>
              <a:rPr lang="en-US" sz="2400" dirty="0">
                <a:latin typeface="#9Slide03 AmpleSoft" panose="02000000000000000000" pitchFamily="2" charset="0"/>
              </a:rPr>
              <a:t> </a:t>
            </a:r>
            <a:r>
              <a:rPr lang="en-US" sz="2400" dirty="0" err="1">
                <a:latin typeface="#9Slide03 AmpleSoft" panose="02000000000000000000" pitchFamily="2" charset="0"/>
              </a:rPr>
              <a:t>hiểu</a:t>
            </a:r>
            <a:r>
              <a:rPr lang="en-US" sz="2400" dirty="0">
                <a:latin typeface="#9Slide03 AmpleSoft" panose="02000000000000000000" pitchFamily="2" charset="0"/>
              </a:rPr>
              <a:t> </a:t>
            </a:r>
            <a:r>
              <a:rPr lang="en-US" sz="2400" dirty="0" err="1">
                <a:latin typeface="#9Slide03 AmpleSoft" panose="02000000000000000000" pitchFamily="2" charset="0"/>
              </a:rPr>
              <a:t>trực</a:t>
            </a:r>
            <a:r>
              <a:rPr lang="en-US" sz="2400" dirty="0">
                <a:latin typeface="#9Slide03 AmpleSoft" panose="02000000000000000000" pitchFamily="2" charset="0"/>
              </a:rPr>
              <a:t> </a:t>
            </a:r>
            <a:r>
              <a:rPr lang="en-US" sz="2400" dirty="0" err="1">
                <a:latin typeface="#9Slide03 AmpleSoft" panose="02000000000000000000" pitchFamily="2" charset="0"/>
              </a:rPr>
              <a:t>tiếp</a:t>
            </a:r>
            <a:r>
              <a:rPr lang="en-US" sz="2400" dirty="0">
                <a:latin typeface="#9Slide03 AmpleSoft" panose="02000000000000000000" pitchFamily="2" charset="0"/>
              </a:rPr>
              <a:t> </a:t>
            </a:r>
            <a:r>
              <a:rPr lang="en-US" sz="2400" dirty="0" err="1">
                <a:latin typeface="#9Slide03 AmpleSoft" panose="02000000000000000000" pitchFamily="2" charset="0"/>
              </a:rPr>
              <a:t>từ</a:t>
            </a:r>
            <a:r>
              <a:rPr lang="en-US" sz="2400" dirty="0">
                <a:latin typeface="#9Slide03 AmpleSoft" panose="02000000000000000000" pitchFamily="2" charset="0"/>
              </a:rPr>
              <a:t> </a:t>
            </a:r>
            <a:r>
              <a:rPr lang="en-US" sz="2400" dirty="0" err="1">
                <a:latin typeface="#9Slide03 AmpleSoft" panose="02000000000000000000" pitchFamily="2" charset="0"/>
              </a:rPr>
              <a:t>nghĩa</a:t>
            </a:r>
            <a:r>
              <a:rPr lang="en-US" sz="2400" dirty="0">
                <a:latin typeface="#9Slide03 AmpleSoft" panose="02000000000000000000" pitchFamily="2" charset="0"/>
              </a:rPr>
              <a:t> </a:t>
            </a:r>
            <a:r>
              <a:rPr lang="en-US" sz="2400" dirty="0" err="1">
                <a:latin typeface="#9Slide03 AmpleSoft" panose="02000000000000000000" pitchFamily="2" charset="0"/>
              </a:rPr>
              <a:t>của</a:t>
            </a:r>
            <a:r>
              <a:rPr lang="en-US" sz="2400" dirty="0">
                <a:latin typeface="#9Slide03 AmpleSoft" panose="02000000000000000000" pitchFamily="2" charset="0"/>
              </a:rPr>
              <a:t> </a:t>
            </a:r>
            <a:r>
              <a:rPr lang="en-US" sz="2400" dirty="0" err="1">
                <a:latin typeface="#9Slide03 AmpleSoft" panose="02000000000000000000" pitchFamily="2" charset="0"/>
              </a:rPr>
              <a:t>các</a:t>
            </a:r>
            <a:r>
              <a:rPr lang="en-US" sz="2400" dirty="0">
                <a:latin typeface="#9Slide03 AmpleSoft" panose="02000000000000000000" pitchFamily="2" charset="0"/>
              </a:rPr>
              <a:t> </a:t>
            </a:r>
            <a:r>
              <a:rPr lang="en-US" sz="2400" dirty="0" err="1">
                <a:latin typeface="#9Slide03 AmpleSoft" panose="02000000000000000000" pitchFamily="2" charset="0"/>
              </a:rPr>
              <a:t>từ</a:t>
            </a:r>
            <a:r>
              <a:rPr lang="en-US" sz="2400" dirty="0">
                <a:latin typeface="#9Slide03 AmpleSoft" panose="02000000000000000000" pitchFamily="2" charset="0"/>
              </a:rPr>
              <a:t> </a:t>
            </a:r>
            <a:r>
              <a:rPr lang="en-US" sz="2400" dirty="0" err="1">
                <a:latin typeface="#9Slide03 AmpleSoft" panose="02000000000000000000" pitchFamily="2" charset="0"/>
              </a:rPr>
              <a:t>tạo</a:t>
            </a:r>
            <a:r>
              <a:rPr lang="en-US" sz="2400" dirty="0">
                <a:latin typeface="#9Slide03 AmpleSoft" panose="02000000000000000000" pitchFamily="2" charset="0"/>
              </a:rPr>
              <a:t> </a:t>
            </a:r>
            <a:r>
              <a:rPr lang="en-US" sz="2400" dirty="0" err="1">
                <a:latin typeface="#9Slide03 AmpleSoft" panose="02000000000000000000" pitchFamily="2" charset="0"/>
              </a:rPr>
              <a:t>thành</a:t>
            </a:r>
            <a:endParaRPr lang="en-US" sz="2400" dirty="0">
              <a:latin typeface="#9Slide03 AmpleSoft" panose="02000000000000000000" pitchFamily="2" charset="0"/>
            </a:endParaRPr>
          </a:p>
        </p:txBody>
      </p:sp>
      <p:sp>
        <p:nvSpPr>
          <p:cNvPr id="14" name="Google Shape;458;p24">
            <a:extLst>
              <a:ext uri="{FF2B5EF4-FFF2-40B4-BE49-F238E27FC236}">
                <a16:creationId xmlns:a16="http://schemas.microsoft.com/office/drawing/2014/main" id="{1A6A8806-C8CE-446A-2C0E-E06AD9EAFDA7}"/>
              </a:ext>
            </a:extLst>
          </p:cNvPr>
          <p:cNvSpPr/>
          <p:nvPr/>
        </p:nvSpPr>
        <p:spPr>
          <a:xfrm>
            <a:off x="4937759" y="2183130"/>
            <a:ext cx="3084905" cy="759190"/>
          </a:xfrm>
          <a:prstGeom prst="roundRect">
            <a:avLst>
              <a:gd name="adj" fmla="val 50000"/>
            </a:avLst>
          </a:prstGeom>
          <a:solidFill>
            <a:schemeClr val="accent4">
              <a:lumMod val="40000"/>
              <a:lumOff val="60000"/>
            </a:schemeClr>
          </a:solidFill>
          <a:ln>
            <a:noFill/>
          </a:ln>
        </p:spPr>
        <p:txBody>
          <a:bodyPr spcFirstLastPara="1" wrap="square" lIns="182875" tIns="91425" rIns="18287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Clr>
                <a:schemeClr val="dk1"/>
              </a:buClr>
              <a:buSzPts val="1100"/>
              <a:buFont typeface="Arial"/>
              <a:buNone/>
            </a:pPr>
            <a:r>
              <a:rPr lang="en-US" sz="2400" dirty="0">
                <a:solidFill>
                  <a:schemeClr val="tx1"/>
                </a:solidFill>
                <a:latin typeface="#9Slide03 AmpleSoft" panose="02000000000000000000" pitchFamily="2" charset="0"/>
                <a:ea typeface="Roboto"/>
                <a:cs typeface="Roboto"/>
                <a:sym typeface="Roboto"/>
              </a:rPr>
              <a:t>T</a:t>
            </a:r>
            <a:r>
              <a:rPr lang="en" sz="2400" dirty="0">
                <a:solidFill>
                  <a:schemeClr val="tx1"/>
                </a:solidFill>
                <a:latin typeface="#9Slide03 AmpleSoft" panose="02000000000000000000" pitchFamily="2" charset="0"/>
                <a:ea typeface="Roboto"/>
                <a:cs typeface="Roboto"/>
                <a:sym typeface="Roboto"/>
              </a:rPr>
              <a:t>hả con săn sắt bắt con cá sộp</a:t>
            </a:r>
            <a:endParaRPr sz="2400" dirty="0">
              <a:solidFill>
                <a:schemeClr val="tx1"/>
              </a:solidFill>
              <a:latin typeface="#9Slide03 AmpleSoft" panose="02000000000000000000" pitchFamily="2" charset="0"/>
              <a:ea typeface="Roboto"/>
              <a:cs typeface="Roboto"/>
              <a:sym typeface="Roboto"/>
            </a:endParaRPr>
          </a:p>
        </p:txBody>
      </p:sp>
      <p:sp>
        <p:nvSpPr>
          <p:cNvPr id="15" name="Google Shape;458;p24">
            <a:extLst>
              <a:ext uri="{FF2B5EF4-FFF2-40B4-BE49-F238E27FC236}">
                <a16:creationId xmlns:a16="http://schemas.microsoft.com/office/drawing/2014/main" id="{2AE78C93-C6C2-C5FE-700B-38C3D4231F7D}"/>
              </a:ext>
            </a:extLst>
          </p:cNvPr>
          <p:cNvSpPr/>
          <p:nvPr/>
        </p:nvSpPr>
        <p:spPr>
          <a:xfrm>
            <a:off x="331470" y="2178318"/>
            <a:ext cx="3223828" cy="759190"/>
          </a:xfrm>
          <a:prstGeom prst="roundRect">
            <a:avLst>
              <a:gd name="adj" fmla="val 50000"/>
            </a:avLst>
          </a:prstGeom>
          <a:solidFill>
            <a:schemeClr val="accent6">
              <a:lumMod val="40000"/>
              <a:lumOff val="60000"/>
            </a:schemeClr>
          </a:solidFill>
          <a:ln>
            <a:noFill/>
          </a:ln>
        </p:spPr>
        <p:txBody>
          <a:bodyPr spcFirstLastPara="1" wrap="square" lIns="182875" tIns="91425" rIns="18287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Clr>
                <a:schemeClr val="dk1"/>
              </a:buClr>
              <a:buSzPts val="1100"/>
              <a:buFont typeface="Arial"/>
              <a:buNone/>
            </a:pPr>
            <a:r>
              <a:rPr lang="en-US" sz="2400" dirty="0">
                <a:solidFill>
                  <a:schemeClr val="tx1"/>
                </a:solidFill>
                <a:latin typeface="#9Slide03 AmpleSoft" panose="02000000000000000000" pitchFamily="2" charset="0"/>
                <a:ea typeface="Roboto"/>
                <a:cs typeface="Roboto"/>
                <a:sym typeface="Roboto"/>
              </a:rPr>
              <a:t>L</a:t>
            </a:r>
            <a:r>
              <a:rPr lang="en" sz="2400" dirty="0">
                <a:solidFill>
                  <a:schemeClr val="tx1"/>
                </a:solidFill>
                <a:latin typeface="#9Slide03 AmpleSoft" panose="02000000000000000000" pitchFamily="2" charset="0"/>
                <a:ea typeface="Roboto"/>
                <a:cs typeface="Roboto"/>
                <a:sym typeface="Roboto"/>
              </a:rPr>
              <a:t>àm ra ít, tiêu pha nhiều</a:t>
            </a:r>
            <a:endParaRPr sz="2400" dirty="0">
              <a:solidFill>
                <a:schemeClr val="tx1"/>
              </a:solidFill>
              <a:latin typeface="#9Slide03 AmpleSoft" panose="02000000000000000000" pitchFamily="2" charset="0"/>
              <a:ea typeface="Roboto"/>
              <a:cs typeface="Roboto"/>
              <a:sym typeface="Roboto"/>
            </a:endParaRPr>
          </a:p>
        </p:txBody>
      </p:sp>
      <p:sp>
        <p:nvSpPr>
          <p:cNvPr id="16" name="Google Shape;458;p24">
            <a:extLst>
              <a:ext uri="{FF2B5EF4-FFF2-40B4-BE49-F238E27FC236}">
                <a16:creationId xmlns:a16="http://schemas.microsoft.com/office/drawing/2014/main" id="{949A7844-3B1E-478C-B4D2-D7290F3D982B}"/>
              </a:ext>
            </a:extLst>
          </p:cNvPr>
          <p:cNvSpPr/>
          <p:nvPr/>
        </p:nvSpPr>
        <p:spPr>
          <a:xfrm>
            <a:off x="9585392" y="4800050"/>
            <a:ext cx="2301808" cy="1790254"/>
          </a:xfrm>
          <a:prstGeom prst="roundRect">
            <a:avLst>
              <a:gd name="adj" fmla="val 16840"/>
            </a:avLst>
          </a:prstGeom>
          <a:solidFill>
            <a:schemeClr val="accent6">
              <a:lumMod val="40000"/>
              <a:lumOff val="60000"/>
            </a:schemeClr>
          </a:solidFill>
          <a:ln>
            <a:noFill/>
          </a:ln>
        </p:spPr>
        <p:txBody>
          <a:bodyPr spcFirstLastPara="1" wrap="square" lIns="182875" tIns="91425" rIns="18287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400" dirty="0" err="1">
                <a:latin typeface="#9Slide03 AmpleSoft" panose="02000000000000000000" pitchFamily="2" charset="0"/>
              </a:rPr>
              <a:t>Được</a:t>
            </a:r>
            <a:r>
              <a:rPr lang="en-US" sz="2400" dirty="0">
                <a:latin typeface="#9Slide03 AmpleSoft" panose="02000000000000000000" pitchFamily="2" charset="0"/>
              </a:rPr>
              <a:t> </a:t>
            </a:r>
            <a:r>
              <a:rPr lang="en-US" sz="2400" dirty="0" err="1">
                <a:latin typeface="#9Slide03 AmpleSoft" panose="02000000000000000000" pitchFamily="2" charset="0"/>
              </a:rPr>
              <a:t>hiểu</a:t>
            </a:r>
            <a:r>
              <a:rPr lang="en-US" sz="2400" dirty="0">
                <a:latin typeface="#9Slide03 AmpleSoft" panose="02000000000000000000" pitchFamily="2" charset="0"/>
              </a:rPr>
              <a:t> qua </a:t>
            </a:r>
            <a:r>
              <a:rPr lang="en-US" sz="2400" dirty="0" err="1">
                <a:latin typeface="#9Slide03 AmpleSoft" panose="02000000000000000000" pitchFamily="2" charset="0"/>
              </a:rPr>
              <a:t>các</a:t>
            </a:r>
            <a:r>
              <a:rPr lang="en-US" sz="2400" dirty="0">
                <a:latin typeface="#9Slide03 AmpleSoft" panose="02000000000000000000" pitchFamily="2" charset="0"/>
              </a:rPr>
              <a:t> </a:t>
            </a:r>
            <a:r>
              <a:rPr lang="en-US" sz="2400" dirty="0" err="1">
                <a:latin typeface="#9Slide03 AmpleSoft" panose="02000000000000000000" pitchFamily="2" charset="0"/>
              </a:rPr>
              <a:t>phép</a:t>
            </a:r>
            <a:r>
              <a:rPr lang="en-US" sz="2400" dirty="0">
                <a:latin typeface="#9Slide03 AmpleSoft" panose="02000000000000000000" pitchFamily="2" charset="0"/>
              </a:rPr>
              <a:t> </a:t>
            </a:r>
            <a:r>
              <a:rPr lang="en-US" sz="2400" dirty="0" err="1">
                <a:latin typeface="#9Slide03 AmpleSoft" panose="02000000000000000000" pitchFamily="2" charset="0"/>
              </a:rPr>
              <a:t>chuyển</a:t>
            </a:r>
            <a:r>
              <a:rPr lang="en-US" sz="2400" dirty="0">
                <a:latin typeface="#9Slide03 AmpleSoft" panose="02000000000000000000" pitchFamily="2" charset="0"/>
              </a:rPr>
              <a:t> </a:t>
            </a:r>
            <a:r>
              <a:rPr lang="en-US" sz="2400" dirty="0" err="1">
                <a:latin typeface="#9Slide03 AmpleSoft" panose="02000000000000000000" pitchFamily="2" charset="0"/>
              </a:rPr>
              <a:t>nghĩa</a:t>
            </a:r>
            <a:r>
              <a:rPr lang="en-US" sz="2400" dirty="0">
                <a:latin typeface="#9Slide03 AmpleSoft" panose="02000000000000000000" pitchFamily="2" charset="0"/>
              </a:rPr>
              <a:t> </a:t>
            </a:r>
            <a:r>
              <a:rPr lang="en-US" sz="2400" dirty="0" err="1">
                <a:latin typeface="#9Slide03 AmpleSoft" panose="02000000000000000000" pitchFamily="2" charset="0"/>
              </a:rPr>
              <a:t>như</a:t>
            </a:r>
            <a:r>
              <a:rPr lang="en-US" sz="2400" dirty="0">
                <a:latin typeface="#9Slide03 AmpleSoft" panose="02000000000000000000" pitchFamily="2" charset="0"/>
              </a:rPr>
              <a:t> </a:t>
            </a:r>
            <a:r>
              <a:rPr lang="en-US" sz="2400" dirty="0" err="1">
                <a:latin typeface="#9Slide03 AmpleSoft" panose="02000000000000000000" pitchFamily="2" charset="0"/>
              </a:rPr>
              <a:t>ẩn</a:t>
            </a:r>
            <a:r>
              <a:rPr lang="en-US" sz="2400" dirty="0">
                <a:latin typeface="#9Slide03 AmpleSoft" panose="02000000000000000000" pitchFamily="2" charset="0"/>
              </a:rPr>
              <a:t> </a:t>
            </a:r>
            <a:r>
              <a:rPr lang="en-US" sz="2400" dirty="0" err="1">
                <a:latin typeface="#9Slide03 AmpleSoft" panose="02000000000000000000" pitchFamily="2" charset="0"/>
              </a:rPr>
              <a:t>dụ</a:t>
            </a:r>
            <a:endParaRPr lang="en-US" sz="2400" dirty="0">
              <a:latin typeface="#9Slide03 AmpleSoft" panose="02000000000000000000" pitchFamily="2" charset="0"/>
            </a:endParaRPr>
          </a:p>
        </p:txBody>
      </p:sp>
      <p:sp>
        <p:nvSpPr>
          <p:cNvPr id="17" name="Google Shape;458;p24">
            <a:extLst>
              <a:ext uri="{FF2B5EF4-FFF2-40B4-BE49-F238E27FC236}">
                <a16:creationId xmlns:a16="http://schemas.microsoft.com/office/drawing/2014/main" id="{D8A84E69-A9A7-FC16-DA67-EDD374DDADCC}"/>
              </a:ext>
            </a:extLst>
          </p:cNvPr>
          <p:cNvSpPr/>
          <p:nvPr/>
        </p:nvSpPr>
        <p:spPr>
          <a:xfrm>
            <a:off x="4937759" y="3108962"/>
            <a:ext cx="3084905" cy="759190"/>
          </a:xfrm>
          <a:prstGeom prst="roundRect">
            <a:avLst>
              <a:gd name="adj" fmla="val 50000"/>
            </a:avLst>
          </a:prstGeom>
          <a:solidFill>
            <a:schemeClr val="accent4">
              <a:lumMod val="40000"/>
              <a:lumOff val="60000"/>
            </a:schemeClr>
          </a:solidFill>
          <a:ln>
            <a:noFill/>
          </a:ln>
        </p:spPr>
        <p:txBody>
          <a:bodyPr spcFirstLastPara="1" wrap="square" lIns="182875" tIns="91425" rIns="18287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Clr>
                <a:schemeClr val="dk1"/>
              </a:buClr>
              <a:buSzPts val="1100"/>
              <a:buFont typeface="Arial"/>
              <a:buNone/>
            </a:pPr>
            <a:r>
              <a:rPr lang="en-US" sz="2400" dirty="0" err="1">
                <a:solidFill>
                  <a:schemeClr val="tx1"/>
                </a:solidFill>
                <a:latin typeface="#9Slide03 AmpleSoft" panose="02000000000000000000" pitchFamily="2" charset="0"/>
                <a:ea typeface="Roboto"/>
                <a:cs typeface="Roboto"/>
                <a:sym typeface="Roboto"/>
              </a:rPr>
              <a:t>Nhanh</a:t>
            </a:r>
            <a:r>
              <a:rPr lang="en-US" sz="2400" dirty="0">
                <a:solidFill>
                  <a:schemeClr val="tx1"/>
                </a:solidFill>
                <a:latin typeface="#9Slide03 AmpleSoft" panose="02000000000000000000" pitchFamily="2" charset="0"/>
                <a:ea typeface="Roboto"/>
                <a:cs typeface="Roboto"/>
                <a:sym typeface="Roboto"/>
              </a:rPr>
              <a:t> </a:t>
            </a:r>
            <a:r>
              <a:rPr lang="en-US" sz="2400" dirty="0" err="1">
                <a:solidFill>
                  <a:schemeClr val="tx1"/>
                </a:solidFill>
                <a:latin typeface="#9Slide03 AmpleSoft" panose="02000000000000000000" pitchFamily="2" charset="0"/>
                <a:ea typeface="Roboto"/>
                <a:cs typeface="Roboto"/>
                <a:sym typeface="Roboto"/>
              </a:rPr>
              <a:t>như</a:t>
            </a:r>
            <a:r>
              <a:rPr lang="en-US" sz="2400" dirty="0">
                <a:solidFill>
                  <a:schemeClr val="tx1"/>
                </a:solidFill>
                <a:latin typeface="#9Slide03 AmpleSoft" panose="02000000000000000000" pitchFamily="2" charset="0"/>
                <a:ea typeface="Roboto"/>
                <a:cs typeface="Roboto"/>
                <a:sym typeface="Roboto"/>
              </a:rPr>
              <a:t> </a:t>
            </a:r>
            <a:r>
              <a:rPr lang="en-US" sz="2400" dirty="0" err="1">
                <a:solidFill>
                  <a:schemeClr val="tx1"/>
                </a:solidFill>
                <a:latin typeface="#9Slide03 AmpleSoft" panose="02000000000000000000" pitchFamily="2" charset="0"/>
                <a:ea typeface="Roboto"/>
                <a:cs typeface="Roboto"/>
                <a:sym typeface="Roboto"/>
              </a:rPr>
              <a:t>cắt</a:t>
            </a:r>
            <a:endParaRPr sz="2400" dirty="0">
              <a:solidFill>
                <a:schemeClr val="tx1"/>
              </a:solidFill>
              <a:latin typeface="#9Slide03 AmpleSoft" panose="02000000000000000000" pitchFamily="2" charset="0"/>
              <a:ea typeface="Roboto"/>
              <a:cs typeface="Roboto"/>
              <a:sym typeface="Roboto"/>
            </a:endParaRPr>
          </a:p>
        </p:txBody>
      </p:sp>
      <p:sp>
        <p:nvSpPr>
          <p:cNvPr id="18" name="Google Shape;458;p24">
            <a:extLst>
              <a:ext uri="{FF2B5EF4-FFF2-40B4-BE49-F238E27FC236}">
                <a16:creationId xmlns:a16="http://schemas.microsoft.com/office/drawing/2014/main" id="{B6019B2B-A86B-C9A8-1020-CC9DE179C34D}"/>
              </a:ext>
            </a:extLst>
          </p:cNvPr>
          <p:cNvSpPr/>
          <p:nvPr/>
        </p:nvSpPr>
        <p:spPr>
          <a:xfrm>
            <a:off x="331470" y="3104150"/>
            <a:ext cx="3223828" cy="759190"/>
          </a:xfrm>
          <a:prstGeom prst="roundRect">
            <a:avLst>
              <a:gd name="adj" fmla="val 50000"/>
            </a:avLst>
          </a:prstGeom>
          <a:solidFill>
            <a:schemeClr val="accent6">
              <a:lumMod val="40000"/>
              <a:lumOff val="60000"/>
            </a:schemeClr>
          </a:solidFill>
          <a:ln>
            <a:noFill/>
          </a:ln>
        </p:spPr>
        <p:txBody>
          <a:bodyPr spcFirstLastPara="1" wrap="square" lIns="182875" tIns="91425" rIns="18287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Clr>
                <a:schemeClr val="dk1"/>
              </a:buClr>
              <a:buSzPts val="1100"/>
              <a:buFont typeface="Arial"/>
              <a:buNone/>
            </a:pPr>
            <a:r>
              <a:rPr lang="en-US" sz="2400" dirty="0">
                <a:solidFill>
                  <a:schemeClr val="tx1"/>
                </a:solidFill>
                <a:latin typeface="#9Slide03 AmpleSoft" panose="02000000000000000000" pitchFamily="2" charset="0"/>
                <a:ea typeface="Roboto"/>
                <a:cs typeface="Roboto"/>
                <a:sym typeface="Roboto"/>
              </a:rPr>
              <a:t>M</a:t>
            </a:r>
            <a:r>
              <a:rPr lang="en" sz="2400" dirty="0">
                <a:solidFill>
                  <a:schemeClr val="tx1"/>
                </a:solidFill>
                <a:latin typeface="#9Slide03 AmpleSoft" panose="02000000000000000000" pitchFamily="2" charset="0"/>
                <a:ea typeface="Roboto"/>
                <a:cs typeface="Roboto"/>
                <a:sym typeface="Roboto"/>
              </a:rPr>
              <a:t>ay mắn rơi vào hoàn cảnh sung túc</a:t>
            </a:r>
            <a:endParaRPr sz="2400" dirty="0">
              <a:solidFill>
                <a:schemeClr val="tx1"/>
              </a:solidFill>
              <a:latin typeface="#9Slide03 AmpleSoft" panose="02000000000000000000" pitchFamily="2" charset="0"/>
              <a:ea typeface="Roboto"/>
              <a:cs typeface="Roboto"/>
              <a:sym typeface="Roboto"/>
            </a:endParaRPr>
          </a:p>
        </p:txBody>
      </p:sp>
      <p:sp>
        <p:nvSpPr>
          <p:cNvPr id="19" name="Google Shape;458;p24">
            <a:extLst>
              <a:ext uri="{FF2B5EF4-FFF2-40B4-BE49-F238E27FC236}">
                <a16:creationId xmlns:a16="http://schemas.microsoft.com/office/drawing/2014/main" id="{DE186B98-7EE0-6456-A55A-8AB78D26BC1F}"/>
              </a:ext>
            </a:extLst>
          </p:cNvPr>
          <p:cNvSpPr/>
          <p:nvPr/>
        </p:nvSpPr>
        <p:spPr>
          <a:xfrm>
            <a:off x="4937759" y="4034794"/>
            <a:ext cx="3084905" cy="759190"/>
          </a:xfrm>
          <a:prstGeom prst="roundRect">
            <a:avLst>
              <a:gd name="adj" fmla="val 50000"/>
            </a:avLst>
          </a:prstGeom>
          <a:solidFill>
            <a:schemeClr val="accent4">
              <a:lumMod val="40000"/>
              <a:lumOff val="60000"/>
            </a:schemeClr>
          </a:solidFill>
          <a:ln>
            <a:noFill/>
          </a:ln>
        </p:spPr>
        <p:txBody>
          <a:bodyPr spcFirstLastPara="1" wrap="square" lIns="182875" tIns="91425" rIns="18287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Clr>
                <a:schemeClr val="dk1"/>
              </a:buClr>
              <a:buSzPts val="1100"/>
              <a:buFont typeface="Arial"/>
              <a:buNone/>
            </a:pPr>
            <a:r>
              <a:rPr lang="en-US" sz="2400" dirty="0">
                <a:solidFill>
                  <a:schemeClr val="tx1"/>
                </a:solidFill>
                <a:latin typeface="#9Slide03 AmpleSoft" panose="02000000000000000000" pitchFamily="2" charset="0"/>
                <a:ea typeface="Roboto"/>
                <a:cs typeface="Roboto"/>
                <a:sym typeface="Roboto"/>
              </a:rPr>
              <a:t>C</a:t>
            </a:r>
            <a:r>
              <a:rPr lang="en" sz="2400" dirty="0">
                <a:solidFill>
                  <a:schemeClr val="tx1"/>
                </a:solidFill>
                <a:latin typeface="#9Slide03 AmpleSoft" panose="02000000000000000000" pitchFamily="2" charset="0"/>
                <a:ea typeface="Roboto"/>
                <a:cs typeface="Roboto"/>
                <a:sym typeface="Roboto"/>
              </a:rPr>
              <a:t>huột sa chĩnh gạo</a:t>
            </a:r>
            <a:endParaRPr sz="2400" dirty="0">
              <a:solidFill>
                <a:schemeClr val="tx1"/>
              </a:solidFill>
              <a:latin typeface="#9Slide03 AmpleSoft" panose="02000000000000000000" pitchFamily="2" charset="0"/>
              <a:ea typeface="Roboto"/>
              <a:cs typeface="Roboto"/>
              <a:sym typeface="Roboto"/>
            </a:endParaRPr>
          </a:p>
        </p:txBody>
      </p:sp>
      <p:sp>
        <p:nvSpPr>
          <p:cNvPr id="20" name="Google Shape;458;p24">
            <a:extLst>
              <a:ext uri="{FF2B5EF4-FFF2-40B4-BE49-F238E27FC236}">
                <a16:creationId xmlns:a16="http://schemas.microsoft.com/office/drawing/2014/main" id="{87043F94-E84A-6778-645D-16A31F370ACA}"/>
              </a:ext>
            </a:extLst>
          </p:cNvPr>
          <p:cNvSpPr/>
          <p:nvPr/>
        </p:nvSpPr>
        <p:spPr>
          <a:xfrm>
            <a:off x="331470" y="4029982"/>
            <a:ext cx="3223828" cy="759190"/>
          </a:xfrm>
          <a:prstGeom prst="roundRect">
            <a:avLst>
              <a:gd name="adj" fmla="val 50000"/>
            </a:avLst>
          </a:prstGeom>
          <a:solidFill>
            <a:schemeClr val="accent6">
              <a:lumMod val="40000"/>
              <a:lumOff val="60000"/>
            </a:schemeClr>
          </a:solidFill>
          <a:ln>
            <a:noFill/>
          </a:ln>
        </p:spPr>
        <p:txBody>
          <a:bodyPr spcFirstLastPara="1" wrap="square" lIns="182875" tIns="91425" rIns="18287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Clr>
                <a:schemeClr val="dk1"/>
              </a:buClr>
              <a:buSzPts val="1100"/>
              <a:buFont typeface="Arial"/>
              <a:buNone/>
            </a:pPr>
            <a:r>
              <a:rPr lang="en-US" sz="2400" dirty="0">
                <a:solidFill>
                  <a:schemeClr val="tx1"/>
                </a:solidFill>
                <a:latin typeface="#9Slide03 AmpleSoft" panose="02000000000000000000" pitchFamily="2" charset="0"/>
                <a:ea typeface="Roboto"/>
                <a:cs typeface="Roboto"/>
                <a:sym typeface="Roboto"/>
              </a:rPr>
              <a:t>Da </a:t>
            </a:r>
            <a:r>
              <a:rPr lang="en-US" sz="2400" dirty="0" err="1">
                <a:solidFill>
                  <a:schemeClr val="tx1"/>
                </a:solidFill>
                <a:latin typeface="#9Slide03 AmpleSoft" panose="02000000000000000000" pitchFamily="2" charset="0"/>
                <a:ea typeface="Roboto"/>
                <a:cs typeface="Roboto"/>
                <a:sym typeface="Roboto"/>
              </a:rPr>
              <a:t>trắng</a:t>
            </a:r>
            <a:r>
              <a:rPr lang="en-US" sz="2400" dirty="0">
                <a:solidFill>
                  <a:schemeClr val="tx1"/>
                </a:solidFill>
                <a:latin typeface="#9Slide03 AmpleSoft" panose="02000000000000000000" pitchFamily="2" charset="0"/>
                <a:ea typeface="Roboto"/>
                <a:cs typeface="Roboto"/>
                <a:sym typeface="Roboto"/>
              </a:rPr>
              <a:t>, </a:t>
            </a:r>
            <a:r>
              <a:rPr lang="en-US" sz="2400" dirty="0" err="1">
                <a:solidFill>
                  <a:schemeClr val="tx1"/>
                </a:solidFill>
                <a:latin typeface="#9Slide03 AmpleSoft" panose="02000000000000000000" pitchFamily="2" charset="0"/>
                <a:ea typeface="Roboto"/>
                <a:cs typeface="Roboto"/>
                <a:sym typeface="Roboto"/>
              </a:rPr>
              <a:t>mịn</a:t>
            </a:r>
            <a:r>
              <a:rPr lang="en-US" sz="2400" dirty="0">
                <a:solidFill>
                  <a:schemeClr val="tx1"/>
                </a:solidFill>
                <a:latin typeface="#9Slide03 AmpleSoft" panose="02000000000000000000" pitchFamily="2" charset="0"/>
                <a:ea typeface="Roboto"/>
                <a:cs typeface="Roboto"/>
                <a:sym typeface="Roboto"/>
              </a:rPr>
              <a:t> </a:t>
            </a:r>
            <a:r>
              <a:rPr lang="en-US" sz="2400" dirty="0" err="1">
                <a:solidFill>
                  <a:schemeClr val="tx1"/>
                </a:solidFill>
                <a:latin typeface="#9Slide03 AmpleSoft" panose="02000000000000000000" pitchFamily="2" charset="0"/>
                <a:ea typeface="Roboto"/>
                <a:cs typeface="Roboto"/>
                <a:sym typeface="Roboto"/>
              </a:rPr>
              <a:t>màng</a:t>
            </a:r>
            <a:endParaRPr sz="2400" dirty="0">
              <a:solidFill>
                <a:schemeClr val="tx1"/>
              </a:solidFill>
              <a:latin typeface="#9Slide03 AmpleSoft" panose="02000000000000000000" pitchFamily="2" charset="0"/>
              <a:ea typeface="Roboto"/>
              <a:cs typeface="Roboto"/>
              <a:sym typeface="Roboto"/>
            </a:endParaRPr>
          </a:p>
        </p:txBody>
      </p:sp>
      <p:sp>
        <p:nvSpPr>
          <p:cNvPr id="21" name="Google Shape;458;p24">
            <a:extLst>
              <a:ext uri="{FF2B5EF4-FFF2-40B4-BE49-F238E27FC236}">
                <a16:creationId xmlns:a16="http://schemas.microsoft.com/office/drawing/2014/main" id="{197C5D0A-6882-BF83-240E-04972B3EC3C3}"/>
              </a:ext>
            </a:extLst>
          </p:cNvPr>
          <p:cNvSpPr/>
          <p:nvPr/>
        </p:nvSpPr>
        <p:spPr>
          <a:xfrm>
            <a:off x="4937759" y="4949196"/>
            <a:ext cx="3084905" cy="759190"/>
          </a:xfrm>
          <a:prstGeom prst="roundRect">
            <a:avLst>
              <a:gd name="adj" fmla="val 50000"/>
            </a:avLst>
          </a:prstGeom>
          <a:solidFill>
            <a:schemeClr val="accent4">
              <a:lumMod val="40000"/>
              <a:lumOff val="60000"/>
            </a:schemeClr>
          </a:solidFill>
          <a:ln>
            <a:noFill/>
          </a:ln>
        </p:spPr>
        <p:txBody>
          <a:bodyPr spcFirstLastPara="1" wrap="square" lIns="182875" tIns="91425" rIns="18287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Clr>
                <a:schemeClr val="dk1"/>
              </a:buClr>
              <a:buSzPts val="1100"/>
              <a:buFont typeface="Arial"/>
              <a:buNone/>
            </a:pPr>
            <a:r>
              <a:rPr lang="en-US" sz="2400" dirty="0" err="1">
                <a:solidFill>
                  <a:schemeClr val="tx1"/>
                </a:solidFill>
                <a:latin typeface="#9Slide03 AmpleSoft" panose="02000000000000000000" pitchFamily="2" charset="0"/>
                <a:ea typeface="Roboto"/>
                <a:cs typeface="Roboto"/>
                <a:sym typeface="Roboto"/>
              </a:rPr>
              <a:t>Trắng</a:t>
            </a:r>
            <a:r>
              <a:rPr lang="en-US" sz="2400" dirty="0">
                <a:solidFill>
                  <a:schemeClr val="tx1"/>
                </a:solidFill>
                <a:latin typeface="#9Slide03 AmpleSoft" panose="02000000000000000000" pitchFamily="2" charset="0"/>
                <a:ea typeface="Roboto"/>
                <a:cs typeface="Roboto"/>
                <a:sym typeface="Roboto"/>
              </a:rPr>
              <a:t> </a:t>
            </a:r>
            <a:r>
              <a:rPr lang="en-US" sz="2400" dirty="0" err="1">
                <a:solidFill>
                  <a:schemeClr val="tx1"/>
                </a:solidFill>
                <a:latin typeface="#9Slide03 AmpleSoft" panose="02000000000000000000" pitchFamily="2" charset="0"/>
                <a:ea typeface="Roboto"/>
                <a:cs typeface="Roboto"/>
                <a:sym typeface="Roboto"/>
              </a:rPr>
              <a:t>như</a:t>
            </a:r>
            <a:r>
              <a:rPr lang="en-US" sz="2400" dirty="0">
                <a:solidFill>
                  <a:schemeClr val="tx1"/>
                </a:solidFill>
                <a:latin typeface="#9Slide03 AmpleSoft" panose="02000000000000000000" pitchFamily="2" charset="0"/>
                <a:ea typeface="Roboto"/>
                <a:cs typeface="Roboto"/>
                <a:sym typeface="Roboto"/>
              </a:rPr>
              <a:t> </a:t>
            </a:r>
            <a:r>
              <a:rPr lang="en-US" sz="2400" dirty="0" err="1">
                <a:solidFill>
                  <a:schemeClr val="tx1"/>
                </a:solidFill>
                <a:latin typeface="#9Slide03 AmpleSoft" panose="02000000000000000000" pitchFamily="2" charset="0"/>
                <a:ea typeface="Roboto"/>
                <a:cs typeface="Roboto"/>
                <a:sym typeface="Roboto"/>
              </a:rPr>
              <a:t>trứng</a:t>
            </a:r>
            <a:r>
              <a:rPr lang="en-US" sz="2400" dirty="0">
                <a:solidFill>
                  <a:schemeClr val="tx1"/>
                </a:solidFill>
                <a:latin typeface="#9Slide03 AmpleSoft" panose="02000000000000000000" pitchFamily="2" charset="0"/>
                <a:ea typeface="Roboto"/>
                <a:cs typeface="Roboto"/>
                <a:sym typeface="Roboto"/>
              </a:rPr>
              <a:t> </a:t>
            </a:r>
            <a:r>
              <a:rPr lang="en-US" sz="2400" dirty="0" err="1">
                <a:solidFill>
                  <a:schemeClr val="tx1"/>
                </a:solidFill>
                <a:latin typeface="#9Slide03 AmpleSoft" panose="02000000000000000000" pitchFamily="2" charset="0"/>
                <a:ea typeface="Roboto"/>
                <a:cs typeface="Roboto"/>
                <a:sym typeface="Roboto"/>
              </a:rPr>
              <a:t>gà</a:t>
            </a:r>
            <a:r>
              <a:rPr lang="en-US" sz="2400" dirty="0">
                <a:solidFill>
                  <a:schemeClr val="tx1"/>
                </a:solidFill>
                <a:latin typeface="#9Slide03 AmpleSoft" panose="02000000000000000000" pitchFamily="2" charset="0"/>
                <a:ea typeface="Roboto"/>
                <a:cs typeface="Roboto"/>
                <a:sym typeface="Roboto"/>
              </a:rPr>
              <a:t> </a:t>
            </a:r>
            <a:r>
              <a:rPr lang="en-US" sz="2400" dirty="0" err="1">
                <a:solidFill>
                  <a:schemeClr val="tx1"/>
                </a:solidFill>
                <a:latin typeface="#9Slide03 AmpleSoft" panose="02000000000000000000" pitchFamily="2" charset="0"/>
                <a:ea typeface="Roboto"/>
                <a:cs typeface="Roboto"/>
                <a:sym typeface="Roboto"/>
              </a:rPr>
              <a:t>bóc</a:t>
            </a:r>
            <a:endParaRPr sz="2400" dirty="0">
              <a:solidFill>
                <a:schemeClr val="tx1"/>
              </a:solidFill>
              <a:latin typeface="#9Slide03 AmpleSoft" panose="02000000000000000000" pitchFamily="2" charset="0"/>
              <a:ea typeface="Roboto"/>
              <a:cs typeface="Roboto"/>
              <a:sym typeface="Roboto"/>
            </a:endParaRPr>
          </a:p>
        </p:txBody>
      </p:sp>
      <p:sp>
        <p:nvSpPr>
          <p:cNvPr id="22" name="Google Shape;458;p24">
            <a:extLst>
              <a:ext uri="{FF2B5EF4-FFF2-40B4-BE49-F238E27FC236}">
                <a16:creationId xmlns:a16="http://schemas.microsoft.com/office/drawing/2014/main" id="{672C9321-98A3-75E2-28F4-2E3666CDDE52}"/>
              </a:ext>
            </a:extLst>
          </p:cNvPr>
          <p:cNvSpPr/>
          <p:nvPr/>
        </p:nvSpPr>
        <p:spPr>
          <a:xfrm>
            <a:off x="331470" y="4944384"/>
            <a:ext cx="3223828" cy="759190"/>
          </a:xfrm>
          <a:prstGeom prst="roundRect">
            <a:avLst>
              <a:gd name="adj" fmla="val 50000"/>
            </a:avLst>
          </a:prstGeom>
          <a:solidFill>
            <a:schemeClr val="accent6">
              <a:lumMod val="40000"/>
              <a:lumOff val="60000"/>
            </a:schemeClr>
          </a:solidFill>
          <a:ln>
            <a:noFill/>
          </a:ln>
        </p:spPr>
        <p:txBody>
          <a:bodyPr spcFirstLastPara="1" wrap="square" lIns="182875" tIns="91425" rIns="18287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sz="2400" dirty="0" err="1">
                <a:solidFill>
                  <a:schemeClr val="tx1"/>
                </a:solidFill>
                <a:latin typeface="#9Slide03 AmpleSoft" panose="02000000000000000000" pitchFamily="2" charset="0"/>
                <a:ea typeface="Roboto"/>
                <a:cs typeface="Roboto"/>
                <a:sym typeface="Roboto"/>
              </a:rPr>
              <a:t>Bỏ</a:t>
            </a:r>
            <a:r>
              <a:rPr lang="en-US" sz="2400" dirty="0">
                <a:solidFill>
                  <a:schemeClr val="tx1"/>
                </a:solidFill>
                <a:latin typeface="#9Slide03 AmpleSoft" panose="02000000000000000000" pitchFamily="2" charset="0"/>
                <a:ea typeface="Roboto"/>
                <a:cs typeface="Roboto"/>
                <a:sym typeface="Roboto"/>
              </a:rPr>
              <a:t> </a:t>
            </a:r>
            <a:r>
              <a:rPr lang="en-US" sz="2400" dirty="0" err="1">
                <a:solidFill>
                  <a:schemeClr val="tx1"/>
                </a:solidFill>
                <a:latin typeface="#9Slide03 AmpleSoft" panose="02000000000000000000" pitchFamily="2" charset="0"/>
                <a:ea typeface="Roboto"/>
                <a:cs typeface="Roboto"/>
                <a:sym typeface="Roboto"/>
              </a:rPr>
              <a:t>mối</a:t>
            </a:r>
            <a:r>
              <a:rPr lang="en-US" sz="2400" dirty="0">
                <a:solidFill>
                  <a:schemeClr val="tx1"/>
                </a:solidFill>
                <a:latin typeface="#9Slide03 AmpleSoft" panose="02000000000000000000" pitchFamily="2" charset="0"/>
                <a:ea typeface="Roboto"/>
                <a:cs typeface="Roboto"/>
                <a:sym typeface="Roboto"/>
              </a:rPr>
              <a:t> </a:t>
            </a:r>
            <a:r>
              <a:rPr lang="en-US" sz="2400" dirty="0" err="1">
                <a:solidFill>
                  <a:schemeClr val="tx1"/>
                </a:solidFill>
                <a:latin typeface="#9Slide03 AmpleSoft" panose="02000000000000000000" pitchFamily="2" charset="0"/>
                <a:ea typeface="Roboto"/>
                <a:cs typeface="Roboto"/>
                <a:sym typeface="Roboto"/>
              </a:rPr>
              <a:t>lợi</a:t>
            </a:r>
            <a:r>
              <a:rPr lang="en-US" sz="2400" dirty="0">
                <a:solidFill>
                  <a:schemeClr val="tx1"/>
                </a:solidFill>
                <a:latin typeface="#9Slide03 AmpleSoft" panose="02000000000000000000" pitchFamily="2" charset="0"/>
                <a:ea typeface="Roboto"/>
                <a:cs typeface="Roboto"/>
                <a:sym typeface="Roboto"/>
              </a:rPr>
              <a:t> </a:t>
            </a:r>
            <a:r>
              <a:rPr lang="en-US" sz="2400" dirty="0" err="1">
                <a:solidFill>
                  <a:schemeClr val="tx1"/>
                </a:solidFill>
                <a:latin typeface="#9Slide03 AmpleSoft" panose="02000000000000000000" pitchFamily="2" charset="0"/>
                <a:ea typeface="Roboto"/>
                <a:cs typeface="Roboto"/>
                <a:sym typeface="Roboto"/>
              </a:rPr>
              <a:t>nhỏ</a:t>
            </a:r>
            <a:r>
              <a:rPr lang="en-US" sz="2400" dirty="0">
                <a:solidFill>
                  <a:schemeClr val="tx1"/>
                </a:solidFill>
                <a:latin typeface="#9Slide03 AmpleSoft" panose="02000000000000000000" pitchFamily="2" charset="0"/>
                <a:ea typeface="Roboto"/>
                <a:cs typeface="Roboto"/>
                <a:sym typeface="Roboto"/>
              </a:rPr>
              <a:t> </a:t>
            </a:r>
            <a:r>
              <a:rPr lang="en-US" sz="2400" dirty="0" err="1">
                <a:solidFill>
                  <a:schemeClr val="tx1"/>
                </a:solidFill>
                <a:latin typeface="#9Slide03 AmpleSoft" panose="02000000000000000000" pitchFamily="2" charset="0"/>
                <a:ea typeface="Roboto"/>
                <a:cs typeface="Roboto"/>
                <a:sym typeface="Roboto"/>
              </a:rPr>
              <a:t>để</a:t>
            </a:r>
            <a:r>
              <a:rPr lang="en-US" sz="2400" dirty="0">
                <a:solidFill>
                  <a:schemeClr val="tx1"/>
                </a:solidFill>
                <a:latin typeface="#9Slide03 AmpleSoft" panose="02000000000000000000" pitchFamily="2" charset="0"/>
                <a:ea typeface="Roboto"/>
                <a:cs typeface="Roboto"/>
                <a:sym typeface="Roboto"/>
              </a:rPr>
              <a:t> </a:t>
            </a:r>
            <a:r>
              <a:rPr lang="en-US" sz="2400" dirty="0" err="1">
                <a:solidFill>
                  <a:schemeClr val="tx1"/>
                </a:solidFill>
                <a:latin typeface="#9Slide03 AmpleSoft" panose="02000000000000000000" pitchFamily="2" charset="0"/>
                <a:ea typeface="Roboto"/>
                <a:cs typeface="Roboto"/>
                <a:sym typeface="Roboto"/>
              </a:rPr>
              <a:t>thu</a:t>
            </a:r>
            <a:r>
              <a:rPr lang="en-US" sz="2400" dirty="0">
                <a:solidFill>
                  <a:schemeClr val="tx1"/>
                </a:solidFill>
                <a:latin typeface="#9Slide03 AmpleSoft" panose="02000000000000000000" pitchFamily="2" charset="0"/>
                <a:ea typeface="Roboto"/>
                <a:cs typeface="Roboto"/>
                <a:sym typeface="Roboto"/>
              </a:rPr>
              <a:t> </a:t>
            </a:r>
            <a:r>
              <a:rPr lang="en-US" sz="2400" dirty="0" err="1">
                <a:solidFill>
                  <a:schemeClr val="tx1"/>
                </a:solidFill>
                <a:latin typeface="#9Slide03 AmpleSoft" panose="02000000000000000000" pitchFamily="2" charset="0"/>
                <a:ea typeface="Roboto"/>
                <a:cs typeface="Roboto"/>
                <a:sym typeface="Roboto"/>
              </a:rPr>
              <a:t>mối</a:t>
            </a:r>
            <a:r>
              <a:rPr lang="en-US" sz="2400" dirty="0">
                <a:solidFill>
                  <a:schemeClr val="tx1"/>
                </a:solidFill>
                <a:latin typeface="#9Slide03 AmpleSoft" panose="02000000000000000000" pitchFamily="2" charset="0"/>
                <a:ea typeface="Roboto"/>
                <a:cs typeface="Roboto"/>
                <a:sym typeface="Roboto"/>
              </a:rPr>
              <a:t> </a:t>
            </a:r>
            <a:r>
              <a:rPr lang="en-US" sz="2400" dirty="0" err="1">
                <a:solidFill>
                  <a:schemeClr val="tx1"/>
                </a:solidFill>
                <a:latin typeface="#9Slide03 AmpleSoft" panose="02000000000000000000" pitchFamily="2" charset="0"/>
                <a:ea typeface="Roboto"/>
                <a:cs typeface="Roboto"/>
                <a:sym typeface="Roboto"/>
              </a:rPr>
              <a:t>lợi</a:t>
            </a:r>
            <a:r>
              <a:rPr lang="en-US" sz="2400" dirty="0">
                <a:solidFill>
                  <a:schemeClr val="tx1"/>
                </a:solidFill>
                <a:latin typeface="#9Slide03 AmpleSoft" panose="02000000000000000000" pitchFamily="2" charset="0"/>
                <a:ea typeface="Roboto"/>
                <a:cs typeface="Roboto"/>
                <a:sym typeface="Roboto"/>
              </a:rPr>
              <a:t> </a:t>
            </a:r>
            <a:r>
              <a:rPr lang="en-US" sz="2400" dirty="0" err="1">
                <a:solidFill>
                  <a:schemeClr val="tx1"/>
                </a:solidFill>
                <a:latin typeface="#9Slide03 AmpleSoft" panose="02000000000000000000" pitchFamily="2" charset="0"/>
                <a:ea typeface="Roboto"/>
                <a:cs typeface="Roboto"/>
                <a:sym typeface="Roboto"/>
              </a:rPr>
              <a:t>lớn</a:t>
            </a:r>
            <a:r>
              <a:rPr lang="en-US" sz="2400" dirty="0">
                <a:solidFill>
                  <a:schemeClr val="tx1"/>
                </a:solidFill>
                <a:latin typeface="#9Slide03 AmpleSoft" panose="02000000000000000000" pitchFamily="2" charset="0"/>
                <a:ea typeface="Roboto"/>
                <a:cs typeface="Roboto"/>
                <a:sym typeface="Roboto"/>
              </a:rPr>
              <a:t>.</a:t>
            </a:r>
          </a:p>
        </p:txBody>
      </p:sp>
      <p:sp>
        <p:nvSpPr>
          <p:cNvPr id="23" name="Google Shape;458;p24">
            <a:extLst>
              <a:ext uri="{FF2B5EF4-FFF2-40B4-BE49-F238E27FC236}">
                <a16:creationId xmlns:a16="http://schemas.microsoft.com/office/drawing/2014/main" id="{AD7AE354-9711-3ABE-7FED-55F06B9C7579}"/>
              </a:ext>
            </a:extLst>
          </p:cNvPr>
          <p:cNvSpPr/>
          <p:nvPr/>
        </p:nvSpPr>
        <p:spPr>
          <a:xfrm>
            <a:off x="4937759" y="5852168"/>
            <a:ext cx="3084905" cy="759190"/>
          </a:xfrm>
          <a:prstGeom prst="roundRect">
            <a:avLst>
              <a:gd name="adj" fmla="val 50000"/>
            </a:avLst>
          </a:prstGeom>
          <a:solidFill>
            <a:schemeClr val="accent4">
              <a:lumMod val="40000"/>
              <a:lumOff val="60000"/>
            </a:schemeClr>
          </a:solidFill>
          <a:ln>
            <a:noFill/>
          </a:ln>
        </p:spPr>
        <p:txBody>
          <a:bodyPr spcFirstLastPara="1" wrap="square" lIns="182875" tIns="91425" rIns="18287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Clr>
                <a:schemeClr val="dk1"/>
              </a:buClr>
              <a:buSzPts val="1100"/>
              <a:buFont typeface="Arial"/>
              <a:buNone/>
            </a:pPr>
            <a:r>
              <a:rPr lang="en-US" sz="2400" dirty="0">
                <a:solidFill>
                  <a:schemeClr val="tx1"/>
                </a:solidFill>
                <a:latin typeface="#9Slide03 AmpleSoft" panose="02000000000000000000" pitchFamily="2" charset="0"/>
                <a:ea typeface="Roboto"/>
                <a:cs typeface="Roboto"/>
                <a:sym typeface="Roboto"/>
              </a:rPr>
              <a:t>B</a:t>
            </a:r>
            <a:r>
              <a:rPr lang="en" sz="2400" dirty="0">
                <a:solidFill>
                  <a:schemeClr val="tx1"/>
                </a:solidFill>
                <a:latin typeface="#9Slide03 AmpleSoft" panose="02000000000000000000" pitchFamily="2" charset="0"/>
                <a:ea typeface="Roboto"/>
                <a:cs typeface="Roboto"/>
                <a:sym typeface="Roboto"/>
              </a:rPr>
              <a:t>óc ngắn cắn dài</a:t>
            </a:r>
            <a:endParaRPr sz="2400" dirty="0">
              <a:solidFill>
                <a:schemeClr val="tx1"/>
              </a:solidFill>
              <a:latin typeface="#9Slide03 AmpleSoft" panose="02000000000000000000" pitchFamily="2" charset="0"/>
              <a:ea typeface="Roboto"/>
              <a:cs typeface="Roboto"/>
              <a:sym typeface="Roboto"/>
            </a:endParaRPr>
          </a:p>
        </p:txBody>
      </p:sp>
      <p:sp>
        <p:nvSpPr>
          <p:cNvPr id="24" name="Google Shape;458;p24">
            <a:extLst>
              <a:ext uri="{FF2B5EF4-FFF2-40B4-BE49-F238E27FC236}">
                <a16:creationId xmlns:a16="http://schemas.microsoft.com/office/drawing/2014/main" id="{CDB32942-3612-13B9-1758-F41021A7599A}"/>
              </a:ext>
            </a:extLst>
          </p:cNvPr>
          <p:cNvSpPr/>
          <p:nvPr/>
        </p:nvSpPr>
        <p:spPr>
          <a:xfrm>
            <a:off x="331470" y="5847356"/>
            <a:ext cx="3223828" cy="759190"/>
          </a:xfrm>
          <a:prstGeom prst="roundRect">
            <a:avLst>
              <a:gd name="adj" fmla="val 50000"/>
            </a:avLst>
          </a:prstGeom>
          <a:solidFill>
            <a:schemeClr val="accent6">
              <a:lumMod val="40000"/>
              <a:lumOff val="60000"/>
            </a:schemeClr>
          </a:solidFill>
          <a:ln>
            <a:noFill/>
          </a:ln>
        </p:spPr>
        <p:txBody>
          <a:bodyPr spcFirstLastPara="1" wrap="square" lIns="182875" tIns="91425" rIns="18287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buClr>
                <a:schemeClr val="dk1"/>
              </a:buClr>
              <a:buSzPts val="1100"/>
            </a:pPr>
            <a:r>
              <a:rPr lang="en-US" sz="2400" dirty="0" err="1">
                <a:solidFill>
                  <a:schemeClr val="tx1"/>
                </a:solidFill>
                <a:latin typeface="#9Slide03 AmpleSoft" panose="02000000000000000000" pitchFamily="2" charset="0"/>
                <a:ea typeface="Roboto"/>
                <a:cs typeface="Roboto"/>
                <a:sym typeface="Roboto"/>
              </a:rPr>
              <a:t>Rất</a:t>
            </a:r>
            <a:r>
              <a:rPr lang="en-US" sz="2400" dirty="0">
                <a:solidFill>
                  <a:schemeClr val="tx1"/>
                </a:solidFill>
                <a:latin typeface="#9Slide03 AmpleSoft" panose="02000000000000000000" pitchFamily="2" charset="0"/>
                <a:ea typeface="Roboto"/>
                <a:cs typeface="Roboto"/>
                <a:sym typeface="Roboto"/>
              </a:rPr>
              <a:t> </a:t>
            </a:r>
            <a:r>
              <a:rPr lang="en-US" sz="2400" dirty="0" err="1">
                <a:solidFill>
                  <a:schemeClr val="tx1"/>
                </a:solidFill>
                <a:latin typeface="#9Slide03 AmpleSoft" panose="02000000000000000000" pitchFamily="2" charset="0"/>
                <a:ea typeface="Roboto"/>
                <a:cs typeface="Roboto"/>
                <a:sym typeface="Roboto"/>
              </a:rPr>
              <a:t>nhanh</a:t>
            </a:r>
            <a:r>
              <a:rPr lang="en-US" sz="2400" dirty="0">
                <a:solidFill>
                  <a:schemeClr val="tx1"/>
                </a:solidFill>
                <a:latin typeface="#9Slide03 AmpleSoft" panose="02000000000000000000" pitchFamily="2" charset="0"/>
                <a:ea typeface="Roboto"/>
                <a:cs typeface="Roboto"/>
                <a:sym typeface="Roboto"/>
              </a:rPr>
              <a:t>, </a:t>
            </a:r>
            <a:r>
              <a:rPr lang="en-US" sz="2400" dirty="0" err="1">
                <a:solidFill>
                  <a:schemeClr val="tx1"/>
                </a:solidFill>
                <a:latin typeface="#9Slide03 AmpleSoft" panose="02000000000000000000" pitchFamily="2" charset="0"/>
                <a:ea typeface="Roboto"/>
                <a:cs typeface="Roboto"/>
                <a:sym typeface="Roboto"/>
              </a:rPr>
              <a:t>linh</a:t>
            </a:r>
            <a:r>
              <a:rPr lang="en-US" sz="2400" dirty="0">
                <a:solidFill>
                  <a:schemeClr val="tx1"/>
                </a:solidFill>
                <a:latin typeface="#9Slide03 AmpleSoft" panose="02000000000000000000" pitchFamily="2" charset="0"/>
                <a:ea typeface="Roboto"/>
                <a:cs typeface="Roboto"/>
                <a:sym typeface="Roboto"/>
              </a:rPr>
              <a:t> </a:t>
            </a:r>
            <a:r>
              <a:rPr lang="en-US" sz="2400" dirty="0" err="1">
                <a:solidFill>
                  <a:schemeClr val="tx1"/>
                </a:solidFill>
                <a:latin typeface="#9Slide03 AmpleSoft" panose="02000000000000000000" pitchFamily="2" charset="0"/>
                <a:ea typeface="Roboto"/>
                <a:cs typeface="Roboto"/>
                <a:sym typeface="Roboto"/>
              </a:rPr>
              <a:t>hoạt</a:t>
            </a:r>
            <a:endParaRPr lang="en-US" sz="2400" dirty="0">
              <a:solidFill>
                <a:schemeClr val="tx1"/>
              </a:solidFill>
              <a:latin typeface="#9Slide03 AmpleSoft" panose="02000000000000000000" pitchFamily="2" charset="0"/>
              <a:ea typeface="Roboto"/>
              <a:cs typeface="Roboto"/>
              <a:sym typeface="Roboto"/>
            </a:endParaRPr>
          </a:p>
        </p:txBody>
      </p:sp>
      <p:sp>
        <p:nvSpPr>
          <p:cNvPr id="3" name="Google Shape;458;p24">
            <a:extLst>
              <a:ext uri="{FF2B5EF4-FFF2-40B4-BE49-F238E27FC236}">
                <a16:creationId xmlns:a16="http://schemas.microsoft.com/office/drawing/2014/main" id="{D47EA439-CF96-F8F5-73B3-4AF40752B184}"/>
              </a:ext>
            </a:extLst>
          </p:cNvPr>
          <p:cNvSpPr/>
          <p:nvPr/>
        </p:nvSpPr>
        <p:spPr>
          <a:xfrm>
            <a:off x="9551102" y="1147254"/>
            <a:ext cx="2301808" cy="795846"/>
          </a:xfrm>
          <a:prstGeom prst="roundRect">
            <a:avLst>
              <a:gd name="adj" fmla="val 16840"/>
            </a:avLst>
          </a:prstGeom>
          <a:solidFill>
            <a:schemeClr val="accent5">
              <a:lumMod val="40000"/>
              <a:lumOff val="60000"/>
            </a:schemeClr>
          </a:solidFill>
          <a:ln>
            <a:noFill/>
          </a:ln>
        </p:spPr>
        <p:txBody>
          <a:bodyPr spcFirstLastPara="1" wrap="square" lIns="182875" tIns="91425" rIns="18287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a:latin typeface="#9Slide03 AmpleSoft" panose="02000000000000000000" pitchFamily="2" charset="0"/>
              </a:rPr>
              <a:t>CÁCH HIỂU</a:t>
            </a:r>
          </a:p>
        </p:txBody>
      </p:sp>
      <p:sp>
        <p:nvSpPr>
          <p:cNvPr id="4" name="Google Shape;458;p24">
            <a:extLst>
              <a:ext uri="{FF2B5EF4-FFF2-40B4-BE49-F238E27FC236}">
                <a16:creationId xmlns:a16="http://schemas.microsoft.com/office/drawing/2014/main" id="{2FE72EDB-FBDE-CAED-C684-CB4525EF3A6B}"/>
              </a:ext>
            </a:extLst>
          </p:cNvPr>
          <p:cNvSpPr/>
          <p:nvPr/>
        </p:nvSpPr>
        <p:spPr>
          <a:xfrm>
            <a:off x="4937759" y="1147254"/>
            <a:ext cx="3084904" cy="795846"/>
          </a:xfrm>
          <a:prstGeom prst="roundRect">
            <a:avLst>
              <a:gd name="adj" fmla="val 16840"/>
            </a:avLst>
          </a:prstGeom>
          <a:solidFill>
            <a:schemeClr val="accent5">
              <a:lumMod val="40000"/>
              <a:lumOff val="60000"/>
            </a:schemeClr>
          </a:solidFill>
          <a:ln>
            <a:noFill/>
          </a:ln>
        </p:spPr>
        <p:txBody>
          <a:bodyPr spcFirstLastPara="1" wrap="square" lIns="182875" tIns="91425" rIns="18287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a:latin typeface="#9Slide03 AmpleSoft" panose="02000000000000000000" pitchFamily="2" charset="0"/>
              </a:rPr>
              <a:t>THÀNH NGỮ</a:t>
            </a:r>
          </a:p>
        </p:txBody>
      </p:sp>
      <p:sp>
        <p:nvSpPr>
          <p:cNvPr id="5" name="Google Shape;458;p24">
            <a:extLst>
              <a:ext uri="{FF2B5EF4-FFF2-40B4-BE49-F238E27FC236}">
                <a16:creationId xmlns:a16="http://schemas.microsoft.com/office/drawing/2014/main" id="{1EB417F9-3E4A-976D-A2BE-0277B5F19D19}"/>
              </a:ext>
            </a:extLst>
          </p:cNvPr>
          <p:cNvSpPr/>
          <p:nvPr/>
        </p:nvSpPr>
        <p:spPr>
          <a:xfrm>
            <a:off x="331470" y="1147254"/>
            <a:ext cx="3223828" cy="795846"/>
          </a:xfrm>
          <a:prstGeom prst="roundRect">
            <a:avLst>
              <a:gd name="adj" fmla="val 16840"/>
            </a:avLst>
          </a:prstGeom>
          <a:solidFill>
            <a:schemeClr val="accent5">
              <a:lumMod val="40000"/>
              <a:lumOff val="60000"/>
            </a:schemeClr>
          </a:solidFill>
          <a:ln>
            <a:noFill/>
          </a:ln>
        </p:spPr>
        <p:txBody>
          <a:bodyPr spcFirstLastPara="1" wrap="square" lIns="182875" tIns="91425" rIns="18287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a:latin typeface="#9Slide03 AmpleSoft" panose="02000000000000000000" pitchFamily="2" charset="0"/>
              </a:rPr>
              <a:t>NGHĨA</a:t>
            </a:r>
          </a:p>
        </p:txBody>
      </p:sp>
      <p:sp>
        <p:nvSpPr>
          <p:cNvPr id="6" name="TextBox 5">
            <a:extLst>
              <a:ext uri="{FF2B5EF4-FFF2-40B4-BE49-F238E27FC236}">
                <a16:creationId xmlns:a16="http://schemas.microsoft.com/office/drawing/2014/main" id="{3A799241-B766-D345-837E-0F2E8F03988A}"/>
              </a:ext>
            </a:extLst>
          </p:cNvPr>
          <p:cNvSpPr txBox="1"/>
          <p:nvPr/>
        </p:nvSpPr>
        <p:spPr>
          <a:xfrm flipH="1">
            <a:off x="331470" y="299534"/>
            <a:ext cx="11555729" cy="461665"/>
          </a:xfrm>
          <a:prstGeom prst="rect">
            <a:avLst/>
          </a:prstGeom>
          <a:noFill/>
        </p:spPr>
        <p:txBody>
          <a:bodyPr wrap="square" rtlCol="0">
            <a:spAutoFit/>
          </a:bodyPr>
          <a:lstStyle/>
          <a:p>
            <a:pPr algn="ctr"/>
            <a:r>
              <a:rPr lang="en-US" sz="2400" dirty="0">
                <a:solidFill>
                  <a:srgbClr val="FF0000"/>
                </a:solidFill>
                <a:latin typeface="#9Slide03 AllRoundGothic" panose="020B0703020202020104" pitchFamily="34" charset="0"/>
              </a:rPr>
              <a:t>GHÉP NỐI THÀNH NGỮ VỚI NGHĨA VÀ CÁCH HIỂU NGHĨA CỦA THÀNH NGỮ</a:t>
            </a:r>
          </a:p>
        </p:txBody>
      </p:sp>
      <p:cxnSp>
        <p:nvCxnSpPr>
          <p:cNvPr id="9" name="Straight Arrow Connector 8">
            <a:extLst>
              <a:ext uri="{FF2B5EF4-FFF2-40B4-BE49-F238E27FC236}">
                <a16:creationId xmlns:a16="http://schemas.microsoft.com/office/drawing/2014/main" id="{6CF02F68-1B8F-20C8-F08C-EF295BC1B8DE}"/>
              </a:ext>
            </a:extLst>
          </p:cNvPr>
          <p:cNvCxnSpPr>
            <a:cxnSpLocks/>
            <a:stCxn id="14" idx="1"/>
            <a:endCxn id="22" idx="3"/>
          </p:cNvCxnSpPr>
          <p:nvPr/>
        </p:nvCxnSpPr>
        <p:spPr>
          <a:xfrm flipH="1">
            <a:off x="3555298" y="2562725"/>
            <a:ext cx="1382461" cy="276125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3C23543-B054-0647-44AB-7E539EE6301C}"/>
              </a:ext>
            </a:extLst>
          </p:cNvPr>
          <p:cNvCxnSpPr>
            <a:cxnSpLocks/>
            <a:stCxn id="17" idx="1"/>
            <a:endCxn id="24" idx="3"/>
          </p:cNvCxnSpPr>
          <p:nvPr/>
        </p:nvCxnSpPr>
        <p:spPr>
          <a:xfrm flipH="1">
            <a:off x="3555298" y="3488557"/>
            <a:ext cx="1382461" cy="273839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FED3E05-6BFA-CAE2-D7EA-F3F80286C2D3}"/>
              </a:ext>
            </a:extLst>
          </p:cNvPr>
          <p:cNvCxnSpPr>
            <a:cxnSpLocks/>
            <a:stCxn id="19" idx="1"/>
            <a:endCxn id="18" idx="3"/>
          </p:cNvCxnSpPr>
          <p:nvPr/>
        </p:nvCxnSpPr>
        <p:spPr>
          <a:xfrm flipH="1" flipV="1">
            <a:off x="3555298" y="3483745"/>
            <a:ext cx="1382461" cy="93064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A22FC0D-5030-3050-6ACD-5251C23E97C3}"/>
              </a:ext>
            </a:extLst>
          </p:cNvPr>
          <p:cNvCxnSpPr>
            <a:cxnSpLocks/>
            <a:stCxn id="21" idx="1"/>
          </p:cNvCxnSpPr>
          <p:nvPr/>
        </p:nvCxnSpPr>
        <p:spPr>
          <a:xfrm flipH="1" flipV="1">
            <a:off x="3451860" y="4331970"/>
            <a:ext cx="1485899" cy="99682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BECACA1-489A-096C-01B0-B2E8C18819A7}"/>
              </a:ext>
            </a:extLst>
          </p:cNvPr>
          <p:cNvCxnSpPr>
            <a:cxnSpLocks/>
            <a:stCxn id="23" idx="1"/>
            <a:endCxn id="15" idx="3"/>
          </p:cNvCxnSpPr>
          <p:nvPr/>
        </p:nvCxnSpPr>
        <p:spPr>
          <a:xfrm flipH="1" flipV="1">
            <a:off x="3555298" y="2557913"/>
            <a:ext cx="1382461" cy="367385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06CB85B-D224-2305-4350-6AFD20688C03}"/>
              </a:ext>
            </a:extLst>
          </p:cNvPr>
          <p:cNvCxnSpPr>
            <a:cxnSpLocks/>
            <a:stCxn id="14" idx="3"/>
            <a:endCxn id="16" idx="1"/>
          </p:cNvCxnSpPr>
          <p:nvPr/>
        </p:nvCxnSpPr>
        <p:spPr>
          <a:xfrm>
            <a:off x="8022664" y="2562725"/>
            <a:ext cx="1562728" cy="313245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17EF6EB-9DCD-BD7B-72C8-1C64CD1AE131}"/>
              </a:ext>
            </a:extLst>
          </p:cNvPr>
          <p:cNvCxnSpPr>
            <a:cxnSpLocks/>
            <a:stCxn id="17" idx="3"/>
            <a:endCxn id="13" idx="1"/>
          </p:cNvCxnSpPr>
          <p:nvPr/>
        </p:nvCxnSpPr>
        <p:spPr>
          <a:xfrm flipV="1">
            <a:off x="8022664" y="3057203"/>
            <a:ext cx="1562728" cy="43135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8A82710-5236-990B-262C-31923A78C887}"/>
              </a:ext>
            </a:extLst>
          </p:cNvPr>
          <p:cNvCxnSpPr>
            <a:cxnSpLocks/>
            <a:stCxn id="19" idx="3"/>
            <a:endCxn id="16" idx="1"/>
          </p:cNvCxnSpPr>
          <p:nvPr/>
        </p:nvCxnSpPr>
        <p:spPr>
          <a:xfrm>
            <a:off x="8022664" y="4414389"/>
            <a:ext cx="1562728" cy="128078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B5C2D433-0588-99F2-E459-7CBFA7021DEE}"/>
              </a:ext>
            </a:extLst>
          </p:cNvPr>
          <p:cNvCxnSpPr>
            <a:cxnSpLocks/>
            <a:stCxn id="21" idx="3"/>
            <a:endCxn id="13" idx="1"/>
          </p:cNvCxnSpPr>
          <p:nvPr/>
        </p:nvCxnSpPr>
        <p:spPr>
          <a:xfrm flipV="1">
            <a:off x="8022664" y="3057203"/>
            <a:ext cx="1562728" cy="227158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61B04DAE-A15C-4F65-A440-17E6FDC36075}"/>
              </a:ext>
            </a:extLst>
          </p:cNvPr>
          <p:cNvCxnSpPr>
            <a:cxnSpLocks/>
            <a:stCxn id="23" idx="3"/>
            <a:endCxn id="16" idx="1"/>
          </p:cNvCxnSpPr>
          <p:nvPr/>
        </p:nvCxnSpPr>
        <p:spPr>
          <a:xfrm flipV="1">
            <a:off x="8022664" y="5695177"/>
            <a:ext cx="1562728" cy="53658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007795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00"/>
                                        <p:tgtEl>
                                          <p:spTgt spid="24"/>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wipe(down)">
                                      <p:cBhvr>
                                        <p:cTn id="48" dur="500"/>
                                        <p:tgtEl>
                                          <p:spTgt spid="3"/>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down)">
                                      <p:cBhvr>
                                        <p:cTn id="51" dur="500"/>
                                        <p:tgtEl>
                                          <p:spTgt spid="4"/>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down)">
                                      <p:cBhvr>
                                        <p:cTn id="54" dur="500"/>
                                        <p:tgtEl>
                                          <p:spTgt spid="5"/>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barn(inVertical)">
                                      <p:cBhvr>
                                        <p:cTn id="59" dur="50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barn(inVertical)">
                                      <p:cBhvr>
                                        <p:cTn id="64" dur="500"/>
                                        <p:tgtEl>
                                          <p:spTgt spid="35"/>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barn(inVertical)">
                                      <p:cBhvr>
                                        <p:cTn id="69" dur="500"/>
                                        <p:tgtEl>
                                          <p:spTgt spid="10"/>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barn(inVertical)">
                                      <p:cBhvr>
                                        <p:cTn id="74" dur="500"/>
                                        <p:tgtEl>
                                          <p:spTgt spid="39"/>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barn(inVertical)">
                                      <p:cBhvr>
                                        <p:cTn id="79" dur="500"/>
                                        <p:tgtEl>
                                          <p:spTgt spid="25"/>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barn(inVertical)">
                                      <p:cBhvr>
                                        <p:cTn id="84" dur="500"/>
                                        <p:tgtEl>
                                          <p:spTgt spid="42"/>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barn(inVertical)">
                                      <p:cBhvr>
                                        <p:cTn id="89" dur="500"/>
                                        <p:tgtEl>
                                          <p:spTgt spid="29"/>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45"/>
                                        </p:tgtEl>
                                        <p:attrNameLst>
                                          <p:attrName>style.visibility</p:attrName>
                                        </p:attrNameLst>
                                      </p:cBhvr>
                                      <p:to>
                                        <p:strVal val="visible"/>
                                      </p:to>
                                    </p:set>
                                    <p:animEffect transition="in" filter="barn(inVertical)">
                                      <p:cBhvr>
                                        <p:cTn id="94" dur="500"/>
                                        <p:tgtEl>
                                          <p:spTgt spid="45"/>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nodeType="clickEffect">
                                  <p:stCondLst>
                                    <p:cond delay="0"/>
                                  </p:stCondLst>
                                  <p:childTnLst>
                                    <p:set>
                                      <p:cBhvr>
                                        <p:cTn id="98" dur="1" fill="hold">
                                          <p:stCondLst>
                                            <p:cond delay="0"/>
                                          </p:stCondLst>
                                        </p:cTn>
                                        <p:tgtEl>
                                          <p:spTgt spid="32"/>
                                        </p:tgtEl>
                                        <p:attrNameLst>
                                          <p:attrName>style.visibility</p:attrName>
                                        </p:attrNameLst>
                                      </p:cBhvr>
                                      <p:to>
                                        <p:strVal val="visible"/>
                                      </p:to>
                                    </p:set>
                                    <p:animEffect transition="in" filter="barn(inVertical)">
                                      <p:cBhvr>
                                        <p:cTn id="99" dur="500"/>
                                        <p:tgtEl>
                                          <p:spTgt spid="32"/>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nodeType="clickEffect">
                                  <p:stCondLst>
                                    <p:cond delay="0"/>
                                  </p:stCondLst>
                                  <p:childTnLst>
                                    <p:set>
                                      <p:cBhvr>
                                        <p:cTn id="103" dur="1" fill="hold">
                                          <p:stCondLst>
                                            <p:cond delay="0"/>
                                          </p:stCondLst>
                                        </p:cTn>
                                        <p:tgtEl>
                                          <p:spTgt spid="48"/>
                                        </p:tgtEl>
                                        <p:attrNameLst>
                                          <p:attrName>style.visibility</p:attrName>
                                        </p:attrNameLst>
                                      </p:cBhvr>
                                      <p:to>
                                        <p:strVal val="visible"/>
                                      </p:to>
                                    </p:set>
                                    <p:animEffect transition="in" filter="barn(inVertical)">
                                      <p:cBhvr>
                                        <p:cTn id="10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3" grpId="0" animBg="1"/>
      <p:bldP spid="4" grpId="0" animBg="1"/>
      <p:bldP spid="5"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D12097-F88D-D416-9BD5-FD9E910AE5D8}"/>
              </a:ext>
            </a:extLst>
          </p:cNvPr>
          <p:cNvPicPr>
            <a:picLocks noChangeAspect="1"/>
          </p:cNvPicPr>
          <p:nvPr/>
        </p:nvPicPr>
        <p:blipFill>
          <a:blip r:embed="rId3"/>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B09A2DC7-5BA5-B970-F44B-CE076CD830F5}"/>
              </a:ext>
            </a:extLst>
          </p:cNvPr>
          <p:cNvSpPr/>
          <p:nvPr/>
        </p:nvSpPr>
        <p:spPr>
          <a:xfrm>
            <a:off x="5645890" y="2470849"/>
            <a:ext cx="6124352" cy="1477328"/>
          </a:xfrm>
          <a:prstGeom prst="rect">
            <a:avLst/>
          </a:prstGeom>
          <a:solidFill>
            <a:schemeClr val="accent6">
              <a:lumMod val="20000"/>
              <a:lumOff val="80000"/>
            </a:schemeClr>
          </a:solidFill>
        </p:spPr>
        <p:txBody>
          <a:bodyPr wrap="square">
            <a:spAutoFit/>
          </a:bodyPr>
          <a:lstStyle/>
          <a:p>
            <a:pPr algn="just"/>
            <a:r>
              <a:rPr lang="vi-VN" sz="3000" dirty="0">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Việc sử dụng thành ngữ giúp cho lời ăn tiếng nói sinh động, có tính biểu cảm cao</a:t>
            </a:r>
            <a:endParaRPr lang="en-US" sz="3000" dirty="0">
              <a:latin typeface="#9Slide03 AmpleSoft" panose="02000000000000000000" pitchFamily="2" charset="0"/>
              <a:cs typeface="Times New Roman" panose="02020603050405020304" pitchFamily="18" charset="0"/>
            </a:endParaRPr>
          </a:p>
        </p:txBody>
      </p:sp>
      <p:sp>
        <p:nvSpPr>
          <p:cNvPr id="8" name="Rectangle 7">
            <a:extLst>
              <a:ext uri="{FF2B5EF4-FFF2-40B4-BE49-F238E27FC236}">
                <a16:creationId xmlns:a16="http://schemas.microsoft.com/office/drawing/2014/main" id="{9E7E316D-B42C-231F-2565-2E7F03266016}"/>
              </a:ext>
            </a:extLst>
          </p:cNvPr>
          <p:cNvSpPr/>
          <p:nvPr/>
        </p:nvSpPr>
        <p:spPr>
          <a:xfrm>
            <a:off x="5645890" y="528927"/>
            <a:ext cx="6124352" cy="1477328"/>
          </a:xfrm>
          <a:prstGeom prst="rect">
            <a:avLst/>
          </a:prstGeom>
          <a:solidFill>
            <a:schemeClr val="accent4">
              <a:lumMod val="20000"/>
              <a:lumOff val="80000"/>
            </a:schemeClr>
          </a:solidFill>
        </p:spPr>
        <p:txBody>
          <a:bodyPr wrap="square">
            <a:spAutoFit/>
          </a:bodyPr>
          <a:lstStyle/>
          <a:p>
            <a:pPr algn="just"/>
            <a:r>
              <a:rPr lang="vi-VN" sz="3000" dirty="0">
                <a:solidFill>
                  <a:srgbClr val="000000"/>
                </a:solidFill>
                <a:latin typeface="#9Slide03 AmpleSoft" panose="02000000000000000000" pitchFamily="2" charset="0"/>
                <a:ea typeface="Times New Roman" panose="02020603050405020304" pitchFamily="18" charset="0"/>
              </a:rPr>
              <a:t>Thành ngữ là những cụm từ cố định quen dùng, thường ngắn gọn, có hình ảnh</a:t>
            </a:r>
            <a:endParaRPr lang="en-US" sz="3000" dirty="0">
              <a:latin typeface="#9Slide03 AmpleSoft" panose="02000000000000000000" pitchFamily="2" charset="0"/>
            </a:endParaRPr>
          </a:p>
        </p:txBody>
      </p:sp>
      <p:sp>
        <p:nvSpPr>
          <p:cNvPr id="9" name="Rectangle 8">
            <a:extLst>
              <a:ext uri="{FF2B5EF4-FFF2-40B4-BE49-F238E27FC236}">
                <a16:creationId xmlns:a16="http://schemas.microsoft.com/office/drawing/2014/main" id="{B2F91636-ADFA-EBAD-0D9D-5B3F4C7E9B85}"/>
              </a:ext>
            </a:extLst>
          </p:cNvPr>
          <p:cNvSpPr/>
          <p:nvPr/>
        </p:nvSpPr>
        <p:spPr>
          <a:xfrm>
            <a:off x="5645890" y="4412771"/>
            <a:ext cx="6124352" cy="1938992"/>
          </a:xfrm>
          <a:prstGeom prst="rect">
            <a:avLst/>
          </a:prstGeom>
          <a:solidFill>
            <a:schemeClr val="accent2">
              <a:lumMod val="20000"/>
              <a:lumOff val="80000"/>
            </a:schemeClr>
          </a:solidFill>
        </p:spPr>
        <p:txBody>
          <a:bodyPr wrap="square">
            <a:spAutoFit/>
          </a:bodyPr>
          <a:lstStyle/>
          <a:p>
            <a:pPr algn="just"/>
            <a:r>
              <a:rPr lang="en-US" sz="3000" dirty="0" err="1">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Nghĩa</a:t>
            </a:r>
            <a:r>
              <a:rPr lang="en-US" sz="3000" dirty="0">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000" dirty="0" err="1">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của</a:t>
            </a:r>
            <a:r>
              <a:rPr lang="en-US" sz="3000" dirty="0">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 </a:t>
            </a:r>
            <a:r>
              <a:rPr lang="vi-VN" sz="3000" dirty="0">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thành ngữ </a:t>
            </a:r>
            <a:r>
              <a:rPr lang="en-US" sz="3000" dirty="0" err="1">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có</a:t>
            </a:r>
            <a:r>
              <a:rPr lang="en-US" sz="3000" dirty="0">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000" dirty="0" err="1">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thể</a:t>
            </a:r>
            <a:r>
              <a:rPr lang="en-US" sz="3000" dirty="0">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000" dirty="0" err="1">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được</a:t>
            </a:r>
            <a:r>
              <a:rPr lang="en-US" sz="3000" dirty="0">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000" dirty="0" err="1">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hiểu</a:t>
            </a:r>
            <a:r>
              <a:rPr lang="en-US" sz="3000" dirty="0">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000" dirty="0" err="1">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trực</a:t>
            </a:r>
            <a:r>
              <a:rPr lang="en-US" sz="3000" dirty="0">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000" dirty="0" err="1">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tiếp</a:t>
            </a:r>
            <a:r>
              <a:rPr lang="en-US" sz="3000" dirty="0">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000" dirty="0" err="1">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từ</a:t>
            </a:r>
            <a:r>
              <a:rPr lang="en-US" sz="3000" dirty="0">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000" dirty="0" err="1">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nghĩa</a:t>
            </a:r>
            <a:r>
              <a:rPr lang="en-US" sz="3000" dirty="0">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000" dirty="0" err="1">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của</a:t>
            </a:r>
            <a:r>
              <a:rPr lang="en-US" sz="3000" dirty="0">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000" dirty="0" err="1">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các</a:t>
            </a:r>
            <a:r>
              <a:rPr lang="en-US" sz="3000" dirty="0">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000" dirty="0" err="1">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từ</a:t>
            </a:r>
            <a:r>
              <a:rPr lang="en-US" sz="3000" dirty="0">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000" dirty="0" err="1">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tạo</a:t>
            </a:r>
            <a:r>
              <a:rPr lang="en-US" sz="3000" dirty="0">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000" dirty="0" err="1">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thành</a:t>
            </a:r>
            <a:r>
              <a:rPr lang="en-US" sz="3000" dirty="0">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000" dirty="0" err="1">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hoặc</a:t>
            </a:r>
            <a:r>
              <a:rPr lang="en-US" sz="3000" dirty="0">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000" dirty="0" err="1">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được</a:t>
            </a:r>
            <a:r>
              <a:rPr lang="en-US" sz="3000" dirty="0">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000" dirty="0" err="1">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hiểu</a:t>
            </a:r>
            <a:r>
              <a:rPr lang="en-US" sz="3000" dirty="0">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000" dirty="0" err="1">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thông</a:t>
            </a:r>
            <a:r>
              <a:rPr lang="en-US" sz="3000" dirty="0">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 qua </a:t>
            </a:r>
            <a:r>
              <a:rPr lang="en-US" sz="3000" dirty="0" err="1">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các</a:t>
            </a:r>
            <a:r>
              <a:rPr lang="en-US" sz="3000" dirty="0">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000" dirty="0" err="1">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phép</a:t>
            </a:r>
            <a:r>
              <a:rPr lang="en-US" sz="3000" dirty="0">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000" dirty="0" err="1">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chuyển</a:t>
            </a:r>
            <a:r>
              <a:rPr lang="en-US" sz="3000" dirty="0">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000" dirty="0" err="1">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nghĩa</a:t>
            </a:r>
            <a:r>
              <a:rPr lang="en-US" sz="3000" dirty="0">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000" dirty="0" err="1">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như</a:t>
            </a:r>
            <a:r>
              <a:rPr lang="en-US" sz="3000" dirty="0">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000" dirty="0" err="1">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ẩn</a:t>
            </a:r>
            <a:r>
              <a:rPr lang="en-US" sz="3000" dirty="0">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000" dirty="0" err="1">
                <a:solidFill>
                  <a:srgbClr val="000000"/>
                </a:solidFill>
                <a:latin typeface="#9Slide03 AmpleSoft" panose="02000000000000000000" pitchFamily="2" charset="0"/>
                <a:ea typeface="Times New Roman" panose="02020603050405020304" pitchFamily="18" charset="0"/>
                <a:cs typeface="Times New Roman" panose="02020603050405020304" pitchFamily="18" charset="0"/>
              </a:rPr>
              <a:t>dụ</a:t>
            </a:r>
            <a:endParaRPr lang="en-US" sz="3000" dirty="0">
              <a:latin typeface="#9Slide03 AmpleSoft" panose="02000000000000000000" pitchFamily="2" charset="0"/>
              <a:cs typeface="Times New Roman" panose="02020603050405020304" pitchFamily="18" charset="0"/>
            </a:endParaRPr>
          </a:p>
        </p:txBody>
      </p:sp>
      <p:pic>
        <p:nvPicPr>
          <p:cNvPr id="11" name="Picture 10">
            <a:extLst>
              <a:ext uri="{FF2B5EF4-FFF2-40B4-BE49-F238E27FC236}">
                <a16:creationId xmlns:a16="http://schemas.microsoft.com/office/drawing/2014/main" id="{B6E686DF-CE81-839B-6925-3863E56A88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46" b="91853" l="18371" r="86901">
                        <a14:foregroundMark x1="56550" y1="8946" x2="43450" y2="9904"/>
                        <a14:foregroundMark x1="43450" y1="9904" x2="55591" y2="14856"/>
                        <a14:foregroundMark x1="22204" y1="47923" x2="82390" y2="57102"/>
                        <a14:foregroundMark x1="86411" y1="57977" x2="86901" y2="58466"/>
                        <a14:foregroundMark x1="79073" y1="45208" x2="22684" y2="67252"/>
                        <a14:foregroundMark x1="20288" y1="43131" x2="18530" y2="50160"/>
                        <a14:foregroundMark x1="18530" y1="50160" x2="21406" y2="71246"/>
                        <a14:foregroundMark x1="80990" y1="60383" x2="45367" y2="64856"/>
                        <a14:foregroundMark x1="54952" y1="91853" x2="46645" y2="91853"/>
                        <a14:backgroundMark x1="83546" y1="57827" x2="83546" y2="57827"/>
                        <a14:backgroundMark x1="82907" y1="56550" x2="86102" y2="58307"/>
                        <a14:backgroundMark x1="82109" y1="57668" x2="82109" y2="57668"/>
                        <a14:backgroundMark x1="82109" y1="57188" x2="82109" y2="57188"/>
                      </a14:backgroundRemoval>
                    </a14:imgEffect>
                  </a14:imgLayer>
                </a14:imgProps>
              </a:ext>
              <a:ext uri="{28A0092B-C50C-407E-A947-70E740481C1C}">
                <a14:useLocalDpi xmlns:a14="http://schemas.microsoft.com/office/drawing/2010/main" val="0"/>
              </a:ext>
            </a:extLst>
          </a:blip>
          <a:srcRect l="15969" r="14231"/>
          <a:stretch/>
        </p:blipFill>
        <p:spPr>
          <a:xfrm>
            <a:off x="273549" y="8602"/>
            <a:ext cx="4786908" cy="6858000"/>
          </a:xfrm>
          <a:prstGeom prst="rect">
            <a:avLst/>
          </a:prstGeom>
        </p:spPr>
      </p:pic>
      <p:sp>
        <p:nvSpPr>
          <p:cNvPr id="12" name="文本框 283">
            <a:extLst>
              <a:ext uri="{FF2B5EF4-FFF2-40B4-BE49-F238E27FC236}">
                <a16:creationId xmlns:a16="http://schemas.microsoft.com/office/drawing/2014/main" id="{1A7D5EAE-89A9-A07E-E38F-401CB4FDBF6C}"/>
              </a:ext>
            </a:extLst>
          </p:cNvPr>
          <p:cNvSpPr txBox="1"/>
          <p:nvPr/>
        </p:nvSpPr>
        <p:spPr>
          <a:xfrm>
            <a:off x="680483" y="3206504"/>
            <a:ext cx="3976577" cy="1200329"/>
          </a:xfrm>
          <a:prstGeom prst="rect">
            <a:avLst/>
          </a:prstGeom>
          <a:noFill/>
        </p:spPr>
        <p:txBody>
          <a:bodyPr wrap="square" rtlCol="0">
            <a:spAutoFit/>
          </a:bodyPr>
          <a:lstStyle/>
          <a:p>
            <a:pPr algn="ctr"/>
            <a:r>
              <a:rPr lang="en-US" altLang="zh-CN" sz="7200" dirty="0">
                <a:solidFill>
                  <a:srgbClr val="1983B7"/>
                </a:solidFill>
                <a:latin typeface="#9Slide05 SVNCoco FY" panose="02000506000000020003" pitchFamily="2" charset="0"/>
                <a:ea typeface="华文黑体-日" panose="02000000000000000000" pitchFamily="2" charset="-122"/>
              </a:rPr>
              <a:t>Thành </a:t>
            </a:r>
            <a:r>
              <a:rPr lang="en-US" altLang="zh-CN" sz="7200" dirty="0" err="1">
                <a:solidFill>
                  <a:srgbClr val="1983B7"/>
                </a:solidFill>
                <a:latin typeface="#9Slide05 SVNCoco FY" panose="02000506000000020003" pitchFamily="2" charset="0"/>
                <a:ea typeface="华文黑体-日" panose="02000000000000000000" pitchFamily="2" charset="-122"/>
              </a:rPr>
              <a:t>ngữ</a:t>
            </a:r>
            <a:endParaRPr lang="zh-CN" altLang="en-US" sz="7200" dirty="0">
              <a:solidFill>
                <a:srgbClr val="1983B7"/>
              </a:solidFill>
              <a:latin typeface="#9Slide05 SVNCoco FY" panose="02000506000000020003" pitchFamily="2" charset="0"/>
              <a:ea typeface="华文黑体-日" panose="02000000000000000000" pitchFamily="2" charset="-122"/>
            </a:endParaRPr>
          </a:p>
        </p:txBody>
      </p:sp>
    </p:spTree>
    <p:extLst>
      <p:ext uri="{BB962C8B-B14F-4D97-AF65-F5344CB8AC3E}">
        <p14:creationId xmlns:p14="http://schemas.microsoft.com/office/powerpoint/2010/main" val="378640476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C262DA-C86B-4E40-B365-1D5650D0DC30}"/>
              </a:ext>
            </a:extLst>
          </p:cNvPr>
          <p:cNvPicPr>
            <a:picLocks noChangeAspect="1"/>
          </p:cNvPicPr>
          <p:nvPr/>
        </p:nvPicPr>
        <p:blipFill>
          <a:blip r:embed="rId3"/>
          <a:stretch>
            <a:fillRect/>
          </a:stretch>
        </p:blipFill>
        <p:spPr>
          <a:xfrm>
            <a:off x="0" y="0"/>
            <a:ext cx="12192000" cy="6858000"/>
          </a:xfrm>
          <a:prstGeom prst="rect">
            <a:avLst/>
          </a:prstGeom>
        </p:spPr>
      </p:pic>
      <p:pic>
        <p:nvPicPr>
          <p:cNvPr id="16" name="图片 1">
            <a:extLst>
              <a:ext uri="{FF2B5EF4-FFF2-40B4-BE49-F238E27FC236}">
                <a16:creationId xmlns:a16="http://schemas.microsoft.com/office/drawing/2014/main" id="{5DD98CAF-5460-4E55-85A2-25452AAB51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8160" y="-778695"/>
            <a:ext cx="4839676" cy="3322851"/>
          </a:xfrm>
          <a:prstGeom prst="rect">
            <a:avLst/>
          </a:prstGeom>
        </p:spPr>
      </p:pic>
      <p:pic>
        <p:nvPicPr>
          <p:cNvPr id="18" name="图片 24">
            <a:extLst>
              <a:ext uri="{FF2B5EF4-FFF2-40B4-BE49-F238E27FC236}">
                <a16:creationId xmlns:a16="http://schemas.microsoft.com/office/drawing/2014/main" id="{CA56EA9D-13D8-4B85-B9EA-C7FE4E7E4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flipV="1">
            <a:off x="-1119372" y="3897629"/>
            <a:ext cx="5218705" cy="3583087"/>
          </a:xfrm>
          <a:prstGeom prst="rect">
            <a:avLst/>
          </a:prstGeom>
        </p:spPr>
      </p:pic>
      <p:sp>
        <p:nvSpPr>
          <p:cNvPr id="19" name="文本框 283">
            <a:extLst>
              <a:ext uri="{FF2B5EF4-FFF2-40B4-BE49-F238E27FC236}">
                <a16:creationId xmlns:a16="http://schemas.microsoft.com/office/drawing/2014/main" id="{1575E94A-97DC-4928-8D78-B851B8DA8D92}"/>
              </a:ext>
            </a:extLst>
          </p:cNvPr>
          <p:cNvSpPr txBox="1"/>
          <p:nvPr/>
        </p:nvSpPr>
        <p:spPr>
          <a:xfrm>
            <a:off x="418984" y="2395042"/>
            <a:ext cx="11354032" cy="1907895"/>
          </a:xfrm>
          <a:prstGeom prst="rect">
            <a:avLst/>
          </a:prstGeom>
          <a:noFill/>
        </p:spPr>
        <p:txBody>
          <a:bodyPr wrap="square" rtlCol="0">
            <a:spAutoFit/>
          </a:bodyPr>
          <a:lstStyle/>
          <a:p>
            <a:pPr algn="ctr"/>
            <a:r>
              <a:rPr lang="en-US" altLang="zh-CN" sz="11798" dirty="0" err="1">
                <a:solidFill>
                  <a:srgbClr val="1983B7"/>
                </a:solidFill>
                <a:latin typeface="#9Slide05 SVNCoco FY" panose="02000506000000020003" pitchFamily="2" charset="0"/>
                <a:ea typeface="华文黑体-日" panose="02000000000000000000" pitchFamily="2" charset="-122"/>
              </a:rPr>
              <a:t>Dấu</a:t>
            </a:r>
            <a:r>
              <a:rPr lang="en-US" altLang="zh-CN" sz="11798" dirty="0">
                <a:solidFill>
                  <a:srgbClr val="1983B7"/>
                </a:solidFill>
                <a:latin typeface="#9Slide05 SVNCoco FY" panose="02000506000000020003" pitchFamily="2" charset="0"/>
                <a:ea typeface="华文黑体-日" panose="02000000000000000000" pitchFamily="2" charset="-122"/>
              </a:rPr>
              <a:t> </a:t>
            </a:r>
            <a:r>
              <a:rPr lang="en-US" altLang="zh-CN" sz="11798" dirty="0" err="1">
                <a:solidFill>
                  <a:srgbClr val="1983B7"/>
                </a:solidFill>
                <a:latin typeface="#9Slide05 SVNCoco FY" panose="02000506000000020003" pitchFamily="2" charset="0"/>
                <a:ea typeface="华文黑体-日" panose="02000000000000000000" pitchFamily="2" charset="-122"/>
              </a:rPr>
              <a:t>chấm</a:t>
            </a:r>
            <a:r>
              <a:rPr lang="en-US" altLang="zh-CN" sz="11798" dirty="0">
                <a:solidFill>
                  <a:srgbClr val="1983B7"/>
                </a:solidFill>
                <a:latin typeface="#9Slide05 SVNCoco FY" panose="02000506000000020003" pitchFamily="2" charset="0"/>
                <a:ea typeface="华文黑体-日" panose="02000000000000000000" pitchFamily="2" charset="-122"/>
              </a:rPr>
              <a:t> </a:t>
            </a:r>
            <a:r>
              <a:rPr lang="en-US" altLang="zh-CN" sz="11798" dirty="0" err="1">
                <a:solidFill>
                  <a:srgbClr val="1983B7"/>
                </a:solidFill>
                <a:latin typeface="#9Slide05 SVNCoco FY" panose="02000506000000020003" pitchFamily="2" charset="0"/>
                <a:ea typeface="华文黑体-日" panose="02000000000000000000" pitchFamily="2" charset="-122"/>
              </a:rPr>
              <a:t>phẩy</a:t>
            </a:r>
            <a:endParaRPr lang="zh-CN" altLang="en-US" sz="11798" dirty="0">
              <a:solidFill>
                <a:srgbClr val="1983B7"/>
              </a:solidFill>
              <a:latin typeface="#9Slide05 SVNCoco FY" panose="02000506000000020003" pitchFamily="2" charset="0"/>
              <a:ea typeface="华文黑体-日" panose="02000000000000000000" pitchFamily="2" charset="-122"/>
            </a:endParaRPr>
          </a:p>
        </p:txBody>
      </p:sp>
    </p:spTree>
    <p:extLst>
      <p:ext uri="{BB962C8B-B14F-4D97-AF65-F5344CB8AC3E}">
        <p14:creationId xmlns:p14="http://schemas.microsoft.com/office/powerpoint/2010/main" val="77600879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Effect transition="in" filter="fade">
                                      <p:cBhvr>
                                        <p:cTn id="9" dur="10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Effect transition="in" filter="fade">
                                      <p:cBhvr>
                                        <p:cTn id="14" dur="1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4C1BBD-47BD-D1C6-3807-4F750E942302}"/>
              </a:ext>
            </a:extLst>
          </p:cNvPr>
          <p:cNvPicPr>
            <a:picLocks noChangeAspect="1"/>
          </p:cNvPicPr>
          <p:nvPr/>
        </p:nvPicPr>
        <p:blipFill>
          <a:blip r:embed="rId3"/>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39C62F9A-2EDC-5535-53C9-9BF09496C738}"/>
              </a:ext>
            </a:extLst>
          </p:cNvPr>
          <p:cNvPicPr>
            <a:picLocks noChangeAspect="1"/>
          </p:cNvPicPr>
          <p:nvPr/>
        </p:nvPicPr>
        <p:blipFill>
          <a:blip r:embed="rId4"/>
          <a:stretch>
            <a:fillRect/>
          </a:stretch>
        </p:blipFill>
        <p:spPr>
          <a:xfrm>
            <a:off x="104032" y="758841"/>
            <a:ext cx="5981368" cy="5981368"/>
          </a:xfrm>
          <a:prstGeom prst="rect">
            <a:avLst/>
          </a:prstGeom>
        </p:spPr>
      </p:pic>
      <p:sp>
        <p:nvSpPr>
          <p:cNvPr id="8" name="Rectangle 7">
            <a:extLst>
              <a:ext uri="{FF2B5EF4-FFF2-40B4-BE49-F238E27FC236}">
                <a16:creationId xmlns:a16="http://schemas.microsoft.com/office/drawing/2014/main" id="{5E3E85AC-E444-D54D-DD5D-17E4AB5E974B}"/>
              </a:ext>
            </a:extLst>
          </p:cNvPr>
          <p:cNvSpPr/>
          <p:nvPr/>
        </p:nvSpPr>
        <p:spPr>
          <a:xfrm>
            <a:off x="3158324" y="4438148"/>
            <a:ext cx="1951715" cy="64670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FF0000"/>
                </a:solidFill>
                <a:latin typeface="#9Slide03 AmpleSoft" panose="02000000000000000000" pitchFamily="2" charset="0"/>
              </a:rPr>
              <a:t>Dấu</a:t>
            </a:r>
            <a:r>
              <a:rPr lang="en-US" sz="2000" b="1" dirty="0">
                <a:solidFill>
                  <a:srgbClr val="FF0000"/>
                </a:solidFill>
                <a:latin typeface="#9Slide03 AmpleSoft" panose="02000000000000000000" pitchFamily="2" charset="0"/>
              </a:rPr>
              <a:t> </a:t>
            </a:r>
            <a:r>
              <a:rPr lang="en-US" sz="2000" b="1" dirty="0" err="1">
                <a:solidFill>
                  <a:srgbClr val="FF0000"/>
                </a:solidFill>
                <a:latin typeface="#9Slide03 AmpleSoft" panose="02000000000000000000" pitchFamily="2" charset="0"/>
              </a:rPr>
              <a:t>chấm</a:t>
            </a:r>
            <a:r>
              <a:rPr lang="en-US" sz="2000" b="1" dirty="0">
                <a:solidFill>
                  <a:srgbClr val="FF0000"/>
                </a:solidFill>
                <a:latin typeface="#9Slide03 AmpleSoft" panose="02000000000000000000" pitchFamily="2" charset="0"/>
              </a:rPr>
              <a:t> </a:t>
            </a:r>
            <a:r>
              <a:rPr lang="en-US" sz="2000" b="1" dirty="0" err="1">
                <a:solidFill>
                  <a:srgbClr val="FF0000"/>
                </a:solidFill>
                <a:latin typeface="#9Slide03 AmpleSoft" panose="02000000000000000000" pitchFamily="2" charset="0"/>
              </a:rPr>
              <a:t>phẩy</a:t>
            </a:r>
            <a:endParaRPr lang="en-US" sz="2000" b="1" dirty="0">
              <a:solidFill>
                <a:srgbClr val="FF0000"/>
              </a:solidFill>
              <a:latin typeface="#9Slide03 AmpleSoft" panose="02000000000000000000" pitchFamily="2" charset="0"/>
            </a:endParaRPr>
          </a:p>
        </p:txBody>
      </p:sp>
      <p:sp>
        <p:nvSpPr>
          <p:cNvPr id="5" name="Rectangle 4">
            <a:extLst>
              <a:ext uri="{FF2B5EF4-FFF2-40B4-BE49-F238E27FC236}">
                <a16:creationId xmlns:a16="http://schemas.microsoft.com/office/drawing/2014/main" id="{E0AF4A94-DE57-5419-5327-156AEC37FD86}"/>
              </a:ext>
            </a:extLst>
          </p:cNvPr>
          <p:cNvSpPr/>
          <p:nvPr/>
        </p:nvSpPr>
        <p:spPr>
          <a:xfrm>
            <a:off x="6096001" y="0"/>
            <a:ext cx="6096001"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dirty="0">
              <a:latin typeface="#9Slide03 Ample" panose="02000000000000000000" pitchFamily="2" charset="0"/>
              <a:ea typeface="Cambria" panose="02040503050406030204" pitchFamily="18" charset="0"/>
            </a:endParaRPr>
          </a:p>
        </p:txBody>
      </p:sp>
      <p:sp>
        <p:nvSpPr>
          <p:cNvPr id="9" name="TextBox 8">
            <a:extLst>
              <a:ext uri="{FF2B5EF4-FFF2-40B4-BE49-F238E27FC236}">
                <a16:creationId xmlns:a16="http://schemas.microsoft.com/office/drawing/2014/main" id="{3F72858C-94AB-10A9-A7E0-191A68EF1AD4}"/>
              </a:ext>
            </a:extLst>
          </p:cNvPr>
          <p:cNvSpPr txBox="1"/>
          <p:nvPr/>
        </p:nvSpPr>
        <p:spPr>
          <a:xfrm>
            <a:off x="6212621" y="215347"/>
            <a:ext cx="5852161" cy="6494085"/>
          </a:xfrm>
          <a:prstGeom prst="rect">
            <a:avLst/>
          </a:prstGeom>
          <a:noFill/>
        </p:spPr>
        <p:txBody>
          <a:bodyPr wrap="square">
            <a:spAutoFit/>
          </a:bodyPr>
          <a:lstStyle/>
          <a:p>
            <a:pPr algn="just"/>
            <a:r>
              <a:rPr lang="en-US" sz="3200" dirty="0" err="1">
                <a:solidFill>
                  <a:srgbClr val="0070C0"/>
                </a:solidFill>
                <a:latin typeface="#9Slide03 Ample" panose="02000000000000000000" pitchFamily="2" charset="0"/>
              </a:rPr>
              <a:t>Có</a:t>
            </a:r>
            <a:r>
              <a:rPr lang="en-US" sz="3200" dirty="0">
                <a:solidFill>
                  <a:srgbClr val="0070C0"/>
                </a:solidFill>
                <a:latin typeface="#9Slide03 Ample" panose="02000000000000000000" pitchFamily="2" charset="0"/>
              </a:rPr>
              <a:t> 2 </a:t>
            </a:r>
            <a:r>
              <a:rPr lang="en-US" sz="3200" dirty="0" err="1">
                <a:solidFill>
                  <a:srgbClr val="0070C0"/>
                </a:solidFill>
                <a:latin typeface="#9Slide03 Ample" panose="02000000000000000000" pitchFamily="2" charset="0"/>
              </a:rPr>
              <a:t>vị</a:t>
            </a:r>
            <a:r>
              <a:rPr lang="en-US" sz="3200" dirty="0">
                <a:solidFill>
                  <a:srgbClr val="0070C0"/>
                </a:solidFill>
                <a:latin typeface="#9Slide03 Ample" panose="02000000000000000000" pitchFamily="2" charset="0"/>
              </a:rPr>
              <a:t> </a:t>
            </a:r>
            <a:r>
              <a:rPr lang="en-US" sz="3200" dirty="0" err="1">
                <a:solidFill>
                  <a:srgbClr val="0070C0"/>
                </a:solidFill>
                <a:latin typeface="#9Slide03 Ample" panose="02000000000000000000" pitchFamily="2" charset="0"/>
              </a:rPr>
              <a:t>khách</a:t>
            </a:r>
            <a:r>
              <a:rPr lang="en-US" sz="3200" dirty="0">
                <a:solidFill>
                  <a:srgbClr val="0070C0"/>
                </a:solidFill>
                <a:latin typeface="#9Slide03 Ample" panose="02000000000000000000" pitchFamily="2" charset="0"/>
              </a:rPr>
              <a:t> </a:t>
            </a:r>
            <a:r>
              <a:rPr lang="en-US" sz="3200" dirty="0" err="1">
                <a:solidFill>
                  <a:srgbClr val="0070C0"/>
                </a:solidFill>
                <a:latin typeface="#9Slide03 Ample" panose="02000000000000000000" pitchFamily="2" charset="0"/>
              </a:rPr>
              <a:t>đến</a:t>
            </a:r>
            <a:r>
              <a:rPr lang="en-US" sz="3200" dirty="0">
                <a:solidFill>
                  <a:srgbClr val="0070C0"/>
                </a:solidFill>
                <a:latin typeface="#9Slide03 Ample" panose="02000000000000000000" pitchFamily="2" charset="0"/>
              </a:rPr>
              <a:t> </a:t>
            </a:r>
            <a:r>
              <a:rPr lang="en-US" sz="3200" dirty="0" err="1">
                <a:solidFill>
                  <a:srgbClr val="0070C0"/>
                </a:solidFill>
                <a:latin typeface="#9Slide03 Ample" panose="02000000000000000000" pitchFamily="2" charset="0"/>
              </a:rPr>
              <a:t>mua</a:t>
            </a:r>
            <a:r>
              <a:rPr lang="en-US" sz="3200" dirty="0">
                <a:solidFill>
                  <a:srgbClr val="0070C0"/>
                </a:solidFill>
                <a:latin typeface="#9Slide03 Ample" panose="02000000000000000000" pitchFamily="2" charset="0"/>
              </a:rPr>
              <a:t> </a:t>
            </a:r>
            <a:r>
              <a:rPr lang="en-US" sz="3200" dirty="0" err="1">
                <a:solidFill>
                  <a:srgbClr val="0070C0"/>
                </a:solidFill>
                <a:latin typeface="#9Slide03 Ample" panose="02000000000000000000" pitchFamily="2" charset="0"/>
              </a:rPr>
              <a:t>kem</a:t>
            </a:r>
            <a:r>
              <a:rPr lang="en-US" sz="3200" dirty="0">
                <a:solidFill>
                  <a:srgbClr val="0070C0"/>
                </a:solidFill>
                <a:latin typeface="#9Slide03 Ample" panose="02000000000000000000" pitchFamily="2" charset="0"/>
              </a:rPr>
              <a:t> </a:t>
            </a:r>
            <a:r>
              <a:rPr lang="en-US" sz="3200" dirty="0" err="1">
                <a:solidFill>
                  <a:srgbClr val="0070C0"/>
                </a:solidFill>
                <a:latin typeface="#9Slide03 Ample" panose="02000000000000000000" pitchFamily="2" charset="0"/>
              </a:rPr>
              <a:t>với</a:t>
            </a:r>
            <a:r>
              <a:rPr lang="en-US" sz="3200" dirty="0">
                <a:solidFill>
                  <a:srgbClr val="0070C0"/>
                </a:solidFill>
                <a:latin typeface="#9Slide03 Ample" panose="02000000000000000000" pitchFamily="2" charset="0"/>
              </a:rPr>
              <a:t> 2 </a:t>
            </a:r>
            <a:r>
              <a:rPr lang="en-US" sz="3200" dirty="0" err="1">
                <a:solidFill>
                  <a:srgbClr val="0070C0"/>
                </a:solidFill>
                <a:latin typeface="#9Slide03 Ample" panose="02000000000000000000" pitchFamily="2" charset="0"/>
              </a:rPr>
              <a:t>yêu</a:t>
            </a:r>
            <a:r>
              <a:rPr lang="en-US" sz="3200" dirty="0">
                <a:solidFill>
                  <a:srgbClr val="0070C0"/>
                </a:solidFill>
                <a:latin typeface="#9Slide03 Ample" panose="02000000000000000000" pitchFamily="2" charset="0"/>
              </a:rPr>
              <a:t> </a:t>
            </a:r>
            <a:r>
              <a:rPr lang="en-US" sz="3200" dirty="0" err="1">
                <a:solidFill>
                  <a:srgbClr val="0070C0"/>
                </a:solidFill>
                <a:latin typeface="#9Slide03 Ample" panose="02000000000000000000" pitchFamily="2" charset="0"/>
              </a:rPr>
              <a:t>cầu</a:t>
            </a:r>
            <a:r>
              <a:rPr lang="en-US" sz="3200" dirty="0">
                <a:solidFill>
                  <a:srgbClr val="0070C0"/>
                </a:solidFill>
                <a:latin typeface="#9Slide03 Ample" panose="02000000000000000000" pitchFamily="2" charset="0"/>
              </a:rPr>
              <a:t> </a:t>
            </a:r>
            <a:r>
              <a:rPr lang="en-US" sz="3200" dirty="0" err="1">
                <a:solidFill>
                  <a:srgbClr val="0070C0"/>
                </a:solidFill>
                <a:latin typeface="#9Slide03 Ample" panose="02000000000000000000" pitchFamily="2" charset="0"/>
              </a:rPr>
              <a:t>đế</a:t>
            </a:r>
            <a:r>
              <a:rPr lang="en-US" sz="3200" dirty="0">
                <a:solidFill>
                  <a:srgbClr val="0070C0"/>
                </a:solidFill>
                <a:latin typeface="#9Slide03 Ample" panose="02000000000000000000" pitchFamily="2" charset="0"/>
              </a:rPr>
              <a:t> bánh (</a:t>
            </a:r>
            <a:r>
              <a:rPr lang="en-US" sz="3200" dirty="0" err="1">
                <a:solidFill>
                  <a:srgbClr val="0070C0"/>
                </a:solidFill>
                <a:latin typeface="#9Slide03 Ample" panose="02000000000000000000" pitchFamily="2" charset="0"/>
              </a:rPr>
              <a:t>tương</a:t>
            </a:r>
            <a:r>
              <a:rPr lang="en-US" sz="3200" dirty="0">
                <a:solidFill>
                  <a:srgbClr val="0070C0"/>
                </a:solidFill>
                <a:latin typeface="#9Slide03 Ample" panose="02000000000000000000" pitchFamily="2" charset="0"/>
              </a:rPr>
              <a:t> </a:t>
            </a:r>
            <a:r>
              <a:rPr lang="en-US" sz="3200" dirty="0" err="1">
                <a:solidFill>
                  <a:srgbClr val="0070C0"/>
                </a:solidFill>
                <a:latin typeface="#9Slide03 Ample" panose="02000000000000000000" pitchFamily="2" charset="0"/>
              </a:rPr>
              <a:t>ứng</a:t>
            </a:r>
            <a:r>
              <a:rPr lang="en-US" sz="3200" dirty="0">
                <a:solidFill>
                  <a:srgbClr val="0070C0"/>
                </a:solidFill>
                <a:latin typeface="#9Slide03 Ample" panose="02000000000000000000" pitchFamily="2" charset="0"/>
              </a:rPr>
              <a:t> </a:t>
            </a:r>
            <a:r>
              <a:rPr lang="en-US" sz="3200" dirty="0" err="1">
                <a:solidFill>
                  <a:srgbClr val="0070C0"/>
                </a:solidFill>
                <a:latin typeface="#9Slide03 Ample" panose="02000000000000000000" pitchFamily="2" charset="0"/>
              </a:rPr>
              <a:t>với</a:t>
            </a:r>
            <a:r>
              <a:rPr lang="en-US" sz="3200" dirty="0">
                <a:solidFill>
                  <a:srgbClr val="0070C0"/>
                </a:solidFill>
                <a:latin typeface="#9Slide03 Ample" panose="02000000000000000000" pitchFamily="2" charset="0"/>
              </a:rPr>
              <a:t> 2 </a:t>
            </a:r>
            <a:r>
              <a:rPr lang="en-US" sz="3200" dirty="0" err="1">
                <a:solidFill>
                  <a:srgbClr val="0070C0"/>
                </a:solidFill>
                <a:latin typeface="#9Slide03 Ample" panose="02000000000000000000" pitchFamily="2" charset="0"/>
              </a:rPr>
              <a:t>chức</a:t>
            </a:r>
            <a:r>
              <a:rPr lang="en-US" sz="3200" dirty="0">
                <a:solidFill>
                  <a:srgbClr val="0070C0"/>
                </a:solidFill>
                <a:latin typeface="#9Slide03 Ample" panose="02000000000000000000" pitchFamily="2" charset="0"/>
              </a:rPr>
              <a:t> </a:t>
            </a:r>
            <a:r>
              <a:rPr lang="en-US" sz="3200" dirty="0" err="1">
                <a:solidFill>
                  <a:srgbClr val="0070C0"/>
                </a:solidFill>
                <a:latin typeface="#9Slide03 Ample" panose="02000000000000000000" pitchFamily="2" charset="0"/>
              </a:rPr>
              <a:t>năng</a:t>
            </a:r>
            <a:r>
              <a:rPr lang="en-US" sz="3200" dirty="0">
                <a:solidFill>
                  <a:srgbClr val="0070C0"/>
                </a:solidFill>
                <a:latin typeface="#9Slide03 Ample" panose="02000000000000000000" pitchFamily="2" charset="0"/>
              </a:rPr>
              <a:t> </a:t>
            </a:r>
            <a:r>
              <a:rPr lang="en-US" sz="3200" dirty="0" err="1">
                <a:solidFill>
                  <a:srgbClr val="0070C0"/>
                </a:solidFill>
                <a:latin typeface="#9Slide03 Ample" panose="02000000000000000000" pitchFamily="2" charset="0"/>
              </a:rPr>
              <a:t>của</a:t>
            </a:r>
            <a:r>
              <a:rPr lang="en-US" sz="3200" dirty="0">
                <a:solidFill>
                  <a:srgbClr val="0070C0"/>
                </a:solidFill>
                <a:latin typeface="#9Slide03 Ample" panose="02000000000000000000" pitchFamily="2" charset="0"/>
              </a:rPr>
              <a:t> </a:t>
            </a:r>
            <a:r>
              <a:rPr lang="en-US" sz="3200" dirty="0" err="1">
                <a:solidFill>
                  <a:srgbClr val="0070C0"/>
                </a:solidFill>
                <a:latin typeface="#9Slide03 Ample" panose="02000000000000000000" pitchFamily="2" charset="0"/>
              </a:rPr>
              <a:t>dấu</a:t>
            </a:r>
            <a:r>
              <a:rPr lang="en-US" sz="3200" dirty="0">
                <a:solidFill>
                  <a:srgbClr val="0070C0"/>
                </a:solidFill>
                <a:latin typeface="#9Slide03 Ample" panose="02000000000000000000" pitchFamily="2" charset="0"/>
              </a:rPr>
              <a:t> </a:t>
            </a:r>
            <a:r>
              <a:rPr lang="en-US" sz="3200" dirty="0" err="1">
                <a:solidFill>
                  <a:srgbClr val="0070C0"/>
                </a:solidFill>
                <a:latin typeface="#9Slide03 Ample" panose="02000000000000000000" pitchFamily="2" charset="0"/>
              </a:rPr>
              <a:t>chấm</a:t>
            </a:r>
            <a:r>
              <a:rPr lang="en-US" sz="3200" dirty="0">
                <a:solidFill>
                  <a:srgbClr val="0070C0"/>
                </a:solidFill>
                <a:latin typeface="#9Slide03 Ample" panose="02000000000000000000" pitchFamily="2" charset="0"/>
              </a:rPr>
              <a:t> </a:t>
            </a:r>
            <a:r>
              <a:rPr lang="en-US" sz="3200" dirty="0" err="1">
                <a:solidFill>
                  <a:srgbClr val="0070C0"/>
                </a:solidFill>
                <a:latin typeface="#9Slide03 Ample" panose="02000000000000000000" pitchFamily="2" charset="0"/>
              </a:rPr>
              <a:t>phẩy</a:t>
            </a:r>
            <a:r>
              <a:rPr lang="en-US" sz="3200" dirty="0">
                <a:solidFill>
                  <a:srgbClr val="0070C0"/>
                </a:solidFill>
                <a:latin typeface="#9Slide03 Ample" panose="02000000000000000000" pitchFamily="2" charset="0"/>
              </a:rPr>
              <a:t>):</a:t>
            </a:r>
          </a:p>
          <a:p>
            <a:pPr marL="457189" indent="-457189" algn="just">
              <a:buFont typeface="Wingdings" panose="05000000000000000000" pitchFamily="2" charset="2"/>
              <a:buChar char="§"/>
            </a:pPr>
            <a:r>
              <a:rPr lang="en-US" sz="3200" dirty="0" err="1">
                <a:solidFill>
                  <a:srgbClr val="0070C0"/>
                </a:solidFill>
                <a:latin typeface="#9Slide03 AmpleSoft" panose="02000000000000000000" pitchFamily="2" charset="0"/>
                <a:ea typeface="Cambria" panose="02040503050406030204" pitchFamily="18" charset="0"/>
              </a:rPr>
              <a:t>Đế</a:t>
            </a:r>
            <a:r>
              <a:rPr lang="en-US" sz="3200" dirty="0">
                <a:solidFill>
                  <a:srgbClr val="0070C0"/>
                </a:solidFill>
                <a:latin typeface="#9Slide03 AmpleSoft" panose="02000000000000000000" pitchFamily="2" charset="0"/>
                <a:ea typeface="Cambria" panose="02040503050406030204" pitchFamily="18" charset="0"/>
              </a:rPr>
              <a:t> 1: </a:t>
            </a:r>
            <a:r>
              <a:rPr lang="en-US" sz="3200" dirty="0" err="1">
                <a:solidFill>
                  <a:srgbClr val="0070C0"/>
                </a:solidFill>
                <a:latin typeface="#9Slide03 AmpleSoft" panose="02000000000000000000" pitchFamily="2" charset="0"/>
                <a:ea typeface="Cambria" panose="02040503050406030204" pitchFamily="18" charset="0"/>
              </a:rPr>
              <a:t>Đánh</a:t>
            </a:r>
            <a:r>
              <a:rPr lang="en-US" sz="3200" dirty="0">
                <a:solidFill>
                  <a:srgbClr val="0070C0"/>
                </a:solidFill>
                <a:latin typeface="#9Slide03 AmpleSoft" panose="02000000000000000000" pitchFamily="2" charset="0"/>
                <a:ea typeface="Cambria" panose="02040503050406030204" pitchFamily="18" charset="0"/>
              </a:rPr>
              <a:t> </a:t>
            </a:r>
            <a:r>
              <a:rPr lang="en-US" sz="3200" dirty="0" err="1">
                <a:solidFill>
                  <a:srgbClr val="0070C0"/>
                </a:solidFill>
                <a:latin typeface="#9Slide03 AmpleSoft" panose="02000000000000000000" pitchFamily="2" charset="0"/>
                <a:ea typeface="Cambria" panose="02040503050406030204" pitchFamily="18" charset="0"/>
              </a:rPr>
              <a:t>dấu</a:t>
            </a:r>
            <a:r>
              <a:rPr lang="en-US" sz="3200" dirty="0">
                <a:solidFill>
                  <a:srgbClr val="0070C0"/>
                </a:solidFill>
                <a:latin typeface="#9Slide03 AmpleSoft" panose="02000000000000000000" pitchFamily="2" charset="0"/>
                <a:ea typeface="Cambria" panose="02040503050406030204" pitchFamily="18" charset="0"/>
              </a:rPr>
              <a:t> </a:t>
            </a:r>
            <a:r>
              <a:rPr lang="en-US" sz="3200" dirty="0" err="1">
                <a:solidFill>
                  <a:srgbClr val="0070C0"/>
                </a:solidFill>
                <a:latin typeface="#9Slide03 AmpleSoft" panose="02000000000000000000" pitchFamily="2" charset="0"/>
                <a:ea typeface="Cambria" panose="02040503050406030204" pitchFamily="18" charset="0"/>
              </a:rPr>
              <a:t>các</a:t>
            </a:r>
            <a:r>
              <a:rPr lang="en-US" sz="3200" dirty="0">
                <a:solidFill>
                  <a:srgbClr val="0070C0"/>
                </a:solidFill>
                <a:latin typeface="#9Slide03 AmpleSoft" panose="02000000000000000000" pitchFamily="2" charset="0"/>
                <a:ea typeface="Cambria" panose="02040503050406030204" pitchFamily="18" charset="0"/>
              </a:rPr>
              <a:t> </a:t>
            </a:r>
            <a:r>
              <a:rPr lang="en-US" sz="3200" dirty="0" err="1">
                <a:solidFill>
                  <a:srgbClr val="0070C0"/>
                </a:solidFill>
                <a:latin typeface="#9Slide03 AmpleSoft" panose="02000000000000000000" pitchFamily="2" charset="0"/>
                <a:ea typeface="Cambria" panose="02040503050406030204" pitchFamily="18" charset="0"/>
              </a:rPr>
              <a:t>vế</a:t>
            </a:r>
            <a:r>
              <a:rPr lang="en-US" sz="3200" dirty="0">
                <a:solidFill>
                  <a:srgbClr val="0070C0"/>
                </a:solidFill>
                <a:latin typeface="#9Slide03 AmpleSoft" panose="02000000000000000000" pitchFamily="2" charset="0"/>
                <a:ea typeface="Cambria" panose="02040503050406030204" pitchFamily="18" charset="0"/>
              </a:rPr>
              <a:t> </a:t>
            </a:r>
            <a:r>
              <a:rPr lang="en-US" sz="3200" dirty="0" err="1">
                <a:solidFill>
                  <a:srgbClr val="0070C0"/>
                </a:solidFill>
                <a:latin typeface="#9Slide03 AmpleSoft" panose="02000000000000000000" pitchFamily="2" charset="0"/>
                <a:ea typeface="Cambria" panose="02040503050406030204" pitchFamily="18" charset="0"/>
              </a:rPr>
              <a:t>trong</a:t>
            </a:r>
            <a:r>
              <a:rPr lang="en-US" sz="3200" dirty="0">
                <a:solidFill>
                  <a:srgbClr val="0070C0"/>
                </a:solidFill>
                <a:latin typeface="#9Slide03 AmpleSoft" panose="02000000000000000000" pitchFamily="2" charset="0"/>
                <a:ea typeface="Cambria" panose="02040503050406030204" pitchFamily="18" charset="0"/>
              </a:rPr>
              <a:t> 1 </a:t>
            </a:r>
            <a:r>
              <a:rPr lang="en-US" sz="3200" dirty="0" err="1">
                <a:solidFill>
                  <a:srgbClr val="0070C0"/>
                </a:solidFill>
                <a:latin typeface="#9Slide03 AmpleSoft" panose="02000000000000000000" pitchFamily="2" charset="0"/>
                <a:ea typeface="Cambria" panose="02040503050406030204" pitchFamily="18" charset="0"/>
              </a:rPr>
              <a:t>câu</a:t>
            </a:r>
            <a:r>
              <a:rPr lang="en-US" sz="3200" dirty="0">
                <a:solidFill>
                  <a:srgbClr val="0070C0"/>
                </a:solidFill>
                <a:latin typeface="#9Slide03 AmpleSoft" panose="02000000000000000000" pitchFamily="2" charset="0"/>
                <a:ea typeface="Cambria" panose="02040503050406030204" pitchFamily="18" charset="0"/>
              </a:rPr>
              <a:t> </a:t>
            </a:r>
            <a:r>
              <a:rPr lang="en-US" sz="3200" dirty="0" err="1">
                <a:solidFill>
                  <a:srgbClr val="0070C0"/>
                </a:solidFill>
                <a:latin typeface="#9Slide03 AmpleSoft" panose="02000000000000000000" pitchFamily="2" charset="0"/>
                <a:ea typeface="Cambria" panose="02040503050406030204" pitchFamily="18" charset="0"/>
              </a:rPr>
              <a:t>ghép</a:t>
            </a:r>
            <a:r>
              <a:rPr lang="en-US" sz="3200" dirty="0">
                <a:solidFill>
                  <a:srgbClr val="0070C0"/>
                </a:solidFill>
                <a:latin typeface="#9Slide03 AmpleSoft" panose="02000000000000000000" pitchFamily="2" charset="0"/>
                <a:ea typeface="Cambria" panose="02040503050406030204" pitchFamily="18" charset="0"/>
              </a:rPr>
              <a:t> </a:t>
            </a:r>
            <a:r>
              <a:rPr lang="en-US" sz="3200" dirty="0" err="1">
                <a:solidFill>
                  <a:srgbClr val="0070C0"/>
                </a:solidFill>
                <a:latin typeface="#9Slide03 AmpleSoft" panose="02000000000000000000" pitchFamily="2" charset="0"/>
                <a:ea typeface="Cambria" panose="02040503050406030204" pitchFamily="18" charset="0"/>
              </a:rPr>
              <a:t>có</a:t>
            </a:r>
            <a:r>
              <a:rPr lang="en-US" sz="3200" dirty="0">
                <a:solidFill>
                  <a:srgbClr val="0070C0"/>
                </a:solidFill>
                <a:latin typeface="#9Slide03 AmpleSoft" panose="02000000000000000000" pitchFamily="2" charset="0"/>
                <a:ea typeface="Cambria" panose="02040503050406030204" pitchFamily="18" charset="0"/>
              </a:rPr>
              <a:t> </a:t>
            </a:r>
            <a:r>
              <a:rPr lang="en-US" sz="3200" dirty="0" err="1">
                <a:solidFill>
                  <a:srgbClr val="0070C0"/>
                </a:solidFill>
                <a:latin typeface="#9Slide03 AmpleSoft" panose="02000000000000000000" pitchFamily="2" charset="0"/>
                <a:ea typeface="Cambria" panose="02040503050406030204" pitchFamily="18" charset="0"/>
              </a:rPr>
              <a:t>cấu</a:t>
            </a:r>
            <a:r>
              <a:rPr lang="en-US" sz="3200" dirty="0">
                <a:solidFill>
                  <a:srgbClr val="0070C0"/>
                </a:solidFill>
                <a:latin typeface="#9Slide03 AmpleSoft" panose="02000000000000000000" pitchFamily="2" charset="0"/>
                <a:ea typeface="Cambria" panose="02040503050406030204" pitchFamily="18" charset="0"/>
              </a:rPr>
              <a:t> </a:t>
            </a:r>
            <a:r>
              <a:rPr lang="en-US" sz="3200" dirty="0" err="1">
                <a:solidFill>
                  <a:srgbClr val="0070C0"/>
                </a:solidFill>
                <a:latin typeface="#9Slide03 AmpleSoft" panose="02000000000000000000" pitchFamily="2" charset="0"/>
                <a:ea typeface="Cambria" panose="02040503050406030204" pitchFamily="18" charset="0"/>
              </a:rPr>
              <a:t>tạo</a:t>
            </a:r>
            <a:r>
              <a:rPr lang="en-US" sz="3200" dirty="0">
                <a:solidFill>
                  <a:srgbClr val="0070C0"/>
                </a:solidFill>
                <a:latin typeface="#9Slide03 AmpleSoft" panose="02000000000000000000" pitchFamily="2" charset="0"/>
                <a:ea typeface="Cambria" panose="02040503050406030204" pitchFamily="18" charset="0"/>
              </a:rPr>
              <a:t> </a:t>
            </a:r>
            <a:r>
              <a:rPr lang="en-US" sz="3200" dirty="0" err="1">
                <a:solidFill>
                  <a:srgbClr val="0070C0"/>
                </a:solidFill>
                <a:latin typeface="#9Slide03 AmpleSoft" panose="02000000000000000000" pitchFamily="2" charset="0"/>
                <a:ea typeface="Cambria" panose="02040503050406030204" pitchFamily="18" charset="0"/>
              </a:rPr>
              <a:t>phức</a:t>
            </a:r>
            <a:r>
              <a:rPr lang="en-US" sz="3200" dirty="0">
                <a:solidFill>
                  <a:srgbClr val="0070C0"/>
                </a:solidFill>
                <a:latin typeface="#9Slide03 AmpleSoft" panose="02000000000000000000" pitchFamily="2" charset="0"/>
                <a:ea typeface="Cambria" panose="02040503050406030204" pitchFamily="18" charset="0"/>
              </a:rPr>
              <a:t> </a:t>
            </a:r>
            <a:r>
              <a:rPr lang="en-US" sz="3200" dirty="0" err="1">
                <a:solidFill>
                  <a:srgbClr val="0070C0"/>
                </a:solidFill>
                <a:latin typeface="#9Slide03 AmpleSoft" panose="02000000000000000000" pitchFamily="2" charset="0"/>
                <a:ea typeface="Cambria" panose="02040503050406030204" pitchFamily="18" charset="0"/>
              </a:rPr>
              <a:t>tạp</a:t>
            </a:r>
            <a:r>
              <a:rPr lang="en-US" sz="3200" dirty="0">
                <a:solidFill>
                  <a:srgbClr val="0070C0"/>
                </a:solidFill>
                <a:latin typeface="#9Slide03 AmpleSoft" panose="02000000000000000000" pitchFamily="2" charset="0"/>
                <a:ea typeface="Cambria" panose="02040503050406030204" pitchFamily="18" charset="0"/>
              </a:rPr>
              <a:t>.</a:t>
            </a:r>
          </a:p>
          <a:p>
            <a:pPr marL="457189" indent="-457189" algn="just">
              <a:buFont typeface="Wingdings" panose="05000000000000000000" pitchFamily="2" charset="2"/>
              <a:buChar char="§"/>
            </a:pPr>
            <a:r>
              <a:rPr lang="en-US" sz="3200" dirty="0" err="1">
                <a:solidFill>
                  <a:srgbClr val="0070C0"/>
                </a:solidFill>
                <a:latin typeface="#9Slide03 AmpleSoft" panose="02000000000000000000" pitchFamily="2" charset="0"/>
                <a:ea typeface="Cambria" panose="02040503050406030204" pitchFamily="18" charset="0"/>
              </a:rPr>
              <a:t>Đế</a:t>
            </a:r>
            <a:r>
              <a:rPr lang="en-US" sz="3200" dirty="0">
                <a:solidFill>
                  <a:srgbClr val="0070C0"/>
                </a:solidFill>
                <a:latin typeface="#9Slide03 AmpleSoft" panose="02000000000000000000" pitchFamily="2" charset="0"/>
                <a:ea typeface="Cambria" panose="02040503050406030204" pitchFamily="18" charset="0"/>
              </a:rPr>
              <a:t> 2: </a:t>
            </a:r>
            <a:r>
              <a:rPr lang="en-US" sz="3200" dirty="0" err="1">
                <a:solidFill>
                  <a:srgbClr val="0070C0"/>
                </a:solidFill>
                <a:latin typeface="#9Slide03 AmpleSoft" panose="02000000000000000000" pitchFamily="2" charset="0"/>
                <a:ea typeface="Cambria" panose="02040503050406030204" pitchFamily="18" charset="0"/>
              </a:rPr>
              <a:t>Đánh</a:t>
            </a:r>
            <a:r>
              <a:rPr lang="en-US" sz="3200" dirty="0">
                <a:solidFill>
                  <a:srgbClr val="0070C0"/>
                </a:solidFill>
                <a:latin typeface="#9Slide03 AmpleSoft" panose="02000000000000000000" pitchFamily="2" charset="0"/>
                <a:ea typeface="Cambria" panose="02040503050406030204" pitchFamily="18" charset="0"/>
              </a:rPr>
              <a:t> </a:t>
            </a:r>
            <a:r>
              <a:rPr lang="en-US" sz="3200" dirty="0" err="1">
                <a:solidFill>
                  <a:srgbClr val="0070C0"/>
                </a:solidFill>
                <a:latin typeface="#9Slide03 AmpleSoft" panose="02000000000000000000" pitchFamily="2" charset="0"/>
                <a:ea typeface="Cambria" panose="02040503050406030204" pitchFamily="18" charset="0"/>
              </a:rPr>
              <a:t>dấu</a:t>
            </a:r>
            <a:r>
              <a:rPr lang="en-US" sz="3200" dirty="0">
                <a:solidFill>
                  <a:srgbClr val="0070C0"/>
                </a:solidFill>
                <a:latin typeface="#9Slide03 AmpleSoft" panose="02000000000000000000" pitchFamily="2" charset="0"/>
                <a:ea typeface="Cambria" panose="02040503050406030204" pitchFamily="18" charset="0"/>
              </a:rPr>
              <a:t>, </a:t>
            </a:r>
            <a:r>
              <a:rPr lang="en-US" sz="3200" dirty="0" err="1">
                <a:solidFill>
                  <a:srgbClr val="0070C0"/>
                </a:solidFill>
                <a:latin typeface="#9Slide03 AmpleSoft" panose="02000000000000000000" pitchFamily="2" charset="0"/>
                <a:ea typeface="Cambria" panose="02040503050406030204" pitchFamily="18" charset="0"/>
              </a:rPr>
              <a:t>phân</a:t>
            </a:r>
            <a:r>
              <a:rPr lang="en-US" sz="3200" dirty="0">
                <a:solidFill>
                  <a:srgbClr val="0070C0"/>
                </a:solidFill>
                <a:latin typeface="#9Slide03 AmpleSoft" panose="02000000000000000000" pitchFamily="2" charset="0"/>
                <a:ea typeface="Cambria" panose="02040503050406030204" pitchFamily="18" charset="0"/>
              </a:rPr>
              <a:t> </a:t>
            </a:r>
            <a:r>
              <a:rPr lang="en-US" sz="3200" dirty="0" err="1">
                <a:solidFill>
                  <a:srgbClr val="0070C0"/>
                </a:solidFill>
                <a:latin typeface="#9Slide03 AmpleSoft" panose="02000000000000000000" pitchFamily="2" charset="0"/>
                <a:ea typeface="Cambria" panose="02040503050406030204" pitchFamily="18" charset="0"/>
              </a:rPr>
              <a:t>biệt</a:t>
            </a:r>
            <a:r>
              <a:rPr lang="en-US" sz="3200" dirty="0">
                <a:solidFill>
                  <a:srgbClr val="0070C0"/>
                </a:solidFill>
                <a:latin typeface="#9Slide03 AmpleSoft" panose="02000000000000000000" pitchFamily="2" charset="0"/>
                <a:ea typeface="Cambria" panose="02040503050406030204" pitchFamily="18" charset="0"/>
              </a:rPr>
              <a:t> </a:t>
            </a:r>
            <a:r>
              <a:rPr lang="en-US" sz="3200" dirty="0" err="1">
                <a:solidFill>
                  <a:srgbClr val="0070C0"/>
                </a:solidFill>
                <a:latin typeface="#9Slide03 AmpleSoft" panose="02000000000000000000" pitchFamily="2" charset="0"/>
                <a:ea typeface="Cambria" panose="02040503050406030204" pitchFamily="18" charset="0"/>
              </a:rPr>
              <a:t>các</a:t>
            </a:r>
            <a:r>
              <a:rPr lang="en-US" sz="3200" dirty="0">
                <a:solidFill>
                  <a:srgbClr val="0070C0"/>
                </a:solidFill>
                <a:latin typeface="#9Slide03 AmpleSoft" panose="02000000000000000000" pitchFamily="2" charset="0"/>
                <a:ea typeface="Cambria" panose="02040503050406030204" pitchFamily="18" charset="0"/>
              </a:rPr>
              <a:t> </a:t>
            </a:r>
            <a:r>
              <a:rPr lang="en-US" sz="3200" dirty="0" err="1">
                <a:solidFill>
                  <a:srgbClr val="0070C0"/>
                </a:solidFill>
                <a:latin typeface="#9Slide03 AmpleSoft" panose="02000000000000000000" pitchFamily="2" charset="0"/>
                <a:ea typeface="Cambria" panose="02040503050406030204" pitchFamily="18" charset="0"/>
              </a:rPr>
              <a:t>yếu</a:t>
            </a:r>
            <a:r>
              <a:rPr lang="en-US" sz="3200" dirty="0">
                <a:solidFill>
                  <a:srgbClr val="0070C0"/>
                </a:solidFill>
                <a:latin typeface="#9Slide03 AmpleSoft" panose="02000000000000000000" pitchFamily="2" charset="0"/>
                <a:ea typeface="Cambria" panose="02040503050406030204" pitchFamily="18" charset="0"/>
              </a:rPr>
              <a:t> </a:t>
            </a:r>
            <a:r>
              <a:rPr lang="en-US" sz="3200" dirty="0" err="1">
                <a:solidFill>
                  <a:srgbClr val="0070C0"/>
                </a:solidFill>
                <a:latin typeface="#9Slide03 AmpleSoft" panose="02000000000000000000" pitchFamily="2" charset="0"/>
                <a:ea typeface="Cambria" panose="02040503050406030204" pitchFamily="18" charset="0"/>
              </a:rPr>
              <a:t>tố</a:t>
            </a:r>
            <a:r>
              <a:rPr lang="en-US" sz="3200" dirty="0">
                <a:solidFill>
                  <a:srgbClr val="0070C0"/>
                </a:solidFill>
                <a:latin typeface="#9Slide03 AmpleSoft" panose="02000000000000000000" pitchFamily="2" charset="0"/>
                <a:ea typeface="Cambria" panose="02040503050406030204" pitchFamily="18" charset="0"/>
              </a:rPr>
              <a:t> </a:t>
            </a:r>
            <a:r>
              <a:rPr lang="en-US" sz="3200" dirty="0" err="1">
                <a:solidFill>
                  <a:srgbClr val="0070C0"/>
                </a:solidFill>
                <a:latin typeface="#9Slide03 AmpleSoft" panose="02000000000000000000" pitchFamily="2" charset="0"/>
                <a:ea typeface="Cambria" panose="02040503050406030204" pitchFamily="18" charset="0"/>
              </a:rPr>
              <a:t>trong</a:t>
            </a:r>
            <a:r>
              <a:rPr lang="en-US" sz="3200" dirty="0">
                <a:solidFill>
                  <a:srgbClr val="0070C0"/>
                </a:solidFill>
                <a:latin typeface="#9Slide03 AmpleSoft" panose="02000000000000000000" pitchFamily="2" charset="0"/>
                <a:ea typeface="Cambria" panose="02040503050406030204" pitchFamily="18" charset="0"/>
              </a:rPr>
              <a:t> </a:t>
            </a:r>
            <a:r>
              <a:rPr lang="en-US" sz="3200" dirty="0" err="1">
                <a:solidFill>
                  <a:srgbClr val="0070C0"/>
                </a:solidFill>
                <a:latin typeface="#9Slide03 AmpleSoft" panose="02000000000000000000" pitchFamily="2" charset="0"/>
                <a:ea typeface="Cambria" panose="02040503050406030204" pitchFamily="18" charset="0"/>
              </a:rPr>
              <a:t>một</a:t>
            </a:r>
            <a:r>
              <a:rPr lang="en-US" sz="3200" dirty="0">
                <a:solidFill>
                  <a:srgbClr val="0070C0"/>
                </a:solidFill>
                <a:latin typeface="#9Slide03 AmpleSoft" panose="02000000000000000000" pitchFamily="2" charset="0"/>
                <a:ea typeface="Cambria" panose="02040503050406030204" pitchFamily="18" charset="0"/>
              </a:rPr>
              <a:t> </a:t>
            </a:r>
            <a:r>
              <a:rPr lang="en-US" sz="3200" dirty="0" err="1">
                <a:solidFill>
                  <a:srgbClr val="0070C0"/>
                </a:solidFill>
                <a:latin typeface="#9Slide03 AmpleSoft" panose="02000000000000000000" pitchFamily="2" charset="0"/>
                <a:ea typeface="Cambria" panose="02040503050406030204" pitchFamily="18" charset="0"/>
              </a:rPr>
              <a:t>phép</a:t>
            </a:r>
            <a:r>
              <a:rPr lang="en-US" sz="3200" dirty="0">
                <a:solidFill>
                  <a:srgbClr val="0070C0"/>
                </a:solidFill>
                <a:latin typeface="#9Slide03 AmpleSoft" panose="02000000000000000000" pitchFamily="2" charset="0"/>
                <a:ea typeface="Cambria" panose="02040503050406030204" pitchFamily="18" charset="0"/>
              </a:rPr>
              <a:t> </a:t>
            </a:r>
            <a:r>
              <a:rPr lang="en-US" sz="3200" dirty="0" err="1">
                <a:solidFill>
                  <a:srgbClr val="0070C0"/>
                </a:solidFill>
                <a:latin typeface="#9Slide03 AmpleSoft" panose="02000000000000000000" pitchFamily="2" charset="0"/>
                <a:ea typeface="Cambria" panose="02040503050406030204" pitchFamily="18" charset="0"/>
              </a:rPr>
              <a:t>liệt</a:t>
            </a:r>
            <a:r>
              <a:rPr lang="en-US" sz="3200" dirty="0">
                <a:solidFill>
                  <a:srgbClr val="0070C0"/>
                </a:solidFill>
                <a:latin typeface="#9Slide03 AmpleSoft" panose="02000000000000000000" pitchFamily="2" charset="0"/>
                <a:ea typeface="Cambria" panose="02040503050406030204" pitchFamily="18" charset="0"/>
              </a:rPr>
              <a:t> </a:t>
            </a:r>
            <a:r>
              <a:rPr lang="en-US" sz="3200" dirty="0" err="1">
                <a:solidFill>
                  <a:srgbClr val="0070C0"/>
                </a:solidFill>
                <a:latin typeface="#9Slide03 AmpleSoft" panose="02000000000000000000" pitchFamily="2" charset="0"/>
                <a:ea typeface="Cambria" panose="02040503050406030204" pitchFamily="18" charset="0"/>
              </a:rPr>
              <a:t>kê</a:t>
            </a:r>
            <a:r>
              <a:rPr lang="en-US" sz="3200" dirty="0">
                <a:solidFill>
                  <a:srgbClr val="0070C0"/>
                </a:solidFill>
                <a:latin typeface="#9Slide03 AmpleSoft" panose="02000000000000000000" pitchFamily="2" charset="0"/>
                <a:ea typeface="Cambria" panose="02040503050406030204" pitchFamily="18" charset="0"/>
              </a:rPr>
              <a:t> </a:t>
            </a:r>
            <a:r>
              <a:rPr lang="en-US" sz="3200" dirty="0" err="1">
                <a:solidFill>
                  <a:srgbClr val="0070C0"/>
                </a:solidFill>
                <a:latin typeface="#9Slide03 AmpleSoft" panose="02000000000000000000" pitchFamily="2" charset="0"/>
                <a:ea typeface="Cambria" panose="02040503050406030204" pitchFamily="18" charset="0"/>
              </a:rPr>
              <a:t>phức</a:t>
            </a:r>
            <a:r>
              <a:rPr lang="en-US" sz="3200" dirty="0">
                <a:solidFill>
                  <a:srgbClr val="0070C0"/>
                </a:solidFill>
                <a:latin typeface="#9Slide03 AmpleSoft" panose="02000000000000000000" pitchFamily="2" charset="0"/>
                <a:ea typeface="Cambria" panose="02040503050406030204" pitchFamily="18" charset="0"/>
              </a:rPr>
              <a:t> </a:t>
            </a:r>
            <a:r>
              <a:rPr lang="en-US" sz="3200" dirty="0" err="1">
                <a:solidFill>
                  <a:srgbClr val="0070C0"/>
                </a:solidFill>
                <a:latin typeface="#9Slide03 AmpleSoft" panose="02000000000000000000" pitchFamily="2" charset="0"/>
                <a:ea typeface="Cambria" panose="02040503050406030204" pitchFamily="18" charset="0"/>
              </a:rPr>
              <a:t>tạp</a:t>
            </a:r>
            <a:r>
              <a:rPr lang="en-US" sz="3200" dirty="0">
                <a:solidFill>
                  <a:srgbClr val="0070C0"/>
                </a:solidFill>
                <a:latin typeface="#9Slide03 AmpleSoft" panose="02000000000000000000" pitchFamily="2" charset="0"/>
                <a:ea typeface="Cambria" panose="02040503050406030204" pitchFamily="18" charset="0"/>
              </a:rPr>
              <a:t>.</a:t>
            </a:r>
          </a:p>
          <a:p>
            <a:pPr algn="just"/>
            <a:r>
              <a:rPr lang="en-US" sz="3200" dirty="0" err="1">
                <a:solidFill>
                  <a:srgbClr val="0070C0"/>
                </a:solidFill>
                <a:latin typeface="#9Slide03 Ample" panose="02000000000000000000" pitchFamily="2" charset="0"/>
                <a:ea typeface="Cambria" panose="02040503050406030204" pitchFamily="18" charset="0"/>
              </a:rPr>
              <a:t>Mỗi</a:t>
            </a:r>
            <a:r>
              <a:rPr lang="en-US" sz="3200" dirty="0">
                <a:solidFill>
                  <a:srgbClr val="0070C0"/>
                </a:solidFill>
                <a:latin typeface="#9Slide03 Ample" panose="02000000000000000000" pitchFamily="2" charset="0"/>
                <a:ea typeface="Cambria" panose="02040503050406030204" pitchFamily="18" charset="0"/>
              </a:rPr>
              <a:t> </a:t>
            </a:r>
            <a:r>
              <a:rPr lang="en-US" sz="3200" dirty="0" err="1">
                <a:solidFill>
                  <a:srgbClr val="0070C0"/>
                </a:solidFill>
                <a:latin typeface="#9Slide03 Ample" panose="02000000000000000000" pitchFamily="2" charset="0"/>
                <a:ea typeface="Cambria" panose="02040503050406030204" pitchFamily="18" charset="0"/>
              </a:rPr>
              <a:t>đế</a:t>
            </a:r>
            <a:r>
              <a:rPr lang="en-US" sz="3200" dirty="0">
                <a:solidFill>
                  <a:srgbClr val="0070C0"/>
                </a:solidFill>
                <a:latin typeface="#9Slide03 Ample" panose="02000000000000000000" pitchFamily="2" charset="0"/>
                <a:ea typeface="Cambria" panose="02040503050406030204" pitchFamily="18" charset="0"/>
              </a:rPr>
              <a:t> bánh </a:t>
            </a:r>
            <a:r>
              <a:rPr lang="en-US" sz="3200" dirty="0" err="1">
                <a:solidFill>
                  <a:srgbClr val="0070C0"/>
                </a:solidFill>
                <a:latin typeface="#9Slide03 Ample" panose="02000000000000000000" pitchFamily="2" charset="0"/>
                <a:ea typeface="Cambria" panose="02040503050406030204" pitchFamily="18" charset="0"/>
              </a:rPr>
              <a:t>có</a:t>
            </a:r>
            <a:r>
              <a:rPr lang="en-US" sz="3200" dirty="0">
                <a:solidFill>
                  <a:srgbClr val="0070C0"/>
                </a:solidFill>
                <a:latin typeface="#9Slide03 Ample" panose="02000000000000000000" pitchFamily="2" charset="0"/>
                <a:ea typeface="Cambria" panose="02040503050406030204" pitchFamily="18" charset="0"/>
              </a:rPr>
              <a:t> 3 </a:t>
            </a:r>
            <a:r>
              <a:rPr lang="en-US" sz="3200" dirty="0" err="1">
                <a:solidFill>
                  <a:srgbClr val="0070C0"/>
                </a:solidFill>
                <a:latin typeface="#9Slide03 Ample" panose="02000000000000000000" pitchFamily="2" charset="0"/>
                <a:ea typeface="Cambria" panose="02040503050406030204" pitchFamily="18" charset="0"/>
              </a:rPr>
              <a:t>viên</a:t>
            </a:r>
            <a:r>
              <a:rPr lang="en-US" sz="3200" dirty="0">
                <a:solidFill>
                  <a:srgbClr val="0070C0"/>
                </a:solidFill>
                <a:latin typeface="#9Slide03 Ample" panose="02000000000000000000" pitchFamily="2" charset="0"/>
                <a:ea typeface="Cambria" panose="02040503050406030204" pitchFamily="18" charset="0"/>
              </a:rPr>
              <a:t> </a:t>
            </a:r>
            <a:r>
              <a:rPr lang="en-US" sz="3200" dirty="0" err="1">
                <a:solidFill>
                  <a:srgbClr val="0070C0"/>
                </a:solidFill>
                <a:latin typeface="#9Slide03 Ample" panose="02000000000000000000" pitchFamily="2" charset="0"/>
                <a:ea typeface="Cambria" panose="02040503050406030204" pitchFamily="18" charset="0"/>
              </a:rPr>
              <a:t>kem</a:t>
            </a:r>
            <a:r>
              <a:rPr lang="en-US" sz="3200" dirty="0">
                <a:solidFill>
                  <a:srgbClr val="0070C0"/>
                </a:solidFill>
                <a:latin typeface="#9Slide03 Ample" panose="02000000000000000000" pitchFamily="2" charset="0"/>
                <a:ea typeface="Cambria" panose="02040503050406030204" pitchFamily="18" charset="0"/>
              </a:rPr>
              <a:t> </a:t>
            </a:r>
            <a:r>
              <a:rPr lang="en-US" sz="3200" dirty="0" err="1">
                <a:solidFill>
                  <a:srgbClr val="0070C0"/>
                </a:solidFill>
                <a:latin typeface="#9Slide03 Ample" panose="02000000000000000000" pitchFamily="2" charset="0"/>
                <a:ea typeface="Cambria" panose="02040503050406030204" pitchFamily="18" charset="0"/>
              </a:rPr>
              <a:t>tương</a:t>
            </a:r>
            <a:r>
              <a:rPr lang="en-US" sz="3200" dirty="0">
                <a:solidFill>
                  <a:srgbClr val="0070C0"/>
                </a:solidFill>
                <a:latin typeface="#9Slide03 Ample" panose="02000000000000000000" pitchFamily="2" charset="0"/>
                <a:ea typeface="Cambria" panose="02040503050406030204" pitchFamily="18" charset="0"/>
              </a:rPr>
              <a:t> </a:t>
            </a:r>
            <a:r>
              <a:rPr lang="en-US" sz="3200" dirty="0" err="1">
                <a:solidFill>
                  <a:srgbClr val="0070C0"/>
                </a:solidFill>
                <a:latin typeface="#9Slide03 Ample" panose="02000000000000000000" pitchFamily="2" charset="0"/>
                <a:ea typeface="Cambria" panose="02040503050406030204" pitchFamily="18" charset="0"/>
              </a:rPr>
              <a:t>ứng</a:t>
            </a:r>
            <a:r>
              <a:rPr lang="en-US" sz="3200" dirty="0">
                <a:solidFill>
                  <a:srgbClr val="0070C0"/>
                </a:solidFill>
                <a:latin typeface="#9Slide03 Ample" panose="02000000000000000000" pitchFamily="2" charset="0"/>
                <a:ea typeface="Cambria" panose="02040503050406030204" pitchFamily="18" charset="0"/>
              </a:rPr>
              <a:t> </a:t>
            </a:r>
            <a:r>
              <a:rPr lang="en-US" sz="3200" dirty="0" err="1">
                <a:solidFill>
                  <a:srgbClr val="0070C0"/>
                </a:solidFill>
                <a:latin typeface="#9Slide03 Ample" panose="02000000000000000000" pitchFamily="2" charset="0"/>
                <a:ea typeface="Cambria" panose="02040503050406030204" pitchFamily="18" charset="0"/>
              </a:rPr>
              <a:t>với</a:t>
            </a:r>
            <a:r>
              <a:rPr lang="en-US" sz="3200" dirty="0">
                <a:solidFill>
                  <a:srgbClr val="0070C0"/>
                </a:solidFill>
                <a:latin typeface="#9Slide03 Ample" panose="02000000000000000000" pitchFamily="2" charset="0"/>
                <a:ea typeface="Cambria" panose="02040503050406030204" pitchFamily="18" charset="0"/>
              </a:rPr>
              <a:t> 3 </a:t>
            </a:r>
            <a:r>
              <a:rPr lang="en-US" sz="3200" dirty="0" err="1">
                <a:solidFill>
                  <a:srgbClr val="0070C0"/>
                </a:solidFill>
                <a:latin typeface="#9Slide03 Ample" panose="02000000000000000000" pitchFamily="2" charset="0"/>
                <a:ea typeface="Cambria" panose="02040503050406030204" pitchFamily="18" charset="0"/>
              </a:rPr>
              <a:t>ví</a:t>
            </a:r>
            <a:r>
              <a:rPr lang="en-US" sz="3200" dirty="0">
                <a:solidFill>
                  <a:srgbClr val="0070C0"/>
                </a:solidFill>
                <a:latin typeface="#9Slide03 Ample" panose="02000000000000000000" pitchFamily="2" charset="0"/>
                <a:ea typeface="Cambria" panose="02040503050406030204" pitchFamily="18" charset="0"/>
              </a:rPr>
              <a:t> </a:t>
            </a:r>
            <a:r>
              <a:rPr lang="en-US" sz="3200" dirty="0" err="1">
                <a:solidFill>
                  <a:srgbClr val="0070C0"/>
                </a:solidFill>
                <a:latin typeface="#9Slide03 Ample" panose="02000000000000000000" pitchFamily="2" charset="0"/>
                <a:ea typeface="Cambria" panose="02040503050406030204" pitchFamily="18" charset="0"/>
              </a:rPr>
              <a:t>dụ</a:t>
            </a:r>
            <a:r>
              <a:rPr lang="en-US" sz="3200" dirty="0">
                <a:solidFill>
                  <a:srgbClr val="0070C0"/>
                </a:solidFill>
                <a:latin typeface="#9Slide03 Ample" panose="02000000000000000000" pitchFamily="2" charset="0"/>
                <a:ea typeface="Cambria" panose="02040503050406030204" pitchFamily="18" charset="0"/>
              </a:rPr>
              <a:t>. </a:t>
            </a:r>
            <a:r>
              <a:rPr lang="en-US" sz="3200" dirty="0" err="1">
                <a:solidFill>
                  <a:srgbClr val="0070C0"/>
                </a:solidFill>
                <a:latin typeface="#9Slide03 Ample" panose="02000000000000000000" pitchFamily="2" charset="0"/>
                <a:ea typeface="Cambria" panose="02040503050406030204" pitchFamily="18" charset="0"/>
              </a:rPr>
              <a:t>Em</a:t>
            </a:r>
            <a:r>
              <a:rPr lang="en-US" sz="3200" dirty="0">
                <a:solidFill>
                  <a:srgbClr val="0070C0"/>
                </a:solidFill>
                <a:latin typeface="#9Slide03 Ample" panose="02000000000000000000" pitchFamily="2" charset="0"/>
                <a:ea typeface="Cambria" panose="02040503050406030204" pitchFamily="18" charset="0"/>
              </a:rPr>
              <a:t> </a:t>
            </a:r>
            <a:r>
              <a:rPr lang="en-US" sz="3200" dirty="0" err="1">
                <a:solidFill>
                  <a:srgbClr val="0070C0"/>
                </a:solidFill>
                <a:latin typeface="#9Slide03 Ample" panose="02000000000000000000" pitchFamily="2" charset="0"/>
                <a:ea typeface="Cambria" panose="02040503050406030204" pitchFamily="18" charset="0"/>
              </a:rPr>
              <a:t>hãy</a:t>
            </a:r>
            <a:r>
              <a:rPr lang="en-US" sz="3200" dirty="0">
                <a:solidFill>
                  <a:srgbClr val="0070C0"/>
                </a:solidFill>
                <a:latin typeface="#9Slide03 Ample" panose="02000000000000000000" pitchFamily="2" charset="0"/>
                <a:ea typeface="Cambria" panose="02040503050406030204" pitchFamily="18" charset="0"/>
              </a:rPr>
              <a:t> </a:t>
            </a:r>
            <a:r>
              <a:rPr lang="en-US" sz="3200" dirty="0" err="1">
                <a:solidFill>
                  <a:srgbClr val="0070C0"/>
                </a:solidFill>
                <a:latin typeface="#9Slide03 Ample" panose="02000000000000000000" pitchFamily="2" charset="0"/>
                <a:ea typeface="Cambria" panose="02040503050406030204" pitchFamily="18" charset="0"/>
              </a:rPr>
              <a:t>giúp</a:t>
            </a:r>
            <a:r>
              <a:rPr lang="en-US" sz="3200" dirty="0">
                <a:solidFill>
                  <a:srgbClr val="0070C0"/>
                </a:solidFill>
                <a:latin typeface="#9Slide03 Ample" panose="02000000000000000000" pitchFamily="2" charset="0"/>
                <a:ea typeface="Cambria" panose="02040503050406030204" pitchFamily="18" charset="0"/>
              </a:rPr>
              <a:t> </a:t>
            </a:r>
            <a:r>
              <a:rPr lang="en-US" sz="3200" dirty="0" err="1">
                <a:solidFill>
                  <a:srgbClr val="0070C0"/>
                </a:solidFill>
                <a:latin typeface="#9Slide03 Ample" panose="02000000000000000000" pitchFamily="2" charset="0"/>
                <a:ea typeface="Cambria" panose="02040503050406030204" pitchFamily="18" charset="0"/>
              </a:rPr>
              <a:t>bà</a:t>
            </a:r>
            <a:r>
              <a:rPr lang="en-US" sz="3200" dirty="0">
                <a:solidFill>
                  <a:srgbClr val="0070C0"/>
                </a:solidFill>
                <a:latin typeface="#9Slide03 Ample" panose="02000000000000000000" pitchFamily="2" charset="0"/>
                <a:ea typeface="Cambria" panose="02040503050406030204" pitchFamily="18" charset="0"/>
              </a:rPr>
              <a:t> </a:t>
            </a:r>
            <a:r>
              <a:rPr lang="en-US" sz="3200" dirty="0" err="1">
                <a:solidFill>
                  <a:srgbClr val="0070C0"/>
                </a:solidFill>
                <a:latin typeface="#9Slide03 Ample" panose="02000000000000000000" pitchFamily="2" charset="0"/>
                <a:ea typeface="Cambria" panose="02040503050406030204" pitchFamily="18" charset="0"/>
              </a:rPr>
              <a:t>chủ</a:t>
            </a:r>
            <a:r>
              <a:rPr lang="en-US" sz="3200" dirty="0">
                <a:solidFill>
                  <a:srgbClr val="0070C0"/>
                </a:solidFill>
                <a:latin typeface="#9Slide03 Ample" panose="02000000000000000000" pitchFamily="2" charset="0"/>
                <a:ea typeface="Cambria" panose="02040503050406030204" pitchFamily="18" charset="0"/>
              </a:rPr>
              <a:t> </a:t>
            </a:r>
            <a:r>
              <a:rPr lang="en-US" sz="3200" dirty="0" err="1">
                <a:solidFill>
                  <a:srgbClr val="0070C0"/>
                </a:solidFill>
                <a:latin typeface="#9Slide03 Ample" panose="02000000000000000000" pitchFamily="2" charset="0"/>
                <a:ea typeface="Cambria" panose="02040503050406030204" pitchFamily="18" charset="0"/>
              </a:rPr>
              <a:t>làm</a:t>
            </a:r>
            <a:r>
              <a:rPr lang="en-US" sz="3200" dirty="0">
                <a:solidFill>
                  <a:srgbClr val="0070C0"/>
                </a:solidFill>
                <a:latin typeface="#9Slide03 Ample" panose="02000000000000000000" pitchFamily="2" charset="0"/>
                <a:ea typeface="Cambria" panose="02040503050406030204" pitchFamily="18" charset="0"/>
              </a:rPr>
              <a:t> </a:t>
            </a:r>
            <a:r>
              <a:rPr lang="en-US" sz="3200" dirty="0" err="1">
                <a:solidFill>
                  <a:srgbClr val="0070C0"/>
                </a:solidFill>
                <a:latin typeface="#9Slide03 Ample" panose="02000000000000000000" pitchFamily="2" charset="0"/>
                <a:ea typeface="Cambria" panose="02040503050406030204" pitchFamily="18" charset="0"/>
              </a:rPr>
              <a:t>ra</a:t>
            </a:r>
            <a:r>
              <a:rPr lang="en-US" sz="3200" dirty="0">
                <a:solidFill>
                  <a:srgbClr val="0070C0"/>
                </a:solidFill>
                <a:latin typeface="#9Slide03 Ample" panose="02000000000000000000" pitchFamily="2" charset="0"/>
                <a:ea typeface="Cambria" panose="02040503050406030204" pitchFamily="18" charset="0"/>
              </a:rPr>
              <a:t> </a:t>
            </a:r>
            <a:r>
              <a:rPr lang="en-US" sz="3200" dirty="0" err="1">
                <a:solidFill>
                  <a:srgbClr val="0070C0"/>
                </a:solidFill>
                <a:latin typeface="#9Slide03 Ample" panose="02000000000000000000" pitchFamily="2" charset="0"/>
                <a:ea typeface="Cambria" panose="02040503050406030204" pitchFamily="18" charset="0"/>
              </a:rPr>
              <a:t>đúng</a:t>
            </a:r>
            <a:r>
              <a:rPr lang="en-US" sz="3200" dirty="0">
                <a:solidFill>
                  <a:srgbClr val="0070C0"/>
                </a:solidFill>
                <a:latin typeface="#9Slide03 Ample" panose="02000000000000000000" pitchFamily="2" charset="0"/>
                <a:ea typeface="Cambria" panose="02040503050406030204" pitchFamily="18" charset="0"/>
              </a:rPr>
              <a:t> </a:t>
            </a:r>
            <a:r>
              <a:rPr lang="en-US" sz="3200" dirty="0" err="1">
                <a:solidFill>
                  <a:srgbClr val="0070C0"/>
                </a:solidFill>
                <a:latin typeface="#9Slide03 Ample" panose="02000000000000000000" pitchFamily="2" charset="0"/>
                <a:ea typeface="Cambria" panose="02040503050406030204" pitchFamily="18" charset="0"/>
              </a:rPr>
              <a:t>vị</a:t>
            </a:r>
            <a:r>
              <a:rPr lang="en-US" sz="3200" dirty="0">
                <a:solidFill>
                  <a:srgbClr val="0070C0"/>
                </a:solidFill>
                <a:latin typeface="#9Slide03 Ample" panose="02000000000000000000" pitchFamily="2" charset="0"/>
                <a:ea typeface="Cambria" panose="02040503050406030204" pitchFamily="18" charset="0"/>
              </a:rPr>
              <a:t> </a:t>
            </a:r>
            <a:r>
              <a:rPr lang="en-US" sz="3200" dirty="0" err="1">
                <a:solidFill>
                  <a:srgbClr val="0070C0"/>
                </a:solidFill>
                <a:latin typeface="#9Slide03 Ample" panose="02000000000000000000" pitchFamily="2" charset="0"/>
                <a:ea typeface="Cambria" panose="02040503050406030204" pitchFamily="18" charset="0"/>
              </a:rPr>
              <a:t>kem</a:t>
            </a:r>
            <a:r>
              <a:rPr lang="en-US" sz="3200" dirty="0">
                <a:solidFill>
                  <a:srgbClr val="0070C0"/>
                </a:solidFill>
                <a:latin typeface="#9Slide03 Ample" panose="02000000000000000000" pitchFamily="2" charset="0"/>
                <a:ea typeface="Cambria" panose="02040503050406030204" pitchFamily="18" charset="0"/>
              </a:rPr>
              <a:t> </a:t>
            </a:r>
            <a:r>
              <a:rPr lang="en-US" sz="3200" dirty="0" err="1">
                <a:solidFill>
                  <a:srgbClr val="0070C0"/>
                </a:solidFill>
                <a:latin typeface="#9Slide03 Ample" panose="02000000000000000000" pitchFamily="2" charset="0"/>
                <a:ea typeface="Cambria" panose="02040503050406030204" pitchFamily="18" charset="0"/>
              </a:rPr>
              <a:t>nhé</a:t>
            </a:r>
            <a:r>
              <a:rPr lang="en-US" sz="3200" dirty="0">
                <a:solidFill>
                  <a:srgbClr val="0070C0"/>
                </a:solidFill>
                <a:latin typeface="#9Slide03 Ample" panose="02000000000000000000" pitchFamily="2" charset="0"/>
                <a:ea typeface="Cambria" panose="02040503050406030204" pitchFamily="18" charset="0"/>
              </a:rPr>
              <a:t>!</a:t>
            </a:r>
            <a:endParaRPr lang="en-US" sz="3200" dirty="0">
              <a:latin typeface="#9Slide03 Ample" panose="02000000000000000000" pitchFamily="2" charset="0"/>
              <a:ea typeface="Cambria" panose="02040503050406030204" pitchFamily="18" charset="0"/>
            </a:endParaRPr>
          </a:p>
        </p:txBody>
      </p:sp>
    </p:spTree>
    <p:extLst>
      <p:ext uri="{BB962C8B-B14F-4D97-AF65-F5344CB8AC3E}">
        <p14:creationId xmlns:p14="http://schemas.microsoft.com/office/powerpoint/2010/main" val="20687704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E25F3D7-91C6-46C2-B94D-15CA9D72F572}"/>
              </a:ext>
            </a:extLst>
          </p:cNvPr>
          <p:cNvGrpSpPr/>
          <p:nvPr/>
        </p:nvGrpSpPr>
        <p:grpSpPr>
          <a:xfrm>
            <a:off x="1102581" y="2093186"/>
            <a:ext cx="3806673" cy="3011079"/>
            <a:chOff x="575733" y="3657601"/>
            <a:chExt cx="1583267" cy="1312333"/>
          </a:xfrm>
        </p:grpSpPr>
        <p:pic>
          <p:nvPicPr>
            <p:cNvPr id="1026" name="Picture 2" descr="Không có mô tả ảnh.">
              <a:extLst>
                <a:ext uri="{FF2B5EF4-FFF2-40B4-BE49-F238E27FC236}">
                  <a16:creationId xmlns:a16="http://schemas.microsoft.com/office/drawing/2014/main" id="{6362AA09-3398-474D-A221-3A7A28D4AB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21" t="42747" b="21605"/>
            <a:stretch/>
          </p:blipFill>
          <p:spPr bwMode="auto">
            <a:xfrm>
              <a:off x="575733" y="3657601"/>
              <a:ext cx="1583267" cy="13123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3C4351A-C064-43EC-9D56-A9522FC5CA67}"/>
                </a:ext>
              </a:extLst>
            </p:cNvPr>
            <p:cNvSpPr txBox="1"/>
            <p:nvPr/>
          </p:nvSpPr>
          <p:spPr>
            <a:xfrm>
              <a:off x="701182" y="4248846"/>
              <a:ext cx="1321969" cy="648454"/>
            </a:xfrm>
            <a:prstGeom prst="rect">
              <a:avLst/>
            </a:prstGeom>
            <a:noFill/>
          </p:spPr>
          <p:txBody>
            <a:bodyPr wrap="square" rtlCol="0">
              <a:spAutoFit/>
            </a:bodyPr>
            <a:lstStyle/>
            <a:p>
              <a:pPr algn="ctr"/>
              <a:r>
                <a:rPr lang="en-US" sz="2667" dirty="0" err="1">
                  <a:solidFill>
                    <a:srgbClr val="0070C0"/>
                  </a:solidFill>
                  <a:latin typeface="#9Slide03 AmpleSoft" panose="02000000000000000000" pitchFamily="2" charset="0"/>
                  <a:ea typeface="Cambria" panose="02040503050406030204" pitchFamily="18" charset="0"/>
                </a:rPr>
                <a:t>Đánh</a:t>
              </a:r>
              <a:r>
                <a:rPr lang="en-US" sz="2667" dirty="0">
                  <a:solidFill>
                    <a:srgbClr val="0070C0"/>
                  </a:solidFill>
                  <a:latin typeface="#9Slide03 AmpleSoft" panose="02000000000000000000" pitchFamily="2" charset="0"/>
                  <a:ea typeface="Cambria" panose="02040503050406030204" pitchFamily="18" charset="0"/>
                </a:rPr>
                <a:t> </a:t>
              </a:r>
              <a:r>
                <a:rPr lang="en-US" sz="2667" dirty="0" err="1">
                  <a:solidFill>
                    <a:srgbClr val="0070C0"/>
                  </a:solidFill>
                  <a:latin typeface="#9Slide03 AmpleSoft" panose="02000000000000000000" pitchFamily="2" charset="0"/>
                  <a:ea typeface="Cambria" panose="02040503050406030204" pitchFamily="18" charset="0"/>
                </a:rPr>
                <a:t>dấu</a:t>
              </a:r>
              <a:r>
                <a:rPr lang="en-US" sz="2667" dirty="0">
                  <a:solidFill>
                    <a:srgbClr val="0070C0"/>
                  </a:solidFill>
                  <a:latin typeface="#9Slide03 AmpleSoft" panose="02000000000000000000" pitchFamily="2" charset="0"/>
                  <a:ea typeface="Cambria" panose="02040503050406030204" pitchFamily="18" charset="0"/>
                </a:rPr>
                <a:t> </a:t>
              </a:r>
              <a:r>
                <a:rPr lang="en-US" sz="2667" dirty="0" err="1">
                  <a:solidFill>
                    <a:srgbClr val="0070C0"/>
                  </a:solidFill>
                  <a:latin typeface="#9Slide03 AmpleSoft" panose="02000000000000000000" pitchFamily="2" charset="0"/>
                  <a:ea typeface="Cambria" panose="02040503050406030204" pitchFamily="18" charset="0"/>
                </a:rPr>
                <a:t>các</a:t>
              </a:r>
              <a:r>
                <a:rPr lang="en-US" sz="2667" dirty="0">
                  <a:solidFill>
                    <a:srgbClr val="0070C0"/>
                  </a:solidFill>
                  <a:latin typeface="#9Slide03 AmpleSoft" panose="02000000000000000000" pitchFamily="2" charset="0"/>
                  <a:ea typeface="Cambria" panose="02040503050406030204" pitchFamily="18" charset="0"/>
                </a:rPr>
                <a:t> </a:t>
              </a:r>
              <a:r>
                <a:rPr lang="en-US" sz="2667" dirty="0" err="1">
                  <a:solidFill>
                    <a:srgbClr val="0070C0"/>
                  </a:solidFill>
                  <a:latin typeface="#9Slide03 AmpleSoft" panose="02000000000000000000" pitchFamily="2" charset="0"/>
                  <a:ea typeface="Cambria" panose="02040503050406030204" pitchFamily="18" charset="0"/>
                </a:rPr>
                <a:t>vế</a:t>
              </a:r>
              <a:r>
                <a:rPr lang="en-US" sz="2667" dirty="0">
                  <a:solidFill>
                    <a:srgbClr val="0070C0"/>
                  </a:solidFill>
                  <a:latin typeface="#9Slide03 AmpleSoft" panose="02000000000000000000" pitchFamily="2" charset="0"/>
                  <a:ea typeface="Cambria" panose="02040503050406030204" pitchFamily="18" charset="0"/>
                </a:rPr>
                <a:t> </a:t>
              </a:r>
              <a:r>
                <a:rPr lang="en-US" sz="2667" dirty="0" err="1">
                  <a:solidFill>
                    <a:srgbClr val="0070C0"/>
                  </a:solidFill>
                  <a:latin typeface="#9Slide03 AmpleSoft" panose="02000000000000000000" pitchFamily="2" charset="0"/>
                  <a:ea typeface="Cambria" panose="02040503050406030204" pitchFamily="18" charset="0"/>
                </a:rPr>
                <a:t>trong</a:t>
              </a:r>
              <a:r>
                <a:rPr lang="en-US" sz="2667" dirty="0">
                  <a:solidFill>
                    <a:srgbClr val="0070C0"/>
                  </a:solidFill>
                  <a:latin typeface="#9Slide03 AmpleSoft" panose="02000000000000000000" pitchFamily="2" charset="0"/>
                  <a:ea typeface="Cambria" panose="02040503050406030204" pitchFamily="18" charset="0"/>
                </a:rPr>
                <a:t> 1 </a:t>
              </a:r>
              <a:r>
                <a:rPr lang="en-US" sz="2667" dirty="0" err="1">
                  <a:solidFill>
                    <a:srgbClr val="0070C0"/>
                  </a:solidFill>
                  <a:latin typeface="#9Slide03 AmpleSoft" panose="02000000000000000000" pitchFamily="2" charset="0"/>
                  <a:ea typeface="Cambria" panose="02040503050406030204" pitchFamily="18" charset="0"/>
                </a:rPr>
                <a:t>câu</a:t>
              </a:r>
              <a:r>
                <a:rPr lang="en-US" sz="2667" dirty="0">
                  <a:solidFill>
                    <a:srgbClr val="0070C0"/>
                  </a:solidFill>
                  <a:latin typeface="#9Slide03 AmpleSoft" panose="02000000000000000000" pitchFamily="2" charset="0"/>
                  <a:ea typeface="Cambria" panose="02040503050406030204" pitchFamily="18" charset="0"/>
                </a:rPr>
                <a:t> </a:t>
              </a:r>
              <a:r>
                <a:rPr lang="en-US" sz="2667" dirty="0" err="1">
                  <a:solidFill>
                    <a:srgbClr val="0070C0"/>
                  </a:solidFill>
                  <a:latin typeface="#9Slide03 AmpleSoft" panose="02000000000000000000" pitchFamily="2" charset="0"/>
                  <a:ea typeface="Cambria" panose="02040503050406030204" pitchFamily="18" charset="0"/>
                </a:rPr>
                <a:t>ghép</a:t>
              </a:r>
              <a:r>
                <a:rPr lang="en-US" sz="2667" dirty="0">
                  <a:solidFill>
                    <a:srgbClr val="0070C0"/>
                  </a:solidFill>
                  <a:latin typeface="#9Slide03 AmpleSoft" panose="02000000000000000000" pitchFamily="2" charset="0"/>
                  <a:ea typeface="Cambria" panose="02040503050406030204" pitchFamily="18" charset="0"/>
                </a:rPr>
                <a:t> </a:t>
              </a:r>
              <a:r>
                <a:rPr lang="en-US" sz="2667" dirty="0" err="1">
                  <a:solidFill>
                    <a:srgbClr val="0070C0"/>
                  </a:solidFill>
                  <a:latin typeface="#9Slide03 AmpleSoft" panose="02000000000000000000" pitchFamily="2" charset="0"/>
                  <a:ea typeface="Cambria" panose="02040503050406030204" pitchFamily="18" charset="0"/>
                </a:rPr>
                <a:t>có</a:t>
              </a:r>
              <a:r>
                <a:rPr lang="en-US" sz="2667" dirty="0">
                  <a:solidFill>
                    <a:srgbClr val="0070C0"/>
                  </a:solidFill>
                  <a:latin typeface="#9Slide03 AmpleSoft" panose="02000000000000000000" pitchFamily="2" charset="0"/>
                  <a:ea typeface="Cambria" panose="02040503050406030204" pitchFamily="18" charset="0"/>
                </a:rPr>
                <a:t> </a:t>
              </a:r>
              <a:r>
                <a:rPr lang="en-US" sz="2667" dirty="0" err="1">
                  <a:solidFill>
                    <a:srgbClr val="0070C0"/>
                  </a:solidFill>
                  <a:latin typeface="#9Slide03 AmpleSoft" panose="02000000000000000000" pitchFamily="2" charset="0"/>
                  <a:ea typeface="Cambria" panose="02040503050406030204" pitchFamily="18" charset="0"/>
                </a:rPr>
                <a:t>cấu</a:t>
              </a:r>
              <a:r>
                <a:rPr lang="en-US" sz="2667" dirty="0">
                  <a:solidFill>
                    <a:srgbClr val="0070C0"/>
                  </a:solidFill>
                  <a:latin typeface="#9Slide03 AmpleSoft" panose="02000000000000000000" pitchFamily="2" charset="0"/>
                  <a:ea typeface="Cambria" panose="02040503050406030204" pitchFamily="18" charset="0"/>
                </a:rPr>
                <a:t> </a:t>
              </a:r>
              <a:r>
                <a:rPr lang="en-US" sz="2667" dirty="0" err="1">
                  <a:solidFill>
                    <a:srgbClr val="0070C0"/>
                  </a:solidFill>
                  <a:latin typeface="#9Slide03 AmpleSoft" panose="02000000000000000000" pitchFamily="2" charset="0"/>
                  <a:ea typeface="Cambria" panose="02040503050406030204" pitchFamily="18" charset="0"/>
                </a:rPr>
                <a:t>tạo</a:t>
              </a:r>
              <a:r>
                <a:rPr lang="en-US" sz="2667" dirty="0">
                  <a:solidFill>
                    <a:srgbClr val="0070C0"/>
                  </a:solidFill>
                  <a:latin typeface="#9Slide03 AmpleSoft" panose="02000000000000000000" pitchFamily="2" charset="0"/>
                  <a:ea typeface="Cambria" panose="02040503050406030204" pitchFamily="18" charset="0"/>
                </a:rPr>
                <a:t> </a:t>
              </a:r>
              <a:r>
                <a:rPr lang="en-US" sz="2667" dirty="0" err="1">
                  <a:solidFill>
                    <a:srgbClr val="0070C0"/>
                  </a:solidFill>
                  <a:latin typeface="#9Slide03 AmpleSoft" panose="02000000000000000000" pitchFamily="2" charset="0"/>
                  <a:ea typeface="Cambria" panose="02040503050406030204" pitchFamily="18" charset="0"/>
                </a:rPr>
                <a:t>phức</a:t>
              </a:r>
              <a:r>
                <a:rPr lang="en-US" sz="2667" dirty="0">
                  <a:solidFill>
                    <a:srgbClr val="0070C0"/>
                  </a:solidFill>
                  <a:latin typeface="#9Slide03 AmpleSoft" panose="02000000000000000000" pitchFamily="2" charset="0"/>
                  <a:ea typeface="Cambria" panose="02040503050406030204" pitchFamily="18" charset="0"/>
                </a:rPr>
                <a:t> </a:t>
              </a:r>
              <a:r>
                <a:rPr lang="en-US" sz="2667" dirty="0" err="1">
                  <a:solidFill>
                    <a:srgbClr val="0070C0"/>
                  </a:solidFill>
                  <a:latin typeface="#9Slide03 AmpleSoft" panose="02000000000000000000" pitchFamily="2" charset="0"/>
                  <a:ea typeface="Cambria" panose="02040503050406030204" pitchFamily="18" charset="0"/>
                </a:rPr>
                <a:t>tạp</a:t>
              </a:r>
              <a:r>
                <a:rPr lang="en-US" sz="2667" dirty="0">
                  <a:solidFill>
                    <a:srgbClr val="0070C0"/>
                  </a:solidFill>
                  <a:latin typeface="#9Slide03 AmpleSoft" panose="02000000000000000000" pitchFamily="2" charset="0"/>
                  <a:ea typeface="Cambria" panose="02040503050406030204" pitchFamily="18" charset="0"/>
                </a:rPr>
                <a:t>.</a:t>
              </a:r>
            </a:p>
            <a:p>
              <a:pPr algn="ctr"/>
              <a:endParaRPr lang="en-US" sz="1067" b="1" dirty="0">
                <a:latin typeface="#9Slide03 AmpleSoft" panose="02000000000000000000" pitchFamily="2" charset="0"/>
                <a:ea typeface="Cambria" panose="02040503050406030204" pitchFamily="18" charset="0"/>
              </a:endParaRPr>
            </a:p>
          </p:txBody>
        </p:sp>
      </p:grpSp>
      <p:grpSp>
        <p:nvGrpSpPr>
          <p:cNvPr id="4" name="Group 3">
            <a:extLst>
              <a:ext uri="{FF2B5EF4-FFF2-40B4-BE49-F238E27FC236}">
                <a16:creationId xmlns:a16="http://schemas.microsoft.com/office/drawing/2014/main" id="{CAB988BA-2EE9-449F-2E72-F25D963FCFF6}"/>
              </a:ext>
            </a:extLst>
          </p:cNvPr>
          <p:cNvGrpSpPr/>
          <p:nvPr/>
        </p:nvGrpSpPr>
        <p:grpSpPr>
          <a:xfrm>
            <a:off x="7113768" y="2093182"/>
            <a:ext cx="3806673" cy="3011078"/>
            <a:chOff x="575733" y="3657601"/>
            <a:chExt cx="1583267" cy="1312333"/>
          </a:xfrm>
        </p:grpSpPr>
        <p:pic>
          <p:nvPicPr>
            <p:cNvPr id="29" name="Picture 2" descr="Không có mô tả ảnh.">
              <a:extLst>
                <a:ext uri="{FF2B5EF4-FFF2-40B4-BE49-F238E27FC236}">
                  <a16:creationId xmlns:a16="http://schemas.microsoft.com/office/drawing/2014/main" id="{F8E45B23-6A79-BD02-F241-732EC0AA16B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21" t="42747" b="21605"/>
            <a:stretch/>
          </p:blipFill>
          <p:spPr bwMode="auto">
            <a:xfrm>
              <a:off x="575733" y="3657601"/>
              <a:ext cx="1583267" cy="1312333"/>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0E3F2272-96A1-154E-8700-F37A8E1C75D0}"/>
                </a:ext>
              </a:extLst>
            </p:cNvPr>
            <p:cNvSpPr txBox="1"/>
            <p:nvPr/>
          </p:nvSpPr>
          <p:spPr>
            <a:xfrm>
              <a:off x="620747" y="4176086"/>
              <a:ext cx="1402407" cy="755766"/>
            </a:xfrm>
            <a:prstGeom prst="rect">
              <a:avLst/>
            </a:prstGeom>
            <a:noFill/>
          </p:spPr>
          <p:txBody>
            <a:bodyPr wrap="square" rtlCol="0">
              <a:spAutoFit/>
            </a:bodyPr>
            <a:lstStyle/>
            <a:p>
              <a:pPr marL="152396" algn="ctr"/>
              <a:r>
                <a:rPr lang="en-US" sz="2667" dirty="0" err="1">
                  <a:solidFill>
                    <a:srgbClr val="0070C0"/>
                  </a:solidFill>
                  <a:latin typeface="#9Slide03 AmpleSoft" panose="02000000000000000000" pitchFamily="2" charset="0"/>
                  <a:ea typeface="Cambria" panose="02040503050406030204" pitchFamily="18" charset="0"/>
                </a:rPr>
                <a:t>Đánh</a:t>
              </a:r>
              <a:r>
                <a:rPr lang="en-US" sz="2667" dirty="0">
                  <a:solidFill>
                    <a:srgbClr val="0070C0"/>
                  </a:solidFill>
                  <a:latin typeface="#9Slide03 AmpleSoft" panose="02000000000000000000" pitchFamily="2" charset="0"/>
                  <a:ea typeface="Cambria" panose="02040503050406030204" pitchFamily="18" charset="0"/>
                </a:rPr>
                <a:t> </a:t>
              </a:r>
              <a:r>
                <a:rPr lang="en-US" sz="2667" dirty="0" err="1">
                  <a:solidFill>
                    <a:srgbClr val="0070C0"/>
                  </a:solidFill>
                  <a:latin typeface="#9Slide03 AmpleSoft" panose="02000000000000000000" pitchFamily="2" charset="0"/>
                  <a:ea typeface="Cambria" panose="02040503050406030204" pitchFamily="18" charset="0"/>
                </a:rPr>
                <a:t>dấu</a:t>
              </a:r>
              <a:r>
                <a:rPr lang="en-US" sz="2667" dirty="0">
                  <a:solidFill>
                    <a:srgbClr val="0070C0"/>
                  </a:solidFill>
                  <a:latin typeface="#9Slide03 AmpleSoft" panose="02000000000000000000" pitchFamily="2" charset="0"/>
                  <a:ea typeface="Cambria" panose="02040503050406030204" pitchFamily="18" charset="0"/>
                </a:rPr>
                <a:t>, </a:t>
              </a:r>
              <a:r>
                <a:rPr lang="en-US" sz="2667" dirty="0" err="1">
                  <a:solidFill>
                    <a:srgbClr val="0070C0"/>
                  </a:solidFill>
                  <a:latin typeface="#9Slide03 AmpleSoft" panose="02000000000000000000" pitchFamily="2" charset="0"/>
                  <a:ea typeface="Cambria" panose="02040503050406030204" pitchFamily="18" charset="0"/>
                </a:rPr>
                <a:t>phân</a:t>
              </a:r>
              <a:r>
                <a:rPr lang="en-US" sz="2667" dirty="0">
                  <a:solidFill>
                    <a:srgbClr val="0070C0"/>
                  </a:solidFill>
                  <a:latin typeface="#9Slide03 AmpleSoft" panose="02000000000000000000" pitchFamily="2" charset="0"/>
                  <a:ea typeface="Cambria" panose="02040503050406030204" pitchFamily="18" charset="0"/>
                </a:rPr>
                <a:t> </a:t>
              </a:r>
              <a:r>
                <a:rPr lang="en-US" sz="2667" dirty="0" err="1">
                  <a:solidFill>
                    <a:srgbClr val="0070C0"/>
                  </a:solidFill>
                  <a:latin typeface="#9Slide03 AmpleSoft" panose="02000000000000000000" pitchFamily="2" charset="0"/>
                  <a:ea typeface="Cambria" panose="02040503050406030204" pitchFamily="18" charset="0"/>
                </a:rPr>
                <a:t>biệt</a:t>
              </a:r>
              <a:r>
                <a:rPr lang="en-US" sz="2667" dirty="0">
                  <a:solidFill>
                    <a:srgbClr val="0070C0"/>
                  </a:solidFill>
                  <a:latin typeface="#9Slide03 AmpleSoft" panose="02000000000000000000" pitchFamily="2" charset="0"/>
                  <a:ea typeface="Cambria" panose="02040503050406030204" pitchFamily="18" charset="0"/>
                </a:rPr>
                <a:t> </a:t>
              </a:r>
              <a:r>
                <a:rPr lang="en-US" sz="2667" dirty="0" err="1">
                  <a:solidFill>
                    <a:srgbClr val="0070C0"/>
                  </a:solidFill>
                  <a:latin typeface="#9Slide03 AmpleSoft" panose="02000000000000000000" pitchFamily="2" charset="0"/>
                  <a:ea typeface="Cambria" panose="02040503050406030204" pitchFamily="18" charset="0"/>
                </a:rPr>
                <a:t>các</a:t>
              </a:r>
              <a:r>
                <a:rPr lang="en-US" sz="2667" dirty="0">
                  <a:solidFill>
                    <a:srgbClr val="0070C0"/>
                  </a:solidFill>
                  <a:latin typeface="#9Slide03 AmpleSoft" panose="02000000000000000000" pitchFamily="2" charset="0"/>
                  <a:ea typeface="Cambria" panose="02040503050406030204" pitchFamily="18" charset="0"/>
                </a:rPr>
                <a:t> </a:t>
              </a:r>
              <a:r>
                <a:rPr lang="en-US" sz="2667" dirty="0" err="1">
                  <a:solidFill>
                    <a:srgbClr val="0070C0"/>
                  </a:solidFill>
                  <a:latin typeface="#9Slide03 AmpleSoft" panose="02000000000000000000" pitchFamily="2" charset="0"/>
                  <a:ea typeface="Cambria" panose="02040503050406030204" pitchFamily="18" charset="0"/>
                </a:rPr>
                <a:t>yếu</a:t>
              </a:r>
              <a:r>
                <a:rPr lang="en-US" sz="2667" dirty="0">
                  <a:solidFill>
                    <a:srgbClr val="0070C0"/>
                  </a:solidFill>
                  <a:latin typeface="#9Slide03 AmpleSoft" panose="02000000000000000000" pitchFamily="2" charset="0"/>
                  <a:ea typeface="Cambria" panose="02040503050406030204" pitchFamily="18" charset="0"/>
                </a:rPr>
                <a:t> </a:t>
              </a:r>
              <a:r>
                <a:rPr lang="en-US" sz="2667" dirty="0" err="1">
                  <a:solidFill>
                    <a:srgbClr val="0070C0"/>
                  </a:solidFill>
                  <a:latin typeface="#9Slide03 AmpleSoft" panose="02000000000000000000" pitchFamily="2" charset="0"/>
                  <a:ea typeface="Cambria" panose="02040503050406030204" pitchFamily="18" charset="0"/>
                </a:rPr>
                <a:t>tố</a:t>
              </a:r>
              <a:r>
                <a:rPr lang="en-US" sz="2667" dirty="0">
                  <a:solidFill>
                    <a:srgbClr val="0070C0"/>
                  </a:solidFill>
                  <a:latin typeface="#9Slide03 AmpleSoft" panose="02000000000000000000" pitchFamily="2" charset="0"/>
                  <a:ea typeface="Cambria" panose="02040503050406030204" pitchFamily="18" charset="0"/>
                </a:rPr>
                <a:t> </a:t>
              </a:r>
              <a:r>
                <a:rPr lang="en-US" sz="2667" dirty="0" err="1">
                  <a:solidFill>
                    <a:srgbClr val="0070C0"/>
                  </a:solidFill>
                  <a:latin typeface="#9Slide03 AmpleSoft" panose="02000000000000000000" pitchFamily="2" charset="0"/>
                  <a:ea typeface="Cambria" panose="02040503050406030204" pitchFamily="18" charset="0"/>
                </a:rPr>
                <a:t>trong</a:t>
              </a:r>
              <a:r>
                <a:rPr lang="en-US" sz="2667" dirty="0">
                  <a:solidFill>
                    <a:srgbClr val="0070C0"/>
                  </a:solidFill>
                  <a:latin typeface="#9Slide03 AmpleSoft" panose="02000000000000000000" pitchFamily="2" charset="0"/>
                  <a:ea typeface="Cambria" panose="02040503050406030204" pitchFamily="18" charset="0"/>
                </a:rPr>
                <a:t> </a:t>
              </a:r>
              <a:r>
                <a:rPr lang="en-US" sz="2667" dirty="0" err="1">
                  <a:solidFill>
                    <a:srgbClr val="0070C0"/>
                  </a:solidFill>
                  <a:latin typeface="#9Slide03 AmpleSoft" panose="02000000000000000000" pitchFamily="2" charset="0"/>
                  <a:ea typeface="Cambria" panose="02040503050406030204" pitchFamily="18" charset="0"/>
                </a:rPr>
                <a:t>một</a:t>
              </a:r>
              <a:r>
                <a:rPr lang="en-US" sz="2667" dirty="0">
                  <a:solidFill>
                    <a:srgbClr val="0070C0"/>
                  </a:solidFill>
                  <a:latin typeface="#9Slide03 AmpleSoft" panose="02000000000000000000" pitchFamily="2" charset="0"/>
                  <a:ea typeface="Cambria" panose="02040503050406030204" pitchFamily="18" charset="0"/>
                </a:rPr>
                <a:t> </a:t>
              </a:r>
              <a:r>
                <a:rPr lang="en-US" sz="2667" dirty="0" err="1">
                  <a:solidFill>
                    <a:srgbClr val="0070C0"/>
                  </a:solidFill>
                  <a:latin typeface="#9Slide03 AmpleSoft" panose="02000000000000000000" pitchFamily="2" charset="0"/>
                  <a:ea typeface="Cambria" panose="02040503050406030204" pitchFamily="18" charset="0"/>
                </a:rPr>
                <a:t>phép</a:t>
              </a:r>
              <a:r>
                <a:rPr lang="en-US" sz="2667" dirty="0">
                  <a:solidFill>
                    <a:srgbClr val="0070C0"/>
                  </a:solidFill>
                  <a:latin typeface="#9Slide03 AmpleSoft" panose="02000000000000000000" pitchFamily="2" charset="0"/>
                  <a:ea typeface="Cambria" panose="02040503050406030204" pitchFamily="18" charset="0"/>
                </a:rPr>
                <a:t> </a:t>
              </a:r>
              <a:r>
                <a:rPr lang="en-US" sz="2667" dirty="0" err="1">
                  <a:solidFill>
                    <a:srgbClr val="0070C0"/>
                  </a:solidFill>
                  <a:latin typeface="#9Slide03 AmpleSoft" panose="02000000000000000000" pitchFamily="2" charset="0"/>
                  <a:ea typeface="Cambria" panose="02040503050406030204" pitchFamily="18" charset="0"/>
                </a:rPr>
                <a:t>liệt</a:t>
              </a:r>
              <a:r>
                <a:rPr lang="en-US" sz="2667" dirty="0">
                  <a:solidFill>
                    <a:srgbClr val="0070C0"/>
                  </a:solidFill>
                  <a:latin typeface="#9Slide03 AmpleSoft" panose="02000000000000000000" pitchFamily="2" charset="0"/>
                  <a:ea typeface="Cambria" panose="02040503050406030204" pitchFamily="18" charset="0"/>
                </a:rPr>
                <a:t> </a:t>
              </a:r>
              <a:r>
                <a:rPr lang="en-US" sz="2667" dirty="0" err="1">
                  <a:solidFill>
                    <a:srgbClr val="0070C0"/>
                  </a:solidFill>
                  <a:latin typeface="#9Slide03 AmpleSoft" panose="02000000000000000000" pitchFamily="2" charset="0"/>
                  <a:ea typeface="Cambria" panose="02040503050406030204" pitchFamily="18" charset="0"/>
                </a:rPr>
                <a:t>kê</a:t>
              </a:r>
              <a:r>
                <a:rPr lang="en-US" sz="2667" dirty="0">
                  <a:solidFill>
                    <a:srgbClr val="0070C0"/>
                  </a:solidFill>
                  <a:latin typeface="#9Slide03 AmpleSoft" panose="02000000000000000000" pitchFamily="2" charset="0"/>
                  <a:ea typeface="Cambria" panose="02040503050406030204" pitchFamily="18" charset="0"/>
                </a:rPr>
                <a:t> </a:t>
              </a:r>
              <a:r>
                <a:rPr lang="en-US" sz="2667" dirty="0" err="1">
                  <a:solidFill>
                    <a:srgbClr val="0070C0"/>
                  </a:solidFill>
                  <a:latin typeface="#9Slide03 AmpleSoft" panose="02000000000000000000" pitchFamily="2" charset="0"/>
                  <a:ea typeface="Cambria" panose="02040503050406030204" pitchFamily="18" charset="0"/>
                </a:rPr>
                <a:t>phức</a:t>
              </a:r>
              <a:r>
                <a:rPr lang="en-US" sz="2667" dirty="0">
                  <a:solidFill>
                    <a:srgbClr val="0070C0"/>
                  </a:solidFill>
                  <a:latin typeface="#9Slide03 AmpleSoft" panose="02000000000000000000" pitchFamily="2" charset="0"/>
                  <a:ea typeface="Cambria" panose="02040503050406030204" pitchFamily="18" charset="0"/>
                </a:rPr>
                <a:t> </a:t>
              </a:r>
              <a:r>
                <a:rPr lang="en-US" sz="2667" dirty="0" err="1">
                  <a:solidFill>
                    <a:srgbClr val="0070C0"/>
                  </a:solidFill>
                  <a:latin typeface="#9Slide03 AmpleSoft" panose="02000000000000000000" pitchFamily="2" charset="0"/>
                  <a:ea typeface="Cambria" panose="02040503050406030204" pitchFamily="18" charset="0"/>
                </a:rPr>
                <a:t>tạp</a:t>
              </a:r>
              <a:r>
                <a:rPr lang="en-US" sz="2667" dirty="0">
                  <a:solidFill>
                    <a:srgbClr val="0070C0"/>
                  </a:solidFill>
                  <a:latin typeface="#9Slide03 AmpleSoft" panose="02000000000000000000" pitchFamily="2" charset="0"/>
                  <a:ea typeface="Cambria" panose="02040503050406030204" pitchFamily="18" charset="0"/>
                </a:rPr>
                <a:t>.</a:t>
              </a:r>
            </a:p>
          </p:txBody>
        </p:sp>
      </p:grpSp>
    </p:spTree>
    <p:extLst>
      <p:ext uri="{BB962C8B-B14F-4D97-AF65-F5344CB8AC3E}">
        <p14:creationId xmlns:p14="http://schemas.microsoft.com/office/powerpoint/2010/main" val="237326430"/>
      </p:ext>
    </p:extLst>
  </p:cSld>
  <p:clrMapOvr>
    <a:masterClrMapping/>
  </p:clrMapOvr>
  <p:transition spd="slow">
    <p:comb/>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D78BCE-E39D-4273-B0E1-D01BF7379BB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460" b="90000" l="4896" r="87917">
                        <a14:foregroundMark x1="23125" y1="28851" x2="33958" y2="31034"/>
                        <a14:foregroundMark x1="75625" y1="65287" x2="72813" y2="72184"/>
                        <a14:foregroundMark x1="72813" y1="72184" x2="65521" y2="78506"/>
                        <a14:foregroundMark x1="75417" y1="62299" x2="76042" y2="66092"/>
                        <a14:foregroundMark x1="68542" y1="24483" x2="60729" y2="20920"/>
                        <a14:foregroundMark x1="60729" y1="20920" x2="23021" y2="21724"/>
                        <a14:foregroundMark x1="23021" y1="21724" x2="5938" y2="33678"/>
                        <a14:foregroundMark x1="5938" y1="33678" x2="4896" y2="34828"/>
                        <a14:foregroundMark x1="34167" y1="19425" x2="55000" y2="21264"/>
                        <a14:foregroundMark x1="43646" y1="25402" x2="51146" y2="27356"/>
                        <a14:foregroundMark x1="51146" y1="27356" x2="63958" y2="36897"/>
                        <a14:foregroundMark x1="13958" y1="48161" x2="15521" y2="66092"/>
                        <a14:foregroundMark x1="15521" y1="66092" x2="18333" y2="72759"/>
                        <a14:foregroundMark x1="18333" y1="72759" x2="20000" y2="73793"/>
                        <a14:foregroundMark x1="14792" y1="47931" x2="18333" y2="34023"/>
                        <a14:foregroundMark x1="18333" y1="34023" x2="15937" y2="41264"/>
                        <a14:foregroundMark x1="16354" y1="34713" x2="17813" y2="29885"/>
                        <a14:foregroundMark x1="22604" y1="76437" x2="32917" y2="82184"/>
                        <a14:foregroundMark x1="18750" y1="74138" x2="23646" y2="77816"/>
                      </a14:backgroundRemoval>
                    </a14:imgEffect>
                  </a14:imgLayer>
                </a14:imgProps>
              </a:ext>
            </a:extLst>
          </a:blip>
          <a:srcRect t="620" r="2275"/>
          <a:stretch/>
        </p:blipFill>
        <p:spPr>
          <a:xfrm>
            <a:off x="-1029044" y="-1046823"/>
            <a:ext cx="9713147" cy="8951646"/>
          </a:xfrm>
          <a:prstGeom prst="rect">
            <a:avLst/>
          </a:prstGeom>
        </p:spPr>
      </p:pic>
      <p:sp>
        <p:nvSpPr>
          <p:cNvPr id="4" name="Rounded Rectangle 20">
            <a:extLst>
              <a:ext uri="{FF2B5EF4-FFF2-40B4-BE49-F238E27FC236}">
                <a16:creationId xmlns:a16="http://schemas.microsoft.com/office/drawing/2014/main" id="{D5AFAC10-7140-4BFF-AF51-7C3D0E8D95E1}"/>
              </a:ext>
            </a:extLst>
          </p:cNvPr>
          <p:cNvSpPr/>
          <p:nvPr/>
        </p:nvSpPr>
        <p:spPr>
          <a:xfrm>
            <a:off x="7081130" y="824350"/>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5" name="Rounded Rectangle 21">
            <a:extLst>
              <a:ext uri="{FF2B5EF4-FFF2-40B4-BE49-F238E27FC236}">
                <a16:creationId xmlns:a16="http://schemas.microsoft.com/office/drawing/2014/main" id="{7535203C-41ED-4E46-BCA8-46D035BF810E}"/>
              </a:ext>
            </a:extLst>
          </p:cNvPr>
          <p:cNvSpPr/>
          <p:nvPr/>
        </p:nvSpPr>
        <p:spPr>
          <a:xfrm>
            <a:off x="7937551" y="824350"/>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6" name="Rounded Rectangle 22">
            <a:extLst>
              <a:ext uri="{FF2B5EF4-FFF2-40B4-BE49-F238E27FC236}">
                <a16:creationId xmlns:a16="http://schemas.microsoft.com/office/drawing/2014/main" id="{C93D2A4B-E840-4AE3-84E1-A4C9285DA4A0}"/>
              </a:ext>
            </a:extLst>
          </p:cNvPr>
          <p:cNvSpPr/>
          <p:nvPr/>
        </p:nvSpPr>
        <p:spPr>
          <a:xfrm>
            <a:off x="8782290" y="824350"/>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7" name="Rounded Rectangle 23">
            <a:extLst>
              <a:ext uri="{FF2B5EF4-FFF2-40B4-BE49-F238E27FC236}">
                <a16:creationId xmlns:a16="http://schemas.microsoft.com/office/drawing/2014/main" id="{A65CB128-BEDE-4F78-98D1-34A2A5AC68D3}"/>
              </a:ext>
            </a:extLst>
          </p:cNvPr>
          <p:cNvSpPr/>
          <p:nvPr/>
        </p:nvSpPr>
        <p:spPr>
          <a:xfrm>
            <a:off x="8285967" y="224441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8" name="Rounded Rectangle 24">
            <a:extLst>
              <a:ext uri="{FF2B5EF4-FFF2-40B4-BE49-F238E27FC236}">
                <a16:creationId xmlns:a16="http://schemas.microsoft.com/office/drawing/2014/main" id="{FF9D7C31-24B3-4072-91BB-FCFAD6A5AD2C}"/>
              </a:ext>
            </a:extLst>
          </p:cNvPr>
          <p:cNvSpPr/>
          <p:nvPr/>
        </p:nvSpPr>
        <p:spPr>
          <a:xfrm>
            <a:off x="9133649" y="224441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9" name="Rounded Rectangle 25">
            <a:extLst>
              <a:ext uri="{FF2B5EF4-FFF2-40B4-BE49-F238E27FC236}">
                <a16:creationId xmlns:a16="http://schemas.microsoft.com/office/drawing/2014/main" id="{43092CC4-0F27-4C6D-A62D-A1A124CC8319}"/>
              </a:ext>
            </a:extLst>
          </p:cNvPr>
          <p:cNvSpPr/>
          <p:nvPr/>
        </p:nvSpPr>
        <p:spPr>
          <a:xfrm>
            <a:off x="9990070" y="224441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0" name="Rounded Rectangle 26">
            <a:extLst>
              <a:ext uri="{FF2B5EF4-FFF2-40B4-BE49-F238E27FC236}">
                <a16:creationId xmlns:a16="http://schemas.microsoft.com/office/drawing/2014/main" id="{2B9BAE45-F869-40AC-9E24-968C7F795558}"/>
              </a:ext>
            </a:extLst>
          </p:cNvPr>
          <p:cNvSpPr/>
          <p:nvPr/>
        </p:nvSpPr>
        <p:spPr>
          <a:xfrm>
            <a:off x="10869056" y="224441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1" name="Rounded Rectangle 27">
            <a:extLst>
              <a:ext uri="{FF2B5EF4-FFF2-40B4-BE49-F238E27FC236}">
                <a16:creationId xmlns:a16="http://schemas.microsoft.com/office/drawing/2014/main" id="{DDF14BAD-C4AD-4EE6-84BC-F7BEAB48F91C}"/>
              </a:ext>
            </a:extLst>
          </p:cNvPr>
          <p:cNvSpPr/>
          <p:nvPr/>
        </p:nvSpPr>
        <p:spPr>
          <a:xfrm>
            <a:off x="7081130" y="3717353"/>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2" name="Rounded Rectangle 28">
            <a:extLst>
              <a:ext uri="{FF2B5EF4-FFF2-40B4-BE49-F238E27FC236}">
                <a16:creationId xmlns:a16="http://schemas.microsoft.com/office/drawing/2014/main" id="{3E3B85CC-4E4C-4EBF-A827-A7CB8E0F5085}"/>
              </a:ext>
            </a:extLst>
          </p:cNvPr>
          <p:cNvSpPr/>
          <p:nvPr/>
        </p:nvSpPr>
        <p:spPr>
          <a:xfrm>
            <a:off x="7915539" y="3717353"/>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3" name="Rounded Rectangle 29">
            <a:extLst>
              <a:ext uri="{FF2B5EF4-FFF2-40B4-BE49-F238E27FC236}">
                <a16:creationId xmlns:a16="http://schemas.microsoft.com/office/drawing/2014/main" id="{BD567D15-D18A-4826-AF6A-FD79527C8105}"/>
              </a:ext>
            </a:extLst>
          </p:cNvPr>
          <p:cNvSpPr/>
          <p:nvPr/>
        </p:nvSpPr>
        <p:spPr>
          <a:xfrm>
            <a:off x="8742071" y="3717353"/>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4" name="Rounded Rectangle 30">
            <a:extLst>
              <a:ext uri="{FF2B5EF4-FFF2-40B4-BE49-F238E27FC236}">
                <a16:creationId xmlns:a16="http://schemas.microsoft.com/office/drawing/2014/main" id="{1B451F36-BB81-4BB2-8FFC-78917E8787E3}"/>
              </a:ext>
            </a:extLst>
          </p:cNvPr>
          <p:cNvSpPr/>
          <p:nvPr/>
        </p:nvSpPr>
        <p:spPr>
          <a:xfrm>
            <a:off x="7632044" y="5112229"/>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5" name="Rounded Rectangle 31">
            <a:extLst>
              <a:ext uri="{FF2B5EF4-FFF2-40B4-BE49-F238E27FC236}">
                <a16:creationId xmlns:a16="http://schemas.microsoft.com/office/drawing/2014/main" id="{10BCB25A-6A8B-48ED-A0CC-BE16A49BCB6A}"/>
              </a:ext>
            </a:extLst>
          </p:cNvPr>
          <p:cNvSpPr/>
          <p:nvPr/>
        </p:nvSpPr>
        <p:spPr>
          <a:xfrm>
            <a:off x="8483762" y="5112229"/>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6" name="Rounded Rectangle 32">
            <a:extLst>
              <a:ext uri="{FF2B5EF4-FFF2-40B4-BE49-F238E27FC236}">
                <a16:creationId xmlns:a16="http://schemas.microsoft.com/office/drawing/2014/main" id="{D5AD0125-CFC3-49E5-A432-E4BB38EF7191}"/>
              </a:ext>
            </a:extLst>
          </p:cNvPr>
          <p:cNvSpPr/>
          <p:nvPr/>
        </p:nvSpPr>
        <p:spPr>
          <a:xfrm>
            <a:off x="9335480" y="5112229"/>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7" name="TextBox 16">
            <a:extLst>
              <a:ext uri="{FF2B5EF4-FFF2-40B4-BE49-F238E27FC236}">
                <a16:creationId xmlns:a16="http://schemas.microsoft.com/office/drawing/2014/main" id="{D8A4F177-AAF1-4F00-90FB-96EB7B3DBAD9}"/>
              </a:ext>
            </a:extLst>
          </p:cNvPr>
          <p:cNvSpPr txBox="1">
            <a:spLocks noChangeArrowheads="1"/>
          </p:cNvSpPr>
          <p:nvPr/>
        </p:nvSpPr>
        <p:spPr bwMode="auto">
          <a:xfrm>
            <a:off x="7156737" y="885645"/>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Ế</a:t>
            </a:r>
          </a:p>
        </p:txBody>
      </p:sp>
      <p:sp>
        <p:nvSpPr>
          <p:cNvPr id="18" name="TextBox 17">
            <a:extLst>
              <a:ext uri="{FF2B5EF4-FFF2-40B4-BE49-F238E27FC236}">
                <a16:creationId xmlns:a16="http://schemas.microsoft.com/office/drawing/2014/main" id="{68EA3FF4-0BDD-42F2-8482-9DC9DE3FA34B}"/>
              </a:ext>
            </a:extLst>
          </p:cNvPr>
          <p:cNvSpPr txBox="1">
            <a:spLocks noChangeArrowheads="1"/>
          </p:cNvSpPr>
          <p:nvPr/>
        </p:nvSpPr>
        <p:spPr bwMode="auto">
          <a:xfrm>
            <a:off x="8026687" y="885645"/>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C</a:t>
            </a:r>
          </a:p>
        </p:txBody>
      </p:sp>
      <p:sp>
        <p:nvSpPr>
          <p:cNvPr id="19" name="TextBox 18">
            <a:extLst>
              <a:ext uri="{FF2B5EF4-FFF2-40B4-BE49-F238E27FC236}">
                <a16:creationId xmlns:a16="http://schemas.microsoft.com/office/drawing/2014/main" id="{5D99879D-80AF-43E6-B42B-8EA9623C4FBD}"/>
              </a:ext>
            </a:extLst>
          </p:cNvPr>
          <p:cNvSpPr txBox="1">
            <a:spLocks noChangeArrowheads="1"/>
          </p:cNvSpPr>
          <p:nvPr/>
        </p:nvSpPr>
        <p:spPr bwMode="auto">
          <a:xfrm>
            <a:off x="8898225" y="869770"/>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H</a:t>
            </a:r>
          </a:p>
        </p:txBody>
      </p:sp>
      <p:sp>
        <p:nvSpPr>
          <p:cNvPr id="20" name="TextBox 19">
            <a:extLst>
              <a:ext uri="{FF2B5EF4-FFF2-40B4-BE49-F238E27FC236}">
                <a16:creationId xmlns:a16="http://schemas.microsoft.com/office/drawing/2014/main" id="{478FCDD8-F917-4E4F-8670-B41A289E9F46}"/>
              </a:ext>
            </a:extLst>
          </p:cNvPr>
          <p:cNvSpPr txBox="1">
            <a:spLocks noChangeArrowheads="1"/>
          </p:cNvSpPr>
          <p:nvPr/>
        </p:nvSpPr>
        <p:spPr bwMode="auto">
          <a:xfrm>
            <a:off x="8380561" y="2310407"/>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
        <p:nvSpPr>
          <p:cNvPr id="21" name="TextBox 20">
            <a:extLst>
              <a:ext uri="{FF2B5EF4-FFF2-40B4-BE49-F238E27FC236}">
                <a16:creationId xmlns:a16="http://schemas.microsoft.com/office/drawing/2014/main" id="{D892057B-3984-4B3E-BF8D-0C6C6F48D3B7}"/>
              </a:ext>
            </a:extLst>
          </p:cNvPr>
          <p:cNvSpPr txBox="1">
            <a:spLocks noChangeArrowheads="1"/>
          </p:cNvSpPr>
          <p:nvPr/>
        </p:nvSpPr>
        <p:spPr bwMode="auto">
          <a:xfrm>
            <a:off x="9234785" y="2294532"/>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G</a:t>
            </a:r>
          </a:p>
        </p:txBody>
      </p:sp>
      <p:sp>
        <p:nvSpPr>
          <p:cNvPr id="22" name="TextBox 21">
            <a:extLst>
              <a:ext uri="{FF2B5EF4-FFF2-40B4-BE49-F238E27FC236}">
                <a16:creationId xmlns:a16="http://schemas.microsoft.com/office/drawing/2014/main" id="{B9B97C9F-60B3-45BE-906E-4B40DF7208B5}"/>
              </a:ext>
            </a:extLst>
          </p:cNvPr>
          <p:cNvSpPr txBox="1">
            <a:spLocks noChangeArrowheads="1"/>
          </p:cNvSpPr>
          <p:nvPr/>
        </p:nvSpPr>
        <p:spPr bwMode="auto">
          <a:xfrm>
            <a:off x="10104735" y="2313582"/>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Ồ</a:t>
            </a:r>
          </a:p>
        </p:txBody>
      </p:sp>
      <p:sp>
        <p:nvSpPr>
          <p:cNvPr id="23" name="TextBox 22">
            <a:extLst>
              <a:ext uri="{FF2B5EF4-FFF2-40B4-BE49-F238E27FC236}">
                <a16:creationId xmlns:a16="http://schemas.microsoft.com/office/drawing/2014/main" id="{F0D25601-FC6E-405F-AD7D-C38F00CCEB60}"/>
              </a:ext>
            </a:extLst>
          </p:cNvPr>
          <p:cNvSpPr txBox="1">
            <a:spLocks noChangeArrowheads="1"/>
          </p:cNvSpPr>
          <p:nvPr/>
        </p:nvSpPr>
        <p:spPr bwMode="auto">
          <a:xfrm>
            <a:off x="11081394" y="2294532"/>
            <a:ext cx="3642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I</a:t>
            </a:r>
          </a:p>
        </p:txBody>
      </p:sp>
      <p:sp>
        <p:nvSpPr>
          <p:cNvPr id="24" name="TextBox 23">
            <a:extLst>
              <a:ext uri="{FF2B5EF4-FFF2-40B4-BE49-F238E27FC236}">
                <a16:creationId xmlns:a16="http://schemas.microsoft.com/office/drawing/2014/main" id="{01986D59-497A-402E-A810-8962B7F43559}"/>
              </a:ext>
            </a:extLst>
          </p:cNvPr>
          <p:cNvSpPr txBox="1">
            <a:spLocks noChangeArrowheads="1"/>
          </p:cNvSpPr>
          <p:nvPr/>
        </p:nvSpPr>
        <p:spPr bwMode="auto">
          <a:xfrm>
            <a:off x="7196656" y="3794454"/>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Đ</a:t>
            </a:r>
          </a:p>
        </p:txBody>
      </p:sp>
      <p:sp>
        <p:nvSpPr>
          <p:cNvPr id="25" name="TextBox 24">
            <a:extLst>
              <a:ext uri="{FF2B5EF4-FFF2-40B4-BE49-F238E27FC236}">
                <a16:creationId xmlns:a16="http://schemas.microsoft.com/office/drawing/2014/main" id="{EADC640B-6D32-472C-8ABA-59EF1F5CC11C}"/>
              </a:ext>
            </a:extLst>
          </p:cNvPr>
          <p:cNvSpPr txBox="1">
            <a:spLocks noChangeArrowheads="1"/>
          </p:cNvSpPr>
          <p:nvPr/>
        </p:nvSpPr>
        <p:spPr bwMode="auto">
          <a:xfrm>
            <a:off x="8030094" y="3773817"/>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Á</a:t>
            </a:r>
          </a:p>
        </p:txBody>
      </p:sp>
      <p:sp>
        <p:nvSpPr>
          <p:cNvPr id="26" name="TextBox 25">
            <a:extLst>
              <a:ext uri="{FF2B5EF4-FFF2-40B4-BE49-F238E27FC236}">
                <a16:creationId xmlns:a16="http://schemas.microsoft.com/office/drawing/2014/main" id="{0A7E14D4-BAB3-48F1-B565-49D554C0051D}"/>
              </a:ext>
            </a:extLst>
          </p:cNvPr>
          <p:cNvSpPr txBox="1">
            <a:spLocks noChangeArrowheads="1"/>
          </p:cNvSpPr>
          <p:nvPr/>
        </p:nvSpPr>
        <p:spPr bwMode="auto">
          <a:xfrm>
            <a:off x="8857801" y="3765879"/>
            <a:ext cx="5756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Y</a:t>
            </a:r>
          </a:p>
        </p:txBody>
      </p:sp>
      <p:sp>
        <p:nvSpPr>
          <p:cNvPr id="27" name="TextBox 26">
            <a:extLst>
              <a:ext uri="{FF2B5EF4-FFF2-40B4-BE49-F238E27FC236}">
                <a16:creationId xmlns:a16="http://schemas.microsoft.com/office/drawing/2014/main" id="{938273C2-20AA-441B-B737-CF17B6E4CC34}"/>
              </a:ext>
            </a:extLst>
          </p:cNvPr>
          <p:cNvSpPr txBox="1">
            <a:spLocks noChangeArrowheads="1"/>
          </p:cNvSpPr>
          <p:nvPr/>
        </p:nvSpPr>
        <p:spPr bwMode="auto">
          <a:xfrm>
            <a:off x="7746441" y="5152818"/>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G</a:t>
            </a:r>
          </a:p>
        </p:txBody>
      </p:sp>
      <p:sp>
        <p:nvSpPr>
          <p:cNvPr id="28" name="TextBox 27">
            <a:extLst>
              <a:ext uri="{FF2B5EF4-FFF2-40B4-BE49-F238E27FC236}">
                <a16:creationId xmlns:a16="http://schemas.microsoft.com/office/drawing/2014/main" id="{F0B73841-3F54-48EC-ACB0-BD3FBDD5A745}"/>
              </a:ext>
            </a:extLst>
          </p:cNvPr>
          <p:cNvSpPr txBox="1">
            <a:spLocks noChangeArrowheads="1"/>
          </p:cNvSpPr>
          <p:nvPr/>
        </p:nvSpPr>
        <p:spPr bwMode="auto">
          <a:xfrm>
            <a:off x="8598928" y="5182980"/>
            <a:ext cx="3642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I</a:t>
            </a:r>
          </a:p>
        </p:txBody>
      </p:sp>
      <p:sp>
        <p:nvSpPr>
          <p:cNvPr id="29" name="TextBox 28">
            <a:extLst>
              <a:ext uri="{FF2B5EF4-FFF2-40B4-BE49-F238E27FC236}">
                <a16:creationId xmlns:a16="http://schemas.microsoft.com/office/drawing/2014/main" id="{776F64D2-9E7F-49A0-A870-99E148FE1657}"/>
              </a:ext>
            </a:extLst>
          </p:cNvPr>
          <p:cNvSpPr txBox="1">
            <a:spLocks noChangeArrowheads="1"/>
          </p:cNvSpPr>
          <p:nvPr/>
        </p:nvSpPr>
        <p:spPr bwMode="auto">
          <a:xfrm>
            <a:off x="9449828" y="5192505"/>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Ế</a:t>
            </a:r>
          </a:p>
        </p:txBody>
      </p:sp>
      <p:sp>
        <p:nvSpPr>
          <p:cNvPr id="30" name="Rounded Rectangle 31">
            <a:extLst>
              <a:ext uri="{FF2B5EF4-FFF2-40B4-BE49-F238E27FC236}">
                <a16:creationId xmlns:a16="http://schemas.microsoft.com/office/drawing/2014/main" id="{7F20F0A6-46F3-49D1-9410-E2535397AD94}"/>
              </a:ext>
            </a:extLst>
          </p:cNvPr>
          <p:cNvSpPr/>
          <p:nvPr/>
        </p:nvSpPr>
        <p:spPr>
          <a:xfrm>
            <a:off x="10191301" y="5112229"/>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1" name="Rounded Rectangle 32">
            <a:extLst>
              <a:ext uri="{FF2B5EF4-FFF2-40B4-BE49-F238E27FC236}">
                <a16:creationId xmlns:a16="http://schemas.microsoft.com/office/drawing/2014/main" id="{D7DC2EE9-1E59-4FA9-B1DB-4D6EFAA793B3}"/>
              </a:ext>
            </a:extLst>
          </p:cNvPr>
          <p:cNvSpPr/>
          <p:nvPr/>
        </p:nvSpPr>
        <p:spPr>
          <a:xfrm>
            <a:off x="11043019" y="5112229"/>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2" name="TextBox 31">
            <a:extLst>
              <a:ext uri="{FF2B5EF4-FFF2-40B4-BE49-F238E27FC236}">
                <a16:creationId xmlns:a16="http://schemas.microsoft.com/office/drawing/2014/main" id="{EC73E333-F88B-4CDD-BB92-5196A6A32AB1}"/>
              </a:ext>
            </a:extLst>
          </p:cNvPr>
          <p:cNvSpPr txBox="1">
            <a:spLocks noChangeArrowheads="1"/>
          </p:cNvSpPr>
          <p:nvPr/>
        </p:nvSpPr>
        <p:spPr bwMode="auto">
          <a:xfrm>
            <a:off x="10306467" y="5182980"/>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
        <p:nvSpPr>
          <p:cNvPr id="33" name="TextBox 32">
            <a:extLst>
              <a:ext uri="{FF2B5EF4-FFF2-40B4-BE49-F238E27FC236}">
                <a16:creationId xmlns:a16="http://schemas.microsoft.com/office/drawing/2014/main" id="{806628FA-9423-41A6-BFA3-CBE1CE735215}"/>
              </a:ext>
            </a:extLst>
          </p:cNvPr>
          <p:cNvSpPr txBox="1">
            <a:spLocks noChangeArrowheads="1"/>
          </p:cNvSpPr>
          <p:nvPr/>
        </p:nvSpPr>
        <p:spPr bwMode="auto">
          <a:xfrm>
            <a:off x="11157367" y="5192505"/>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G</a:t>
            </a:r>
          </a:p>
        </p:txBody>
      </p:sp>
    </p:spTree>
    <p:extLst>
      <p:ext uri="{BB962C8B-B14F-4D97-AF65-F5344CB8AC3E}">
        <p14:creationId xmlns:p14="http://schemas.microsoft.com/office/powerpoint/2010/main" val="38686393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P spid="26" grpId="0"/>
      <p:bldP spid="27" grpId="0"/>
      <p:bldP spid="28" grpId="0"/>
      <p:bldP spid="29" grpId="0"/>
      <p:bldP spid="32" grpId="0"/>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C84ADC2-4F07-E05C-B637-19A3484A5730}"/>
              </a:ext>
            </a:extLst>
          </p:cNvPr>
          <p:cNvPicPr>
            <a:picLocks noChangeAspect="1"/>
          </p:cNvPicPr>
          <p:nvPr/>
        </p:nvPicPr>
        <p:blipFill>
          <a:blip r:embed="rId3"/>
          <a:stretch>
            <a:fillRect/>
          </a:stretch>
        </p:blipFill>
        <p:spPr>
          <a:xfrm>
            <a:off x="0" y="0"/>
            <a:ext cx="12192000" cy="6858000"/>
          </a:xfrm>
          <a:prstGeom prst="rect">
            <a:avLst/>
          </a:prstGeom>
        </p:spPr>
      </p:pic>
      <p:grpSp>
        <p:nvGrpSpPr>
          <p:cNvPr id="12" name="Group 11">
            <a:extLst>
              <a:ext uri="{FF2B5EF4-FFF2-40B4-BE49-F238E27FC236}">
                <a16:creationId xmlns:a16="http://schemas.microsoft.com/office/drawing/2014/main" id="{D9FF48A4-62D2-4D46-9B69-B45D1D98464A}"/>
              </a:ext>
            </a:extLst>
          </p:cNvPr>
          <p:cNvGrpSpPr/>
          <p:nvPr/>
        </p:nvGrpSpPr>
        <p:grpSpPr>
          <a:xfrm>
            <a:off x="395069" y="266293"/>
            <a:ext cx="3199903" cy="2998188"/>
            <a:chOff x="3124162" y="422987"/>
            <a:chExt cx="3277706" cy="3009901"/>
          </a:xfrm>
        </p:grpSpPr>
        <p:grpSp>
          <p:nvGrpSpPr>
            <p:cNvPr id="11" name="Group 10">
              <a:extLst>
                <a:ext uri="{FF2B5EF4-FFF2-40B4-BE49-F238E27FC236}">
                  <a16:creationId xmlns:a16="http://schemas.microsoft.com/office/drawing/2014/main" id="{CDD37E2F-0401-4808-AB7F-510C8716C964}"/>
                </a:ext>
              </a:extLst>
            </p:cNvPr>
            <p:cNvGrpSpPr/>
            <p:nvPr/>
          </p:nvGrpSpPr>
          <p:grpSpPr>
            <a:xfrm>
              <a:off x="3124200" y="422987"/>
              <a:ext cx="3277668" cy="3009901"/>
              <a:chOff x="4783667" y="1612899"/>
              <a:chExt cx="3277668" cy="3009901"/>
            </a:xfrm>
          </p:grpSpPr>
          <p:sp>
            <p:nvSpPr>
              <p:cNvPr id="5" name="Oval 4">
                <a:extLst>
                  <a:ext uri="{FF2B5EF4-FFF2-40B4-BE49-F238E27FC236}">
                    <a16:creationId xmlns:a16="http://schemas.microsoft.com/office/drawing/2014/main" id="{244A5CCE-97EB-4AED-A45A-212F0D41927C}"/>
                  </a:ext>
                </a:extLst>
              </p:cNvPr>
              <p:cNvSpPr/>
              <p:nvPr/>
            </p:nvSpPr>
            <p:spPr>
              <a:xfrm>
                <a:off x="4783667" y="2997201"/>
                <a:ext cx="1761066" cy="1625599"/>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Oval 6">
                <a:extLst>
                  <a:ext uri="{FF2B5EF4-FFF2-40B4-BE49-F238E27FC236}">
                    <a16:creationId xmlns:a16="http://schemas.microsoft.com/office/drawing/2014/main" id="{2A7F5248-A147-4B77-859D-A9E75A27D130}"/>
                  </a:ext>
                </a:extLst>
              </p:cNvPr>
              <p:cNvSpPr/>
              <p:nvPr/>
            </p:nvSpPr>
            <p:spPr>
              <a:xfrm>
                <a:off x="5516569" y="1943100"/>
                <a:ext cx="1731967" cy="1718733"/>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 name="Oval 7">
                <a:extLst>
                  <a:ext uri="{FF2B5EF4-FFF2-40B4-BE49-F238E27FC236}">
                    <a16:creationId xmlns:a16="http://schemas.microsoft.com/office/drawing/2014/main" id="{B514225B-FCEC-4C5C-ACC0-B95E993C0622}"/>
                  </a:ext>
                </a:extLst>
              </p:cNvPr>
              <p:cNvSpPr/>
              <p:nvPr/>
            </p:nvSpPr>
            <p:spPr>
              <a:xfrm>
                <a:off x="6300269" y="2997200"/>
                <a:ext cx="1761066" cy="1625599"/>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 name="Rectangle 5">
                <a:extLst>
                  <a:ext uri="{FF2B5EF4-FFF2-40B4-BE49-F238E27FC236}">
                    <a16:creationId xmlns:a16="http://schemas.microsoft.com/office/drawing/2014/main" id="{FD485F71-8805-4F41-9C0F-D6B9336F6996}"/>
                  </a:ext>
                </a:extLst>
              </p:cNvPr>
              <p:cNvSpPr/>
              <p:nvPr/>
            </p:nvSpPr>
            <p:spPr>
              <a:xfrm>
                <a:off x="5596466" y="3386667"/>
                <a:ext cx="1630367" cy="123613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Oval 8">
                <a:extLst>
                  <a:ext uri="{FF2B5EF4-FFF2-40B4-BE49-F238E27FC236}">
                    <a16:creationId xmlns:a16="http://schemas.microsoft.com/office/drawing/2014/main" id="{8473764F-7D0D-4456-946B-27578AC642FC}"/>
                  </a:ext>
                </a:extLst>
              </p:cNvPr>
              <p:cNvSpPr/>
              <p:nvPr/>
            </p:nvSpPr>
            <p:spPr>
              <a:xfrm>
                <a:off x="6216915" y="1799165"/>
                <a:ext cx="389467" cy="37253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 name="Arc 9">
                <a:extLst>
                  <a:ext uri="{FF2B5EF4-FFF2-40B4-BE49-F238E27FC236}">
                    <a16:creationId xmlns:a16="http://schemas.microsoft.com/office/drawing/2014/main" id="{6E37DE28-7E3D-403C-B1FD-42146E2E1883}"/>
                  </a:ext>
                </a:extLst>
              </p:cNvPr>
              <p:cNvSpPr/>
              <p:nvPr/>
            </p:nvSpPr>
            <p:spPr>
              <a:xfrm rot="962075">
                <a:off x="6022180" y="1612899"/>
                <a:ext cx="389467" cy="372534"/>
              </a:xfrm>
              <a:prstGeom prst="arc">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grpSp>
        <p:sp>
          <p:nvSpPr>
            <p:cNvPr id="13" name="TextBox 12">
              <a:extLst>
                <a:ext uri="{FF2B5EF4-FFF2-40B4-BE49-F238E27FC236}">
                  <a16:creationId xmlns:a16="http://schemas.microsoft.com/office/drawing/2014/main" id="{CE7A0275-36C2-4F72-A66D-90A9DE0D8C1C}"/>
                </a:ext>
              </a:extLst>
            </p:cNvPr>
            <p:cNvSpPr txBox="1"/>
            <p:nvPr/>
          </p:nvSpPr>
          <p:spPr>
            <a:xfrm>
              <a:off x="3124162" y="1170224"/>
              <a:ext cx="3254122" cy="2069773"/>
            </a:xfrm>
            <a:prstGeom prst="rect">
              <a:avLst/>
            </a:prstGeom>
            <a:noFill/>
          </p:spPr>
          <p:txBody>
            <a:bodyPr wrap="square" rtlCol="0">
              <a:spAutoFit/>
            </a:bodyPr>
            <a:lstStyle/>
            <a:p>
              <a:pPr algn="ctr"/>
              <a:r>
                <a:rPr lang="en-US" sz="2133" dirty="0" err="1">
                  <a:latin typeface="#9Slide03 AmpleSoft" panose="02000000000000000000" pitchFamily="2" charset="0"/>
                  <a:ea typeface="Cambria" panose="02040503050406030204" pitchFamily="18" charset="0"/>
                </a:rPr>
                <a:t>Én</a:t>
              </a:r>
              <a:r>
                <a:rPr lang="en-US" sz="2133" dirty="0">
                  <a:latin typeface="#9Slide03 AmpleSoft" panose="02000000000000000000" pitchFamily="2" charset="0"/>
                  <a:ea typeface="Cambria" panose="02040503050406030204" pitchFamily="18" charset="0"/>
                </a:rPr>
                <a:t> </a:t>
              </a:r>
              <a:r>
                <a:rPr lang="en-US" sz="2133" dirty="0" err="1">
                  <a:latin typeface="#9Slide03 AmpleSoft" panose="02000000000000000000" pitchFamily="2" charset="0"/>
                  <a:ea typeface="Cambria" panose="02040503050406030204" pitchFamily="18" charset="0"/>
                </a:rPr>
                <a:t>bố</a:t>
              </a:r>
              <a:r>
                <a:rPr lang="en-US" sz="2133" dirty="0">
                  <a:latin typeface="#9Slide03 AmpleSoft" panose="02000000000000000000" pitchFamily="2" charset="0"/>
                  <a:ea typeface="Cambria" panose="02040503050406030204" pitchFamily="18" charset="0"/>
                </a:rPr>
                <a:t> </a:t>
              </a:r>
              <a:r>
                <a:rPr lang="en-US" sz="2133" dirty="0" err="1">
                  <a:latin typeface="#9Slide03 AmpleSoft" panose="02000000000000000000" pitchFamily="2" charset="0"/>
                  <a:ea typeface="Cambria" panose="02040503050406030204" pitchFamily="18" charset="0"/>
                </a:rPr>
                <a:t>mẹ</a:t>
              </a:r>
              <a:r>
                <a:rPr lang="en-US" sz="2133" dirty="0">
                  <a:latin typeface="#9Slide03 AmpleSoft" panose="02000000000000000000" pitchFamily="2" charset="0"/>
                  <a:ea typeface="Cambria" panose="02040503050406030204" pitchFamily="18" charset="0"/>
                </a:rPr>
                <a:t> </a:t>
              </a:r>
            </a:p>
            <a:p>
              <a:pPr algn="ctr"/>
              <a:r>
                <a:rPr lang="en-US" sz="2133" dirty="0" err="1">
                  <a:latin typeface="#9Slide03 AmpleSoft" panose="02000000000000000000" pitchFamily="2" charset="0"/>
                  <a:ea typeface="Cambria" panose="02040503050406030204" pitchFamily="18" charset="0"/>
                </a:rPr>
                <a:t>tấp</a:t>
              </a:r>
              <a:r>
                <a:rPr lang="en-US" sz="2133" dirty="0">
                  <a:latin typeface="#9Slide03 AmpleSoft" panose="02000000000000000000" pitchFamily="2" charset="0"/>
                  <a:ea typeface="Cambria" panose="02040503050406030204" pitchFamily="18" charset="0"/>
                </a:rPr>
                <a:t> </a:t>
              </a:r>
              <a:r>
                <a:rPr lang="en-US" sz="2133" dirty="0" err="1">
                  <a:latin typeface="#9Slide03 AmpleSoft" panose="02000000000000000000" pitchFamily="2" charset="0"/>
                  <a:ea typeface="Cambria" panose="02040503050406030204" pitchFamily="18" charset="0"/>
                </a:rPr>
                <a:t>nập</a:t>
              </a:r>
              <a:r>
                <a:rPr lang="en-US" sz="2133" dirty="0">
                  <a:latin typeface="#9Slide03 AmpleSoft" panose="02000000000000000000" pitchFamily="2" charset="0"/>
                  <a:ea typeface="Cambria" panose="02040503050406030204" pitchFamily="18" charset="0"/>
                </a:rPr>
                <a:t> bay </a:t>
              </a:r>
            </a:p>
            <a:p>
              <a:pPr algn="ctr"/>
              <a:r>
                <a:rPr lang="en-US" sz="2133" dirty="0" err="1">
                  <a:latin typeface="#9Slide03 AmpleSoft" panose="02000000000000000000" pitchFamily="2" charset="0"/>
                  <a:ea typeface="Cambria" panose="02040503050406030204" pitchFamily="18" charset="0"/>
                </a:rPr>
                <a:t>đi</a:t>
              </a:r>
              <a:r>
                <a:rPr lang="en-US" sz="2133" dirty="0">
                  <a:latin typeface="#9Slide03 AmpleSoft" panose="02000000000000000000" pitchFamily="2" charset="0"/>
                  <a:ea typeface="Cambria" panose="02040503050406030204" pitchFamily="18" charset="0"/>
                </a:rPr>
                <a:t> bay </a:t>
              </a:r>
              <a:r>
                <a:rPr lang="en-US" sz="2133" dirty="0" err="1">
                  <a:latin typeface="#9Slide03 AmpleSoft" panose="02000000000000000000" pitchFamily="2" charset="0"/>
                  <a:ea typeface="Cambria" panose="02040503050406030204" pitchFamily="18" charset="0"/>
                </a:rPr>
                <a:t>về</a:t>
              </a:r>
              <a:r>
                <a:rPr lang="en-US" sz="2133" dirty="0">
                  <a:latin typeface="#9Slide03 AmpleSoft" panose="02000000000000000000" pitchFamily="2" charset="0"/>
                  <a:ea typeface="Cambria" panose="02040503050406030204" pitchFamily="18" charset="0"/>
                </a:rPr>
                <a:t>; </a:t>
              </a:r>
              <a:r>
                <a:rPr lang="en-US" sz="2133" dirty="0" err="1">
                  <a:latin typeface="#9Slide03 AmpleSoft" panose="02000000000000000000" pitchFamily="2" charset="0"/>
                  <a:ea typeface="Cambria" panose="02040503050406030204" pitchFamily="18" charset="0"/>
                </a:rPr>
                <a:t>én</a:t>
              </a:r>
              <a:r>
                <a:rPr lang="en-US" sz="2133" dirty="0">
                  <a:latin typeface="#9Slide03 AmpleSoft" panose="02000000000000000000" pitchFamily="2" charset="0"/>
                  <a:ea typeface="Cambria" panose="02040503050406030204" pitchFamily="18" charset="0"/>
                </a:rPr>
                <a:t> </a:t>
              </a:r>
              <a:r>
                <a:rPr lang="en-US" sz="2133" dirty="0" err="1">
                  <a:latin typeface="#9Slide03 AmpleSoft" panose="02000000000000000000" pitchFamily="2" charset="0"/>
                  <a:ea typeface="Cambria" panose="02040503050406030204" pitchFamily="18" charset="0"/>
                </a:rPr>
                <a:t>anh</a:t>
              </a:r>
              <a:r>
                <a:rPr lang="en-US" sz="2133" dirty="0">
                  <a:latin typeface="#9Slide03 AmpleSoft" panose="02000000000000000000" pitchFamily="2" charset="0"/>
                  <a:ea typeface="Cambria" panose="02040503050406030204" pitchFamily="18" charset="0"/>
                </a:rPr>
                <a:t> </a:t>
              </a:r>
              <a:r>
                <a:rPr lang="en-US" sz="2133" dirty="0" err="1">
                  <a:latin typeface="#9Slide03 AmpleSoft" panose="02000000000000000000" pitchFamily="2" charset="0"/>
                  <a:ea typeface="Cambria" panose="02040503050406030204" pitchFamily="18" charset="0"/>
                </a:rPr>
                <a:t>chị</a:t>
              </a:r>
              <a:r>
                <a:rPr lang="en-US" sz="2133" dirty="0">
                  <a:latin typeface="#9Slide03 AmpleSoft" panose="02000000000000000000" pitchFamily="2" charset="0"/>
                  <a:ea typeface="Cambria" panose="02040503050406030204" pitchFamily="18" charset="0"/>
                </a:rPr>
                <a:t> </a:t>
              </a:r>
            </a:p>
            <a:p>
              <a:pPr algn="ctr"/>
              <a:r>
                <a:rPr lang="en-US" sz="2133" dirty="0" err="1">
                  <a:latin typeface="#9Slide03 AmpleSoft" panose="02000000000000000000" pitchFamily="2" charset="0"/>
                  <a:ea typeface="Cambria" panose="02040503050406030204" pitchFamily="18" charset="0"/>
                </a:rPr>
                <a:t>rập</a:t>
              </a:r>
              <a:r>
                <a:rPr lang="en-US" sz="2133" dirty="0">
                  <a:latin typeface="#9Slide03 AmpleSoft" panose="02000000000000000000" pitchFamily="2" charset="0"/>
                  <a:ea typeface="Cambria" panose="02040503050406030204" pitchFamily="18" charset="0"/>
                </a:rPr>
                <a:t> </a:t>
              </a:r>
              <a:r>
                <a:rPr lang="en-US" sz="2133" dirty="0" err="1">
                  <a:latin typeface="#9Slide03 AmpleSoft" panose="02000000000000000000" pitchFamily="2" charset="0"/>
                  <a:ea typeface="Cambria" panose="02040503050406030204" pitchFamily="18" charset="0"/>
                </a:rPr>
                <a:t>rờn</a:t>
              </a:r>
              <a:r>
                <a:rPr lang="en-US" sz="2133" dirty="0">
                  <a:latin typeface="#9Slide03 AmpleSoft" panose="02000000000000000000" pitchFamily="2" charset="0"/>
                  <a:ea typeface="Cambria" panose="02040503050406030204" pitchFamily="18" charset="0"/>
                </a:rPr>
                <a:t> bay </a:t>
              </a:r>
              <a:r>
                <a:rPr lang="en-US" sz="2133" dirty="0" err="1">
                  <a:latin typeface="#9Slide03 AmpleSoft" panose="02000000000000000000" pitchFamily="2" charset="0"/>
                  <a:ea typeface="Cambria" panose="02040503050406030204" pitchFamily="18" charset="0"/>
                </a:rPr>
                <a:t>đôi</a:t>
              </a:r>
              <a:r>
                <a:rPr lang="en-US" sz="2133" dirty="0">
                  <a:latin typeface="#9Slide03 AmpleSoft" panose="02000000000000000000" pitchFamily="2" charset="0"/>
                  <a:ea typeface="Cambria" panose="02040503050406030204" pitchFamily="18" charset="0"/>
                </a:rPr>
                <a:t>; </a:t>
              </a:r>
              <a:r>
                <a:rPr lang="en-US" sz="2133" dirty="0" err="1">
                  <a:latin typeface="#9Slide03 AmpleSoft" panose="02000000000000000000" pitchFamily="2" charset="0"/>
                  <a:ea typeface="Cambria" panose="02040503050406030204" pitchFamily="18" charset="0"/>
                </a:rPr>
                <a:t>én</a:t>
              </a:r>
              <a:r>
                <a:rPr lang="en-US" sz="2133" dirty="0">
                  <a:latin typeface="#9Slide03 AmpleSoft" panose="02000000000000000000" pitchFamily="2" charset="0"/>
                  <a:ea typeface="Cambria" panose="02040503050406030204" pitchFamily="18" charset="0"/>
                </a:rPr>
                <a:t> </a:t>
              </a:r>
              <a:r>
                <a:rPr lang="en-US" sz="2133" dirty="0" err="1">
                  <a:latin typeface="#9Slide03 AmpleSoft" panose="02000000000000000000" pitchFamily="2" charset="0"/>
                  <a:ea typeface="Cambria" panose="02040503050406030204" pitchFamily="18" charset="0"/>
                </a:rPr>
                <a:t>ra</a:t>
              </a:r>
              <a:r>
                <a:rPr lang="en-US" sz="2133" dirty="0">
                  <a:latin typeface="#9Slide03 AmpleSoft" panose="02000000000000000000" pitchFamily="2" charset="0"/>
                  <a:ea typeface="Cambria" panose="02040503050406030204" pitchFamily="18" charset="0"/>
                </a:rPr>
                <a:t> </a:t>
              </a:r>
              <a:r>
                <a:rPr lang="en-US" sz="2133" dirty="0" err="1">
                  <a:latin typeface="#9Slide03 AmpleSoft" panose="02000000000000000000" pitchFamily="2" charset="0"/>
                  <a:ea typeface="Cambria" panose="02040503050406030204" pitchFamily="18" charset="0"/>
                </a:rPr>
                <a:t>ràng</a:t>
              </a:r>
              <a:r>
                <a:rPr lang="en-US" sz="2133" dirty="0">
                  <a:latin typeface="#9Slide03 AmpleSoft" panose="02000000000000000000" pitchFamily="2" charset="0"/>
                  <a:ea typeface="Cambria" panose="02040503050406030204" pitchFamily="18" charset="0"/>
                </a:rPr>
                <a:t> </a:t>
              </a:r>
              <a:r>
                <a:rPr lang="en-US" sz="2133" dirty="0" err="1">
                  <a:latin typeface="#9Slide03 AmpleSoft" panose="02000000000000000000" pitchFamily="2" charset="0"/>
                  <a:ea typeface="Cambria" panose="02040503050406030204" pitchFamily="18" charset="0"/>
                </a:rPr>
                <a:t>chấp</a:t>
              </a:r>
              <a:r>
                <a:rPr lang="en-US" sz="2133" dirty="0">
                  <a:latin typeface="#9Slide03 AmpleSoft" panose="02000000000000000000" pitchFamily="2" charset="0"/>
                  <a:ea typeface="Cambria" panose="02040503050406030204" pitchFamily="18" charset="0"/>
                </a:rPr>
                <a:t> </a:t>
              </a:r>
              <a:r>
                <a:rPr lang="en-US" sz="2133" dirty="0" err="1">
                  <a:latin typeface="#9Slide03 AmpleSoft" panose="02000000000000000000" pitchFamily="2" charset="0"/>
                  <a:ea typeface="Cambria" panose="02040503050406030204" pitchFamily="18" charset="0"/>
                </a:rPr>
                <a:t>chới</a:t>
              </a:r>
              <a:r>
                <a:rPr lang="en-US" sz="2133" dirty="0">
                  <a:latin typeface="#9Slide03 AmpleSoft" panose="02000000000000000000" pitchFamily="2" charset="0"/>
                  <a:ea typeface="Cambria" panose="02040503050406030204" pitchFamily="18" charset="0"/>
                </a:rPr>
                <a:t> </a:t>
              </a:r>
              <a:r>
                <a:rPr lang="en-US" sz="2133" dirty="0" err="1">
                  <a:latin typeface="#9Slide03 AmpleSoft" panose="02000000000000000000" pitchFamily="2" charset="0"/>
                  <a:ea typeface="Cambria" panose="02040503050406030204" pitchFamily="18" charset="0"/>
                </a:rPr>
                <a:t>vỗ</a:t>
              </a:r>
              <a:r>
                <a:rPr lang="en-US" sz="2133" dirty="0">
                  <a:latin typeface="#9Slide03 AmpleSoft" panose="02000000000000000000" pitchFamily="2" charset="0"/>
                  <a:ea typeface="Cambria" panose="02040503050406030204" pitchFamily="18" charset="0"/>
                </a:rPr>
                <a:t> </a:t>
              </a:r>
              <a:r>
                <a:rPr lang="en-US" sz="2133" dirty="0" err="1">
                  <a:latin typeface="#9Slide03 AmpleSoft" panose="02000000000000000000" pitchFamily="2" charset="0"/>
                  <a:ea typeface="Cambria" panose="02040503050406030204" pitchFamily="18" charset="0"/>
                </a:rPr>
                <a:t>cánh</a:t>
              </a:r>
              <a:r>
                <a:rPr lang="en-US" sz="2133" dirty="0">
                  <a:latin typeface="#9Slide03 AmpleSoft" panose="02000000000000000000" pitchFamily="2" charset="0"/>
                  <a:ea typeface="Cambria" panose="02040503050406030204" pitchFamily="18" charset="0"/>
                </a:rPr>
                <a:t> </a:t>
              </a:r>
              <a:r>
                <a:rPr lang="en-US" sz="2133" dirty="0" err="1">
                  <a:latin typeface="#9Slide03 AmpleSoft" panose="02000000000000000000" pitchFamily="2" charset="0"/>
                  <a:ea typeface="Cambria" panose="02040503050406030204" pitchFamily="18" charset="0"/>
                </a:rPr>
                <a:t>bên</a:t>
              </a:r>
              <a:r>
                <a:rPr lang="en-US" sz="2133" dirty="0">
                  <a:latin typeface="#9Slide03 AmpleSoft" panose="02000000000000000000" pitchFamily="2" charset="0"/>
                  <a:ea typeface="Cambria" panose="02040503050406030204" pitchFamily="18" charset="0"/>
                </a:rPr>
                <a:t> </a:t>
              </a:r>
              <a:r>
                <a:rPr lang="en-US" sz="2133" dirty="0" err="1">
                  <a:latin typeface="#9Slide03 AmpleSoft" panose="02000000000000000000" pitchFamily="2" charset="0"/>
                  <a:ea typeface="Cambria" panose="02040503050406030204" pitchFamily="18" charset="0"/>
                </a:rPr>
                <a:t>rìa</a:t>
              </a:r>
              <a:r>
                <a:rPr lang="en-US" sz="2133" dirty="0">
                  <a:latin typeface="#9Slide03 AmpleSoft" panose="02000000000000000000" pitchFamily="2" charset="0"/>
                  <a:ea typeface="Cambria" panose="02040503050406030204" pitchFamily="18" charset="0"/>
                </a:rPr>
                <a:t> </a:t>
              </a:r>
              <a:r>
                <a:rPr lang="en-US" sz="2133" dirty="0" err="1">
                  <a:latin typeface="#9Slide03 AmpleSoft" panose="02000000000000000000" pitchFamily="2" charset="0"/>
                  <a:ea typeface="Cambria" panose="02040503050406030204" pitchFamily="18" charset="0"/>
                </a:rPr>
                <a:t>hốc</a:t>
              </a:r>
              <a:r>
                <a:rPr lang="en-US" sz="2133" dirty="0">
                  <a:latin typeface="#9Slide03 AmpleSoft" panose="02000000000000000000" pitchFamily="2" charset="0"/>
                  <a:ea typeface="Cambria" panose="02040503050406030204" pitchFamily="18" charset="0"/>
                </a:rPr>
                <a:t> </a:t>
              </a:r>
              <a:r>
                <a:rPr lang="en-US" sz="2133" dirty="0" err="1">
                  <a:latin typeface="#9Slide03 AmpleSoft" panose="02000000000000000000" pitchFamily="2" charset="0"/>
                  <a:ea typeface="Cambria" panose="02040503050406030204" pitchFamily="18" charset="0"/>
                </a:rPr>
                <a:t>đá</a:t>
              </a:r>
              <a:r>
                <a:rPr lang="en-US" sz="2133" dirty="0">
                  <a:latin typeface="#9Slide03 AmpleSoft" panose="02000000000000000000" pitchFamily="2" charset="0"/>
                  <a:ea typeface="Cambria" panose="02040503050406030204" pitchFamily="18" charset="0"/>
                </a:rPr>
                <a:t>.</a:t>
              </a:r>
              <a:endParaRPr lang="en-US" sz="2400" dirty="0">
                <a:latin typeface="#9Slide03 Arima Madurai" panose="00000500000000000000" pitchFamily="2" charset="0"/>
                <a:cs typeface="#9Slide03 Arima Madurai" panose="00000500000000000000" pitchFamily="2" charset="0"/>
              </a:endParaRPr>
            </a:p>
          </p:txBody>
        </p:sp>
      </p:grpSp>
      <p:grpSp>
        <p:nvGrpSpPr>
          <p:cNvPr id="2" name="Group 1">
            <a:extLst>
              <a:ext uri="{FF2B5EF4-FFF2-40B4-BE49-F238E27FC236}">
                <a16:creationId xmlns:a16="http://schemas.microsoft.com/office/drawing/2014/main" id="{B0FA6093-D490-5C8C-6F28-6CA49D9D3B3B}"/>
              </a:ext>
            </a:extLst>
          </p:cNvPr>
          <p:cNvGrpSpPr/>
          <p:nvPr/>
        </p:nvGrpSpPr>
        <p:grpSpPr>
          <a:xfrm>
            <a:off x="462082" y="3664909"/>
            <a:ext cx="3199865" cy="3023334"/>
            <a:chOff x="3124200" y="422987"/>
            <a:chExt cx="3277668" cy="3035144"/>
          </a:xfrm>
        </p:grpSpPr>
        <p:grpSp>
          <p:nvGrpSpPr>
            <p:cNvPr id="3" name="Group 2">
              <a:extLst>
                <a:ext uri="{FF2B5EF4-FFF2-40B4-BE49-F238E27FC236}">
                  <a16:creationId xmlns:a16="http://schemas.microsoft.com/office/drawing/2014/main" id="{6DC9C799-699D-AC1C-DA99-2E2DB3AF7F72}"/>
                </a:ext>
              </a:extLst>
            </p:cNvPr>
            <p:cNvGrpSpPr/>
            <p:nvPr/>
          </p:nvGrpSpPr>
          <p:grpSpPr>
            <a:xfrm>
              <a:off x="3124200" y="422987"/>
              <a:ext cx="3277668" cy="3009901"/>
              <a:chOff x="4783667" y="1612899"/>
              <a:chExt cx="3277668" cy="3009901"/>
            </a:xfrm>
          </p:grpSpPr>
          <p:sp>
            <p:nvSpPr>
              <p:cNvPr id="14" name="Oval 13">
                <a:extLst>
                  <a:ext uri="{FF2B5EF4-FFF2-40B4-BE49-F238E27FC236}">
                    <a16:creationId xmlns:a16="http://schemas.microsoft.com/office/drawing/2014/main" id="{8380260E-42FE-14D2-09C9-F67A5E89EDD8}"/>
                  </a:ext>
                </a:extLst>
              </p:cNvPr>
              <p:cNvSpPr/>
              <p:nvPr/>
            </p:nvSpPr>
            <p:spPr>
              <a:xfrm>
                <a:off x="4783667" y="2997201"/>
                <a:ext cx="1761066" cy="1625599"/>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latin typeface="#9Slide03 AmpleSoft" panose="02000000000000000000" pitchFamily="2" charset="0"/>
                </a:endParaRPr>
              </a:p>
            </p:txBody>
          </p:sp>
          <p:sp>
            <p:nvSpPr>
              <p:cNvPr id="42" name="Oval 41">
                <a:extLst>
                  <a:ext uri="{FF2B5EF4-FFF2-40B4-BE49-F238E27FC236}">
                    <a16:creationId xmlns:a16="http://schemas.microsoft.com/office/drawing/2014/main" id="{698124E0-2E67-493D-D74A-1B3D127F8524}"/>
                  </a:ext>
                </a:extLst>
              </p:cNvPr>
              <p:cNvSpPr/>
              <p:nvPr/>
            </p:nvSpPr>
            <p:spPr>
              <a:xfrm>
                <a:off x="5516569" y="1943100"/>
                <a:ext cx="1731967" cy="1718733"/>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latin typeface="#9Slide03 AmpleSoft" panose="02000000000000000000" pitchFamily="2" charset="0"/>
                </a:endParaRPr>
              </a:p>
            </p:txBody>
          </p:sp>
          <p:sp>
            <p:nvSpPr>
              <p:cNvPr id="43" name="Oval 42">
                <a:extLst>
                  <a:ext uri="{FF2B5EF4-FFF2-40B4-BE49-F238E27FC236}">
                    <a16:creationId xmlns:a16="http://schemas.microsoft.com/office/drawing/2014/main" id="{27A2593D-0C4C-C333-3DC3-D9336DE5DFFB}"/>
                  </a:ext>
                </a:extLst>
              </p:cNvPr>
              <p:cNvSpPr/>
              <p:nvPr/>
            </p:nvSpPr>
            <p:spPr>
              <a:xfrm>
                <a:off x="6300269" y="2997200"/>
                <a:ext cx="1761066" cy="1625599"/>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latin typeface="#9Slide03 AmpleSoft" panose="02000000000000000000" pitchFamily="2" charset="0"/>
                </a:endParaRPr>
              </a:p>
            </p:txBody>
          </p:sp>
          <p:sp>
            <p:nvSpPr>
              <p:cNvPr id="44" name="Rectangle 43">
                <a:extLst>
                  <a:ext uri="{FF2B5EF4-FFF2-40B4-BE49-F238E27FC236}">
                    <a16:creationId xmlns:a16="http://schemas.microsoft.com/office/drawing/2014/main" id="{8235AB90-8782-2E51-2468-A2F0CD27461D}"/>
                  </a:ext>
                </a:extLst>
              </p:cNvPr>
              <p:cNvSpPr/>
              <p:nvPr/>
            </p:nvSpPr>
            <p:spPr>
              <a:xfrm>
                <a:off x="5596466" y="3386667"/>
                <a:ext cx="1630367" cy="123613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latin typeface="#9Slide03 AmpleSoft" panose="02000000000000000000" pitchFamily="2" charset="0"/>
                </a:endParaRPr>
              </a:p>
            </p:txBody>
          </p:sp>
          <p:sp>
            <p:nvSpPr>
              <p:cNvPr id="45" name="Oval 44">
                <a:extLst>
                  <a:ext uri="{FF2B5EF4-FFF2-40B4-BE49-F238E27FC236}">
                    <a16:creationId xmlns:a16="http://schemas.microsoft.com/office/drawing/2014/main" id="{B9D8115A-D1B2-1A11-75E5-EB8FC5588E32}"/>
                  </a:ext>
                </a:extLst>
              </p:cNvPr>
              <p:cNvSpPr/>
              <p:nvPr/>
            </p:nvSpPr>
            <p:spPr>
              <a:xfrm>
                <a:off x="6216915" y="1799165"/>
                <a:ext cx="389467" cy="37253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latin typeface="#9Slide03 AmpleSoft" panose="02000000000000000000" pitchFamily="2" charset="0"/>
                </a:endParaRPr>
              </a:p>
            </p:txBody>
          </p:sp>
          <p:sp>
            <p:nvSpPr>
              <p:cNvPr id="46" name="Arc 45">
                <a:extLst>
                  <a:ext uri="{FF2B5EF4-FFF2-40B4-BE49-F238E27FC236}">
                    <a16:creationId xmlns:a16="http://schemas.microsoft.com/office/drawing/2014/main" id="{27CA6E32-CF15-984B-1098-802F3832872C}"/>
                  </a:ext>
                </a:extLst>
              </p:cNvPr>
              <p:cNvSpPr/>
              <p:nvPr/>
            </p:nvSpPr>
            <p:spPr>
              <a:xfrm rot="962075">
                <a:off x="6022180" y="1612899"/>
                <a:ext cx="389467" cy="372534"/>
              </a:xfrm>
              <a:prstGeom prst="arc">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33">
                  <a:latin typeface="#9Slide03 AmpleSoft" panose="02000000000000000000" pitchFamily="2" charset="0"/>
                </a:endParaRPr>
              </a:p>
            </p:txBody>
          </p:sp>
        </p:grpSp>
        <p:sp>
          <p:nvSpPr>
            <p:cNvPr id="4" name="TextBox 3">
              <a:extLst>
                <a:ext uri="{FF2B5EF4-FFF2-40B4-BE49-F238E27FC236}">
                  <a16:creationId xmlns:a16="http://schemas.microsoft.com/office/drawing/2014/main" id="{11392311-2CEE-73F6-4486-1DFE87E6E499}"/>
                </a:ext>
              </a:extLst>
            </p:cNvPr>
            <p:cNvSpPr txBox="1"/>
            <p:nvPr/>
          </p:nvSpPr>
          <p:spPr>
            <a:xfrm>
              <a:off x="3131052" y="1058845"/>
              <a:ext cx="3254121" cy="2399286"/>
            </a:xfrm>
            <a:prstGeom prst="rect">
              <a:avLst/>
            </a:prstGeom>
            <a:noFill/>
          </p:spPr>
          <p:txBody>
            <a:bodyPr wrap="square" rtlCol="0">
              <a:spAutoFit/>
            </a:bodyPr>
            <a:lstStyle/>
            <a:p>
              <a:pPr algn="ctr"/>
              <a:r>
                <a:rPr lang="en-US" sz="2133" dirty="0">
                  <a:latin typeface="#9Slide03 AmpleSoft" panose="02000000000000000000" pitchFamily="2" charset="0"/>
                </a:rPr>
                <a:t>N</a:t>
              </a:r>
              <a:r>
                <a:rPr lang="vi-VN" sz="2133" dirty="0">
                  <a:latin typeface="#9Slide03 AmpleSoft" panose="02000000000000000000" pitchFamily="2" charset="0"/>
                </a:rPr>
                <a:t>hững cảnh</a:t>
              </a:r>
              <a:endParaRPr lang="en-US" sz="2133" dirty="0">
                <a:latin typeface="#9Slide03 AmpleSoft" panose="02000000000000000000" pitchFamily="2" charset="0"/>
              </a:endParaRPr>
            </a:p>
            <a:p>
              <a:pPr algn="ctr"/>
              <a:r>
                <a:rPr lang="vi-VN" sz="2133" dirty="0">
                  <a:latin typeface="#9Slide03 AmpleSoft" panose="02000000000000000000" pitchFamily="2" charset="0"/>
                </a:rPr>
                <a:t>tuyệt đẹp hiện</a:t>
              </a:r>
              <a:endParaRPr lang="en-US" sz="2133" dirty="0">
                <a:latin typeface="#9Slide03 AmpleSoft" panose="02000000000000000000" pitchFamily="2" charset="0"/>
              </a:endParaRPr>
            </a:p>
            <a:p>
              <a:pPr algn="ctr"/>
              <a:r>
                <a:rPr lang="vi-VN" sz="2133" dirty="0">
                  <a:latin typeface="#9Slide03 AmpleSoft" panose="02000000000000000000" pitchFamily="2" charset="0"/>
                </a:rPr>
                <a:t> ra: cánh đồng với </a:t>
              </a:r>
              <a:endParaRPr lang="en-US" sz="2133" dirty="0">
                <a:latin typeface="#9Slide03 AmpleSoft" panose="02000000000000000000" pitchFamily="2" charset="0"/>
              </a:endParaRPr>
            </a:p>
            <a:p>
              <a:pPr algn="ctr"/>
              <a:r>
                <a:rPr lang="vi-VN" sz="2133" dirty="0">
                  <a:latin typeface="#9Slide03 AmpleSoft" panose="02000000000000000000" pitchFamily="2" charset="0"/>
                </a:rPr>
                <a:t>những đàn trâu thung thăng gặm cỏ; dòng sông với những đoàn thuyền ngược xuôi</a:t>
              </a:r>
              <a:r>
                <a:rPr lang="en-US" sz="2133" dirty="0">
                  <a:latin typeface="#9Slide03 AmpleSoft" panose="02000000000000000000" pitchFamily="2" charset="0"/>
                </a:rPr>
                <a:t>.</a:t>
              </a:r>
              <a:endParaRPr lang="en-US" sz="2133" dirty="0">
                <a:latin typeface="#9Slide03 AmpleSoft" panose="02000000000000000000" pitchFamily="2" charset="0"/>
                <a:cs typeface="#9Slide03 Arima Madurai" panose="00000500000000000000" pitchFamily="2" charset="0"/>
              </a:endParaRPr>
            </a:p>
          </p:txBody>
        </p:sp>
      </p:grpSp>
      <p:grpSp>
        <p:nvGrpSpPr>
          <p:cNvPr id="47" name="Group 46">
            <a:extLst>
              <a:ext uri="{FF2B5EF4-FFF2-40B4-BE49-F238E27FC236}">
                <a16:creationId xmlns:a16="http://schemas.microsoft.com/office/drawing/2014/main" id="{7EFC833C-CEB4-4A7D-36A7-EC53B1167183}"/>
              </a:ext>
            </a:extLst>
          </p:cNvPr>
          <p:cNvGrpSpPr/>
          <p:nvPr/>
        </p:nvGrpSpPr>
        <p:grpSpPr>
          <a:xfrm>
            <a:off x="4535000" y="276285"/>
            <a:ext cx="3199904" cy="2998188"/>
            <a:chOff x="3124161" y="422987"/>
            <a:chExt cx="3277707" cy="3009901"/>
          </a:xfrm>
        </p:grpSpPr>
        <p:grpSp>
          <p:nvGrpSpPr>
            <p:cNvPr id="48" name="Group 47">
              <a:extLst>
                <a:ext uri="{FF2B5EF4-FFF2-40B4-BE49-F238E27FC236}">
                  <a16:creationId xmlns:a16="http://schemas.microsoft.com/office/drawing/2014/main" id="{760A7903-90AC-F4C3-37CE-4E3249EA55D8}"/>
                </a:ext>
              </a:extLst>
            </p:cNvPr>
            <p:cNvGrpSpPr/>
            <p:nvPr/>
          </p:nvGrpSpPr>
          <p:grpSpPr>
            <a:xfrm>
              <a:off x="3124200" y="422987"/>
              <a:ext cx="3277668" cy="3009901"/>
              <a:chOff x="4783667" y="1612899"/>
              <a:chExt cx="3277668" cy="3009901"/>
            </a:xfrm>
          </p:grpSpPr>
          <p:sp>
            <p:nvSpPr>
              <p:cNvPr id="50" name="Oval 49">
                <a:extLst>
                  <a:ext uri="{FF2B5EF4-FFF2-40B4-BE49-F238E27FC236}">
                    <a16:creationId xmlns:a16="http://schemas.microsoft.com/office/drawing/2014/main" id="{A602758C-854E-328B-560A-257A5B32ED57}"/>
                  </a:ext>
                </a:extLst>
              </p:cNvPr>
              <p:cNvSpPr/>
              <p:nvPr/>
            </p:nvSpPr>
            <p:spPr>
              <a:xfrm>
                <a:off x="4783667" y="2997201"/>
                <a:ext cx="1761066" cy="1625599"/>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latin typeface="#9Slide03 AmpleSoft" panose="02000000000000000000" pitchFamily="2" charset="0"/>
                </a:endParaRPr>
              </a:p>
            </p:txBody>
          </p:sp>
          <p:sp>
            <p:nvSpPr>
              <p:cNvPr id="51" name="Oval 50">
                <a:extLst>
                  <a:ext uri="{FF2B5EF4-FFF2-40B4-BE49-F238E27FC236}">
                    <a16:creationId xmlns:a16="http://schemas.microsoft.com/office/drawing/2014/main" id="{8D41F6BA-2A9B-A479-8078-9DF45076D1E3}"/>
                  </a:ext>
                </a:extLst>
              </p:cNvPr>
              <p:cNvSpPr/>
              <p:nvPr/>
            </p:nvSpPr>
            <p:spPr>
              <a:xfrm>
                <a:off x="5516569" y="1943100"/>
                <a:ext cx="1731967" cy="1718733"/>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latin typeface="#9Slide03 AmpleSoft" panose="02000000000000000000" pitchFamily="2" charset="0"/>
                </a:endParaRPr>
              </a:p>
            </p:txBody>
          </p:sp>
          <p:sp>
            <p:nvSpPr>
              <p:cNvPr id="52" name="Oval 51">
                <a:extLst>
                  <a:ext uri="{FF2B5EF4-FFF2-40B4-BE49-F238E27FC236}">
                    <a16:creationId xmlns:a16="http://schemas.microsoft.com/office/drawing/2014/main" id="{FD9ADA6F-A3B4-3A3D-02A9-F64DED33DDD3}"/>
                  </a:ext>
                </a:extLst>
              </p:cNvPr>
              <p:cNvSpPr/>
              <p:nvPr/>
            </p:nvSpPr>
            <p:spPr>
              <a:xfrm>
                <a:off x="6300269" y="2997200"/>
                <a:ext cx="1761066" cy="1625599"/>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latin typeface="#9Slide03 AmpleSoft" panose="02000000000000000000" pitchFamily="2" charset="0"/>
                </a:endParaRPr>
              </a:p>
            </p:txBody>
          </p:sp>
          <p:sp>
            <p:nvSpPr>
              <p:cNvPr id="53" name="Rectangle 52">
                <a:extLst>
                  <a:ext uri="{FF2B5EF4-FFF2-40B4-BE49-F238E27FC236}">
                    <a16:creationId xmlns:a16="http://schemas.microsoft.com/office/drawing/2014/main" id="{271E5122-F662-2BED-B76C-6171B93DA750}"/>
                  </a:ext>
                </a:extLst>
              </p:cNvPr>
              <p:cNvSpPr/>
              <p:nvPr/>
            </p:nvSpPr>
            <p:spPr>
              <a:xfrm>
                <a:off x="5596466" y="3386667"/>
                <a:ext cx="1630367" cy="123613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latin typeface="#9Slide03 AmpleSoft" panose="02000000000000000000" pitchFamily="2" charset="0"/>
                </a:endParaRPr>
              </a:p>
            </p:txBody>
          </p:sp>
          <p:sp>
            <p:nvSpPr>
              <p:cNvPr id="54" name="Oval 53">
                <a:extLst>
                  <a:ext uri="{FF2B5EF4-FFF2-40B4-BE49-F238E27FC236}">
                    <a16:creationId xmlns:a16="http://schemas.microsoft.com/office/drawing/2014/main" id="{00B7A677-8442-098B-FCDB-17A0757A2564}"/>
                  </a:ext>
                </a:extLst>
              </p:cNvPr>
              <p:cNvSpPr/>
              <p:nvPr/>
            </p:nvSpPr>
            <p:spPr>
              <a:xfrm>
                <a:off x="6216915" y="1799165"/>
                <a:ext cx="389467" cy="37253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latin typeface="#9Slide03 AmpleSoft" panose="02000000000000000000" pitchFamily="2" charset="0"/>
                </a:endParaRPr>
              </a:p>
            </p:txBody>
          </p:sp>
          <p:sp>
            <p:nvSpPr>
              <p:cNvPr id="55" name="Arc 54">
                <a:extLst>
                  <a:ext uri="{FF2B5EF4-FFF2-40B4-BE49-F238E27FC236}">
                    <a16:creationId xmlns:a16="http://schemas.microsoft.com/office/drawing/2014/main" id="{9172A863-DDA0-2F04-2CA0-4DDA2F7DB7F8}"/>
                  </a:ext>
                </a:extLst>
              </p:cNvPr>
              <p:cNvSpPr/>
              <p:nvPr/>
            </p:nvSpPr>
            <p:spPr>
              <a:xfrm rot="962075">
                <a:off x="6022180" y="1612899"/>
                <a:ext cx="389467" cy="372534"/>
              </a:xfrm>
              <a:prstGeom prst="arc">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33">
                  <a:latin typeface="#9Slide03 AmpleSoft" panose="02000000000000000000" pitchFamily="2" charset="0"/>
                </a:endParaRPr>
              </a:p>
            </p:txBody>
          </p:sp>
        </p:grpSp>
        <p:sp>
          <p:nvSpPr>
            <p:cNvPr id="49" name="TextBox 48">
              <a:extLst>
                <a:ext uri="{FF2B5EF4-FFF2-40B4-BE49-F238E27FC236}">
                  <a16:creationId xmlns:a16="http://schemas.microsoft.com/office/drawing/2014/main" id="{8ADF0CA9-2050-B427-7B41-005B557E1287}"/>
                </a:ext>
              </a:extLst>
            </p:cNvPr>
            <p:cNvSpPr txBox="1"/>
            <p:nvPr/>
          </p:nvSpPr>
          <p:spPr>
            <a:xfrm>
              <a:off x="3124161" y="1242910"/>
              <a:ext cx="3254122" cy="2069773"/>
            </a:xfrm>
            <a:prstGeom prst="rect">
              <a:avLst/>
            </a:prstGeom>
            <a:noFill/>
          </p:spPr>
          <p:txBody>
            <a:bodyPr wrap="square" rtlCol="0">
              <a:spAutoFit/>
            </a:bodyPr>
            <a:lstStyle/>
            <a:p>
              <a:pPr algn="ctr"/>
              <a:r>
                <a:rPr lang="vi-VN" sz="2133" dirty="0">
                  <a:latin typeface="#9Slide03 AmpleSoft" panose="02000000000000000000" pitchFamily="2" charset="0"/>
                </a:rPr>
                <a:t>Chị Thu </a:t>
              </a:r>
              <a:r>
                <a:rPr lang="en-US" sz="2133" dirty="0" err="1">
                  <a:latin typeface="#9Slide03 AmpleSoft" panose="02000000000000000000" pitchFamily="2" charset="0"/>
                </a:rPr>
                <a:t>làm</a:t>
              </a:r>
              <a:endParaRPr lang="en-US" sz="2133" dirty="0">
                <a:latin typeface="#9Slide03 AmpleSoft" panose="02000000000000000000" pitchFamily="2" charset="0"/>
              </a:endParaRPr>
            </a:p>
            <a:p>
              <a:pPr algn="ctr"/>
              <a:r>
                <a:rPr lang="en-US" sz="2133" dirty="0">
                  <a:latin typeface="#9Slide03 AmpleSoft" panose="02000000000000000000" pitchFamily="2" charset="0"/>
                </a:rPr>
                <a:t> </a:t>
              </a:r>
              <a:r>
                <a:rPr lang="en-US" sz="2133" dirty="0" err="1">
                  <a:latin typeface="#9Slide03 AmpleSoft" panose="02000000000000000000" pitchFamily="2" charset="0"/>
                </a:rPr>
                <a:t>rất</a:t>
              </a:r>
              <a:r>
                <a:rPr lang="en-US" sz="2133" dirty="0">
                  <a:latin typeface="#9Slide03 AmpleSoft" panose="02000000000000000000" pitchFamily="2" charset="0"/>
                </a:rPr>
                <a:t> </a:t>
              </a:r>
              <a:r>
                <a:rPr lang="en-US" sz="2133" dirty="0" err="1">
                  <a:latin typeface="#9Slide03 AmpleSoft" panose="02000000000000000000" pitchFamily="2" charset="0"/>
                </a:rPr>
                <a:t>nhiều</a:t>
              </a:r>
              <a:r>
                <a:rPr lang="en-US" sz="2133" dirty="0">
                  <a:latin typeface="#9Slide03 AmpleSoft" panose="02000000000000000000" pitchFamily="2" charset="0"/>
                </a:rPr>
                <a:t> </a:t>
              </a:r>
              <a:r>
                <a:rPr lang="en-US" sz="2133" dirty="0" err="1">
                  <a:latin typeface="#9Slide03 AmpleSoft" panose="02000000000000000000" pitchFamily="2" charset="0"/>
                </a:rPr>
                <a:t>việc</a:t>
              </a:r>
              <a:r>
                <a:rPr lang="en-US" sz="2133" dirty="0">
                  <a:latin typeface="#9Slide03 AmpleSoft" panose="02000000000000000000" pitchFamily="2" charset="0"/>
                </a:rPr>
                <a:t>: </a:t>
              </a:r>
            </a:p>
            <a:p>
              <a:pPr algn="ctr"/>
              <a:r>
                <a:rPr lang="vi-VN" sz="2133" dirty="0">
                  <a:latin typeface="#9Slide03 AmpleSoft" panose="02000000000000000000" pitchFamily="2" charset="0"/>
                </a:rPr>
                <a:t>làm chị nuôi tần tảo </a:t>
              </a:r>
              <a:endParaRPr lang="en-US" sz="2133" dirty="0">
                <a:latin typeface="#9Slide03 AmpleSoft" panose="02000000000000000000" pitchFamily="2" charset="0"/>
              </a:endParaRPr>
            </a:p>
            <a:p>
              <a:pPr algn="ctr"/>
              <a:r>
                <a:rPr lang="vi-VN" sz="2133" dirty="0">
                  <a:latin typeface="#9Slide03 AmpleSoft" panose="02000000000000000000" pitchFamily="2" charset="0"/>
                </a:rPr>
                <a:t>nấu cơm cho anh em; làm hộ lí dịu dàng</a:t>
              </a:r>
              <a:r>
                <a:rPr lang="en-US" sz="2133" dirty="0">
                  <a:latin typeface="#9Slide03 AmpleSoft" panose="02000000000000000000" pitchFamily="2" charset="0"/>
                </a:rPr>
                <a:t> </a:t>
              </a:r>
              <a:r>
                <a:rPr lang="vi-VN" sz="2133" dirty="0">
                  <a:latin typeface="#9Slide03 AmpleSoft" panose="02000000000000000000" pitchFamily="2" charset="0"/>
                </a:rPr>
                <a:t>chăm sóc anh em</a:t>
              </a:r>
              <a:r>
                <a:rPr lang="en-US" sz="2133" dirty="0">
                  <a:latin typeface="#9Slide03 AmpleSoft" panose="02000000000000000000" pitchFamily="2" charset="0"/>
                </a:rPr>
                <a:t> </a:t>
              </a:r>
              <a:r>
                <a:rPr lang="vi-VN" sz="2133" dirty="0">
                  <a:latin typeface="#9Slide03 AmpleSoft" panose="02000000000000000000" pitchFamily="2" charset="0"/>
                </a:rPr>
                <a:t>bị thương</a:t>
              </a:r>
              <a:r>
                <a:rPr lang="en-US" sz="2133" dirty="0">
                  <a:latin typeface="#9Slide03 AmpleSoft" panose="02000000000000000000" pitchFamily="2" charset="0"/>
                </a:rPr>
                <a:t>.</a:t>
              </a:r>
              <a:endParaRPr lang="en-US" sz="2133" dirty="0">
                <a:latin typeface="#9Slide03 AmpleSoft" panose="02000000000000000000" pitchFamily="2" charset="0"/>
                <a:cs typeface="#9Slide03 Arima Madurai" panose="00000500000000000000" pitchFamily="2" charset="0"/>
              </a:endParaRPr>
            </a:p>
          </p:txBody>
        </p:sp>
      </p:grpSp>
      <p:grpSp>
        <p:nvGrpSpPr>
          <p:cNvPr id="56" name="Group 55">
            <a:extLst>
              <a:ext uri="{FF2B5EF4-FFF2-40B4-BE49-F238E27FC236}">
                <a16:creationId xmlns:a16="http://schemas.microsoft.com/office/drawing/2014/main" id="{0EB88311-04D3-8BA9-E081-9DF5B16EEAB3}"/>
              </a:ext>
            </a:extLst>
          </p:cNvPr>
          <p:cNvGrpSpPr/>
          <p:nvPr/>
        </p:nvGrpSpPr>
        <p:grpSpPr>
          <a:xfrm>
            <a:off x="4535000" y="3716268"/>
            <a:ext cx="3257241" cy="2998188"/>
            <a:chOff x="3065429" y="422987"/>
            <a:chExt cx="3336439" cy="3009901"/>
          </a:xfrm>
        </p:grpSpPr>
        <p:grpSp>
          <p:nvGrpSpPr>
            <p:cNvPr id="57" name="Group 56">
              <a:extLst>
                <a:ext uri="{FF2B5EF4-FFF2-40B4-BE49-F238E27FC236}">
                  <a16:creationId xmlns:a16="http://schemas.microsoft.com/office/drawing/2014/main" id="{3EE9C6E4-8FD2-496D-285B-314E54D26AC4}"/>
                </a:ext>
              </a:extLst>
            </p:cNvPr>
            <p:cNvGrpSpPr/>
            <p:nvPr/>
          </p:nvGrpSpPr>
          <p:grpSpPr>
            <a:xfrm>
              <a:off x="3124200" y="422987"/>
              <a:ext cx="3277668" cy="3009901"/>
              <a:chOff x="4783667" y="1612899"/>
              <a:chExt cx="3277668" cy="3009901"/>
            </a:xfrm>
          </p:grpSpPr>
          <p:sp>
            <p:nvSpPr>
              <p:cNvPr id="59" name="Oval 58">
                <a:extLst>
                  <a:ext uri="{FF2B5EF4-FFF2-40B4-BE49-F238E27FC236}">
                    <a16:creationId xmlns:a16="http://schemas.microsoft.com/office/drawing/2014/main" id="{85C0EDBD-B3A3-654C-2CB9-4049B2D6F2C5}"/>
                  </a:ext>
                </a:extLst>
              </p:cNvPr>
              <p:cNvSpPr/>
              <p:nvPr/>
            </p:nvSpPr>
            <p:spPr>
              <a:xfrm>
                <a:off x="4783667" y="2997201"/>
                <a:ext cx="1761066" cy="1625599"/>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latin typeface="#9Slide03 AmpleSoft" panose="02000000000000000000" pitchFamily="2" charset="0"/>
                </a:endParaRPr>
              </a:p>
            </p:txBody>
          </p:sp>
          <p:sp>
            <p:nvSpPr>
              <p:cNvPr id="60" name="Oval 59">
                <a:extLst>
                  <a:ext uri="{FF2B5EF4-FFF2-40B4-BE49-F238E27FC236}">
                    <a16:creationId xmlns:a16="http://schemas.microsoft.com/office/drawing/2014/main" id="{9A09DD09-BAAE-F8DD-DC72-3D4D766CBB69}"/>
                  </a:ext>
                </a:extLst>
              </p:cNvPr>
              <p:cNvSpPr/>
              <p:nvPr/>
            </p:nvSpPr>
            <p:spPr>
              <a:xfrm>
                <a:off x="5516569" y="1943100"/>
                <a:ext cx="1731967" cy="1718733"/>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latin typeface="#9Slide03 AmpleSoft" panose="02000000000000000000" pitchFamily="2" charset="0"/>
                </a:endParaRPr>
              </a:p>
            </p:txBody>
          </p:sp>
          <p:sp>
            <p:nvSpPr>
              <p:cNvPr id="61" name="Oval 60">
                <a:extLst>
                  <a:ext uri="{FF2B5EF4-FFF2-40B4-BE49-F238E27FC236}">
                    <a16:creationId xmlns:a16="http://schemas.microsoft.com/office/drawing/2014/main" id="{B32C8378-B8A8-2B01-3B45-A768D85B789B}"/>
                  </a:ext>
                </a:extLst>
              </p:cNvPr>
              <p:cNvSpPr/>
              <p:nvPr/>
            </p:nvSpPr>
            <p:spPr>
              <a:xfrm>
                <a:off x="6300269" y="2997200"/>
                <a:ext cx="1761066" cy="1625599"/>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latin typeface="#9Slide03 AmpleSoft" panose="02000000000000000000" pitchFamily="2" charset="0"/>
                </a:endParaRPr>
              </a:p>
            </p:txBody>
          </p:sp>
          <p:sp>
            <p:nvSpPr>
              <p:cNvPr id="62" name="Rectangle 61">
                <a:extLst>
                  <a:ext uri="{FF2B5EF4-FFF2-40B4-BE49-F238E27FC236}">
                    <a16:creationId xmlns:a16="http://schemas.microsoft.com/office/drawing/2014/main" id="{4C4C59DD-426E-23F1-7560-E1C6434DDF93}"/>
                  </a:ext>
                </a:extLst>
              </p:cNvPr>
              <p:cNvSpPr/>
              <p:nvPr/>
            </p:nvSpPr>
            <p:spPr>
              <a:xfrm>
                <a:off x="5596466" y="3386667"/>
                <a:ext cx="1630367" cy="123613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latin typeface="#9Slide03 AmpleSoft" panose="02000000000000000000" pitchFamily="2" charset="0"/>
                </a:endParaRPr>
              </a:p>
            </p:txBody>
          </p:sp>
          <p:sp>
            <p:nvSpPr>
              <p:cNvPr id="63" name="Oval 62">
                <a:extLst>
                  <a:ext uri="{FF2B5EF4-FFF2-40B4-BE49-F238E27FC236}">
                    <a16:creationId xmlns:a16="http://schemas.microsoft.com/office/drawing/2014/main" id="{F5A5EB5D-9B83-1DF2-9CA0-008C8AED02D2}"/>
                  </a:ext>
                </a:extLst>
              </p:cNvPr>
              <p:cNvSpPr/>
              <p:nvPr/>
            </p:nvSpPr>
            <p:spPr>
              <a:xfrm>
                <a:off x="6216915" y="1799165"/>
                <a:ext cx="389467" cy="37253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latin typeface="#9Slide03 AmpleSoft" panose="02000000000000000000" pitchFamily="2" charset="0"/>
                </a:endParaRPr>
              </a:p>
            </p:txBody>
          </p:sp>
          <p:sp>
            <p:nvSpPr>
              <p:cNvPr id="64" name="Arc 63">
                <a:extLst>
                  <a:ext uri="{FF2B5EF4-FFF2-40B4-BE49-F238E27FC236}">
                    <a16:creationId xmlns:a16="http://schemas.microsoft.com/office/drawing/2014/main" id="{0B7AEEA9-F83E-6A7E-6C9C-A162C5C01BC9}"/>
                  </a:ext>
                </a:extLst>
              </p:cNvPr>
              <p:cNvSpPr/>
              <p:nvPr/>
            </p:nvSpPr>
            <p:spPr>
              <a:xfrm rot="962075">
                <a:off x="6022180" y="1612899"/>
                <a:ext cx="389467" cy="372534"/>
              </a:xfrm>
              <a:prstGeom prst="arc">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33">
                  <a:latin typeface="#9Slide03 AmpleSoft" panose="02000000000000000000" pitchFamily="2" charset="0"/>
                </a:endParaRPr>
              </a:p>
            </p:txBody>
          </p:sp>
        </p:grpSp>
        <p:sp>
          <p:nvSpPr>
            <p:cNvPr id="58" name="TextBox 57">
              <a:extLst>
                <a:ext uri="{FF2B5EF4-FFF2-40B4-BE49-F238E27FC236}">
                  <a16:creationId xmlns:a16="http://schemas.microsoft.com/office/drawing/2014/main" id="{19373F5E-9D12-8EDE-0604-D87CE662B21B}"/>
                </a:ext>
              </a:extLst>
            </p:cNvPr>
            <p:cNvSpPr txBox="1"/>
            <p:nvPr/>
          </p:nvSpPr>
          <p:spPr>
            <a:xfrm>
              <a:off x="3065429" y="1306387"/>
              <a:ext cx="3323346" cy="1740260"/>
            </a:xfrm>
            <a:prstGeom prst="rect">
              <a:avLst/>
            </a:prstGeom>
            <a:noFill/>
          </p:spPr>
          <p:txBody>
            <a:bodyPr wrap="square" rtlCol="0">
              <a:spAutoFit/>
            </a:bodyPr>
            <a:lstStyle/>
            <a:p>
              <a:pPr algn="ctr"/>
              <a:r>
                <a:rPr lang="vi-VN" sz="2133" dirty="0">
                  <a:latin typeface="#9Slide03 AmpleSoft" panose="02000000000000000000" pitchFamily="2" charset="0"/>
                </a:rPr>
                <a:t>Cốm không</a:t>
              </a:r>
              <a:endParaRPr lang="en-US" sz="2133" dirty="0">
                <a:latin typeface="#9Slide03 AmpleSoft" panose="02000000000000000000" pitchFamily="2" charset="0"/>
              </a:endParaRPr>
            </a:p>
            <a:p>
              <a:pPr algn="ctr"/>
              <a:r>
                <a:rPr lang="vi-VN" sz="2133" dirty="0">
                  <a:latin typeface="#9Slide03 AmpleSoft" panose="02000000000000000000" pitchFamily="2" charset="0"/>
                </a:rPr>
                <a:t>phải là thức quà</a:t>
              </a:r>
              <a:endParaRPr lang="en-US" sz="2133" dirty="0">
                <a:latin typeface="#9Slide03 AmpleSoft" panose="02000000000000000000" pitchFamily="2" charset="0"/>
              </a:endParaRPr>
            </a:p>
            <a:p>
              <a:pPr algn="ctr"/>
              <a:r>
                <a:rPr lang="vi-VN" sz="2133" dirty="0">
                  <a:latin typeface="#9Slide03 AmpleSoft" panose="02000000000000000000" pitchFamily="2" charset="0"/>
                </a:rPr>
                <a:t>của người ăn vội; ăn</a:t>
              </a:r>
              <a:endParaRPr lang="en-US" sz="2133" dirty="0">
                <a:latin typeface="#9Slide03 AmpleSoft" panose="02000000000000000000" pitchFamily="2" charset="0"/>
              </a:endParaRPr>
            </a:p>
            <a:p>
              <a:pPr algn="ctr"/>
              <a:r>
                <a:rPr lang="vi-VN" sz="2133" dirty="0">
                  <a:latin typeface="#9Slide03 AmpleSoft" panose="02000000000000000000" pitchFamily="2" charset="0"/>
                </a:rPr>
                <a:t>cốm phải ăn từng chút ít, thong thả và ngẫm nghĩ.</a:t>
              </a:r>
              <a:endParaRPr lang="en-US" sz="2133" dirty="0">
                <a:latin typeface="#9Slide03 AmpleSoft" panose="02000000000000000000" pitchFamily="2" charset="0"/>
                <a:cs typeface="#9Slide03 Arima Madurai" panose="00000500000000000000" pitchFamily="2" charset="0"/>
              </a:endParaRPr>
            </a:p>
          </p:txBody>
        </p:sp>
      </p:grpSp>
      <p:grpSp>
        <p:nvGrpSpPr>
          <p:cNvPr id="65" name="Group 64">
            <a:extLst>
              <a:ext uri="{FF2B5EF4-FFF2-40B4-BE49-F238E27FC236}">
                <a16:creationId xmlns:a16="http://schemas.microsoft.com/office/drawing/2014/main" id="{6EDFE1D1-E893-D14D-F55B-285A83F9BFFF}"/>
              </a:ext>
            </a:extLst>
          </p:cNvPr>
          <p:cNvGrpSpPr/>
          <p:nvPr/>
        </p:nvGrpSpPr>
        <p:grpSpPr>
          <a:xfrm>
            <a:off x="8434598" y="261819"/>
            <a:ext cx="3199865" cy="2998188"/>
            <a:chOff x="3124200" y="422987"/>
            <a:chExt cx="3277668" cy="3009901"/>
          </a:xfrm>
        </p:grpSpPr>
        <p:grpSp>
          <p:nvGrpSpPr>
            <p:cNvPr id="66" name="Group 65">
              <a:extLst>
                <a:ext uri="{FF2B5EF4-FFF2-40B4-BE49-F238E27FC236}">
                  <a16:creationId xmlns:a16="http://schemas.microsoft.com/office/drawing/2014/main" id="{D72B4FF9-CF4C-0B50-2B65-3304DD6AA734}"/>
                </a:ext>
              </a:extLst>
            </p:cNvPr>
            <p:cNvGrpSpPr/>
            <p:nvPr/>
          </p:nvGrpSpPr>
          <p:grpSpPr>
            <a:xfrm>
              <a:off x="3124200" y="422987"/>
              <a:ext cx="3277668" cy="3009901"/>
              <a:chOff x="4783667" y="1612899"/>
              <a:chExt cx="3277668" cy="3009901"/>
            </a:xfrm>
          </p:grpSpPr>
          <p:sp>
            <p:nvSpPr>
              <p:cNvPr id="68" name="Oval 67">
                <a:extLst>
                  <a:ext uri="{FF2B5EF4-FFF2-40B4-BE49-F238E27FC236}">
                    <a16:creationId xmlns:a16="http://schemas.microsoft.com/office/drawing/2014/main" id="{A825E8C2-68CA-D75A-E592-6241946729EA}"/>
                  </a:ext>
                </a:extLst>
              </p:cNvPr>
              <p:cNvSpPr/>
              <p:nvPr/>
            </p:nvSpPr>
            <p:spPr>
              <a:xfrm>
                <a:off x="4783667" y="2997201"/>
                <a:ext cx="1761066" cy="1625599"/>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latin typeface="#9Slide03 AmpleSoft" panose="02000000000000000000" pitchFamily="2" charset="0"/>
                </a:endParaRPr>
              </a:p>
            </p:txBody>
          </p:sp>
          <p:sp>
            <p:nvSpPr>
              <p:cNvPr id="69" name="Oval 68">
                <a:extLst>
                  <a:ext uri="{FF2B5EF4-FFF2-40B4-BE49-F238E27FC236}">
                    <a16:creationId xmlns:a16="http://schemas.microsoft.com/office/drawing/2014/main" id="{AB89657C-B0AD-D4B1-27E8-C4CD3CBE5134}"/>
                  </a:ext>
                </a:extLst>
              </p:cNvPr>
              <p:cNvSpPr/>
              <p:nvPr/>
            </p:nvSpPr>
            <p:spPr>
              <a:xfrm>
                <a:off x="5516569" y="1943100"/>
                <a:ext cx="1731967" cy="1718733"/>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latin typeface="#9Slide03 AmpleSoft" panose="02000000000000000000" pitchFamily="2" charset="0"/>
                </a:endParaRPr>
              </a:p>
            </p:txBody>
          </p:sp>
          <p:sp>
            <p:nvSpPr>
              <p:cNvPr id="70" name="Oval 69">
                <a:extLst>
                  <a:ext uri="{FF2B5EF4-FFF2-40B4-BE49-F238E27FC236}">
                    <a16:creationId xmlns:a16="http://schemas.microsoft.com/office/drawing/2014/main" id="{677F4E5E-0F66-C5C2-770E-67F1A3FD438B}"/>
                  </a:ext>
                </a:extLst>
              </p:cNvPr>
              <p:cNvSpPr/>
              <p:nvPr/>
            </p:nvSpPr>
            <p:spPr>
              <a:xfrm>
                <a:off x="6300269" y="2997200"/>
                <a:ext cx="1761066" cy="1625599"/>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latin typeface="#9Slide03 AmpleSoft" panose="02000000000000000000" pitchFamily="2" charset="0"/>
                </a:endParaRPr>
              </a:p>
            </p:txBody>
          </p:sp>
          <p:sp>
            <p:nvSpPr>
              <p:cNvPr id="71" name="Rectangle 70">
                <a:extLst>
                  <a:ext uri="{FF2B5EF4-FFF2-40B4-BE49-F238E27FC236}">
                    <a16:creationId xmlns:a16="http://schemas.microsoft.com/office/drawing/2014/main" id="{C018BCA6-1F3B-13FB-36EC-7653CD4F577D}"/>
                  </a:ext>
                </a:extLst>
              </p:cNvPr>
              <p:cNvSpPr/>
              <p:nvPr/>
            </p:nvSpPr>
            <p:spPr>
              <a:xfrm>
                <a:off x="5596466" y="3386667"/>
                <a:ext cx="1630367" cy="123613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latin typeface="#9Slide03 AmpleSoft" panose="02000000000000000000" pitchFamily="2" charset="0"/>
                </a:endParaRPr>
              </a:p>
            </p:txBody>
          </p:sp>
          <p:sp>
            <p:nvSpPr>
              <p:cNvPr id="72" name="Oval 71">
                <a:extLst>
                  <a:ext uri="{FF2B5EF4-FFF2-40B4-BE49-F238E27FC236}">
                    <a16:creationId xmlns:a16="http://schemas.microsoft.com/office/drawing/2014/main" id="{9DEEDD2D-48E2-F1C4-6444-81E5576964E0}"/>
                  </a:ext>
                </a:extLst>
              </p:cNvPr>
              <p:cNvSpPr/>
              <p:nvPr/>
            </p:nvSpPr>
            <p:spPr>
              <a:xfrm>
                <a:off x="6216915" y="1799165"/>
                <a:ext cx="389467" cy="37253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latin typeface="#9Slide03 AmpleSoft" panose="02000000000000000000" pitchFamily="2" charset="0"/>
                </a:endParaRPr>
              </a:p>
            </p:txBody>
          </p:sp>
          <p:sp>
            <p:nvSpPr>
              <p:cNvPr id="73" name="Arc 72">
                <a:extLst>
                  <a:ext uri="{FF2B5EF4-FFF2-40B4-BE49-F238E27FC236}">
                    <a16:creationId xmlns:a16="http://schemas.microsoft.com/office/drawing/2014/main" id="{63C41F93-3DDF-45FB-A810-F4A43E259411}"/>
                  </a:ext>
                </a:extLst>
              </p:cNvPr>
              <p:cNvSpPr/>
              <p:nvPr/>
            </p:nvSpPr>
            <p:spPr>
              <a:xfrm rot="962075">
                <a:off x="6022180" y="1612899"/>
                <a:ext cx="389467" cy="372534"/>
              </a:xfrm>
              <a:prstGeom prst="arc">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33">
                  <a:latin typeface="#9Slide03 AmpleSoft" panose="02000000000000000000" pitchFamily="2" charset="0"/>
                </a:endParaRPr>
              </a:p>
            </p:txBody>
          </p:sp>
        </p:grpSp>
        <p:sp>
          <p:nvSpPr>
            <p:cNvPr id="67" name="TextBox 66">
              <a:extLst>
                <a:ext uri="{FF2B5EF4-FFF2-40B4-BE49-F238E27FC236}">
                  <a16:creationId xmlns:a16="http://schemas.microsoft.com/office/drawing/2014/main" id="{1D90CD4C-EE32-FEDB-E911-A2F1BD394F9C}"/>
                </a:ext>
              </a:extLst>
            </p:cNvPr>
            <p:cNvSpPr txBox="1"/>
            <p:nvPr/>
          </p:nvSpPr>
          <p:spPr>
            <a:xfrm>
              <a:off x="3124200" y="1275986"/>
              <a:ext cx="3254122" cy="1740260"/>
            </a:xfrm>
            <a:prstGeom prst="rect">
              <a:avLst/>
            </a:prstGeom>
            <a:noFill/>
          </p:spPr>
          <p:txBody>
            <a:bodyPr wrap="square" rtlCol="0">
              <a:spAutoFit/>
            </a:bodyPr>
            <a:lstStyle/>
            <a:p>
              <a:pPr algn="ctr"/>
              <a:r>
                <a:rPr lang="vi-VN" sz="2133" dirty="0">
                  <a:latin typeface="#9Slide03 AmpleSoft" panose="02000000000000000000" pitchFamily="2" charset="0"/>
                </a:rPr>
                <a:t>Sáng tạo</a:t>
              </a:r>
              <a:endParaRPr lang="en-US" sz="2133" dirty="0">
                <a:latin typeface="#9Slide03 AmpleSoft" panose="02000000000000000000" pitchFamily="2" charset="0"/>
              </a:endParaRPr>
            </a:p>
            <a:p>
              <a:pPr algn="ctr"/>
              <a:r>
                <a:rPr lang="vi-VN" sz="2133" dirty="0">
                  <a:latin typeface="#9Slide03 AmpleSoft" panose="02000000000000000000" pitchFamily="2" charset="0"/>
                </a:rPr>
                <a:t> là vấn đề rất</a:t>
              </a:r>
              <a:endParaRPr lang="en-US" sz="2133" dirty="0">
                <a:latin typeface="#9Slide03 AmpleSoft" panose="02000000000000000000" pitchFamily="2" charset="0"/>
              </a:endParaRPr>
            </a:p>
            <a:p>
              <a:pPr algn="ctr"/>
              <a:r>
                <a:rPr lang="vi-VN" sz="2133" dirty="0">
                  <a:latin typeface="#9Slide03 AmpleSoft" panose="02000000000000000000" pitchFamily="2" charset="0"/>
                </a:rPr>
                <a:t>quan trọng; không </a:t>
              </a:r>
              <a:endParaRPr lang="en-US" sz="2133" dirty="0">
                <a:latin typeface="#9Slide03 AmpleSoft" panose="02000000000000000000" pitchFamily="2" charset="0"/>
              </a:endParaRPr>
            </a:p>
            <a:p>
              <a:pPr algn="ctr"/>
              <a:r>
                <a:rPr lang="vi-VN" sz="2133" dirty="0">
                  <a:latin typeface="#9Slide03 AmpleSoft" panose="02000000000000000000" pitchFamily="2" charset="0"/>
                </a:rPr>
                <a:t>sáng tạo không làm </a:t>
              </a:r>
              <a:endParaRPr lang="en-US" sz="2133" dirty="0">
                <a:latin typeface="#9Slide03 AmpleSoft" panose="02000000000000000000" pitchFamily="2" charset="0"/>
              </a:endParaRPr>
            </a:p>
            <a:p>
              <a:pPr algn="ctr"/>
              <a:r>
                <a:rPr lang="vi-VN" sz="2133" dirty="0">
                  <a:latin typeface="#9Slide03 AmpleSoft" panose="02000000000000000000" pitchFamily="2" charset="0"/>
                </a:rPr>
                <a:t>cách mạng được.</a:t>
              </a:r>
              <a:endParaRPr lang="en-US" sz="2133" dirty="0">
                <a:latin typeface="#9Slide03 AmpleSoft" panose="02000000000000000000" pitchFamily="2" charset="0"/>
                <a:cs typeface="#9Slide03 Arima Madurai" panose="00000500000000000000" pitchFamily="2" charset="0"/>
              </a:endParaRPr>
            </a:p>
          </p:txBody>
        </p:sp>
      </p:grpSp>
      <p:grpSp>
        <p:nvGrpSpPr>
          <p:cNvPr id="74" name="Group 73">
            <a:extLst>
              <a:ext uri="{FF2B5EF4-FFF2-40B4-BE49-F238E27FC236}">
                <a16:creationId xmlns:a16="http://schemas.microsoft.com/office/drawing/2014/main" id="{C0E6679C-0F1D-A712-0703-844A1C5D2A2B}"/>
              </a:ext>
            </a:extLst>
          </p:cNvPr>
          <p:cNvGrpSpPr/>
          <p:nvPr/>
        </p:nvGrpSpPr>
        <p:grpSpPr>
          <a:xfrm>
            <a:off x="8242075" y="3633527"/>
            <a:ext cx="3506909" cy="2998188"/>
            <a:chOff x="3048005" y="422987"/>
            <a:chExt cx="3431603" cy="3009901"/>
          </a:xfrm>
        </p:grpSpPr>
        <p:grpSp>
          <p:nvGrpSpPr>
            <p:cNvPr id="75" name="Group 74">
              <a:extLst>
                <a:ext uri="{FF2B5EF4-FFF2-40B4-BE49-F238E27FC236}">
                  <a16:creationId xmlns:a16="http://schemas.microsoft.com/office/drawing/2014/main" id="{ED6834CC-32DC-99A5-F744-48E700F42CA7}"/>
                </a:ext>
              </a:extLst>
            </p:cNvPr>
            <p:cNvGrpSpPr/>
            <p:nvPr/>
          </p:nvGrpSpPr>
          <p:grpSpPr>
            <a:xfrm>
              <a:off x="3124200" y="422987"/>
              <a:ext cx="3277668" cy="3009901"/>
              <a:chOff x="4783667" y="1612899"/>
              <a:chExt cx="3277668" cy="3009901"/>
            </a:xfrm>
          </p:grpSpPr>
          <p:sp>
            <p:nvSpPr>
              <p:cNvPr id="77" name="Oval 76">
                <a:extLst>
                  <a:ext uri="{FF2B5EF4-FFF2-40B4-BE49-F238E27FC236}">
                    <a16:creationId xmlns:a16="http://schemas.microsoft.com/office/drawing/2014/main" id="{ECABA6B3-D155-F324-3BF2-6ACFDD3FDFD6}"/>
                  </a:ext>
                </a:extLst>
              </p:cNvPr>
              <p:cNvSpPr/>
              <p:nvPr/>
            </p:nvSpPr>
            <p:spPr>
              <a:xfrm>
                <a:off x="4783667" y="2997201"/>
                <a:ext cx="1761066" cy="1625599"/>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latin typeface="#9Slide03 AmpleSoft" panose="02000000000000000000" pitchFamily="2" charset="0"/>
                </a:endParaRPr>
              </a:p>
            </p:txBody>
          </p:sp>
          <p:sp>
            <p:nvSpPr>
              <p:cNvPr id="78" name="Oval 77">
                <a:extLst>
                  <a:ext uri="{FF2B5EF4-FFF2-40B4-BE49-F238E27FC236}">
                    <a16:creationId xmlns:a16="http://schemas.microsoft.com/office/drawing/2014/main" id="{65FF123C-E1FC-53AC-8F09-C7189F997FC9}"/>
                  </a:ext>
                </a:extLst>
              </p:cNvPr>
              <p:cNvSpPr/>
              <p:nvPr/>
            </p:nvSpPr>
            <p:spPr>
              <a:xfrm>
                <a:off x="5516569" y="1943100"/>
                <a:ext cx="1731967" cy="1718733"/>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latin typeface="#9Slide03 AmpleSoft" panose="02000000000000000000" pitchFamily="2" charset="0"/>
                </a:endParaRPr>
              </a:p>
            </p:txBody>
          </p:sp>
          <p:sp>
            <p:nvSpPr>
              <p:cNvPr id="79" name="Oval 78">
                <a:extLst>
                  <a:ext uri="{FF2B5EF4-FFF2-40B4-BE49-F238E27FC236}">
                    <a16:creationId xmlns:a16="http://schemas.microsoft.com/office/drawing/2014/main" id="{71BEE2B1-BF49-C946-27FC-6EB6E0975C30}"/>
                  </a:ext>
                </a:extLst>
              </p:cNvPr>
              <p:cNvSpPr/>
              <p:nvPr/>
            </p:nvSpPr>
            <p:spPr>
              <a:xfrm>
                <a:off x="6300269" y="2997200"/>
                <a:ext cx="1761066" cy="1625599"/>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latin typeface="#9Slide03 AmpleSoft" panose="02000000000000000000" pitchFamily="2" charset="0"/>
                </a:endParaRPr>
              </a:p>
            </p:txBody>
          </p:sp>
          <p:sp>
            <p:nvSpPr>
              <p:cNvPr id="80" name="Rectangle 79">
                <a:extLst>
                  <a:ext uri="{FF2B5EF4-FFF2-40B4-BE49-F238E27FC236}">
                    <a16:creationId xmlns:a16="http://schemas.microsoft.com/office/drawing/2014/main" id="{6C4AE27A-D6D0-A97F-F89C-681218692824}"/>
                  </a:ext>
                </a:extLst>
              </p:cNvPr>
              <p:cNvSpPr/>
              <p:nvPr/>
            </p:nvSpPr>
            <p:spPr>
              <a:xfrm>
                <a:off x="5596466" y="3386667"/>
                <a:ext cx="1630367" cy="123613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latin typeface="#9Slide03 AmpleSoft" panose="02000000000000000000" pitchFamily="2" charset="0"/>
                </a:endParaRPr>
              </a:p>
            </p:txBody>
          </p:sp>
          <p:sp>
            <p:nvSpPr>
              <p:cNvPr id="81" name="Oval 80">
                <a:extLst>
                  <a:ext uri="{FF2B5EF4-FFF2-40B4-BE49-F238E27FC236}">
                    <a16:creationId xmlns:a16="http://schemas.microsoft.com/office/drawing/2014/main" id="{2FB5E70A-AF6C-572C-C844-EC9851D959DC}"/>
                  </a:ext>
                </a:extLst>
              </p:cNvPr>
              <p:cNvSpPr/>
              <p:nvPr/>
            </p:nvSpPr>
            <p:spPr>
              <a:xfrm>
                <a:off x="6216915" y="1799165"/>
                <a:ext cx="389467" cy="37253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latin typeface="#9Slide03 AmpleSoft" panose="02000000000000000000" pitchFamily="2" charset="0"/>
                </a:endParaRPr>
              </a:p>
            </p:txBody>
          </p:sp>
          <p:sp>
            <p:nvSpPr>
              <p:cNvPr id="82" name="Arc 81">
                <a:extLst>
                  <a:ext uri="{FF2B5EF4-FFF2-40B4-BE49-F238E27FC236}">
                    <a16:creationId xmlns:a16="http://schemas.microsoft.com/office/drawing/2014/main" id="{D1537914-E762-4FA8-CABF-27DDCD6560BE}"/>
                  </a:ext>
                </a:extLst>
              </p:cNvPr>
              <p:cNvSpPr/>
              <p:nvPr/>
            </p:nvSpPr>
            <p:spPr>
              <a:xfrm rot="962075">
                <a:off x="6022180" y="1612899"/>
                <a:ext cx="389467" cy="372534"/>
              </a:xfrm>
              <a:prstGeom prst="arc">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33">
                  <a:latin typeface="#9Slide03 AmpleSoft" panose="02000000000000000000" pitchFamily="2" charset="0"/>
                </a:endParaRPr>
              </a:p>
            </p:txBody>
          </p:sp>
        </p:grpSp>
        <p:sp>
          <p:nvSpPr>
            <p:cNvPr id="76" name="TextBox 75">
              <a:extLst>
                <a:ext uri="{FF2B5EF4-FFF2-40B4-BE49-F238E27FC236}">
                  <a16:creationId xmlns:a16="http://schemas.microsoft.com/office/drawing/2014/main" id="{98C48EAD-5603-6503-373D-9193D524E61C}"/>
                </a:ext>
              </a:extLst>
            </p:cNvPr>
            <p:cNvSpPr txBox="1"/>
            <p:nvPr/>
          </p:nvSpPr>
          <p:spPr>
            <a:xfrm>
              <a:off x="3048005" y="1224755"/>
              <a:ext cx="3431603" cy="2069772"/>
            </a:xfrm>
            <a:prstGeom prst="rect">
              <a:avLst/>
            </a:prstGeom>
            <a:noFill/>
          </p:spPr>
          <p:txBody>
            <a:bodyPr wrap="square" rtlCol="0">
              <a:spAutoFit/>
            </a:bodyPr>
            <a:lstStyle/>
            <a:p>
              <a:pPr algn="ctr"/>
              <a:r>
                <a:rPr lang="vi-VN" sz="2133" dirty="0">
                  <a:solidFill>
                    <a:srgbClr val="202122"/>
                  </a:solidFill>
                  <a:latin typeface="#9Slide03 AmpleSoft" panose="02000000000000000000" pitchFamily="2" charset="0"/>
                </a:rPr>
                <a:t>Cô ấy đã</a:t>
              </a:r>
              <a:endParaRPr lang="en-US" sz="2133" dirty="0">
                <a:solidFill>
                  <a:srgbClr val="202122"/>
                </a:solidFill>
                <a:latin typeface="#9Slide03 AmpleSoft" panose="02000000000000000000" pitchFamily="2" charset="0"/>
              </a:endParaRPr>
            </a:p>
            <a:p>
              <a:pPr algn="ctr"/>
              <a:r>
                <a:rPr lang="vi-VN" sz="2133" dirty="0">
                  <a:solidFill>
                    <a:srgbClr val="202122"/>
                  </a:solidFill>
                  <a:latin typeface="#9Slide03 AmpleSoft" panose="02000000000000000000" pitchFamily="2" charset="0"/>
                </a:rPr>
                <a:t>thấy ba người:</a:t>
              </a:r>
              <a:endParaRPr lang="en-US" sz="2133" dirty="0">
                <a:solidFill>
                  <a:srgbClr val="202122"/>
                </a:solidFill>
                <a:latin typeface="#9Slide03 AmpleSoft" panose="02000000000000000000" pitchFamily="2" charset="0"/>
              </a:endParaRPr>
            </a:p>
            <a:p>
              <a:pPr algn="ctr"/>
              <a:r>
                <a:rPr lang="vi-VN" sz="2133" dirty="0">
                  <a:solidFill>
                    <a:srgbClr val="202122"/>
                  </a:solidFill>
                  <a:latin typeface="#9Slide03 AmpleSoft" panose="02000000000000000000" pitchFamily="2" charset="0"/>
                </a:rPr>
                <a:t>Hoàng</a:t>
              </a:r>
              <a:r>
                <a:rPr lang="en-US" sz="2133" dirty="0">
                  <a:solidFill>
                    <a:srgbClr val="202122"/>
                  </a:solidFill>
                  <a:latin typeface="#9Slide03 AmpleSoft" panose="02000000000000000000" pitchFamily="2" charset="0"/>
                </a:rPr>
                <a:t> -</a:t>
              </a:r>
              <a:r>
                <a:rPr lang="vi-VN" sz="2133" dirty="0">
                  <a:solidFill>
                    <a:srgbClr val="202122"/>
                  </a:solidFill>
                  <a:latin typeface="#9Slide03 AmpleSoft" panose="02000000000000000000" pitchFamily="2" charset="0"/>
                </a:rPr>
                <a:t> đến từ Việt</a:t>
              </a:r>
              <a:endParaRPr lang="en-US" sz="2133" dirty="0">
                <a:solidFill>
                  <a:srgbClr val="202122"/>
                </a:solidFill>
                <a:latin typeface="#9Slide03 AmpleSoft" panose="02000000000000000000" pitchFamily="2" charset="0"/>
              </a:endParaRPr>
            </a:p>
            <a:p>
              <a:pPr algn="ctr"/>
              <a:r>
                <a:rPr lang="vi-VN" sz="2133" dirty="0">
                  <a:solidFill>
                    <a:srgbClr val="202122"/>
                  </a:solidFill>
                  <a:latin typeface="#9Slide03 AmpleSoft" panose="02000000000000000000" pitchFamily="2" charset="0"/>
                </a:rPr>
                <a:t>Nam; </a:t>
              </a:r>
              <a:r>
                <a:rPr lang="en-US" sz="2133" dirty="0">
                  <a:solidFill>
                    <a:srgbClr val="202122"/>
                  </a:solidFill>
                  <a:latin typeface="#9Slide03 AmpleSoft" panose="02000000000000000000" pitchFamily="2" charset="0"/>
                </a:rPr>
                <a:t>Nam -</a:t>
              </a:r>
              <a:r>
                <a:rPr lang="vi-VN" sz="2133" dirty="0">
                  <a:solidFill>
                    <a:srgbClr val="202122"/>
                  </a:solidFill>
                  <a:latin typeface="#9Slide03 AmpleSoft" panose="02000000000000000000" pitchFamily="2" charset="0"/>
                </a:rPr>
                <a:t> con trai người bán sữa; Sữa</a:t>
              </a:r>
              <a:r>
                <a:rPr lang="en-US" sz="2133" dirty="0">
                  <a:solidFill>
                    <a:srgbClr val="202122"/>
                  </a:solidFill>
                  <a:latin typeface="#9Slide03 AmpleSoft" panose="02000000000000000000" pitchFamily="2" charset="0"/>
                </a:rPr>
                <a:t> -</a:t>
              </a:r>
              <a:r>
                <a:rPr lang="vi-VN" sz="2133" dirty="0">
                  <a:solidFill>
                    <a:srgbClr val="202122"/>
                  </a:solidFill>
                  <a:latin typeface="#9Slide03 AmpleSoft" panose="02000000000000000000" pitchFamily="2" charset="0"/>
                </a:rPr>
                <a:t> một cô gái</a:t>
              </a:r>
              <a:r>
                <a:rPr lang="en-US" sz="2133" dirty="0">
                  <a:solidFill>
                    <a:srgbClr val="202122"/>
                  </a:solidFill>
                  <a:latin typeface="#9Slide03 AmpleSoft" panose="02000000000000000000" pitchFamily="2" charset="0"/>
                </a:rPr>
                <a:t> </a:t>
              </a:r>
              <a:r>
                <a:rPr lang="en-US" sz="2133" dirty="0" err="1">
                  <a:solidFill>
                    <a:srgbClr val="202122"/>
                  </a:solidFill>
                  <a:latin typeface="#9Slide03 AmpleSoft" panose="02000000000000000000" pitchFamily="2" charset="0"/>
                </a:rPr>
                <a:t>rất</a:t>
              </a:r>
              <a:r>
                <a:rPr lang="vi-VN" sz="2133" dirty="0">
                  <a:solidFill>
                    <a:srgbClr val="202122"/>
                  </a:solidFill>
                  <a:latin typeface="#9Slide03 AmpleSoft" panose="02000000000000000000" pitchFamily="2" charset="0"/>
                </a:rPr>
                <a:t> tốt bụng.</a:t>
              </a:r>
              <a:endParaRPr lang="vi-VN" sz="2133" dirty="0">
                <a:solidFill>
                  <a:srgbClr val="262626"/>
                </a:solidFill>
                <a:latin typeface="#9Slide03 AmpleSoft" panose="02000000000000000000" pitchFamily="2" charset="0"/>
              </a:endParaRPr>
            </a:p>
          </p:txBody>
        </p:sp>
      </p:grpSp>
    </p:spTree>
    <p:extLst>
      <p:ext uri="{BB962C8B-B14F-4D97-AF65-F5344CB8AC3E}">
        <p14:creationId xmlns:p14="http://schemas.microsoft.com/office/powerpoint/2010/main" val="3062260503"/>
      </p:ext>
    </p:extLst>
  </p:cSld>
  <p:clrMapOvr>
    <a:masterClrMapping/>
  </p:clrMapOvr>
  <p:transition spd="slow">
    <p:comb/>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5" name="Group 1044">
            <a:extLst>
              <a:ext uri="{FF2B5EF4-FFF2-40B4-BE49-F238E27FC236}">
                <a16:creationId xmlns:a16="http://schemas.microsoft.com/office/drawing/2014/main" id="{F6ADFF28-754F-14DF-10E1-9F680F0AD513}"/>
              </a:ext>
            </a:extLst>
          </p:cNvPr>
          <p:cNvGrpSpPr/>
          <p:nvPr/>
        </p:nvGrpSpPr>
        <p:grpSpPr>
          <a:xfrm>
            <a:off x="7564572" y="144267"/>
            <a:ext cx="3188113" cy="2929329"/>
            <a:chOff x="3048005" y="422987"/>
            <a:chExt cx="3431603" cy="3009901"/>
          </a:xfrm>
        </p:grpSpPr>
        <p:grpSp>
          <p:nvGrpSpPr>
            <p:cNvPr id="1046" name="Group 1045">
              <a:extLst>
                <a:ext uri="{FF2B5EF4-FFF2-40B4-BE49-F238E27FC236}">
                  <a16:creationId xmlns:a16="http://schemas.microsoft.com/office/drawing/2014/main" id="{DB1654C2-7D97-A652-5522-951A4AAE3779}"/>
                </a:ext>
              </a:extLst>
            </p:cNvPr>
            <p:cNvGrpSpPr/>
            <p:nvPr/>
          </p:nvGrpSpPr>
          <p:grpSpPr>
            <a:xfrm>
              <a:off x="3124200" y="422987"/>
              <a:ext cx="3277668" cy="3009901"/>
              <a:chOff x="4783667" y="1612899"/>
              <a:chExt cx="3277668" cy="3009901"/>
            </a:xfrm>
          </p:grpSpPr>
          <p:sp>
            <p:nvSpPr>
              <p:cNvPr id="1048" name="Oval 1047">
                <a:extLst>
                  <a:ext uri="{FF2B5EF4-FFF2-40B4-BE49-F238E27FC236}">
                    <a16:creationId xmlns:a16="http://schemas.microsoft.com/office/drawing/2014/main" id="{0692D4FD-888D-8CCB-4993-5F7E8A39CE82}"/>
                  </a:ext>
                </a:extLst>
              </p:cNvPr>
              <p:cNvSpPr/>
              <p:nvPr/>
            </p:nvSpPr>
            <p:spPr>
              <a:xfrm>
                <a:off x="4783667" y="2997201"/>
                <a:ext cx="1761066" cy="1625599"/>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9Slide03 AmpleSoft" panose="02000000000000000000" pitchFamily="2" charset="0"/>
                </a:endParaRPr>
              </a:p>
            </p:txBody>
          </p:sp>
          <p:sp>
            <p:nvSpPr>
              <p:cNvPr id="1049" name="Oval 1048">
                <a:extLst>
                  <a:ext uri="{FF2B5EF4-FFF2-40B4-BE49-F238E27FC236}">
                    <a16:creationId xmlns:a16="http://schemas.microsoft.com/office/drawing/2014/main" id="{7730B8A4-09FE-868F-7431-C95AA54D95AC}"/>
                  </a:ext>
                </a:extLst>
              </p:cNvPr>
              <p:cNvSpPr/>
              <p:nvPr/>
            </p:nvSpPr>
            <p:spPr>
              <a:xfrm>
                <a:off x="5516569" y="1943100"/>
                <a:ext cx="1731967" cy="1718733"/>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9Slide03 AmpleSoft" panose="02000000000000000000" pitchFamily="2" charset="0"/>
                </a:endParaRPr>
              </a:p>
            </p:txBody>
          </p:sp>
          <p:sp>
            <p:nvSpPr>
              <p:cNvPr id="1050" name="Oval 1049">
                <a:extLst>
                  <a:ext uri="{FF2B5EF4-FFF2-40B4-BE49-F238E27FC236}">
                    <a16:creationId xmlns:a16="http://schemas.microsoft.com/office/drawing/2014/main" id="{4FF5111B-A176-60CA-0E7E-D5FDF09E7CDE}"/>
                  </a:ext>
                </a:extLst>
              </p:cNvPr>
              <p:cNvSpPr/>
              <p:nvPr/>
            </p:nvSpPr>
            <p:spPr>
              <a:xfrm>
                <a:off x="6300269" y="2997200"/>
                <a:ext cx="1761066" cy="1625599"/>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9Slide03 AmpleSoft" panose="02000000000000000000" pitchFamily="2" charset="0"/>
                </a:endParaRPr>
              </a:p>
            </p:txBody>
          </p:sp>
          <p:sp>
            <p:nvSpPr>
              <p:cNvPr id="1051" name="Rectangle 1050">
                <a:extLst>
                  <a:ext uri="{FF2B5EF4-FFF2-40B4-BE49-F238E27FC236}">
                    <a16:creationId xmlns:a16="http://schemas.microsoft.com/office/drawing/2014/main" id="{323A9F43-C63D-08A8-7406-D0F258E51E55}"/>
                  </a:ext>
                </a:extLst>
              </p:cNvPr>
              <p:cNvSpPr/>
              <p:nvPr/>
            </p:nvSpPr>
            <p:spPr>
              <a:xfrm>
                <a:off x="5596466" y="3386667"/>
                <a:ext cx="1630367" cy="123613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9Slide03 AmpleSoft" panose="02000000000000000000" pitchFamily="2" charset="0"/>
                </a:endParaRPr>
              </a:p>
            </p:txBody>
          </p:sp>
          <p:sp>
            <p:nvSpPr>
              <p:cNvPr id="1052" name="Oval 1051">
                <a:extLst>
                  <a:ext uri="{FF2B5EF4-FFF2-40B4-BE49-F238E27FC236}">
                    <a16:creationId xmlns:a16="http://schemas.microsoft.com/office/drawing/2014/main" id="{EE1F76B9-0602-FAF8-8CE9-0D97778F4D9A}"/>
                  </a:ext>
                </a:extLst>
              </p:cNvPr>
              <p:cNvSpPr/>
              <p:nvPr/>
            </p:nvSpPr>
            <p:spPr>
              <a:xfrm>
                <a:off x="6216915" y="1799165"/>
                <a:ext cx="389467" cy="37253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9Slide03 AmpleSoft" panose="02000000000000000000" pitchFamily="2" charset="0"/>
                </a:endParaRPr>
              </a:p>
            </p:txBody>
          </p:sp>
          <p:sp>
            <p:nvSpPr>
              <p:cNvPr id="1053" name="Arc 1052">
                <a:extLst>
                  <a:ext uri="{FF2B5EF4-FFF2-40B4-BE49-F238E27FC236}">
                    <a16:creationId xmlns:a16="http://schemas.microsoft.com/office/drawing/2014/main" id="{685C8C79-0903-49A8-1E59-4FC772CF0208}"/>
                  </a:ext>
                </a:extLst>
              </p:cNvPr>
              <p:cNvSpPr/>
              <p:nvPr/>
            </p:nvSpPr>
            <p:spPr>
              <a:xfrm rot="962075">
                <a:off x="6022180" y="1612899"/>
                <a:ext cx="389467" cy="372534"/>
              </a:xfrm>
              <a:prstGeom prst="arc">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latin typeface="#9Slide03 AmpleSoft" panose="02000000000000000000" pitchFamily="2" charset="0"/>
                </a:endParaRPr>
              </a:p>
            </p:txBody>
          </p:sp>
        </p:grpSp>
        <p:sp>
          <p:nvSpPr>
            <p:cNvPr id="1047" name="TextBox 1046">
              <a:extLst>
                <a:ext uri="{FF2B5EF4-FFF2-40B4-BE49-F238E27FC236}">
                  <a16:creationId xmlns:a16="http://schemas.microsoft.com/office/drawing/2014/main" id="{691BD38F-F0DA-BAF0-DF2D-3654DC957971}"/>
                </a:ext>
              </a:extLst>
            </p:cNvPr>
            <p:cNvSpPr txBox="1"/>
            <p:nvPr/>
          </p:nvSpPr>
          <p:spPr>
            <a:xfrm>
              <a:off x="3048005" y="1159397"/>
              <a:ext cx="3431603" cy="1992324"/>
            </a:xfrm>
            <a:prstGeom prst="rect">
              <a:avLst/>
            </a:prstGeom>
            <a:noFill/>
          </p:spPr>
          <p:txBody>
            <a:bodyPr wrap="square" rtlCol="0">
              <a:spAutoFit/>
            </a:bodyPr>
            <a:lstStyle/>
            <a:p>
              <a:pPr algn="ctr"/>
              <a:r>
                <a:rPr lang="vi-VN" sz="2000" dirty="0">
                  <a:solidFill>
                    <a:srgbClr val="202122"/>
                  </a:solidFill>
                  <a:latin typeface="#9Slide03 AmpleSoft" panose="02000000000000000000" pitchFamily="2" charset="0"/>
                </a:rPr>
                <a:t>Cô ấy đã</a:t>
              </a:r>
              <a:endParaRPr lang="en-US" sz="2000" dirty="0">
                <a:solidFill>
                  <a:srgbClr val="202122"/>
                </a:solidFill>
                <a:latin typeface="#9Slide03 AmpleSoft" panose="02000000000000000000" pitchFamily="2" charset="0"/>
              </a:endParaRPr>
            </a:p>
            <a:p>
              <a:pPr algn="ctr"/>
              <a:r>
                <a:rPr lang="vi-VN" sz="2000" dirty="0">
                  <a:solidFill>
                    <a:srgbClr val="202122"/>
                  </a:solidFill>
                  <a:latin typeface="#9Slide03 AmpleSoft" panose="02000000000000000000" pitchFamily="2" charset="0"/>
                </a:rPr>
                <a:t>thấy </a:t>
              </a:r>
              <a:r>
                <a:rPr lang="en-US" sz="2000" dirty="0">
                  <a:solidFill>
                    <a:srgbClr val="202122"/>
                  </a:solidFill>
                  <a:latin typeface="#9Slide03 AmpleSoft" panose="02000000000000000000" pitchFamily="2" charset="0"/>
                </a:rPr>
                <a:t>3</a:t>
              </a:r>
              <a:r>
                <a:rPr lang="vi-VN" sz="2000" dirty="0">
                  <a:solidFill>
                    <a:srgbClr val="202122"/>
                  </a:solidFill>
                  <a:latin typeface="#9Slide03 AmpleSoft" panose="02000000000000000000" pitchFamily="2" charset="0"/>
                </a:rPr>
                <a:t> người:</a:t>
              </a:r>
              <a:endParaRPr lang="en-US" sz="2000" dirty="0">
                <a:solidFill>
                  <a:srgbClr val="202122"/>
                </a:solidFill>
                <a:latin typeface="#9Slide03 AmpleSoft" panose="02000000000000000000" pitchFamily="2" charset="0"/>
              </a:endParaRPr>
            </a:p>
            <a:p>
              <a:pPr algn="ctr"/>
              <a:r>
                <a:rPr lang="vi-VN" sz="2000" dirty="0">
                  <a:solidFill>
                    <a:srgbClr val="202122"/>
                  </a:solidFill>
                  <a:latin typeface="#9Slide03 AmpleSoft" panose="02000000000000000000" pitchFamily="2" charset="0"/>
                </a:rPr>
                <a:t>Hoàng</a:t>
              </a:r>
              <a:r>
                <a:rPr lang="en-US" sz="2000" dirty="0">
                  <a:solidFill>
                    <a:srgbClr val="202122"/>
                  </a:solidFill>
                  <a:latin typeface="#9Slide03 AmpleSoft" panose="02000000000000000000" pitchFamily="2" charset="0"/>
                </a:rPr>
                <a:t> -</a:t>
              </a:r>
              <a:r>
                <a:rPr lang="vi-VN" sz="2000" dirty="0">
                  <a:solidFill>
                    <a:srgbClr val="202122"/>
                  </a:solidFill>
                  <a:latin typeface="#9Slide03 AmpleSoft" panose="02000000000000000000" pitchFamily="2" charset="0"/>
                </a:rPr>
                <a:t> đến từ Việt</a:t>
              </a:r>
              <a:endParaRPr lang="en-US" sz="2000" dirty="0">
                <a:solidFill>
                  <a:srgbClr val="202122"/>
                </a:solidFill>
                <a:latin typeface="#9Slide03 AmpleSoft" panose="02000000000000000000" pitchFamily="2" charset="0"/>
              </a:endParaRPr>
            </a:p>
            <a:p>
              <a:pPr algn="ctr"/>
              <a:r>
                <a:rPr lang="vi-VN" sz="2000" dirty="0">
                  <a:solidFill>
                    <a:srgbClr val="202122"/>
                  </a:solidFill>
                  <a:latin typeface="#9Slide03 AmpleSoft" panose="02000000000000000000" pitchFamily="2" charset="0"/>
                </a:rPr>
                <a:t>Nam; </a:t>
              </a:r>
              <a:r>
                <a:rPr lang="en-US" sz="2000" dirty="0">
                  <a:solidFill>
                    <a:srgbClr val="202122"/>
                  </a:solidFill>
                  <a:latin typeface="#9Slide03 AmpleSoft" panose="02000000000000000000" pitchFamily="2" charset="0"/>
                </a:rPr>
                <a:t>Nam -</a:t>
              </a:r>
              <a:r>
                <a:rPr lang="vi-VN" sz="2000" dirty="0">
                  <a:solidFill>
                    <a:srgbClr val="202122"/>
                  </a:solidFill>
                  <a:latin typeface="#9Slide03 AmpleSoft" panose="02000000000000000000" pitchFamily="2" charset="0"/>
                </a:rPr>
                <a:t> con trai người bán sữa; Sữa</a:t>
              </a:r>
              <a:r>
                <a:rPr lang="en-US" sz="2000" dirty="0">
                  <a:solidFill>
                    <a:srgbClr val="202122"/>
                  </a:solidFill>
                  <a:latin typeface="#9Slide03 AmpleSoft" panose="02000000000000000000" pitchFamily="2" charset="0"/>
                </a:rPr>
                <a:t> -</a:t>
              </a:r>
              <a:r>
                <a:rPr lang="vi-VN" sz="2000" dirty="0">
                  <a:solidFill>
                    <a:srgbClr val="202122"/>
                  </a:solidFill>
                  <a:latin typeface="#9Slide03 AmpleSoft" panose="02000000000000000000" pitchFamily="2" charset="0"/>
                </a:rPr>
                <a:t> một cô gái</a:t>
              </a:r>
              <a:r>
                <a:rPr lang="en-US" sz="2000" dirty="0">
                  <a:solidFill>
                    <a:srgbClr val="202122"/>
                  </a:solidFill>
                  <a:latin typeface="#9Slide03 AmpleSoft" panose="02000000000000000000" pitchFamily="2" charset="0"/>
                </a:rPr>
                <a:t> </a:t>
              </a:r>
              <a:r>
                <a:rPr lang="en-US" sz="2000" dirty="0" err="1">
                  <a:solidFill>
                    <a:srgbClr val="202122"/>
                  </a:solidFill>
                  <a:latin typeface="#9Slide03 AmpleSoft" panose="02000000000000000000" pitchFamily="2" charset="0"/>
                </a:rPr>
                <a:t>rất</a:t>
              </a:r>
              <a:r>
                <a:rPr lang="vi-VN" sz="2000" dirty="0">
                  <a:solidFill>
                    <a:srgbClr val="202122"/>
                  </a:solidFill>
                  <a:latin typeface="#9Slide03 AmpleSoft" panose="02000000000000000000" pitchFamily="2" charset="0"/>
                </a:rPr>
                <a:t> tốt bụng.</a:t>
              </a:r>
              <a:endParaRPr lang="vi-VN" sz="2000" dirty="0">
                <a:solidFill>
                  <a:srgbClr val="262626"/>
                </a:solidFill>
                <a:latin typeface="#9Slide03 AmpleSoft" panose="02000000000000000000" pitchFamily="2" charset="0"/>
              </a:endParaRPr>
            </a:p>
          </p:txBody>
        </p:sp>
      </p:grpSp>
      <p:grpSp>
        <p:nvGrpSpPr>
          <p:cNvPr id="23" name="Group 22">
            <a:extLst>
              <a:ext uri="{FF2B5EF4-FFF2-40B4-BE49-F238E27FC236}">
                <a16:creationId xmlns:a16="http://schemas.microsoft.com/office/drawing/2014/main" id="{052E2E3A-5F83-3F94-0A0F-C8824CE77219}"/>
              </a:ext>
            </a:extLst>
          </p:cNvPr>
          <p:cNvGrpSpPr/>
          <p:nvPr/>
        </p:nvGrpSpPr>
        <p:grpSpPr>
          <a:xfrm>
            <a:off x="1603332" y="278912"/>
            <a:ext cx="2908981" cy="2929330"/>
            <a:chOff x="3124200" y="422987"/>
            <a:chExt cx="3277668" cy="3009901"/>
          </a:xfrm>
        </p:grpSpPr>
        <p:grpSp>
          <p:nvGrpSpPr>
            <p:cNvPr id="24" name="Group 23">
              <a:extLst>
                <a:ext uri="{FF2B5EF4-FFF2-40B4-BE49-F238E27FC236}">
                  <a16:creationId xmlns:a16="http://schemas.microsoft.com/office/drawing/2014/main" id="{6A688BA4-D750-A3D9-659C-A493F6479714}"/>
                </a:ext>
              </a:extLst>
            </p:cNvPr>
            <p:cNvGrpSpPr/>
            <p:nvPr/>
          </p:nvGrpSpPr>
          <p:grpSpPr>
            <a:xfrm>
              <a:off x="3124200" y="422987"/>
              <a:ext cx="3277668" cy="3009901"/>
              <a:chOff x="4783667" y="1612899"/>
              <a:chExt cx="3277668" cy="3009901"/>
            </a:xfrm>
          </p:grpSpPr>
          <p:sp>
            <p:nvSpPr>
              <p:cNvPr id="26" name="Oval 25">
                <a:extLst>
                  <a:ext uri="{FF2B5EF4-FFF2-40B4-BE49-F238E27FC236}">
                    <a16:creationId xmlns:a16="http://schemas.microsoft.com/office/drawing/2014/main" id="{AB2A6768-C662-89FE-EA0B-F7B5035E943B}"/>
                  </a:ext>
                </a:extLst>
              </p:cNvPr>
              <p:cNvSpPr/>
              <p:nvPr/>
            </p:nvSpPr>
            <p:spPr>
              <a:xfrm>
                <a:off x="4783667" y="2997201"/>
                <a:ext cx="1761066" cy="1625599"/>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9Slide03 AmpleSoft" panose="02000000000000000000" pitchFamily="2" charset="0"/>
                </a:endParaRPr>
              </a:p>
            </p:txBody>
          </p:sp>
          <p:sp>
            <p:nvSpPr>
              <p:cNvPr id="27" name="Oval 26">
                <a:extLst>
                  <a:ext uri="{FF2B5EF4-FFF2-40B4-BE49-F238E27FC236}">
                    <a16:creationId xmlns:a16="http://schemas.microsoft.com/office/drawing/2014/main" id="{70246EB5-B31D-A44E-0063-D36F24938BFD}"/>
                  </a:ext>
                </a:extLst>
              </p:cNvPr>
              <p:cNvSpPr/>
              <p:nvPr/>
            </p:nvSpPr>
            <p:spPr>
              <a:xfrm>
                <a:off x="5516569" y="1943100"/>
                <a:ext cx="1731967" cy="1718733"/>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9Slide03 AmpleSoft" panose="02000000000000000000" pitchFamily="2" charset="0"/>
                </a:endParaRPr>
              </a:p>
            </p:txBody>
          </p:sp>
          <p:sp>
            <p:nvSpPr>
              <p:cNvPr id="28" name="Oval 27">
                <a:extLst>
                  <a:ext uri="{FF2B5EF4-FFF2-40B4-BE49-F238E27FC236}">
                    <a16:creationId xmlns:a16="http://schemas.microsoft.com/office/drawing/2014/main" id="{4D3C3928-39BF-13BB-02BE-C396C6C9B0BF}"/>
                  </a:ext>
                </a:extLst>
              </p:cNvPr>
              <p:cNvSpPr/>
              <p:nvPr/>
            </p:nvSpPr>
            <p:spPr>
              <a:xfrm>
                <a:off x="6300269" y="2997200"/>
                <a:ext cx="1761066" cy="1625599"/>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9Slide03 AmpleSoft" panose="02000000000000000000" pitchFamily="2" charset="0"/>
                </a:endParaRPr>
              </a:p>
            </p:txBody>
          </p:sp>
          <p:sp>
            <p:nvSpPr>
              <p:cNvPr id="31" name="Rectangle 30">
                <a:extLst>
                  <a:ext uri="{FF2B5EF4-FFF2-40B4-BE49-F238E27FC236}">
                    <a16:creationId xmlns:a16="http://schemas.microsoft.com/office/drawing/2014/main" id="{FC18E279-BC89-2D4D-A7A9-BD2D0281714D}"/>
                  </a:ext>
                </a:extLst>
              </p:cNvPr>
              <p:cNvSpPr/>
              <p:nvPr/>
            </p:nvSpPr>
            <p:spPr>
              <a:xfrm>
                <a:off x="5596466" y="3386667"/>
                <a:ext cx="1630367" cy="123613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9Slide03 AmpleSoft" panose="02000000000000000000" pitchFamily="2" charset="0"/>
                </a:endParaRPr>
              </a:p>
            </p:txBody>
          </p:sp>
          <p:sp>
            <p:nvSpPr>
              <p:cNvPr id="1024" name="Oval 1023">
                <a:extLst>
                  <a:ext uri="{FF2B5EF4-FFF2-40B4-BE49-F238E27FC236}">
                    <a16:creationId xmlns:a16="http://schemas.microsoft.com/office/drawing/2014/main" id="{5EFC0902-CF28-F467-9983-7BF107ABAB98}"/>
                  </a:ext>
                </a:extLst>
              </p:cNvPr>
              <p:cNvSpPr/>
              <p:nvPr/>
            </p:nvSpPr>
            <p:spPr>
              <a:xfrm>
                <a:off x="6216915" y="1799165"/>
                <a:ext cx="389467" cy="37253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9Slide03 AmpleSoft" panose="02000000000000000000" pitchFamily="2" charset="0"/>
                </a:endParaRPr>
              </a:p>
            </p:txBody>
          </p:sp>
          <p:sp>
            <p:nvSpPr>
              <p:cNvPr id="1025" name="Arc 1024">
                <a:extLst>
                  <a:ext uri="{FF2B5EF4-FFF2-40B4-BE49-F238E27FC236}">
                    <a16:creationId xmlns:a16="http://schemas.microsoft.com/office/drawing/2014/main" id="{F6C0934B-B213-F2F8-C16E-58E8AC8D31B0}"/>
                  </a:ext>
                </a:extLst>
              </p:cNvPr>
              <p:cNvSpPr/>
              <p:nvPr/>
            </p:nvSpPr>
            <p:spPr>
              <a:xfrm rot="962075">
                <a:off x="6022180" y="1612899"/>
                <a:ext cx="389467" cy="372534"/>
              </a:xfrm>
              <a:prstGeom prst="arc">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latin typeface="#9Slide03 AmpleSoft" panose="02000000000000000000" pitchFamily="2" charset="0"/>
                </a:endParaRPr>
              </a:p>
            </p:txBody>
          </p:sp>
        </p:grpSp>
        <p:sp>
          <p:nvSpPr>
            <p:cNvPr id="25" name="TextBox 24">
              <a:extLst>
                <a:ext uri="{FF2B5EF4-FFF2-40B4-BE49-F238E27FC236}">
                  <a16:creationId xmlns:a16="http://schemas.microsoft.com/office/drawing/2014/main" id="{8EF0900B-5CA3-379F-3205-93166F714071}"/>
                </a:ext>
              </a:extLst>
            </p:cNvPr>
            <p:cNvSpPr txBox="1"/>
            <p:nvPr/>
          </p:nvSpPr>
          <p:spPr>
            <a:xfrm>
              <a:off x="3124200" y="1275986"/>
              <a:ext cx="3254122" cy="1676083"/>
            </a:xfrm>
            <a:prstGeom prst="rect">
              <a:avLst/>
            </a:prstGeom>
            <a:noFill/>
          </p:spPr>
          <p:txBody>
            <a:bodyPr wrap="square" rtlCol="0">
              <a:spAutoFit/>
            </a:bodyPr>
            <a:lstStyle/>
            <a:p>
              <a:pPr algn="ctr"/>
              <a:r>
                <a:rPr lang="vi-VN" sz="2000" dirty="0">
                  <a:latin typeface="#9Slide03 AmpleSoft" panose="02000000000000000000" pitchFamily="2" charset="0"/>
                </a:rPr>
                <a:t>Sáng tạo</a:t>
              </a:r>
              <a:endParaRPr lang="en-US" sz="2000" dirty="0">
                <a:latin typeface="#9Slide03 AmpleSoft" panose="02000000000000000000" pitchFamily="2" charset="0"/>
              </a:endParaRPr>
            </a:p>
            <a:p>
              <a:pPr algn="ctr"/>
              <a:r>
                <a:rPr lang="vi-VN" sz="2000" dirty="0">
                  <a:latin typeface="#9Slide03 AmpleSoft" panose="02000000000000000000" pitchFamily="2" charset="0"/>
                </a:rPr>
                <a:t> là vấn đề rất</a:t>
              </a:r>
              <a:endParaRPr lang="en-US" sz="2000" dirty="0">
                <a:latin typeface="#9Slide03 AmpleSoft" panose="02000000000000000000" pitchFamily="2" charset="0"/>
              </a:endParaRPr>
            </a:p>
            <a:p>
              <a:pPr algn="ctr"/>
              <a:r>
                <a:rPr lang="vi-VN" sz="2000" dirty="0">
                  <a:latin typeface="#9Slide03 AmpleSoft" panose="02000000000000000000" pitchFamily="2" charset="0"/>
                </a:rPr>
                <a:t>quan trọng; không </a:t>
              </a:r>
              <a:endParaRPr lang="en-US" sz="2000" dirty="0">
                <a:latin typeface="#9Slide03 AmpleSoft" panose="02000000000000000000" pitchFamily="2" charset="0"/>
              </a:endParaRPr>
            </a:p>
            <a:p>
              <a:pPr algn="ctr"/>
              <a:r>
                <a:rPr lang="vi-VN" sz="2000" dirty="0">
                  <a:latin typeface="#9Slide03 AmpleSoft" panose="02000000000000000000" pitchFamily="2" charset="0"/>
                </a:rPr>
                <a:t>sáng tạo không làm </a:t>
              </a:r>
              <a:endParaRPr lang="en-US" sz="2000" dirty="0">
                <a:latin typeface="#9Slide03 AmpleSoft" panose="02000000000000000000" pitchFamily="2" charset="0"/>
              </a:endParaRPr>
            </a:p>
            <a:p>
              <a:pPr algn="ctr"/>
              <a:r>
                <a:rPr lang="vi-VN" sz="2000" dirty="0">
                  <a:latin typeface="#9Slide03 AmpleSoft" panose="02000000000000000000" pitchFamily="2" charset="0"/>
                </a:rPr>
                <a:t>cách mạng được.</a:t>
              </a:r>
              <a:endParaRPr lang="en-US" sz="2000" dirty="0">
                <a:latin typeface="#9Slide03 AmpleSoft" panose="02000000000000000000" pitchFamily="2" charset="0"/>
                <a:cs typeface="#9Slide03 Arima Madurai" panose="00000500000000000000" pitchFamily="2" charset="0"/>
              </a:endParaRPr>
            </a:p>
          </p:txBody>
        </p:sp>
      </p:grpSp>
      <p:grpSp>
        <p:nvGrpSpPr>
          <p:cNvPr id="2" name="Group 1">
            <a:extLst>
              <a:ext uri="{FF2B5EF4-FFF2-40B4-BE49-F238E27FC236}">
                <a16:creationId xmlns:a16="http://schemas.microsoft.com/office/drawing/2014/main" id="{BE25F3D7-91C6-46C2-B94D-15CA9D72F572}"/>
              </a:ext>
            </a:extLst>
          </p:cNvPr>
          <p:cNvGrpSpPr/>
          <p:nvPr/>
        </p:nvGrpSpPr>
        <p:grpSpPr>
          <a:xfrm>
            <a:off x="1269942" y="4559135"/>
            <a:ext cx="3806673" cy="2103971"/>
            <a:chOff x="575733" y="3657601"/>
            <a:chExt cx="1583267" cy="1312333"/>
          </a:xfrm>
        </p:grpSpPr>
        <p:pic>
          <p:nvPicPr>
            <p:cNvPr id="1026" name="Picture 2" descr="Không có mô tả ảnh.">
              <a:extLst>
                <a:ext uri="{FF2B5EF4-FFF2-40B4-BE49-F238E27FC236}">
                  <a16:creationId xmlns:a16="http://schemas.microsoft.com/office/drawing/2014/main" id="{6362AA09-3398-474D-A221-3A7A28D4AB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21" t="42747" b="21605"/>
            <a:stretch/>
          </p:blipFill>
          <p:spPr bwMode="auto">
            <a:xfrm>
              <a:off x="575733" y="3657601"/>
              <a:ext cx="1583267" cy="13123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3C4351A-C064-43EC-9D56-A9522FC5CA67}"/>
                </a:ext>
              </a:extLst>
            </p:cNvPr>
            <p:cNvSpPr txBox="1"/>
            <p:nvPr/>
          </p:nvSpPr>
          <p:spPr>
            <a:xfrm>
              <a:off x="701438" y="4164046"/>
              <a:ext cx="1320626" cy="748575"/>
            </a:xfrm>
            <a:prstGeom prst="rect">
              <a:avLst/>
            </a:prstGeom>
            <a:noFill/>
          </p:spPr>
          <p:txBody>
            <a:bodyPr wrap="square" rtlCol="0">
              <a:spAutoFit/>
            </a:bodyPr>
            <a:lstStyle/>
            <a:p>
              <a:pPr algn="ctr"/>
              <a:r>
                <a:rPr lang="en-US" sz="2133" dirty="0" err="1">
                  <a:solidFill>
                    <a:srgbClr val="0070C0"/>
                  </a:solidFill>
                  <a:latin typeface="#9Slide03 AmpleSoft" panose="02000000000000000000" pitchFamily="2" charset="0"/>
                  <a:ea typeface="Cambria" panose="02040503050406030204" pitchFamily="18" charset="0"/>
                </a:rPr>
                <a:t>Đánh</a:t>
              </a:r>
              <a:r>
                <a:rPr lang="en-US" sz="2133" dirty="0">
                  <a:solidFill>
                    <a:srgbClr val="0070C0"/>
                  </a:solidFill>
                  <a:latin typeface="#9Slide03 AmpleSoft" panose="02000000000000000000" pitchFamily="2" charset="0"/>
                  <a:ea typeface="Cambria" panose="02040503050406030204" pitchFamily="18" charset="0"/>
                </a:rPr>
                <a:t> </a:t>
              </a:r>
              <a:r>
                <a:rPr lang="en-US" sz="2133" dirty="0" err="1">
                  <a:solidFill>
                    <a:srgbClr val="0070C0"/>
                  </a:solidFill>
                  <a:latin typeface="#9Slide03 AmpleSoft" panose="02000000000000000000" pitchFamily="2" charset="0"/>
                  <a:ea typeface="Cambria" panose="02040503050406030204" pitchFamily="18" charset="0"/>
                </a:rPr>
                <a:t>dấu</a:t>
              </a:r>
              <a:r>
                <a:rPr lang="en-US" sz="2133" dirty="0">
                  <a:solidFill>
                    <a:srgbClr val="0070C0"/>
                  </a:solidFill>
                  <a:latin typeface="#9Slide03 AmpleSoft" panose="02000000000000000000" pitchFamily="2" charset="0"/>
                  <a:ea typeface="Cambria" panose="02040503050406030204" pitchFamily="18" charset="0"/>
                </a:rPr>
                <a:t> </a:t>
              </a:r>
              <a:r>
                <a:rPr lang="en-US" sz="2133" dirty="0" err="1">
                  <a:solidFill>
                    <a:srgbClr val="0070C0"/>
                  </a:solidFill>
                  <a:latin typeface="#9Slide03 AmpleSoft" panose="02000000000000000000" pitchFamily="2" charset="0"/>
                  <a:ea typeface="Cambria" panose="02040503050406030204" pitchFamily="18" charset="0"/>
                </a:rPr>
                <a:t>các</a:t>
              </a:r>
              <a:r>
                <a:rPr lang="en-US" sz="2133" dirty="0">
                  <a:solidFill>
                    <a:srgbClr val="0070C0"/>
                  </a:solidFill>
                  <a:latin typeface="#9Slide03 AmpleSoft" panose="02000000000000000000" pitchFamily="2" charset="0"/>
                  <a:ea typeface="Cambria" panose="02040503050406030204" pitchFamily="18" charset="0"/>
                </a:rPr>
                <a:t> </a:t>
              </a:r>
              <a:r>
                <a:rPr lang="en-US" sz="2133" dirty="0" err="1">
                  <a:solidFill>
                    <a:srgbClr val="0070C0"/>
                  </a:solidFill>
                  <a:latin typeface="#9Slide03 AmpleSoft" panose="02000000000000000000" pitchFamily="2" charset="0"/>
                  <a:ea typeface="Cambria" panose="02040503050406030204" pitchFamily="18" charset="0"/>
                </a:rPr>
                <a:t>vế</a:t>
              </a:r>
              <a:r>
                <a:rPr lang="en-US" sz="2133" dirty="0">
                  <a:solidFill>
                    <a:srgbClr val="0070C0"/>
                  </a:solidFill>
                  <a:latin typeface="#9Slide03 AmpleSoft" panose="02000000000000000000" pitchFamily="2" charset="0"/>
                  <a:ea typeface="Cambria" panose="02040503050406030204" pitchFamily="18" charset="0"/>
                </a:rPr>
                <a:t> </a:t>
              </a:r>
              <a:r>
                <a:rPr lang="en-US" sz="2133" dirty="0" err="1">
                  <a:solidFill>
                    <a:srgbClr val="0070C0"/>
                  </a:solidFill>
                  <a:latin typeface="#9Slide03 AmpleSoft" panose="02000000000000000000" pitchFamily="2" charset="0"/>
                  <a:ea typeface="Cambria" panose="02040503050406030204" pitchFamily="18" charset="0"/>
                </a:rPr>
                <a:t>trong</a:t>
              </a:r>
              <a:r>
                <a:rPr lang="en-US" sz="2133" dirty="0">
                  <a:solidFill>
                    <a:srgbClr val="0070C0"/>
                  </a:solidFill>
                  <a:latin typeface="#9Slide03 AmpleSoft" panose="02000000000000000000" pitchFamily="2" charset="0"/>
                  <a:ea typeface="Cambria" panose="02040503050406030204" pitchFamily="18" charset="0"/>
                </a:rPr>
                <a:t> 1 </a:t>
              </a:r>
              <a:r>
                <a:rPr lang="en-US" sz="2133" dirty="0" err="1">
                  <a:solidFill>
                    <a:srgbClr val="0070C0"/>
                  </a:solidFill>
                  <a:latin typeface="#9Slide03 AmpleSoft" panose="02000000000000000000" pitchFamily="2" charset="0"/>
                  <a:ea typeface="Cambria" panose="02040503050406030204" pitchFamily="18" charset="0"/>
                </a:rPr>
                <a:t>câu</a:t>
              </a:r>
              <a:r>
                <a:rPr lang="en-US" sz="2133" dirty="0">
                  <a:solidFill>
                    <a:srgbClr val="0070C0"/>
                  </a:solidFill>
                  <a:latin typeface="#9Slide03 AmpleSoft" panose="02000000000000000000" pitchFamily="2" charset="0"/>
                  <a:ea typeface="Cambria" panose="02040503050406030204" pitchFamily="18" charset="0"/>
                </a:rPr>
                <a:t> </a:t>
              </a:r>
              <a:r>
                <a:rPr lang="en-US" sz="2133" dirty="0" err="1">
                  <a:solidFill>
                    <a:srgbClr val="0070C0"/>
                  </a:solidFill>
                  <a:latin typeface="#9Slide03 AmpleSoft" panose="02000000000000000000" pitchFamily="2" charset="0"/>
                  <a:ea typeface="Cambria" panose="02040503050406030204" pitchFamily="18" charset="0"/>
                </a:rPr>
                <a:t>ghép</a:t>
              </a:r>
              <a:r>
                <a:rPr lang="en-US" sz="2133" dirty="0">
                  <a:solidFill>
                    <a:srgbClr val="0070C0"/>
                  </a:solidFill>
                  <a:latin typeface="#9Slide03 AmpleSoft" panose="02000000000000000000" pitchFamily="2" charset="0"/>
                  <a:ea typeface="Cambria" panose="02040503050406030204" pitchFamily="18" charset="0"/>
                </a:rPr>
                <a:t> </a:t>
              </a:r>
              <a:r>
                <a:rPr lang="en-US" sz="2133" dirty="0" err="1">
                  <a:solidFill>
                    <a:srgbClr val="0070C0"/>
                  </a:solidFill>
                  <a:latin typeface="#9Slide03 AmpleSoft" panose="02000000000000000000" pitchFamily="2" charset="0"/>
                  <a:ea typeface="Cambria" panose="02040503050406030204" pitchFamily="18" charset="0"/>
                </a:rPr>
                <a:t>có</a:t>
              </a:r>
              <a:r>
                <a:rPr lang="en-US" sz="2133" dirty="0">
                  <a:solidFill>
                    <a:srgbClr val="0070C0"/>
                  </a:solidFill>
                  <a:latin typeface="#9Slide03 AmpleSoft" panose="02000000000000000000" pitchFamily="2" charset="0"/>
                  <a:ea typeface="Cambria" panose="02040503050406030204" pitchFamily="18" charset="0"/>
                </a:rPr>
                <a:t> </a:t>
              </a:r>
              <a:r>
                <a:rPr lang="en-US" sz="2133" dirty="0" err="1">
                  <a:solidFill>
                    <a:srgbClr val="0070C0"/>
                  </a:solidFill>
                  <a:latin typeface="#9Slide03 AmpleSoft" panose="02000000000000000000" pitchFamily="2" charset="0"/>
                  <a:ea typeface="Cambria" panose="02040503050406030204" pitchFamily="18" charset="0"/>
                </a:rPr>
                <a:t>cấu</a:t>
              </a:r>
              <a:r>
                <a:rPr lang="en-US" sz="2133" dirty="0">
                  <a:solidFill>
                    <a:srgbClr val="0070C0"/>
                  </a:solidFill>
                  <a:latin typeface="#9Slide03 AmpleSoft" panose="02000000000000000000" pitchFamily="2" charset="0"/>
                  <a:ea typeface="Cambria" panose="02040503050406030204" pitchFamily="18" charset="0"/>
                </a:rPr>
                <a:t> </a:t>
              </a:r>
              <a:r>
                <a:rPr lang="en-US" sz="2133" dirty="0" err="1">
                  <a:solidFill>
                    <a:srgbClr val="0070C0"/>
                  </a:solidFill>
                  <a:latin typeface="#9Slide03 AmpleSoft" panose="02000000000000000000" pitchFamily="2" charset="0"/>
                  <a:ea typeface="Cambria" panose="02040503050406030204" pitchFamily="18" charset="0"/>
                </a:rPr>
                <a:t>tạo</a:t>
              </a:r>
              <a:r>
                <a:rPr lang="en-US" sz="2133" dirty="0">
                  <a:solidFill>
                    <a:srgbClr val="0070C0"/>
                  </a:solidFill>
                  <a:latin typeface="#9Slide03 AmpleSoft" panose="02000000000000000000" pitchFamily="2" charset="0"/>
                  <a:ea typeface="Cambria" panose="02040503050406030204" pitchFamily="18" charset="0"/>
                </a:rPr>
                <a:t> </a:t>
              </a:r>
              <a:r>
                <a:rPr lang="en-US" sz="2133" dirty="0" err="1">
                  <a:solidFill>
                    <a:srgbClr val="0070C0"/>
                  </a:solidFill>
                  <a:latin typeface="#9Slide03 AmpleSoft" panose="02000000000000000000" pitchFamily="2" charset="0"/>
                  <a:ea typeface="Cambria" panose="02040503050406030204" pitchFamily="18" charset="0"/>
                </a:rPr>
                <a:t>phức</a:t>
              </a:r>
              <a:r>
                <a:rPr lang="en-US" sz="2133" dirty="0">
                  <a:solidFill>
                    <a:srgbClr val="0070C0"/>
                  </a:solidFill>
                  <a:latin typeface="#9Slide03 AmpleSoft" panose="02000000000000000000" pitchFamily="2" charset="0"/>
                  <a:ea typeface="Cambria" panose="02040503050406030204" pitchFamily="18" charset="0"/>
                </a:rPr>
                <a:t> </a:t>
              </a:r>
              <a:r>
                <a:rPr lang="en-US" sz="2133" dirty="0" err="1">
                  <a:solidFill>
                    <a:srgbClr val="0070C0"/>
                  </a:solidFill>
                  <a:latin typeface="#9Slide03 AmpleSoft" panose="02000000000000000000" pitchFamily="2" charset="0"/>
                  <a:ea typeface="Cambria" panose="02040503050406030204" pitchFamily="18" charset="0"/>
                </a:rPr>
                <a:t>tạp</a:t>
              </a:r>
              <a:r>
                <a:rPr lang="en-US" sz="2133" dirty="0">
                  <a:solidFill>
                    <a:srgbClr val="0070C0"/>
                  </a:solidFill>
                  <a:latin typeface="#9Slide03 AmpleSoft" panose="02000000000000000000" pitchFamily="2" charset="0"/>
                  <a:ea typeface="Cambria" panose="02040503050406030204" pitchFamily="18" charset="0"/>
                </a:rPr>
                <a:t>.</a:t>
              </a:r>
            </a:p>
            <a:p>
              <a:pPr algn="ctr"/>
              <a:endParaRPr lang="en-US" sz="800" b="1" dirty="0">
                <a:latin typeface="#9Slide03 AmpleSoft" panose="02000000000000000000" pitchFamily="2" charset="0"/>
                <a:ea typeface="Cambria" panose="02040503050406030204" pitchFamily="18" charset="0"/>
              </a:endParaRPr>
            </a:p>
          </p:txBody>
        </p:sp>
      </p:grpSp>
      <p:grpSp>
        <p:nvGrpSpPr>
          <p:cNvPr id="4" name="Group 3">
            <a:extLst>
              <a:ext uri="{FF2B5EF4-FFF2-40B4-BE49-F238E27FC236}">
                <a16:creationId xmlns:a16="http://schemas.microsoft.com/office/drawing/2014/main" id="{CAB988BA-2EE9-449F-2E72-F25D963FCFF6}"/>
              </a:ext>
            </a:extLst>
          </p:cNvPr>
          <p:cNvGrpSpPr/>
          <p:nvPr/>
        </p:nvGrpSpPr>
        <p:grpSpPr>
          <a:xfrm>
            <a:off x="7283454" y="4559136"/>
            <a:ext cx="3806673" cy="2103971"/>
            <a:chOff x="575733" y="3657601"/>
            <a:chExt cx="1583267" cy="1312333"/>
          </a:xfrm>
        </p:grpSpPr>
        <p:pic>
          <p:nvPicPr>
            <p:cNvPr id="29" name="Picture 2" descr="Không có mô tả ảnh.">
              <a:extLst>
                <a:ext uri="{FF2B5EF4-FFF2-40B4-BE49-F238E27FC236}">
                  <a16:creationId xmlns:a16="http://schemas.microsoft.com/office/drawing/2014/main" id="{F8E45B23-6A79-BD02-F241-732EC0AA16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21" t="42747" b="21605"/>
            <a:stretch/>
          </p:blipFill>
          <p:spPr bwMode="auto">
            <a:xfrm>
              <a:off x="575733" y="3657601"/>
              <a:ext cx="1583267" cy="1312333"/>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0E3F2272-96A1-154E-8700-F37A8E1C75D0}"/>
                </a:ext>
              </a:extLst>
            </p:cNvPr>
            <p:cNvSpPr txBox="1"/>
            <p:nvPr/>
          </p:nvSpPr>
          <p:spPr>
            <a:xfrm>
              <a:off x="620747" y="4176086"/>
              <a:ext cx="1402407" cy="671785"/>
            </a:xfrm>
            <a:prstGeom prst="rect">
              <a:avLst/>
            </a:prstGeom>
            <a:noFill/>
          </p:spPr>
          <p:txBody>
            <a:bodyPr wrap="square" rtlCol="0">
              <a:spAutoFit/>
            </a:bodyPr>
            <a:lstStyle/>
            <a:p>
              <a:pPr marL="152396" algn="ctr"/>
              <a:r>
                <a:rPr lang="en-US" sz="2133" dirty="0" err="1">
                  <a:solidFill>
                    <a:srgbClr val="0070C0"/>
                  </a:solidFill>
                  <a:latin typeface="#9Slide03 AmpleSoft" panose="02000000000000000000" pitchFamily="2" charset="0"/>
                  <a:ea typeface="Cambria" panose="02040503050406030204" pitchFamily="18" charset="0"/>
                </a:rPr>
                <a:t>Đánh</a:t>
              </a:r>
              <a:r>
                <a:rPr lang="en-US" sz="2133" dirty="0">
                  <a:solidFill>
                    <a:srgbClr val="0070C0"/>
                  </a:solidFill>
                  <a:latin typeface="#9Slide03 AmpleSoft" panose="02000000000000000000" pitchFamily="2" charset="0"/>
                  <a:ea typeface="Cambria" panose="02040503050406030204" pitchFamily="18" charset="0"/>
                </a:rPr>
                <a:t> </a:t>
              </a:r>
              <a:r>
                <a:rPr lang="en-US" sz="2133" dirty="0" err="1">
                  <a:solidFill>
                    <a:srgbClr val="0070C0"/>
                  </a:solidFill>
                  <a:latin typeface="#9Slide03 AmpleSoft" panose="02000000000000000000" pitchFamily="2" charset="0"/>
                  <a:ea typeface="Cambria" panose="02040503050406030204" pitchFamily="18" charset="0"/>
                </a:rPr>
                <a:t>dấu</a:t>
              </a:r>
              <a:r>
                <a:rPr lang="en-US" sz="2133" dirty="0">
                  <a:solidFill>
                    <a:srgbClr val="0070C0"/>
                  </a:solidFill>
                  <a:latin typeface="#9Slide03 AmpleSoft" panose="02000000000000000000" pitchFamily="2" charset="0"/>
                  <a:ea typeface="Cambria" panose="02040503050406030204" pitchFamily="18" charset="0"/>
                </a:rPr>
                <a:t>, </a:t>
              </a:r>
              <a:r>
                <a:rPr lang="en-US" sz="2133" dirty="0" err="1">
                  <a:solidFill>
                    <a:srgbClr val="0070C0"/>
                  </a:solidFill>
                  <a:latin typeface="#9Slide03 AmpleSoft" panose="02000000000000000000" pitchFamily="2" charset="0"/>
                  <a:ea typeface="Cambria" panose="02040503050406030204" pitchFamily="18" charset="0"/>
                </a:rPr>
                <a:t>phân</a:t>
              </a:r>
              <a:r>
                <a:rPr lang="en-US" sz="2133" dirty="0">
                  <a:solidFill>
                    <a:srgbClr val="0070C0"/>
                  </a:solidFill>
                  <a:latin typeface="#9Slide03 AmpleSoft" panose="02000000000000000000" pitchFamily="2" charset="0"/>
                  <a:ea typeface="Cambria" panose="02040503050406030204" pitchFamily="18" charset="0"/>
                </a:rPr>
                <a:t> </a:t>
              </a:r>
              <a:r>
                <a:rPr lang="en-US" sz="2133" dirty="0" err="1">
                  <a:solidFill>
                    <a:srgbClr val="0070C0"/>
                  </a:solidFill>
                  <a:latin typeface="#9Slide03 AmpleSoft" panose="02000000000000000000" pitchFamily="2" charset="0"/>
                  <a:ea typeface="Cambria" panose="02040503050406030204" pitchFamily="18" charset="0"/>
                </a:rPr>
                <a:t>biệt</a:t>
              </a:r>
              <a:r>
                <a:rPr lang="en-US" sz="2133" dirty="0">
                  <a:solidFill>
                    <a:srgbClr val="0070C0"/>
                  </a:solidFill>
                  <a:latin typeface="#9Slide03 AmpleSoft" panose="02000000000000000000" pitchFamily="2" charset="0"/>
                  <a:ea typeface="Cambria" panose="02040503050406030204" pitchFamily="18" charset="0"/>
                </a:rPr>
                <a:t> </a:t>
              </a:r>
              <a:r>
                <a:rPr lang="en-US" sz="2133" dirty="0" err="1">
                  <a:solidFill>
                    <a:srgbClr val="0070C0"/>
                  </a:solidFill>
                  <a:latin typeface="#9Slide03 AmpleSoft" panose="02000000000000000000" pitchFamily="2" charset="0"/>
                  <a:ea typeface="Cambria" panose="02040503050406030204" pitchFamily="18" charset="0"/>
                </a:rPr>
                <a:t>các</a:t>
              </a:r>
              <a:r>
                <a:rPr lang="en-US" sz="2133" dirty="0">
                  <a:solidFill>
                    <a:srgbClr val="0070C0"/>
                  </a:solidFill>
                  <a:latin typeface="#9Slide03 AmpleSoft" panose="02000000000000000000" pitchFamily="2" charset="0"/>
                  <a:ea typeface="Cambria" panose="02040503050406030204" pitchFamily="18" charset="0"/>
                </a:rPr>
                <a:t> </a:t>
              </a:r>
              <a:r>
                <a:rPr lang="en-US" sz="2133" dirty="0" err="1">
                  <a:solidFill>
                    <a:srgbClr val="0070C0"/>
                  </a:solidFill>
                  <a:latin typeface="#9Slide03 AmpleSoft" panose="02000000000000000000" pitchFamily="2" charset="0"/>
                  <a:ea typeface="Cambria" panose="02040503050406030204" pitchFamily="18" charset="0"/>
                </a:rPr>
                <a:t>yếu</a:t>
              </a:r>
              <a:r>
                <a:rPr lang="en-US" sz="2133" dirty="0">
                  <a:solidFill>
                    <a:srgbClr val="0070C0"/>
                  </a:solidFill>
                  <a:latin typeface="#9Slide03 AmpleSoft" panose="02000000000000000000" pitchFamily="2" charset="0"/>
                  <a:ea typeface="Cambria" panose="02040503050406030204" pitchFamily="18" charset="0"/>
                </a:rPr>
                <a:t> </a:t>
              </a:r>
              <a:r>
                <a:rPr lang="en-US" sz="2133" dirty="0" err="1">
                  <a:solidFill>
                    <a:srgbClr val="0070C0"/>
                  </a:solidFill>
                  <a:latin typeface="#9Slide03 AmpleSoft" panose="02000000000000000000" pitchFamily="2" charset="0"/>
                  <a:ea typeface="Cambria" panose="02040503050406030204" pitchFamily="18" charset="0"/>
                </a:rPr>
                <a:t>tố</a:t>
              </a:r>
              <a:r>
                <a:rPr lang="en-US" sz="2133" dirty="0">
                  <a:solidFill>
                    <a:srgbClr val="0070C0"/>
                  </a:solidFill>
                  <a:latin typeface="#9Slide03 AmpleSoft" panose="02000000000000000000" pitchFamily="2" charset="0"/>
                  <a:ea typeface="Cambria" panose="02040503050406030204" pitchFamily="18" charset="0"/>
                </a:rPr>
                <a:t> </a:t>
              </a:r>
              <a:r>
                <a:rPr lang="en-US" sz="2133" dirty="0" err="1">
                  <a:solidFill>
                    <a:srgbClr val="0070C0"/>
                  </a:solidFill>
                  <a:latin typeface="#9Slide03 AmpleSoft" panose="02000000000000000000" pitchFamily="2" charset="0"/>
                  <a:ea typeface="Cambria" panose="02040503050406030204" pitchFamily="18" charset="0"/>
                </a:rPr>
                <a:t>trong</a:t>
              </a:r>
              <a:r>
                <a:rPr lang="en-US" sz="2133" dirty="0">
                  <a:solidFill>
                    <a:srgbClr val="0070C0"/>
                  </a:solidFill>
                  <a:latin typeface="#9Slide03 AmpleSoft" panose="02000000000000000000" pitchFamily="2" charset="0"/>
                  <a:ea typeface="Cambria" panose="02040503050406030204" pitchFamily="18" charset="0"/>
                </a:rPr>
                <a:t> </a:t>
              </a:r>
              <a:r>
                <a:rPr lang="en-US" sz="2133" dirty="0" err="1">
                  <a:solidFill>
                    <a:srgbClr val="0070C0"/>
                  </a:solidFill>
                  <a:latin typeface="#9Slide03 AmpleSoft" panose="02000000000000000000" pitchFamily="2" charset="0"/>
                  <a:ea typeface="Cambria" panose="02040503050406030204" pitchFamily="18" charset="0"/>
                </a:rPr>
                <a:t>một</a:t>
              </a:r>
              <a:r>
                <a:rPr lang="en-US" sz="2133" dirty="0">
                  <a:solidFill>
                    <a:srgbClr val="0070C0"/>
                  </a:solidFill>
                  <a:latin typeface="#9Slide03 AmpleSoft" panose="02000000000000000000" pitchFamily="2" charset="0"/>
                  <a:ea typeface="Cambria" panose="02040503050406030204" pitchFamily="18" charset="0"/>
                </a:rPr>
                <a:t> </a:t>
              </a:r>
              <a:r>
                <a:rPr lang="en-US" sz="2133" dirty="0" err="1">
                  <a:solidFill>
                    <a:srgbClr val="0070C0"/>
                  </a:solidFill>
                  <a:latin typeface="#9Slide03 AmpleSoft" panose="02000000000000000000" pitchFamily="2" charset="0"/>
                  <a:ea typeface="Cambria" panose="02040503050406030204" pitchFamily="18" charset="0"/>
                </a:rPr>
                <a:t>phép</a:t>
              </a:r>
              <a:r>
                <a:rPr lang="en-US" sz="2133" dirty="0">
                  <a:solidFill>
                    <a:srgbClr val="0070C0"/>
                  </a:solidFill>
                  <a:latin typeface="#9Slide03 AmpleSoft" panose="02000000000000000000" pitchFamily="2" charset="0"/>
                  <a:ea typeface="Cambria" panose="02040503050406030204" pitchFamily="18" charset="0"/>
                </a:rPr>
                <a:t> </a:t>
              </a:r>
              <a:r>
                <a:rPr lang="en-US" sz="2133" dirty="0" err="1">
                  <a:solidFill>
                    <a:srgbClr val="0070C0"/>
                  </a:solidFill>
                  <a:latin typeface="#9Slide03 AmpleSoft" panose="02000000000000000000" pitchFamily="2" charset="0"/>
                  <a:ea typeface="Cambria" panose="02040503050406030204" pitchFamily="18" charset="0"/>
                </a:rPr>
                <a:t>liệt</a:t>
              </a:r>
              <a:r>
                <a:rPr lang="en-US" sz="2133" dirty="0">
                  <a:solidFill>
                    <a:srgbClr val="0070C0"/>
                  </a:solidFill>
                  <a:latin typeface="#9Slide03 AmpleSoft" panose="02000000000000000000" pitchFamily="2" charset="0"/>
                  <a:ea typeface="Cambria" panose="02040503050406030204" pitchFamily="18" charset="0"/>
                </a:rPr>
                <a:t> </a:t>
              </a:r>
              <a:r>
                <a:rPr lang="en-US" sz="2133" dirty="0" err="1">
                  <a:solidFill>
                    <a:srgbClr val="0070C0"/>
                  </a:solidFill>
                  <a:latin typeface="#9Slide03 AmpleSoft" panose="02000000000000000000" pitchFamily="2" charset="0"/>
                  <a:ea typeface="Cambria" panose="02040503050406030204" pitchFamily="18" charset="0"/>
                </a:rPr>
                <a:t>kê</a:t>
              </a:r>
              <a:r>
                <a:rPr lang="en-US" sz="2133" dirty="0">
                  <a:solidFill>
                    <a:srgbClr val="0070C0"/>
                  </a:solidFill>
                  <a:latin typeface="#9Slide03 AmpleSoft" panose="02000000000000000000" pitchFamily="2" charset="0"/>
                  <a:ea typeface="Cambria" panose="02040503050406030204" pitchFamily="18" charset="0"/>
                </a:rPr>
                <a:t> </a:t>
              </a:r>
              <a:r>
                <a:rPr lang="en-US" sz="2133" dirty="0" err="1">
                  <a:solidFill>
                    <a:srgbClr val="0070C0"/>
                  </a:solidFill>
                  <a:latin typeface="#9Slide03 AmpleSoft" panose="02000000000000000000" pitchFamily="2" charset="0"/>
                  <a:ea typeface="Cambria" panose="02040503050406030204" pitchFamily="18" charset="0"/>
                </a:rPr>
                <a:t>phức</a:t>
              </a:r>
              <a:r>
                <a:rPr lang="en-US" sz="2133" dirty="0">
                  <a:solidFill>
                    <a:srgbClr val="0070C0"/>
                  </a:solidFill>
                  <a:latin typeface="#9Slide03 AmpleSoft" panose="02000000000000000000" pitchFamily="2" charset="0"/>
                  <a:ea typeface="Cambria" panose="02040503050406030204" pitchFamily="18" charset="0"/>
                </a:rPr>
                <a:t> </a:t>
              </a:r>
              <a:r>
                <a:rPr lang="en-US" sz="2133" dirty="0" err="1">
                  <a:solidFill>
                    <a:srgbClr val="0070C0"/>
                  </a:solidFill>
                  <a:latin typeface="#9Slide03 AmpleSoft" panose="02000000000000000000" pitchFamily="2" charset="0"/>
                  <a:ea typeface="Cambria" panose="02040503050406030204" pitchFamily="18" charset="0"/>
                </a:rPr>
                <a:t>tạp</a:t>
              </a:r>
              <a:r>
                <a:rPr lang="en-US" sz="2133" dirty="0">
                  <a:solidFill>
                    <a:srgbClr val="0070C0"/>
                  </a:solidFill>
                  <a:latin typeface="#9Slide03 AmpleSoft" panose="02000000000000000000" pitchFamily="2" charset="0"/>
                  <a:ea typeface="Cambria" panose="02040503050406030204" pitchFamily="18" charset="0"/>
                </a:rPr>
                <a:t>.</a:t>
              </a:r>
            </a:p>
          </p:txBody>
        </p:sp>
      </p:grpSp>
      <p:grpSp>
        <p:nvGrpSpPr>
          <p:cNvPr id="5" name="Group 4">
            <a:extLst>
              <a:ext uri="{FF2B5EF4-FFF2-40B4-BE49-F238E27FC236}">
                <a16:creationId xmlns:a16="http://schemas.microsoft.com/office/drawing/2014/main" id="{7ADC77D1-F318-D847-7F4B-CC848DE1111C}"/>
              </a:ext>
            </a:extLst>
          </p:cNvPr>
          <p:cNvGrpSpPr/>
          <p:nvPr/>
        </p:nvGrpSpPr>
        <p:grpSpPr>
          <a:xfrm>
            <a:off x="57298" y="2212715"/>
            <a:ext cx="2909015" cy="2929330"/>
            <a:chOff x="3124162" y="422987"/>
            <a:chExt cx="3277706" cy="3009901"/>
          </a:xfrm>
        </p:grpSpPr>
        <p:grpSp>
          <p:nvGrpSpPr>
            <p:cNvPr id="6" name="Group 5">
              <a:extLst>
                <a:ext uri="{FF2B5EF4-FFF2-40B4-BE49-F238E27FC236}">
                  <a16:creationId xmlns:a16="http://schemas.microsoft.com/office/drawing/2014/main" id="{1D1B6CE1-3D96-FF66-B28D-F27914F0D900}"/>
                </a:ext>
              </a:extLst>
            </p:cNvPr>
            <p:cNvGrpSpPr/>
            <p:nvPr/>
          </p:nvGrpSpPr>
          <p:grpSpPr>
            <a:xfrm>
              <a:off x="3124200" y="422987"/>
              <a:ext cx="3277668" cy="3009901"/>
              <a:chOff x="4783667" y="1612899"/>
              <a:chExt cx="3277668" cy="3009901"/>
            </a:xfrm>
          </p:grpSpPr>
          <p:sp>
            <p:nvSpPr>
              <p:cNvPr id="8" name="Oval 7">
                <a:extLst>
                  <a:ext uri="{FF2B5EF4-FFF2-40B4-BE49-F238E27FC236}">
                    <a16:creationId xmlns:a16="http://schemas.microsoft.com/office/drawing/2014/main" id="{10E566AC-2852-78AF-D046-D67549553852}"/>
                  </a:ext>
                </a:extLst>
              </p:cNvPr>
              <p:cNvSpPr/>
              <p:nvPr/>
            </p:nvSpPr>
            <p:spPr>
              <a:xfrm>
                <a:off x="4783667" y="2997201"/>
                <a:ext cx="1761066" cy="1625599"/>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Oval 8">
                <a:extLst>
                  <a:ext uri="{FF2B5EF4-FFF2-40B4-BE49-F238E27FC236}">
                    <a16:creationId xmlns:a16="http://schemas.microsoft.com/office/drawing/2014/main" id="{7421885F-6819-5E0E-825A-B8980C649AF0}"/>
                  </a:ext>
                </a:extLst>
              </p:cNvPr>
              <p:cNvSpPr/>
              <p:nvPr/>
            </p:nvSpPr>
            <p:spPr>
              <a:xfrm>
                <a:off x="5516569" y="1943100"/>
                <a:ext cx="1731967" cy="1718733"/>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 name="Oval 9">
                <a:extLst>
                  <a:ext uri="{FF2B5EF4-FFF2-40B4-BE49-F238E27FC236}">
                    <a16:creationId xmlns:a16="http://schemas.microsoft.com/office/drawing/2014/main" id="{1774AF5B-26F3-82A3-581C-38D9E74B67AE}"/>
                  </a:ext>
                </a:extLst>
              </p:cNvPr>
              <p:cNvSpPr/>
              <p:nvPr/>
            </p:nvSpPr>
            <p:spPr>
              <a:xfrm>
                <a:off x="6300269" y="2997200"/>
                <a:ext cx="1761066" cy="1625599"/>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 name="Rectangle 10">
                <a:extLst>
                  <a:ext uri="{FF2B5EF4-FFF2-40B4-BE49-F238E27FC236}">
                    <a16:creationId xmlns:a16="http://schemas.microsoft.com/office/drawing/2014/main" id="{E1F29569-3092-F4ED-96D2-3E49434FC189}"/>
                  </a:ext>
                </a:extLst>
              </p:cNvPr>
              <p:cNvSpPr/>
              <p:nvPr/>
            </p:nvSpPr>
            <p:spPr>
              <a:xfrm>
                <a:off x="5596466" y="3386667"/>
                <a:ext cx="1630367" cy="123613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2" name="Oval 11">
                <a:extLst>
                  <a:ext uri="{FF2B5EF4-FFF2-40B4-BE49-F238E27FC236}">
                    <a16:creationId xmlns:a16="http://schemas.microsoft.com/office/drawing/2014/main" id="{AD92E9B7-9561-2958-F9D4-13AD6F703CFF}"/>
                  </a:ext>
                </a:extLst>
              </p:cNvPr>
              <p:cNvSpPr/>
              <p:nvPr/>
            </p:nvSpPr>
            <p:spPr>
              <a:xfrm>
                <a:off x="6216915" y="1799165"/>
                <a:ext cx="389467" cy="37253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Arc 12">
                <a:extLst>
                  <a:ext uri="{FF2B5EF4-FFF2-40B4-BE49-F238E27FC236}">
                    <a16:creationId xmlns:a16="http://schemas.microsoft.com/office/drawing/2014/main" id="{06FC0993-9AFC-3D1A-A8D5-F8ABE0D0EB6C}"/>
                  </a:ext>
                </a:extLst>
              </p:cNvPr>
              <p:cNvSpPr/>
              <p:nvPr/>
            </p:nvSpPr>
            <p:spPr>
              <a:xfrm rot="962075">
                <a:off x="6022180" y="1612899"/>
                <a:ext cx="389467" cy="372534"/>
              </a:xfrm>
              <a:prstGeom prst="arc">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grpSp>
        <p:sp>
          <p:nvSpPr>
            <p:cNvPr id="7" name="TextBox 6">
              <a:extLst>
                <a:ext uri="{FF2B5EF4-FFF2-40B4-BE49-F238E27FC236}">
                  <a16:creationId xmlns:a16="http://schemas.microsoft.com/office/drawing/2014/main" id="{DB97ED6B-F576-16F1-8A75-AE37B08F82E6}"/>
                </a:ext>
              </a:extLst>
            </p:cNvPr>
            <p:cNvSpPr txBox="1"/>
            <p:nvPr/>
          </p:nvSpPr>
          <p:spPr>
            <a:xfrm>
              <a:off x="3124162" y="1170224"/>
              <a:ext cx="3254123" cy="1992324"/>
            </a:xfrm>
            <a:prstGeom prst="rect">
              <a:avLst/>
            </a:prstGeom>
            <a:noFill/>
          </p:spPr>
          <p:txBody>
            <a:bodyPr wrap="square" rtlCol="0">
              <a:spAutoFit/>
            </a:bodyPr>
            <a:lstStyle/>
            <a:p>
              <a:pPr algn="ctr"/>
              <a:r>
                <a:rPr lang="en-US" sz="2000" dirty="0" err="1">
                  <a:latin typeface="#9Slide03 AmpleSoft" panose="02000000000000000000" pitchFamily="2" charset="0"/>
                  <a:ea typeface="Cambria" panose="02040503050406030204" pitchFamily="18" charset="0"/>
                </a:rPr>
                <a:t>Én</a:t>
              </a:r>
              <a:r>
                <a:rPr lang="en-US" sz="2000" dirty="0">
                  <a:latin typeface="#9Slide03 AmpleSoft" panose="02000000000000000000" pitchFamily="2" charset="0"/>
                  <a:ea typeface="Cambria" panose="02040503050406030204" pitchFamily="18" charset="0"/>
                </a:rPr>
                <a:t> </a:t>
              </a:r>
              <a:r>
                <a:rPr lang="en-US" sz="2000" dirty="0" err="1">
                  <a:latin typeface="#9Slide03 AmpleSoft" panose="02000000000000000000" pitchFamily="2" charset="0"/>
                  <a:ea typeface="Cambria" panose="02040503050406030204" pitchFamily="18" charset="0"/>
                </a:rPr>
                <a:t>bố</a:t>
              </a:r>
              <a:r>
                <a:rPr lang="en-US" sz="2000" dirty="0">
                  <a:latin typeface="#9Slide03 AmpleSoft" panose="02000000000000000000" pitchFamily="2" charset="0"/>
                  <a:ea typeface="Cambria" panose="02040503050406030204" pitchFamily="18" charset="0"/>
                </a:rPr>
                <a:t> </a:t>
              </a:r>
              <a:r>
                <a:rPr lang="en-US" sz="2000" dirty="0" err="1">
                  <a:latin typeface="#9Slide03 AmpleSoft" panose="02000000000000000000" pitchFamily="2" charset="0"/>
                  <a:ea typeface="Cambria" panose="02040503050406030204" pitchFamily="18" charset="0"/>
                </a:rPr>
                <a:t>mẹ</a:t>
              </a:r>
              <a:r>
                <a:rPr lang="en-US" sz="2000" dirty="0">
                  <a:latin typeface="#9Slide03 AmpleSoft" panose="02000000000000000000" pitchFamily="2" charset="0"/>
                  <a:ea typeface="Cambria" panose="02040503050406030204" pitchFamily="18" charset="0"/>
                </a:rPr>
                <a:t> </a:t>
              </a:r>
            </a:p>
            <a:p>
              <a:pPr algn="ctr"/>
              <a:r>
                <a:rPr lang="en-US" sz="2000" dirty="0" err="1">
                  <a:latin typeface="#9Slide03 AmpleSoft" panose="02000000000000000000" pitchFamily="2" charset="0"/>
                  <a:ea typeface="Cambria" panose="02040503050406030204" pitchFamily="18" charset="0"/>
                </a:rPr>
                <a:t>tấp</a:t>
              </a:r>
              <a:r>
                <a:rPr lang="en-US" sz="2000" dirty="0">
                  <a:latin typeface="#9Slide03 AmpleSoft" panose="02000000000000000000" pitchFamily="2" charset="0"/>
                  <a:ea typeface="Cambria" panose="02040503050406030204" pitchFamily="18" charset="0"/>
                </a:rPr>
                <a:t> </a:t>
              </a:r>
              <a:r>
                <a:rPr lang="en-US" sz="2000" dirty="0" err="1">
                  <a:latin typeface="#9Slide03 AmpleSoft" panose="02000000000000000000" pitchFamily="2" charset="0"/>
                  <a:ea typeface="Cambria" panose="02040503050406030204" pitchFamily="18" charset="0"/>
                </a:rPr>
                <a:t>nập</a:t>
              </a:r>
              <a:r>
                <a:rPr lang="en-US" sz="2000" dirty="0">
                  <a:latin typeface="#9Slide03 AmpleSoft" panose="02000000000000000000" pitchFamily="2" charset="0"/>
                  <a:ea typeface="Cambria" panose="02040503050406030204" pitchFamily="18" charset="0"/>
                </a:rPr>
                <a:t> bay </a:t>
              </a:r>
            </a:p>
            <a:p>
              <a:pPr algn="ctr"/>
              <a:r>
                <a:rPr lang="en-US" sz="2000" dirty="0" err="1">
                  <a:latin typeface="#9Slide03 AmpleSoft" panose="02000000000000000000" pitchFamily="2" charset="0"/>
                  <a:ea typeface="Cambria" panose="02040503050406030204" pitchFamily="18" charset="0"/>
                </a:rPr>
                <a:t>đi</a:t>
              </a:r>
              <a:r>
                <a:rPr lang="en-US" sz="2000" dirty="0">
                  <a:latin typeface="#9Slide03 AmpleSoft" panose="02000000000000000000" pitchFamily="2" charset="0"/>
                  <a:ea typeface="Cambria" panose="02040503050406030204" pitchFamily="18" charset="0"/>
                </a:rPr>
                <a:t> bay </a:t>
              </a:r>
              <a:r>
                <a:rPr lang="en-US" sz="2000" dirty="0" err="1">
                  <a:latin typeface="#9Slide03 AmpleSoft" panose="02000000000000000000" pitchFamily="2" charset="0"/>
                  <a:ea typeface="Cambria" panose="02040503050406030204" pitchFamily="18" charset="0"/>
                </a:rPr>
                <a:t>về</a:t>
              </a:r>
              <a:r>
                <a:rPr lang="en-US" sz="2000" dirty="0">
                  <a:latin typeface="#9Slide03 AmpleSoft" panose="02000000000000000000" pitchFamily="2" charset="0"/>
                  <a:ea typeface="Cambria" panose="02040503050406030204" pitchFamily="18" charset="0"/>
                </a:rPr>
                <a:t>; </a:t>
              </a:r>
              <a:r>
                <a:rPr lang="en-US" sz="2000" dirty="0" err="1">
                  <a:latin typeface="#9Slide03 AmpleSoft" panose="02000000000000000000" pitchFamily="2" charset="0"/>
                  <a:ea typeface="Cambria" panose="02040503050406030204" pitchFamily="18" charset="0"/>
                </a:rPr>
                <a:t>én</a:t>
              </a:r>
              <a:r>
                <a:rPr lang="en-US" sz="2000" dirty="0">
                  <a:latin typeface="#9Slide03 AmpleSoft" panose="02000000000000000000" pitchFamily="2" charset="0"/>
                  <a:ea typeface="Cambria" panose="02040503050406030204" pitchFamily="18" charset="0"/>
                </a:rPr>
                <a:t> </a:t>
              </a:r>
              <a:r>
                <a:rPr lang="en-US" sz="2000" dirty="0" err="1">
                  <a:latin typeface="#9Slide03 AmpleSoft" panose="02000000000000000000" pitchFamily="2" charset="0"/>
                  <a:ea typeface="Cambria" panose="02040503050406030204" pitchFamily="18" charset="0"/>
                </a:rPr>
                <a:t>anh</a:t>
              </a:r>
              <a:r>
                <a:rPr lang="en-US" sz="2000" dirty="0">
                  <a:latin typeface="#9Slide03 AmpleSoft" panose="02000000000000000000" pitchFamily="2" charset="0"/>
                  <a:ea typeface="Cambria" panose="02040503050406030204" pitchFamily="18" charset="0"/>
                </a:rPr>
                <a:t> </a:t>
              </a:r>
              <a:r>
                <a:rPr lang="en-US" sz="2000" dirty="0" err="1">
                  <a:latin typeface="#9Slide03 AmpleSoft" panose="02000000000000000000" pitchFamily="2" charset="0"/>
                  <a:ea typeface="Cambria" panose="02040503050406030204" pitchFamily="18" charset="0"/>
                </a:rPr>
                <a:t>chị</a:t>
              </a:r>
              <a:r>
                <a:rPr lang="en-US" sz="2000" dirty="0">
                  <a:latin typeface="#9Slide03 AmpleSoft" panose="02000000000000000000" pitchFamily="2" charset="0"/>
                  <a:ea typeface="Cambria" panose="02040503050406030204" pitchFamily="18" charset="0"/>
                </a:rPr>
                <a:t> </a:t>
              </a:r>
            </a:p>
            <a:p>
              <a:pPr algn="ctr"/>
              <a:r>
                <a:rPr lang="en-US" sz="2000" dirty="0" err="1">
                  <a:latin typeface="#9Slide03 AmpleSoft" panose="02000000000000000000" pitchFamily="2" charset="0"/>
                  <a:ea typeface="Cambria" panose="02040503050406030204" pitchFamily="18" charset="0"/>
                </a:rPr>
                <a:t>rập</a:t>
              </a:r>
              <a:r>
                <a:rPr lang="en-US" sz="2000" dirty="0">
                  <a:latin typeface="#9Slide03 AmpleSoft" panose="02000000000000000000" pitchFamily="2" charset="0"/>
                  <a:ea typeface="Cambria" panose="02040503050406030204" pitchFamily="18" charset="0"/>
                </a:rPr>
                <a:t> </a:t>
              </a:r>
              <a:r>
                <a:rPr lang="en-US" sz="2000" dirty="0" err="1">
                  <a:latin typeface="#9Slide03 AmpleSoft" panose="02000000000000000000" pitchFamily="2" charset="0"/>
                  <a:ea typeface="Cambria" panose="02040503050406030204" pitchFamily="18" charset="0"/>
                </a:rPr>
                <a:t>rờn</a:t>
              </a:r>
              <a:r>
                <a:rPr lang="en-US" sz="2000" dirty="0">
                  <a:latin typeface="#9Slide03 AmpleSoft" panose="02000000000000000000" pitchFamily="2" charset="0"/>
                  <a:ea typeface="Cambria" panose="02040503050406030204" pitchFamily="18" charset="0"/>
                </a:rPr>
                <a:t> bay </a:t>
              </a:r>
              <a:r>
                <a:rPr lang="en-US" sz="2000" dirty="0" err="1">
                  <a:latin typeface="#9Slide03 AmpleSoft" panose="02000000000000000000" pitchFamily="2" charset="0"/>
                  <a:ea typeface="Cambria" panose="02040503050406030204" pitchFamily="18" charset="0"/>
                </a:rPr>
                <a:t>đôi</a:t>
              </a:r>
              <a:r>
                <a:rPr lang="en-US" sz="2000" dirty="0">
                  <a:latin typeface="#9Slide03 AmpleSoft" panose="02000000000000000000" pitchFamily="2" charset="0"/>
                  <a:ea typeface="Cambria" panose="02040503050406030204" pitchFamily="18" charset="0"/>
                </a:rPr>
                <a:t>; </a:t>
              </a:r>
              <a:r>
                <a:rPr lang="en-US" sz="2000" dirty="0" err="1">
                  <a:latin typeface="#9Slide03 AmpleSoft" panose="02000000000000000000" pitchFamily="2" charset="0"/>
                  <a:ea typeface="Cambria" panose="02040503050406030204" pitchFamily="18" charset="0"/>
                </a:rPr>
                <a:t>én</a:t>
              </a:r>
              <a:r>
                <a:rPr lang="en-US" sz="2000" dirty="0">
                  <a:latin typeface="#9Slide03 AmpleSoft" panose="02000000000000000000" pitchFamily="2" charset="0"/>
                  <a:ea typeface="Cambria" panose="02040503050406030204" pitchFamily="18" charset="0"/>
                </a:rPr>
                <a:t> </a:t>
              </a:r>
              <a:r>
                <a:rPr lang="en-US" sz="2000" dirty="0" err="1">
                  <a:latin typeface="#9Slide03 AmpleSoft" panose="02000000000000000000" pitchFamily="2" charset="0"/>
                  <a:ea typeface="Cambria" panose="02040503050406030204" pitchFamily="18" charset="0"/>
                </a:rPr>
                <a:t>ra</a:t>
              </a:r>
              <a:r>
                <a:rPr lang="en-US" sz="2000" dirty="0">
                  <a:latin typeface="#9Slide03 AmpleSoft" panose="02000000000000000000" pitchFamily="2" charset="0"/>
                  <a:ea typeface="Cambria" panose="02040503050406030204" pitchFamily="18" charset="0"/>
                </a:rPr>
                <a:t> </a:t>
              </a:r>
              <a:r>
                <a:rPr lang="en-US" sz="2000" dirty="0" err="1">
                  <a:latin typeface="#9Slide03 AmpleSoft" panose="02000000000000000000" pitchFamily="2" charset="0"/>
                  <a:ea typeface="Cambria" panose="02040503050406030204" pitchFamily="18" charset="0"/>
                </a:rPr>
                <a:t>ràng</a:t>
              </a:r>
              <a:r>
                <a:rPr lang="en-US" sz="2000" dirty="0">
                  <a:latin typeface="#9Slide03 AmpleSoft" panose="02000000000000000000" pitchFamily="2" charset="0"/>
                  <a:ea typeface="Cambria" panose="02040503050406030204" pitchFamily="18" charset="0"/>
                </a:rPr>
                <a:t> </a:t>
              </a:r>
              <a:r>
                <a:rPr lang="en-US" sz="2000" dirty="0" err="1">
                  <a:latin typeface="#9Slide03 AmpleSoft" panose="02000000000000000000" pitchFamily="2" charset="0"/>
                  <a:ea typeface="Cambria" panose="02040503050406030204" pitchFamily="18" charset="0"/>
                </a:rPr>
                <a:t>chấp</a:t>
              </a:r>
              <a:r>
                <a:rPr lang="en-US" sz="2000" dirty="0">
                  <a:latin typeface="#9Slide03 AmpleSoft" panose="02000000000000000000" pitchFamily="2" charset="0"/>
                  <a:ea typeface="Cambria" panose="02040503050406030204" pitchFamily="18" charset="0"/>
                </a:rPr>
                <a:t> </a:t>
              </a:r>
              <a:r>
                <a:rPr lang="en-US" sz="2000" dirty="0" err="1">
                  <a:latin typeface="#9Slide03 AmpleSoft" panose="02000000000000000000" pitchFamily="2" charset="0"/>
                  <a:ea typeface="Cambria" panose="02040503050406030204" pitchFamily="18" charset="0"/>
                </a:rPr>
                <a:t>chới</a:t>
              </a:r>
              <a:r>
                <a:rPr lang="en-US" sz="2000" dirty="0">
                  <a:latin typeface="#9Slide03 AmpleSoft" panose="02000000000000000000" pitchFamily="2" charset="0"/>
                  <a:ea typeface="Cambria" panose="02040503050406030204" pitchFamily="18" charset="0"/>
                </a:rPr>
                <a:t> </a:t>
              </a:r>
              <a:r>
                <a:rPr lang="en-US" sz="2000" dirty="0" err="1">
                  <a:latin typeface="#9Slide03 AmpleSoft" panose="02000000000000000000" pitchFamily="2" charset="0"/>
                  <a:ea typeface="Cambria" panose="02040503050406030204" pitchFamily="18" charset="0"/>
                </a:rPr>
                <a:t>vỗ</a:t>
              </a:r>
              <a:r>
                <a:rPr lang="en-US" sz="2000" dirty="0">
                  <a:latin typeface="#9Slide03 AmpleSoft" panose="02000000000000000000" pitchFamily="2" charset="0"/>
                  <a:ea typeface="Cambria" panose="02040503050406030204" pitchFamily="18" charset="0"/>
                </a:rPr>
                <a:t> </a:t>
              </a:r>
              <a:r>
                <a:rPr lang="en-US" sz="2000" dirty="0" err="1">
                  <a:latin typeface="#9Slide03 AmpleSoft" panose="02000000000000000000" pitchFamily="2" charset="0"/>
                  <a:ea typeface="Cambria" panose="02040503050406030204" pitchFamily="18" charset="0"/>
                </a:rPr>
                <a:t>cánh</a:t>
              </a:r>
              <a:r>
                <a:rPr lang="en-US" sz="2000" dirty="0">
                  <a:latin typeface="#9Slide03 AmpleSoft" panose="02000000000000000000" pitchFamily="2" charset="0"/>
                  <a:ea typeface="Cambria" panose="02040503050406030204" pitchFamily="18" charset="0"/>
                </a:rPr>
                <a:t> </a:t>
              </a:r>
              <a:r>
                <a:rPr lang="en-US" sz="2000" dirty="0" err="1">
                  <a:latin typeface="#9Slide03 AmpleSoft" panose="02000000000000000000" pitchFamily="2" charset="0"/>
                  <a:ea typeface="Cambria" panose="02040503050406030204" pitchFamily="18" charset="0"/>
                </a:rPr>
                <a:t>bên</a:t>
              </a:r>
              <a:r>
                <a:rPr lang="en-US" sz="2000" dirty="0">
                  <a:latin typeface="#9Slide03 AmpleSoft" panose="02000000000000000000" pitchFamily="2" charset="0"/>
                  <a:ea typeface="Cambria" panose="02040503050406030204" pitchFamily="18" charset="0"/>
                </a:rPr>
                <a:t> </a:t>
              </a:r>
              <a:r>
                <a:rPr lang="en-US" sz="2000" dirty="0" err="1">
                  <a:latin typeface="#9Slide03 AmpleSoft" panose="02000000000000000000" pitchFamily="2" charset="0"/>
                  <a:ea typeface="Cambria" panose="02040503050406030204" pitchFamily="18" charset="0"/>
                </a:rPr>
                <a:t>rìa</a:t>
              </a:r>
              <a:r>
                <a:rPr lang="en-US" sz="2000" dirty="0">
                  <a:latin typeface="#9Slide03 AmpleSoft" panose="02000000000000000000" pitchFamily="2" charset="0"/>
                  <a:ea typeface="Cambria" panose="02040503050406030204" pitchFamily="18" charset="0"/>
                </a:rPr>
                <a:t> </a:t>
              </a:r>
              <a:r>
                <a:rPr lang="en-US" sz="2000" dirty="0" err="1">
                  <a:latin typeface="#9Slide03 AmpleSoft" panose="02000000000000000000" pitchFamily="2" charset="0"/>
                  <a:ea typeface="Cambria" panose="02040503050406030204" pitchFamily="18" charset="0"/>
                </a:rPr>
                <a:t>hốc</a:t>
              </a:r>
              <a:r>
                <a:rPr lang="en-US" sz="2000" dirty="0">
                  <a:latin typeface="#9Slide03 AmpleSoft" panose="02000000000000000000" pitchFamily="2" charset="0"/>
                  <a:ea typeface="Cambria" panose="02040503050406030204" pitchFamily="18" charset="0"/>
                </a:rPr>
                <a:t> </a:t>
              </a:r>
              <a:r>
                <a:rPr lang="en-US" sz="2000" dirty="0" err="1">
                  <a:latin typeface="#9Slide03 AmpleSoft" panose="02000000000000000000" pitchFamily="2" charset="0"/>
                  <a:ea typeface="Cambria" panose="02040503050406030204" pitchFamily="18" charset="0"/>
                </a:rPr>
                <a:t>đá</a:t>
              </a:r>
              <a:r>
                <a:rPr lang="en-US" sz="2000" dirty="0">
                  <a:latin typeface="#9Slide03 AmpleSoft" panose="02000000000000000000" pitchFamily="2" charset="0"/>
                  <a:ea typeface="Cambria" panose="02040503050406030204" pitchFamily="18" charset="0"/>
                </a:rPr>
                <a:t>.</a:t>
              </a:r>
              <a:endParaRPr lang="en-US" sz="2000" dirty="0">
                <a:latin typeface="#9Slide03 Arima Madurai" panose="00000500000000000000" pitchFamily="2" charset="0"/>
                <a:cs typeface="#9Slide03 Arima Madurai" panose="00000500000000000000" pitchFamily="2" charset="0"/>
              </a:endParaRPr>
            </a:p>
          </p:txBody>
        </p:sp>
      </p:grpSp>
      <p:grpSp>
        <p:nvGrpSpPr>
          <p:cNvPr id="14" name="Group 13">
            <a:extLst>
              <a:ext uri="{FF2B5EF4-FFF2-40B4-BE49-F238E27FC236}">
                <a16:creationId xmlns:a16="http://schemas.microsoft.com/office/drawing/2014/main" id="{F9C14BC7-1988-5E80-E500-49BEA4246E8C}"/>
              </a:ext>
            </a:extLst>
          </p:cNvPr>
          <p:cNvGrpSpPr/>
          <p:nvPr/>
        </p:nvGrpSpPr>
        <p:grpSpPr>
          <a:xfrm>
            <a:off x="2817384" y="2221531"/>
            <a:ext cx="2961141" cy="2929329"/>
            <a:chOff x="3065429" y="422987"/>
            <a:chExt cx="3336439" cy="3009901"/>
          </a:xfrm>
        </p:grpSpPr>
        <p:grpSp>
          <p:nvGrpSpPr>
            <p:cNvPr id="15" name="Group 14">
              <a:extLst>
                <a:ext uri="{FF2B5EF4-FFF2-40B4-BE49-F238E27FC236}">
                  <a16:creationId xmlns:a16="http://schemas.microsoft.com/office/drawing/2014/main" id="{F78DE086-F6C7-8C90-4AE3-782930626137}"/>
                </a:ext>
              </a:extLst>
            </p:cNvPr>
            <p:cNvGrpSpPr/>
            <p:nvPr/>
          </p:nvGrpSpPr>
          <p:grpSpPr>
            <a:xfrm>
              <a:off x="3124200" y="422987"/>
              <a:ext cx="3277668" cy="3009901"/>
              <a:chOff x="4783667" y="1612899"/>
              <a:chExt cx="3277668" cy="3009901"/>
            </a:xfrm>
          </p:grpSpPr>
          <p:sp>
            <p:nvSpPr>
              <p:cNvPr id="17" name="Oval 16">
                <a:extLst>
                  <a:ext uri="{FF2B5EF4-FFF2-40B4-BE49-F238E27FC236}">
                    <a16:creationId xmlns:a16="http://schemas.microsoft.com/office/drawing/2014/main" id="{208C9C80-C40B-3461-B525-08AC22F785A8}"/>
                  </a:ext>
                </a:extLst>
              </p:cNvPr>
              <p:cNvSpPr/>
              <p:nvPr/>
            </p:nvSpPr>
            <p:spPr>
              <a:xfrm>
                <a:off x="4783667" y="2997201"/>
                <a:ext cx="1761066" cy="1625599"/>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9Slide03 AmpleSoft" panose="02000000000000000000" pitchFamily="2" charset="0"/>
                </a:endParaRPr>
              </a:p>
            </p:txBody>
          </p:sp>
          <p:sp>
            <p:nvSpPr>
              <p:cNvPr id="18" name="Oval 17">
                <a:extLst>
                  <a:ext uri="{FF2B5EF4-FFF2-40B4-BE49-F238E27FC236}">
                    <a16:creationId xmlns:a16="http://schemas.microsoft.com/office/drawing/2014/main" id="{0292C12D-A3BC-9C2B-23E4-1FD0F8D25118}"/>
                  </a:ext>
                </a:extLst>
              </p:cNvPr>
              <p:cNvSpPr/>
              <p:nvPr/>
            </p:nvSpPr>
            <p:spPr>
              <a:xfrm>
                <a:off x="5516569" y="1943100"/>
                <a:ext cx="1731967" cy="1718733"/>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9Slide03 AmpleSoft" panose="02000000000000000000" pitchFamily="2" charset="0"/>
                </a:endParaRPr>
              </a:p>
            </p:txBody>
          </p:sp>
          <p:sp>
            <p:nvSpPr>
              <p:cNvPr id="19" name="Oval 18">
                <a:extLst>
                  <a:ext uri="{FF2B5EF4-FFF2-40B4-BE49-F238E27FC236}">
                    <a16:creationId xmlns:a16="http://schemas.microsoft.com/office/drawing/2014/main" id="{8680095D-1DC7-2596-99E0-768D6FABE3D5}"/>
                  </a:ext>
                </a:extLst>
              </p:cNvPr>
              <p:cNvSpPr/>
              <p:nvPr/>
            </p:nvSpPr>
            <p:spPr>
              <a:xfrm>
                <a:off x="6300269" y="2997200"/>
                <a:ext cx="1761066" cy="1625599"/>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9Slide03 AmpleSoft" panose="02000000000000000000" pitchFamily="2" charset="0"/>
                </a:endParaRPr>
              </a:p>
            </p:txBody>
          </p:sp>
          <p:sp>
            <p:nvSpPr>
              <p:cNvPr id="20" name="Rectangle 19">
                <a:extLst>
                  <a:ext uri="{FF2B5EF4-FFF2-40B4-BE49-F238E27FC236}">
                    <a16:creationId xmlns:a16="http://schemas.microsoft.com/office/drawing/2014/main" id="{45723AC0-F84E-3DBB-EE50-DCD437D86E34}"/>
                  </a:ext>
                </a:extLst>
              </p:cNvPr>
              <p:cNvSpPr/>
              <p:nvPr/>
            </p:nvSpPr>
            <p:spPr>
              <a:xfrm>
                <a:off x="5596466" y="3386667"/>
                <a:ext cx="1630367" cy="123613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9Slide03 AmpleSoft" panose="02000000000000000000" pitchFamily="2" charset="0"/>
                </a:endParaRPr>
              </a:p>
            </p:txBody>
          </p:sp>
          <p:sp>
            <p:nvSpPr>
              <p:cNvPr id="21" name="Oval 20">
                <a:extLst>
                  <a:ext uri="{FF2B5EF4-FFF2-40B4-BE49-F238E27FC236}">
                    <a16:creationId xmlns:a16="http://schemas.microsoft.com/office/drawing/2014/main" id="{3C2EABDF-964A-4180-A5B4-3914D53945F6}"/>
                  </a:ext>
                </a:extLst>
              </p:cNvPr>
              <p:cNvSpPr/>
              <p:nvPr/>
            </p:nvSpPr>
            <p:spPr>
              <a:xfrm>
                <a:off x="6216915" y="1799165"/>
                <a:ext cx="389467" cy="37253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9Slide03 AmpleSoft" panose="02000000000000000000" pitchFamily="2" charset="0"/>
                </a:endParaRPr>
              </a:p>
            </p:txBody>
          </p:sp>
          <p:sp>
            <p:nvSpPr>
              <p:cNvPr id="22" name="Arc 21">
                <a:extLst>
                  <a:ext uri="{FF2B5EF4-FFF2-40B4-BE49-F238E27FC236}">
                    <a16:creationId xmlns:a16="http://schemas.microsoft.com/office/drawing/2014/main" id="{BCFB4A69-F466-0CDB-A416-DBBFE676EBFB}"/>
                  </a:ext>
                </a:extLst>
              </p:cNvPr>
              <p:cNvSpPr/>
              <p:nvPr/>
            </p:nvSpPr>
            <p:spPr>
              <a:xfrm rot="962075">
                <a:off x="6022180" y="1612899"/>
                <a:ext cx="389467" cy="372534"/>
              </a:xfrm>
              <a:prstGeom prst="arc">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latin typeface="#9Slide03 AmpleSoft" panose="02000000000000000000" pitchFamily="2" charset="0"/>
                </a:endParaRPr>
              </a:p>
            </p:txBody>
          </p:sp>
        </p:grpSp>
        <p:sp>
          <p:nvSpPr>
            <p:cNvPr id="16" name="TextBox 15">
              <a:extLst>
                <a:ext uri="{FF2B5EF4-FFF2-40B4-BE49-F238E27FC236}">
                  <a16:creationId xmlns:a16="http://schemas.microsoft.com/office/drawing/2014/main" id="{ABB7C57A-353B-56A2-FD97-EA9664D60F73}"/>
                </a:ext>
              </a:extLst>
            </p:cNvPr>
            <p:cNvSpPr txBox="1"/>
            <p:nvPr/>
          </p:nvSpPr>
          <p:spPr>
            <a:xfrm>
              <a:off x="3065429" y="1306387"/>
              <a:ext cx="3323346" cy="1676083"/>
            </a:xfrm>
            <a:prstGeom prst="rect">
              <a:avLst/>
            </a:prstGeom>
            <a:noFill/>
          </p:spPr>
          <p:txBody>
            <a:bodyPr wrap="square" rtlCol="0">
              <a:spAutoFit/>
            </a:bodyPr>
            <a:lstStyle/>
            <a:p>
              <a:pPr algn="ctr"/>
              <a:r>
                <a:rPr lang="vi-VN" sz="2000" dirty="0">
                  <a:latin typeface="#9Slide03 AmpleSoft" panose="02000000000000000000" pitchFamily="2" charset="0"/>
                </a:rPr>
                <a:t>Cốm không</a:t>
              </a:r>
              <a:endParaRPr lang="en-US" sz="2000" dirty="0">
                <a:latin typeface="#9Slide03 AmpleSoft" panose="02000000000000000000" pitchFamily="2" charset="0"/>
              </a:endParaRPr>
            </a:p>
            <a:p>
              <a:pPr algn="ctr"/>
              <a:r>
                <a:rPr lang="vi-VN" sz="2000" dirty="0">
                  <a:latin typeface="#9Slide03 AmpleSoft" panose="02000000000000000000" pitchFamily="2" charset="0"/>
                </a:rPr>
                <a:t>phải là thức quà</a:t>
              </a:r>
              <a:endParaRPr lang="en-US" sz="2000" dirty="0">
                <a:latin typeface="#9Slide03 AmpleSoft" panose="02000000000000000000" pitchFamily="2" charset="0"/>
              </a:endParaRPr>
            </a:p>
            <a:p>
              <a:pPr algn="ctr"/>
              <a:r>
                <a:rPr lang="vi-VN" sz="2000" dirty="0">
                  <a:latin typeface="#9Slide03 AmpleSoft" panose="02000000000000000000" pitchFamily="2" charset="0"/>
                </a:rPr>
                <a:t>của người ăn vội; ăn</a:t>
              </a:r>
              <a:endParaRPr lang="en-US" sz="2000" dirty="0">
                <a:latin typeface="#9Slide03 AmpleSoft" panose="02000000000000000000" pitchFamily="2" charset="0"/>
              </a:endParaRPr>
            </a:p>
            <a:p>
              <a:pPr algn="ctr"/>
              <a:r>
                <a:rPr lang="vi-VN" sz="2000" dirty="0">
                  <a:latin typeface="#9Slide03 AmpleSoft" panose="02000000000000000000" pitchFamily="2" charset="0"/>
                </a:rPr>
                <a:t>cốm phải ăn từng chút ít, thong thả và ngẫm nghĩ.</a:t>
              </a:r>
              <a:endParaRPr lang="en-US" sz="2000" dirty="0">
                <a:latin typeface="#9Slide03 AmpleSoft" panose="02000000000000000000" pitchFamily="2" charset="0"/>
                <a:cs typeface="#9Slide03 Arima Madurai" panose="00000500000000000000" pitchFamily="2" charset="0"/>
              </a:endParaRPr>
            </a:p>
          </p:txBody>
        </p:sp>
      </p:grpSp>
      <p:grpSp>
        <p:nvGrpSpPr>
          <p:cNvPr id="1027" name="Group 1026">
            <a:extLst>
              <a:ext uri="{FF2B5EF4-FFF2-40B4-BE49-F238E27FC236}">
                <a16:creationId xmlns:a16="http://schemas.microsoft.com/office/drawing/2014/main" id="{3C7A00F1-793C-BBF2-E279-C4044D43CAB7}"/>
              </a:ext>
            </a:extLst>
          </p:cNvPr>
          <p:cNvGrpSpPr/>
          <p:nvPr/>
        </p:nvGrpSpPr>
        <p:grpSpPr>
          <a:xfrm>
            <a:off x="6292250" y="2221531"/>
            <a:ext cx="2908981" cy="2929331"/>
            <a:chOff x="3124200" y="422987"/>
            <a:chExt cx="3277668" cy="3009901"/>
          </a:xfrm>
        </p:grpSpPr>
        <p:grpSp>
          <p:nvGrpSpPr>
            <p:cNvPr id="1028" name="Group 1027">
              <a:extLst>
                <a:ext uri="{FF2B5EF4-FFF2-40B4-BE49-F238E27FC236}">
                  <a16:creationId xmlns:a16="http://schemas.microsoft.com/office/drawing/2014/main" id="{33E9D93A-51B6-7240-9850-96E9C2EAA932}"/>
                </a:ext>
              </a:extLst>
            </p:cNvPr>
            <p:cNvGrpSpPr/>
            <p:nvPr/>
          </p:nvGrpSpPr>
          <p:grpSpPr>
            <a:xfrm>
              <a:off x="3124200" y="422987"/>
              <a:ext cx="3277668" cy="3009901"/>
              <a:chOff x="4783667" y="1612899"/>
              <a:chExt cx="3277668" cy="3009901"/>
            </a:xfrm>
          </p:grpSpPr>
          <p:sp>
            <p:nvSpPr>
              <p:cNvPr id="1030" name="Oval 1029">
                <a:extLst>
                  <a:ext uri="{FF2B5EF4-FFF2-40B4-BE49-F238E27FC236}">
                    <a16:creationId xmlns:a16="http://schemas.microsoft.com/office/drawing/2014/main" id="{5B562A77-93A5-161D-0F0B-412B0B355165}"/>
                  </a:ext>
                </a:extLst>
              </p:cNvPr>
              <p:cNvSpPr/>
              <p:nvPr/>
            </p:nvSpPr>
            <p:spPr>
              <a:xfrm>
                <a:off x="4783667" y="2997201"/>
                <a:ext cx="1761066" cy="1625599"/>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9Slide03 AmpleSoft" panose="02000000000000000000" pitchFamily="2" charset="0"/>
                </a:endParaRPr>
              </a:p>
            </p:txBody>
          </p:sp>
          <p:sp>
            <p:nvSpPr>
              <p:cNvPr id="1031" name="Oval 1030">
                <a:extLst>
                  <a:ext uri="{FF2B5EF4-FFF2-40B4-BE49-F238E27FC236}">
                    <a16:creationId xmlns:a16="http://schemas.microsoft.com/office/drawing/2014/main" id="{1AD6C169-8994-DB57-1F45-5A45246D1334}"/>
                  </a:ext>
                </a:extLst>
              </p:cNvPr>
              <p:cNvSpPr/>
              <p:nvPr/>
            </p:nvSpPr>
            <p:spPr>
              <a:xfrm>
                <a:off x="5516569" y="1943100"/>
                <a:ext cx="1731967" cy="1718733"/>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9Slide03 AmpleSoft" panose="02000000000000000000" pitchFamily="2" charset="0"/>
                </a:endParaRPr>
              </a:p>
            </p:txBody>
          </p:sp>
          <p:sp>
            <p:nvSpPr>
              <p:cNvPr id="1032" name="Oval 1031">
                <a:extLst>
                  <a:ext uri="{FF2B5EF4-FFF2-40B4-BE49-F238E27FC236}">
                    <a16:creationId xmlns:a16="http://schemas.microsoft.com/office/drawing/2014/main" id="{37F6C13D-61C0-A65D-E52C-54ABBA82DD11}"/>
                  </a:ext>
                </a:extLst>
              </p:cNvPr>
              <p:cNvSpPr/>
              <p:nvPr/>
            </p:nvSpPr>
            <p:spPr>
              <a:xfrm>
                <a:off x="6300269" y="2997200"/>
                <a:ext cx="1761066" cy="1625599"/>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9Slide03 AmpleSoft" panose="02000000000000000000" pitchFamily="2" charset="0"/>
                </a:endParaRPr>
              </a:p>
            </p:txBody>
          </p:sp>
          <p:sp>
            <p:nvSpPr>
              <p:cNvPr id="1033" name="Rectangle 1032">
                <a:extLst>
                  <a:ext uri="{FF2B5EF4-FFF2-40B4-BE49-F238E27FC236}">
                    <a16:creationId xmlns:a16="http://schemas.microsoft.com/office/drawing/2014/main" id="{62EBF6AA-A707-B40D-5111-7762B26C9EC4}"/>
                  </a:ext>
                </a:extLst>
              </p:cNvPr>
              <p:cNvSpPr/>
              <p:nvPr/>
            </p:nvSpPr>
            <p:spPr>
              <a:xfrm>
                <a:off x="5596466" y="3386667"/>
                <a:ext cx="1630367" cy="123613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9Slide03 AmpleSoft" panose="02000000000000000000" pitchFamily="2" charset="0"/>
                </a:endParaRPr>
              </a:p>
            </p:txBody>
          </p:sp>
          <p:sp>
            <p:nvSpPr>
              <p:cNvPr id="1034" name="Oval 1033">
                <a:extLst>
                  <a:ext uri="{FF2B5EF4-FFF2-40B4-BE49-F238E27FC236}">
                    <a16:creationId xmlns:a16="http://schemas.microsoft.com/office/drawing/2014/main" id="{7A88C3A1-4312-1A0D-B04C-0EB784711D85}"/>
                  </a:ext>
                </a:extLst>
              </p:cNvPr>
              <p:cNvSpPr/>
              <p:nvPr/>
            </p:nvSpPr>
            <p:spPr>
              <a:xfrm>
                <a:off x="6216915" y="1799165"/>
                <a:ext cx="389467" cy="37253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9Slide03 AmpleSoft" panose="02000000000000000000" pitchFamily="2" charset="0"/>
                </a:endParaRPr>
              </a:p>
            </p:txBody>
          </p:sp>
          <p:sp>
            <p:nvSpPr>
              <p:cNvPr id="1035" name="Arc 1034">
                <a:extLst>
                  <a:ext uri="{FF2B5EF4-FFF2-40B4-BE49-F238E27FC236}">
                    <a16:creationId xmlns:a16="http://schemas.microsoft.com/office/drawing/2014/main" id="{C745A0D6-DF1B-EF96-6A94-8AE15EEAD5A4}"/>
                  </a:ext>
                </a:extLst>
              </p:cNvPr>
              <p:cNvSpPr/>
              <p:nvPr/>
            </p:nvSpPr>
            <p:spPr>
              <a:xfrm rot="962075">
                <a:off x="6022180" y="1612899"/>
                <a:ext cx="389467" cy="372534"/>
              </a:xfrm>
              <a:prstGeom prst="arc">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latin typeface="#9Slide03 AmpleSoft" panose="02000000000000000000" pitchFamily="2" charset="0"/>
                </a:endParaRPr>
              </a:p>
            </p:txBody>
          </p:sp>
        </p:grpSp>
        <p:sp>
          <p:nvSpPr>
            <p:cNvPr id="1029" name="TextBox 1028">
              <a:extLst>
                <a:ext uri="{FF2B5EF4-FFF2-40B4-BE49-F238E27FC236}">
                  <a16:creationId xmlns:a16="http://schemas.microsoft.com/office/drawing/2014/main" id="{1963B51B-E308-DE23-58A3-54FD4AAB9D29}"/>
                </a:ext>
              </a:extLst>
            </p:cNvPr>
            <p:cNvSpPr txBox="1"/>
            <p:nvPr/>
          </p:nvSpPr>
          <p:spPr>
            <a:xfrm>
              <a:off x="3131052" y="1058845"/>
              <a:ext cx="3254121" cy="2308565"/>
            </a:xfrm>
            <a:prstGeom prst="rect">
              <a:avLst/>
            </a:prstGeom>
            <a:noFill/>
          </p:spPr>
          <p:txBody>
            <a:bodyPr wrap="square" rtlCol="0">
              <a:spAutoFit/>
            </a:bodyPr>
            <a:lstStyle/>
            <a:p>
              <a:pPr algn="ctr"/>
              <a:r>
                <a:rPr lang="en-US" sz="2000" dirty="0">
                  <a:latin typeface="#9Slide03 AmpleSoft" panose="02000000000000000000" pitchFamily="2" charset="0"/>
                </a:rPr>
                <a:t>N</a:t>
              </a:r>
              <a:r>
                <a:rPr lang="vi-VN" sz="2000" dirty="0">
                  <a:latin typeface="#9Slide03 AmpleSoft" panose="02000000000000000000" pitchFamily="2" charset="0"/>
                </a:rPr>
                <a:t>hững cảnh</a:t>
              </a:r>
              <a:endParaRPr lang="en-US" sz="2000" dirty="0">
                <a:latin typeface="#9Slide03 AmpleSoft" panose="02000000000000000000" pitchFamily="2" charset="0"/>
              </a:endParaRPr>
            </a:p>
            <a:p>
              <a:pPr algn="ctr"/>
              <a:r>
                <a:rPr lang="vi-VN" sz="2000" dirty="0">
                  <a:latin typeface="#9Slide03 AmpleSoft" panose="02000000000000000000" pitchFamily="2" charset="0"/>
                </a:rPr>
                <a:t>tuyệt đẹp hiện</a:t>
              </a:r>
              <a:endParaRPr lang="en-US" sz="2000" dirty="0">
                <a:latin typeface="#9Slide03 AmpleSoft" panose="02000000000000000000" pitchFamily="2" charset="0"/>
              </a:endParaRPr>
            </a:p>
            <a:p>
              <a:pPr algn="ctr"/>
              <a:r>
                <a:rPr lang="vi-VN" sz="2000" dirty="0">
                  <a:latin typeface="#9Slide03 AmpleSoft" panose="02000000000000000000" pitchFamily="2" charset="0"/>
                </a:rPr>
                <a:t> ra: cánh đồng với </a:t>
              </a:r>
              <a:endParaRPr lang="en-US" sz="2000" dirty="0">
                <a:latin typeface="#9Slide03 AmpleSoft" panose="02000000000000000000" pitchFamily="2" charset="0"/>
              </a:endParaRPr>
            </a:p>
            <a:p>
              <a:pPr algn="ctr"/>
              <a:r>
                <a:rPr lang="vi-VN" sz="2000" dirty="0">
                  <a:latin typeface="#9Slide03 AmpleSoft" panose="02000000000000000000" pitchFamily="2" charset="0"/>
                </a:rPr>
                <a:t>những đàn trâu thung thăng gặm cỏ; dòng sông với những đoàn thuyền ngược xuôi</a:t>
              </a:r>
              <a:r>
                <a:rPr lang="en-US" sz="2000" dirty="0">
                  <a:latin typeface="#9Slide03 AmpleSoft" panose="02000000000000000000" pitchFamily="2" charset="0"/>
                </a:rPr>
                <a:t>.</a:t>
              </a:r>
              <a:endParaRPr lang="en-US" sz="2000" dirty="0">
                <a:latin typeface="#9Slide03 AmpleSoft" panose="02000000000000000000" pitchFamily="2" charset="0"/>
                <a:cs typeface="#9Slide03 Arima Madurai" panose="00000500000000000000" pitchFamily="2" charset="0"/>
              </a:endParaRPr>
            </a:p>
          </p:txBody>
        </p:sp>
      </p:grpSp>
      <p:grpSp>
        <p:nvGrpSpPr>
          <p:cNvPr id="1054" name="Group 1053">
            <a:extLst>
              <a:ext uri="{FF2B5EF4-FFF2-40B4-BE49-F238E27FC236}">
                <a16:creationId xmlns:a16="http://schemas.microsoft.com/office/drawing/2014/main" id="{436D811B-9802-6B5E-682E-C36DF22E6656}"/>
              </a:ext>
            </a:extLst>
          </p:cNvPr>
          <p:cNvGrpSpPr/>
          <p:nvPr/>
        </p:nvGrpSpPr>
        <p:grpSpPr>
          <a:xfrm>
            <a:off x="9253840" y="2259779"/>
            <a:ext cx="2909016" cy="2929330"/>
            <a:chOff x="3124161" y="422987"/>
            <a:chExt cx="3277707" cy="3009901"/>
          </a:xfrm>
        </p:grpSpPr>
        <p:grpSp>
          <p:nvGrpSpPr>
            <p:cNvPr id="1055" name="Group 1054">
              <a:extLst>
                <a:ext uri="{FF2B5EF4-FFF2-40B4-BE49-F238E27FC236}">
                  <a16:creationId xmlns:a16="http://schemas.microsoft.com/office/drawing/2014/main" id="{636B4BD0-C475-B43B-1EF7-31E2842E1807}"/>
                </a:ext>
              </a:extLst>
            </p:cNvPr>
            <p:cNvGrpSpPr/>
            <p:nvPr/>
          </p:nvGrpSpPr>
          <p:grpSpPr>
            <a:xfrm>
              <a:off x="3124200" y="422987"/>
              <a:ext cx="3277668" cy="3009901"/>
              <a:chOff x="4783667" y="1612899"/>
              <a:chExt cx="3277668" cy="3009901"/>
            </a:xfrm>
          </p:grpSpPr>
          <p:sp>
            <p:nvSpPr>
              <p:cNvPr id="1057" name="Oval 1056">
                <a:extLst>
                  <a:ext uri="{FF2B5EF4-FFF2-40B4-BE49-F238E27FC236}">
                    <a16:creationId xmlns:a16="http://schemas.microsoft.com/office/drawing/2014/main" id="{76AE3A30-B63C-ACA0-292D-CDACD0E3D91A}"/>
                  </a:ext>
                </a:extLst>
              </p:cNvPr>
              <p:cNvSpPr/>
              <p:nvPr/>
            </p:nvSpPr>
            <p:spPr>
              <a:xfrm>
                <a:off x="4783667" y="2997201"/>
                <a:ext cx="1761066" cy="1625599"/>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9Slide03 AmpleSoft" panose="02000000000000000000" pitchFamily="2" charset="0"/>
                </a:endParaRPr>
              </a:p>
            </p:txBody>
          </p:sp>
          <p:sp>
            <p:nvSpPr>
              <p:cNvPr id="1058" name="Oval 1057">
                <a:extLst>
                  <a:ext uri="{FF2B5EF4-FFF2-40B4-BE49-F238E27FC236}">
                    <a16:creationId xmlns:a16="http://schemas.microsoft.com/office/drawing/2014/main" id="{8CB5424F-566A-23C3-4B77-3FCA5A5CDFAF}"/>
                  </a:ext>
                </a:extLst>
              </p:cNvPr>
              <p:cNvSpPr/>
              <p:nvPr/>
            </p:nvSpPr>
            <p:spPr>
              <a:xfrm>
                <a:off x="5516569" y="1943100"/>
                <a:ext cx="1731967" cy="1718733"/>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9Slide03 AmpleSoft" panose="02000000000000000000" pitchFamily="2" charset="0"/>
                </a:endParaRPr>
              </a:p>
            </p:txBody>
          </p:sp>
          <p:sp>
            <p:nvSpPr>
              <p:cNvPr id="1059" name="Oval 1058">
                <a:extLst>
                  <a:ext uri="{FF2B5EF4-FFF2-40B4-BE49-F238E27FC236}">
                    <a16:creationId xmlns:a16="http://schemas.microsoft.com/office/drawing/2014/main" id="{7DC8BAFA-1D0A-7D2F-97D8-C54FF6E1D707}"/>
                  </a:ext>
                </a:extLst>
              </p:cNvPr>
              <p:cNvSpPr/>
              <p:nvPr/>
            </p:nvSpPr>
            <p:spPr>
              <a:xfrm>
                <a:off x="6300269" y="2997200"/>
                <a:ext cx="1761066" cy="1625599"/>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9Slide03 AmpleSoft" panose="02000000000000000000" pitchFamily="2" charset="0"/>
                </a:endParaRPr>
              </a:p>
            </p:txBody>
          </p:sp>
          <p:sp>
            <p:nvSpPr>
              <p:cNvPr id="1060" name="Rectangle 1059">
                <a:extLst>
                  <a:ext uri="{FF2B5EF4-FFF2-40B4-BE49-F238E27FC236}">
                    <a16:creationId xmlns:a16="http://schemas.microsoft.com/office/drawing/2014/main" id="{2AAC87A8-457D-BA6A-3F68-1D56ABC89DD2}"/>
                  </a:ext>
                </a:extLst>
              </p:cNvPr>
              <p:cNvSpPr/>
              <p:nvPr/>
            </p:nvSpPr>
            <p:spPr>
              <a:xfrm>
                <a:off x="5596466" y="3386667"/>
                <a:ext cx="1630367" cy="123613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9Slide03 AmpleSoft" panose="02000000000000000000" pitchFamily="2" charset="0"/>
                </a:endParaRPr>
              </a:p>
            </p:txBody>
          </p:sp>
          <p:sp>
            <p:nvSpPr>
              <p:cNvPr id="1061" name="Oval 1060">
                <a:extLst>
                  <a:ext uri="{FF2B5EF4-FFF2-40B4-BE49-F238E27FC236}">
                    <a16:creationId xmlns:a16="http://schemas.microsoft.com/office/drawing/2014/main" id="{BF09997C-48F7-5029-C11B-E52BB5123508}"/>
                  </a:ext>
                </a:extLst>
              </p:cNvPr>
              <p:cNvSpPr/>
              <p:nvPr/>
            </p:nvSpPr>
            <p:spPr>
              <a:xfrm>
                <a:off x="6216915" y="1799165"/>
                <a:ext cx="389467" cy="37253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9Slide03 AmpleSoft" panose="02000000000000000000" pitchFamily="2" charset="0"/>
                </a:endParaRPr>
              </a:p>
            </p:txBody>
          </p:sp>
          <p:sp>
            <p:nvSpPr>
              <p:cNvPr id="1062" name="Arc 1061">
                <a:extLst>
                  <a:ext uri="{FF2B5EF4-FFF2-40B4-BE49-F238E27FC236}">
                    <a16:creationId xmlns:a16="http://schemas.microsoft.com/office/drawing/2014/main" id="{6F981A91-9B0E-AA22-59F9-7D29B68294DC}"/>
                  </a:ext>
                </a:extLst>
              </p:cNvPr>
              <p:cNvSpPr/>
              <p:nvPr/>
            </p:nvSpPr>
            <p:spPr>
              <a:xfrm rot="962075">
                <a:off x="6022180" y="1612899"/>
                <a:ext cx="389467" cy="372534"/>
              </a:xfrm>
              <a:prstGeom prst="arc">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latin typeface="#9Slide03 AmpleSoft" panose="02000000000000000000" pitchFamily="2" charset="0"/>
                </a:endParaRPr>
              </a:p>
            </p:txBody>
          </p:sp>
        </p:grpSp>
        <p:sp>
          <p:nvSpPr>
            <p:cNvPr id="1056" name="TextBox 1055">
              <a:extLst>
                <a:ext uri="{FF2B5EF4-FFF2-40B4-BE49-F238E27FC236}">
                  <a16:creationId xmlns:a16="http://schemas.microsoft.com/office/drawing/2014/main" id="{26DA803E-D719-A90D-30B7-129EDAE70D6E}"/>
                </a:ext>
              </a:extLst>
            </p:cNvPr>
            <p:cNvSpPr txBox="1"/>
            <p:nvPr/>
          </p:nvSpPr>
          <p:spPr>
            <a:xfrm>
              <a:off x="3124161" y="1242910"/>
              <a:ext cx="3254122" cy="1992324"/>
            </a:xfrm>
            <a:prstGeom prst="rect">
              <a:avLst/>
            </a:prstGeom>
            <a:noFill/>
          </p:spPr>
          <p:txBody>
            <a:bodyPr wrap="square" rtlCol="0">
              <a:spAutoFit/>
            </a:bodyPr>
            <a:lstStyle/>
            <a:p>
              <a:pPr algn="ctr"/>
              <a:r>
                <a:rPr lang="vi-VN" sz="2000" dirty="0">
                  <a:latin typeface="#9Slide03 AmpleSoft" panose="02000000000000000000" pitchFamily="2" charset="0"/>
                </a:rPr>
                <a:t>Chị Thu </a:t>
              </a:r>
              <a:r>
                <a:rPr lang="en-US" sz="2000" dirty="0" err="1">
                  <a:latin typeface="#9Slide03 AmpleSoft" panose="02000000000000000000" pitchFamily="2" charset="0"/>
                </a:rPr>
                <a:t>làm</a:t>
              </a:r>
              <a:endParaRPr lang="en-US" sz="2000" dirty="0">
                <a:latin typeface="#9Slide03 AmpleSoft" panose="02000000000000000000" pitchFamily="2" charset="0"/>
              </a:endParaRPr>
            </a:p>
            <a:p>
              <a:pPr algn="ctr"/>
              <a:r>
                <a:rPr lang="en-US" sz="2000" dirty="0">
                  <a:latin typeface="#9Slide03 AmpleSoft" panose="02000000000000000000" pitchFamily="2" charset="0"/>
                </a:rPr>
                <a:t> </a:t>
              </a:r>
              <a:r>
                <a:rPr lang="en-US" sz="2000" dirty="0" err="1">
                  <a:latin typeface="#9Slide03 AmpleSoft" panose="02000000000000000000" pitchFamily="2" charset="0"/>
                </a:rPr>
                <a:t>rất</a:t>
              </a:r>
              <a:r>
                <a:rPr lang="en-US" sz="2000" dirty="0">
                  <a:latin typeface="#9Slide03 AmpleSoft" panose="02000000000000000000" pitchFamily="2" charset="0"/>
                </a:rPr>
                <a:t> </a:t>
              </a:r>
              <a:r>
                <a:rPr lang="en-US" sz="2000" dirty="0" err="1">
                  <a:latin typeface="#9Slide03 AmpleSoft" panose="02000000000000000000" pitchFamily="2" charset="0"/>
                </a:rPr>
                <a:t>nhiều</a:t>
              </a:r>
              <a:r>
                <a:rPr lang="en-US" sz="2000" dirty="0">
                  <a:latin typeface="#9Slide03 AmpleSoft" panose="02000000000000000000" pitchFamily="2" charset="0"/>
                </a:rPr>
                <a:t> </a:t>
              </a:r>
              <a:r>
                <a:rPr lang="en-US" sz="2000" dirty="0" err="1">
                  <a:latin typeface="#9Slide03 AmpleSoft" panose="02000000000000000000" pitchFamily="2" charset="0"/>
                </a:rPr>
                <a:t>việc</a:t>
              </a:r>
              <a:r>
                <a:rPr lang="en-US" sz="2000" dirty="0">
                  <a:latin typeface="#9Slide03 AmpleSoft" panose="02000000000000000000" pitchFamily="2" charset="0"/>
                </a:rPr>
                <a:t>: </a:t>
              </a:r>
            </a:p>
            <a:p>
              <a:pPr algn="ctr"/>
              <a:r>
                <a:rPr lang="vi-VN" sz="2000" dirty="0">
                  <a:latin typeface="#9Slide03 AmpleSoft" panose="02000000000000000000" pitchFamily="2" charset="0"/>
                </a:rPr>
                <a:t>làm chị nuôi tần tảo </a:t>
              </a:r>
              <a:endParaRPr lang="en-US" sz="2000" dirty="0">
                <a:latin typeface="#9Slide03 AmpleSoft" panose="02000000000000000000" pitchFamily="2" charset="0"/>
              </a:endParaRPr>
            </a:p>
            <a:p>
              <a:pPr algn="ctr"/>
              <a:r>
                <a:rPr lang="vi-VN" sz="2000" dirty="0">
                  <a:latin typeface="#9Slide03 AmpleSoft" panose="02000000000000000000" pitchFamily="2" charset="0"/>
                </a:rPr>
                <a:t>nấu cơm cho anh em; làm hộ lí dịu dàng</a:t>
              </a:r>
              <a:r>
                <a:rPr lang="en-US" sz="2000" dirty="0">
                  <a:latin typeface="#9Slide03 AmpleSoft" panose="02000000000000000000" pitchFamily="2" charset="0"/>
                </a:rPr>
                <a:t> </a:t>
              </a:r>
              <a:r>
                <a:rPr lang="vi-VN" sz="2000" dirty="0">
                  <a:latin typeface="#9Slide03 AmpleSoft" panose="02000000000000000000" pitchFamily="2" charset="0"/>
                </a:rPr>
                <a:t>chăm sóc anh em</a:t>
              </a:r>
              <a:r>
                <a:rPr lang="en-US" sz="2000" dirty="0">
                  <a:latin typeface="#9Slide03 AmpleSoft" panose="02000000000000000000" pitchFamily="2" charset="0"/>
                </a:rPr>
                <a:t> </a:t>
              </a:r>
              <a:r>
                <a:rPr lang="vi-VN" sz="2000" dirty="0">
                  <a:latin typeface="#9Slide03 AmpleSoft" panose="02000000000000000000" pitchFamily="2" charset="0"/>
                </a:rPr>
                <a:t>bị thương</a:t>
              </a:r>
              <a:r>
                <a:rPr lang="en-US" sz="2000" dirty="0">
                  <a:latin typeface="#9Slide03 AmpleSoft" panose="02000000000000000000" pitchFamily="2" charset="0"/>
                </a:rPr>
                <a:t>.</a:t>
              </a:r>
              <a:endParaRPr lang="en-US" sz="2000" dirty="0">
                <a:latin typeface="#9Slide03 AmpleSoft" panose="02000000000000000000" pitchFamily="2" charset="0"/>
                <a:cs typeface="#9Slide03 Arima Madurai" panose="00000500000000000000" pitchFamily="2" charset="0"/>
              </a:endParaRPr>
            </a:p>
          </p:txBody>
        </p:sp>
      </p:grpSp>
    </p:spTree>
    <p:extLst>
      <p:ext uri="{BB962C8B-B14F-4D97-AF65-F5344CB8AC3E}">
        <p14:creationId xmlns:p14="http://schemas.microsoft.com/office/powerpoint/2010/main" val="321215982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barn(inVertical)">
                                      <p:cBhvr>
                                        <p:cTn id="22" dur="500"/>
                                        <p:tgtEl>
                                          <p:spTgt spid="102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54"/>
                                        </p:tgtEl>
                                        <p:attrNameLst>
                                          <p:attrName>style.visibility</p:attrName>
                                        </p:attrNameLst>
                                      </p:cBhvr>
                                      <p:to>
                                        <p:strVal val="visible"/>
                                      </p:to>
                                    </p:set>
                                    <p:animEffect transition="in" filter="barn(inVertical)">
                                      <p:cBhvr>
                                        <p:cTn id="27" dur="500"/>
                                        <p:tgtEl>
                                          <p:spTgt spid="105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45"/>
                                        </p:tgtEl>
                                        <p:attrNameLst>
                                          <p:attrName>style.visibility</p:attrName>
                                        </p:attrNameLst>
                                      </p:cBhvr>
                                      <p:to>
                                        <p:strVal val="visible"/>
                                      </p:to>
                                    </p:set>
                                    <p:animEffect transition="in" filter="barn(inVertical)">
                                      <p:cBhvr>
                                        <p:cTn id="32" dur="500"/>
                                        <p:tgtEl>
                                          <p:spTgt spid="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3F6617-B8CB-BD90-5E0B-6A3EC2094EC3}"/>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C9CF807D-6466-070D-588E-433530E31282}"/>
              </a:ext>
            </a:extLst>
          </p:cNvPr>
          <p:cNvPicPr>
            <a:picLocks noChangeAspect="1"/>
          </p:cNvPicPr>
          <p:nvPr/>
        </p:nvPicPr>
        <p:blipFill rotWithShape="1">
          <a:blip r:embed="rId4"/>
          <a:srcRect l="50000" t="5875"/>
          <a:stretch/>
        </p:blipFill>
        <p:spPr>
          <a:xfrm rot="472847">
            <a:off x="4979480" y="1750852"/>
            <a:ext cx="2668467" cy="5023420"/>
          </a:xfrm>
          <a:prstGeom prst="rect">
            <a:avLst/>
          </a:prstGeom>
        </p:spPr>
      </p:pic>
      <p:pic>
        <p:nvPicPr>
          <p:cNvPr id="4" name="图片 7" descr="920d2a7ea743b721e3ab78c8e690368e">
            <a:extLst>
              <a:ext uri="{FF2B5EF4-FFF2-40B4-BE49-F238E27FC236}">
                <a16:creationId xmlns:a16="http://schemas.microsoft.com/office/drawing/2014/main" id="{3D70023F-79F8-A75D-5450-6CB3B6000C18}"/>
              </a:ext>
            </a:extLst>
          </p:cNvPr>
          <p:cNvPicPr>
            <a:picLocks noChangeAspect="1"/>
          </p:cNvPicPr>
          <p:nvPr/>
        </p:nvPicPr>
        <p:blipFill>
          <a:blip r:embed="rId5"/>
          <a:stretch>
            <a:fillRect/>
          </a:stretch>
        </p:blipFill>
        <p:spPr>
          <a:xfrm>
            <a:off x="0" y="639581"/>
            <a:ext cx="5016709" cy="6218419"/>
          </a:xfrm>
          <a:prstGeom prst="rect">
            <a:avLst/>
          </a:prstGeom>
        </p:spPr>
      </p:pic>
      <p:sp>
        <p:nvSpPr>
          <p:cNvPr id="5" name="Subtitle 1">
            <a:extLst>
              <a:ext uri="{FF2B5EF4-FFF2-40B4-BE49-F238E27FC236}">
                <a16:creationId xmlns:a16="http://schemas.microsoft.com/office/drawing/2014/main" id="{BC16784E-8ADD-BC64-47B9-9138920F58FA}"/>
              </a:ext>
            </a:extLst>
          </p:cNvPr>
          <p:cNvSpPr txBox="1">
            <a:spLocks/>
          </p:cNvSpPr>
          <p:nvPr/>
        </p:nvSpPr>
        <p:spPr>
          <a:xfrm>
            <a:off x="1416298" y="213561"/>
            <a:ext cx="9359401" cy="63097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FF0000"/>
                </a:solidFill>
                <a:latin typeface="#9Slide07 SVNA Love Of Thunder" panose="02040603050506020204" pitchFamily="18" charset="0"/>
                <a:ea typeface="Cambria" panose="02040503050406030204" pitchFamily="18" charset="0"/>
              </a:rPr>
              <a:t>Công</a:t>
            </a:r>
            <a:r>
              <a:rPr lang="en-US" sz="3200" dirty="0">
                <a:solidFill>
                  <a:srgbClr val="FF0000"/>
                </a:solidFill>
                <a:latin typeface="#9Slide07 SVNA Love Of Thunder" panose="02040603050506020204" pitchFamily="18" charset="0"/>
                <a:ea typeface="Cambria" panose="02040503050406030204" pitchFamily="18" charset="0"/>
              </a:rPr>
              <a:t> </a:t>
            </a:r>
            <a:r>
              <a:rPr lang="en-US" sz="3200" dirty="0" err="1">
                <a:solidFill>
                  <a:srgbClr val="FF0000"/>
                </a:solidFill>
                <a:latin typeface="#9Slide07 SVNA Love Of Thunder" panose="02040603050506020204" pitchFamily="18" charset="0"/>
                <a:ea typeface="Cambria" panose="02040503050406030204" pitchFamily="18" charset="0"/>
              </a:rPr>
              <a:t>dụng</a:t>
            </a:r>
            <a:r>
              <a:rPr lang="en-US" sz="3200" dirty="0">
                <a:solidFill>
                  <a:srgbClr val="FF0000"/>
                </a:solidFill>
                <a:latin typeface="#9Slide07 SVNA Love Of Thunder" panose="02040603050506020204" pitchFamily="18" charset="0"/>
                <a:ea typeface="Cambria" panose="02040503050406030204" pitchFamily="18" charset="0"/>
              </a:rPr>
              <a:t> </a:t>
            </a:r>
            <a:r>
              <a:rPr lang="en-US" sz="3200" dirty="0" err="1">
                <a:solidFill>
                  <a:srgbClr val="FF0000"/>
                </a:solidFill>
                <a:latin typeface="#9Slide07 SVNA Love Of Thunder" panose="02040603050506020204" pitchFamily="18" charset="0"/>
                <a:ea typeface="Cambria" panose="02040503050406030204" pitchFamily="18" charset="0"/>
              </a:rPr>
              <a:t>của</a:t>
            </a:r>
            <a:r>
              <a:rPr lang="en-US" sz="3200" dirty="0">
                <a:solidFill>
                  <a:srgbClr val="FF0000"/>
                </a:solidFill>
                <a:latin typeface="#9Slide07 SVNA Love Of Thunder" panose="02040603050506020204" pitchFamily="18" charset="0"/>
                <a:ea typeface="Cambria" panose="02040503050406030204" pitchFamily="18" charset="0"/>
              </a:rPr>
              <a:t> </a:t>
            </a:r>
            <a:r>
              <a:rPr lang="en-US" sz="3200" dirty="0" err="1">
                <a:solidFill>
                  <a:srgbClr val="FF0000"/>
                </a:solidFill>
                <a:latin typeface="#9Slide07 SVNA Love Of Thunder" panose="02040603050506020204" pitchFamily="18" charset="0"/>
                <a:ea typeface="Cambria" panose="02040503050406030204" pitchFamily="18" charset="0"/>
              </a:rPr>
              <a:t>dấu</a:t>
            </a:r>
            <a:r>
              <a:rPr lang="en-US" sz="3200" dirty="0">
                <a:solidFill>
                  <a:srgbClr val="FF0000"/>
                </a:solidFill>
                <a:latin typeface="#9Slide07 SVNA Love Of Thunder" panose="02040603050506020204" pitchFamily="18" charset="0"/>
                <a:ea typeface="Cambria" panose="02040503050406030204" pitchFamily="18" charset="0"/>
              </a:rPr>
              <a:t> </a:t>
            </a:r>
            <a:r>
              <a:rPr lang="en-US" sz="3200" dirty="0" err="1">
                <a:solidFill>
                  <a:srgbClr val="FF0000"/>
                </a:solidFill>
                <a:latin typeface="#9Slide07 SVNA Love Of Thunder" panose="02040603050506020204" pitchFamily="18" charset="0"/>
                <a:ea typeface="Cambria" panose="02040503050406030204" pitchFamily="18" charset="0"/>
              </a:rPr>
              <a:t>chấm</a:t>
            </a:r>
            <a:r>
              <a:rPr lang="en-US" sz="3200" dirty="0">
                <a:solidFill>
                  <a:srgbClr val="FF0000"/>
                </a:solidFill>
                <a:latin typeface="#9Slide07 SVNA Love Of Thunder" panose="02040603050506020204" pitchFamily="18" charset="0"/>
                <a:ea typeface="Cambria" panose="02040503050406030204" pitchFamily="18" charset="0"/>
              </a:rPr>
              <a:t> </a:t>
            </a:r>
            <a:r>
              <a:rPr lang="en-US" sz="3200" dirty="0" err="1">
                <a:solidFill>
                  <a:srgbClr val="FF0000"/>
                </a:solidFill>
                <a:latin typeface="#9Slide07 SVNA Love Of Thunder" panose="02040603050506020204" pitchFamily="18" charset="0"/>
                <a:ea typeface="Cambria" panose="02040503050406030204" pitchFamily="18" charset="0"/>
              </a:rPr>
              <a:t>phẩy</a:t>
            </a:r>
            <a:endParaRPr lang="vi-VN" sz="3200" dirty="0">
              <a:solidFill>
                <a:srgbClr val="FF0000"/>
              </a:solidFill>
              <a:latin typeface="Cambria" panose="02040503050406030204" pitchFamily="18" charset="0"/>
              <a:ea typeface="Cambria" panose="02040503050406030204" pitchFamily="18" charset="0"/>
            </a:endParaRPr>
          </a:p>
        </p:txBody>
      </p:sp>
      <p:pic>
        <p:nvPicPr>
          <p:cNvPr id="6" name="图片 7" descr="920d2a7ea743b721e3ab78c8e690368e">
            <a:extLst>
              <a:ext uri="{FF2B5EF4-FFF2-40B4-BE49-F238E27FC236}">
                <a16:creationId xmlns:a16="http://schemas.microsoft.com/office/drawing/2014/main" id="{508BA88F-8F0B-3513-9ED1-FEF6AA18B84F}"/>
              </a:ext>
            </a:extLst>
          </p:cNvPr>
          <p:cNvPicPr>
            <a:picLocks noChangeAspect="1"/>
          </p:cNvPicPr>
          <p:nvPr/>
        </p:nvPicPr>
        <p:blipFill>
          <a:blip r:embed="rId5"/>
          <a:stretch>
            <a:fillRect/>
          </a:stretch>
        </p:blipFill>
        <p:spPr>
          <a:xfrm>
            <a:off x="6785548" y="639581"/>
            <a:ext cx="5406448" cy="6218419"/>
          </a:xfrm>
          <a:prstGeom prst="rect">
            <a:avLst/>
          </a:prstGeom>
        </p:spPr>
      </p:pic>
      <p:sp>
        <p:nvSpPr>
          <p:cNvPr id="7" name="Subtitle 1">
            <a:extLst>
              <a:ext uri="{FF2B5EF4-FFF2-40B4-BE49-F238E27FC236}">
                <a16:creationId xmlns:a16="http://schemas.microsoft.com/office/drawing/2014/main" id="{560CD63D-8C25-0692-B868-9EE4E3F15A67}"/>
              </a:ext>
            </a:extLst>
          </p:cNvPr>
          <p:cNvSpPr txBox="1">
            <a:spLocks/>
          </p:cNvSpPr>
          <p:nvPr/>
        </p:nvSpPr>
        <p:spPr>
          <a:xfrm>
            <a:off x="569626" y="1500591"/>
            <a:ext cx="3695809" cy="256793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3000"/>
              <a:buFont typeface="Nunito"/>
              <a:buNone/>
              <a:defRPr sz="3000"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3000"/>
              <a:buFont typeface="Nunito"/>
              <a:buNone/>
              <a:defRPr sz="3000" b="0" i="0" u="none" strike="noStrike" cap="none">
                <a:solidFill>
                  <a:schemeClr val="dk1"/>
                </a:solidFill>
                <a:latin typeface="Nunito"/>
                <a:ea typeface="Nunito"/>
                <a:cs typeface="Nunito"/>
                <a:sym typeface="Nunito"/>
              </a:defRPr>
            </a:lvl2pPr>
            <a:lvl3pPr marL="1371600" marR="0" lvl="2" indent="-317500" algn="ctr" rtl="0">
              <a:lnSpc>
                <a:spcPct val="100000"/>
              </a:lnSpc>
              <a:spcBef>
                <a:spcPts val="0"/>
              </a:spcBef>
              <a:spcAft>
                <a:spcPts val="0"/>
              </a:spcAft>
              <a:buClr>
                <a:schemeClr val="dk1"/>
              </a:buClr>
              <a:buSzPts val="3000"/>
              <a:buFont typeface="Nunito"/>
              <a:buNone/>
              <a:defRPr sz="3000" b="0" i="0" u="none" strike="noStrike" cap="none">
                <a:solidFill>
                  <a:schemeClr val="dk1"/>
                </a:solidFill>
                <a:latin typeface="Nunito"/>
                <a:ea typeface="Nunito"/>
                <a:cs typeface="Nunito"/>
                <a:sym typeface="Nunito"/>
              </a:defRPr>
            </a:lvl3pPr>
            <a:lvl4pPr marL="1828800" marR="0" lvl="3" indent="-317500" algn="ctr" rtl="0">
              <a:lnSpc>
                <a:spcPct val="100000"/>
              </a:lnSpc>
              <a:spcBef>
                <a:spcPts val="0"/>
              </a:spcBef>
              <a:spcAft>
                <a:spcPts val="0"/>
              </a:spcAft>
              <a:buClr>
                <a:schemeClr val="dk1"/>
              </a:buClr>
              <a:buSzPts val="3000"/>
              <a:buFont typeface="Nunito"/>
              <a:buNone/>
              <a:defRPr sz="3000" b="0" i="0" u="none" strike="noStrike" cap="none">
                <a:solidFill>
                  <a:schemeClr val="dk1"/>
                </a:solidFill>
                <a:latin typeface="Nunito"/>
                <a:ea typeface="Nunito"/>
                <a:cs typeface="Nunito"/>
                <a:sym typeface="Nunito"/>
              </a:defRPr>
            </a:lvl4pPr>
            <a:lvl5pPr marL="2286000" marR="0" lvl="4" indent="-317500" algn="ctr" rtl="0">
              <a:lnSpc>
                <a:spcPct val="100000"/>
              </a:lnSpc>
              <a:spcBef>
                <a:spcPts val="0"/>
              </a:spcBef>
              <a:spcAft>
                <a:spcPts val="0"/>
              </a:spcAft>
              <a:buClr>
                <a:schemeClr val="dk1"/>
              </a:buClr>
              <a:buSzPts val="3000"/>
              <a:buFont typeface="Nunito"/>
              <a:buNone/>
              <a:defRPr sz="3000" b="0" i="0" u="none" strike="noStrike" cap="none">
                <a:solidFill>
                  <a:schemeClr val="dk1"/>
                </a:solidFill>
                <a:latin typeface="Nunito"/>
                <a:ea typeface="Nunito"/>
                <a:cs typeface="Nunito"/>
                <a:sym typeface="Nunito"/>
              </a:defRPr>
            </a:lvl5pPr>
            <a:lvl6pPr marL="2743200" marR="0" lvl="5" indent="-317500" algn="ctr" rtl="0">
              <a:lnSpc>
                <a:spcPct val="100000"/>
              </a:lnSpc>
              <a:spcBef>
                <a:spcPts val="0"/>
              </a:spcBef>
              <a:spcAft>
                <a:spcPts val="0"/>
              </a:spcAft>
              <a:buClr>
                <a:schemeClr val="dk1"/>
              </a:buClr>
              <a:buSzPts val="3000"/>
              <a:buFont typeface="Nunito"/>
              <a:buNone/>
              <a:defRPr sz="3000" b="0" i="0" u="none" strike="noStrike" cap="none">
                <a:solidFill>
                  <a:schemeClr val="dk1"/>
                </a:solidFill>
                <a:latin typeface="Nunito"/>
                <a:ea typeface="Nunito"/>
                <a:cs typeface="Nunito"/>
                <a:sym typeface="Nunito"/>
              </a:defRPr>
            </a:lvl6pPr>
            <a:lvl7pPr marL="3200400" marR="0" lvl="6" indent="-317500" algn="ctr" rtl="0">
              <a:lnSpc>
                <a:spcPct val="100000"/>
              </a:lnSpc>
              <a:spcBef>
                <a:spcPts val="0"/>
              </a:spcBef>
              <a:spcAft>
                <a:spcPts val="0"/>
              </a:spcAft>
              <a:buClr>
                <a:schemeClr val="dk1"/>
              </a:buClr>
              <a:buSzPts val="3000"/>
              <a:buFont typeface="Nunito"/>
              <a:buNone/>
              <a:defRPr sz="3000" b="0" i="0" u="none" strike="noStrike" cap="none">
                <a:solidFill>
                  <a:schemeClr val="dk1"/>
                </a:solidFill>
                <a:latin typeface="Nunito"/>
                <a:ea typeface="Nunito"/>
                <a:cs typeface="Nunito"/>
                <a:sym typeface="Nunito"/>
              </a:defRPr>
            </a:lvl7pPr>
            <a:lvl8pPr marL="3657600" marR="0" lvl="7" indent="-317500" algn="ctr" rtl="0">
              <a:lnSpc>
                <a:spcPct val="100000"/>
              </a:lnSpc>
              <a:spcBef>
                <a:spcPts val="0"/>
              </a:spcBef>
              <a:spcAft>
                <a:spcPts val="0"/>
              </a:spcAft>
              <a:buClr>
                <a:schemeClr val="dk1"/>
              </a:buClr>
              <a:buSzPts val="3000"/>
              <a:buFont typeface="Nunito"/>
              <a:buNone/>
              <a:defRPr sz="3000" b="0" i="0" u="none" strike="noStrike" cap="none">
                <a:solidFill>
                  <a:schemeClr val="dk1"/>
                </a:solidFill>
                <a:latin typeface="Nunito"/>
                <a:ea typeface="Nunito"/>
                <a:cs typeface="Nunito"/>
                <a:sym typeface="Nunito"/>
              </a:defRPr>
            </a:lvl8pPr>
            <a:lvl9pPr marL="4114800" marR="0" lvl="8" indent="-317500" algn="ctr" rtl="0">
              <a:lnSpc>
                <a:spcPct val="100000"/>
              </a:lnSpc>
              <a:spcBef>
                <a:spcPts val="0"/>
              </a:spcBef>
              <a:spcAft>
                <a:spcPts val="0"/>
              </a:spcAft>
              <a:buClr>
                <a:schemeClr val="dk1"/>
              </a:buClr>
              <a:buSzPts val="3000"/>
              <a:buFont typeface="Nunito"/>
              <a:buNone/>
              <a:defRPr sz="3000" b="0" i="0" u="none" strike="noStrike" cap="none">
                <a:solidFill>
                  <a:schemeClr val="dk1"/>
                </a:solidFill>
                <a:latin typeface="Nunito"/>
                <a:ea typeface="Nunito"/>
                <a:cs typeface="Nunito"/>
                <a:sym typeface="Nunito"/>
              </a:defRPr>
            </a:lvl9pPr>
          </a:lstStyle>
          <a:p>
            <a:pPr marL="152396" indent="0" algn="just"/>
            <a:r>
              <a:rPr lang="en-US" sz="2933" dirty="0" err="1">
                <a:solidFill>
                  <a:srgbClr val="0070C0"/>
                </a:solidFill>
                <a:latin typeface="#9Slide03 AmpleSoft" panose="02000000000000000000" pitchFamily="2" charset="0"/>
                <a:ea typeface="Cambria" panose="02040503050406030204" pitchFamily="18" charset="0"/>
              </a:rPr>
              <a:t>Đánh</a:t>
            </a:r>
            <a:r>
              <a:rPr lang="en-US" sz="2933" dirty="0">
                <a:solidFill>
                  <a:srgbClr val="0070C0"/>
                </a:solidFill>
                <a:latin typeface="#9Slide03 AmpleSoft" panose="02000000000000000000" pitchFamily="2" charset="0"/>
                <a:ea typeface="Cambria" panose="02040503050406030204" pitchFamily="18" charset="0"/>
              </a:rPr>
              <a:t> </a:t>
            </a:r>
            <a:r>
              <a:rPr lang="en-US" sz="2933" dirty="0" err="1">
                <a:solidFill>
                  <a:srgbClr val="0070C0"/>
                </a:solidFill>
                <a:latin typeface="#9Slide03 AmpleSoft" panose="02000000000000000000" pitchFamily="2" charset="0"/>
                <a:ea typeface="Cambria" panose="02040503050406030204" pitchFamily="18" charset="0"/>
              </a:rPr>
              <a:t>dấu</a:t>
            </a:r>
            <a:r>
              <a:rPr lang="en-US" sz="2933" dirty="0">
                <a:solidFill>
                  <a:srgbClr val="0070C0"/>
                </a:solidFill>
                <a:latin typeface="#9Slide03 AmpleSoft" panose="02000000000000000000" pitchFamily="2" charset="0"/>
                <a:ea typeface="Cambria" panose="02040503050406030204" pitchFamily="18" charset="0"/>
              </a:rPr>
              <a:t> </a:t>
            </a:r>
            <a:r>
              <a:rPr lang="en-US" sz="2933" dirty="0" err="1">
                <a:solidFill>
                  <a:srgbClr val="0070C0"/>
                </a:solidFill>
                <a:latin typeface="#9Slide03 AmpleSoft" panose="02000000000000000000" pitchFamily="2" charset="0"/>
                <a:ea typeface="Cambria" panose="02040503050406030204" pitchFamily="18" charset="0"/>
              </a:rPr>
              <a:t>các</a:t>
            </a:r>
            <a:r>
              <a:rPr lang="en-US" sz="2933" dirty="0">
                <a:solidFill>
                  <a:srgbClr val="0070C0"/>
                </a:solidFill>
                <a:latin typeface="#9Slide03 AmpleSoft" panose="02000000000000000000" pitchFamily="2" charset="0"/>
                <a:ea typeface="Cambria" panose="02040503050406030204" pitchFamily="18" charset="0"/>
              </a:rPr>
              <a:t> </a:t>
            </a:r>
            <a:r>
              <a:rPr lang="en-US" sz="2933" dirty="0" err="1">
                <a:solidFill>
                  <a:srgbClr val="0070C0"/>
                </a:solidFill>
                <a:latin typeface="#9Slide03 AmpleSoft" panose="02000000000000000000" pitchFamily="2" charset="0"/>
                <a:ea typeface="Cambria" panose="02040503050406030204" pitchFamily="18" charset="0"/>
              </a:rPr>
              <a:t>vế</a:t>
            </a:r>
            <a:r>
              <a:rPr lang="en-US" sz="2933" dirty="0">
                <a:solidFill>
                  <a:srgbClr val="0070C0"/>
                </a:solidFill>
                <a:latin typeface="#9Slide03 AmpleSoft" panose="02000000000000000000" pitchFamily="2" charset="0"/>
                <a:ea typeface="Cambria" panose="02040503050406030204" pitchFamily="18" charset="0"/>
              </a:rPr>
              <a:t> trong </a:t>
            </a:r>
            <a:r>
              <a:rPr lang="en-US" sz="2933" dirty="0" err="1">
                <a:solidFill>
                  <a:srgbClr val="0070C0"/>
                </a:solidFill>
                <a:latin typeface="#9Slide03 AmpleSoft" panose="02000000000000000000" pitchFamily="2" charset="0"/>
                <a:ea typeface="Cambria" panose="02040503050406030204" pitchFamily="18" charset="0"/>
              </a:rPr>
              <a:t>một</a:t>
            </a:r>
            <a:r>
              <a:rPr lang="en-US" sz="2933" dirty="0">
                <a:solidFill>
                  <a:srgbClr val="0070C0"/>
                </a:solidFill>
                <a:latin typeface="#9Slide03 AmpleSoft" panose="02000000000000000000" pitchFamily="2" charset="0"/>
                <a:ea typeface="Cambria" panose="02040503050406030204" pitchFamily="18" charset="0"/>
              </a:rPr>
              <a:t> </a:t>
            </a:r>
            <a:r>
              <a:rPr lang="en-US" sz="2933" dirty="0" err="1">
                <a:solidFill>
                  <a:srgbClr val="0070C0"/>
                </a:solidFill>
                <a:latin typeface="#9Slide03 AmpleSoft" panose="02000000000000000000" pitchFamily="2" charset="0"/>
                <a:ea typeface="Cambria" panose="02040503050406030204" pitchFamily="18" charset="0"/>
              </a:rPr>
              <a:t>câu</a:t>
            </a:r>
            <a:r>
              <a:rPr lang="en-US" sz="2933" dirty="0">
                <a:solidFill>
                  <a:srgbClr val="0070C0"/>
                </a:solidFill>
                <a:latin typeface="#9Slide03 AmpleSoft" panose="02000000000000000000" pitchFamily="2" charset="0"/>
                <a:ea typeface="Cambria" panose="02040503050406030204" pitchFamily="18" charset="0"/>
              </a:rPr>
              <a:t> </a:t>
            </a:r>
            <a:r>
              <a:rPr lang="en-US" sz="2933" dirty="0" err="1">
                <a:solidFill>
                  <a:srgbClr val="0070C0"/>
                </a:solidFill>
                <a:latin typeface="#9Slide03 AmpleSoft" panose="02000000000000000000" pitchFamily="2" charset="0"/>
                <a:ea typeface="Cambria" panose="02040503050406030204" pitchFamily="18" charset="0"/>
              </a:rPr>
              <a:t>ghép</a:t>
            </a:r>
            <a:r>
              <a:rPr lang="en-US" sz="2933" dirty="0">
                <a:solidFill>
                  <a:srgbClr val="0070C0"/>
                </a:solidFill>
                <a:latin typeface="#9Slide03 AmpleSoft" panose="02000000000000000000" pitchFamily="2" charset="0"/>
                <a:ea typeface="Cambria" panose="02040503050406030204" pitchFamily="18" charset="0"/>
              </a:rPr>
              <a:t> có </a:t>
            </a:r>
            <a:r>
              <a:rPr lang="en-US" sz="2933" dirty="0" err="1">
                <a:solidFill>
                  <a:srgbClr val="0070C0"/>
                </a:solidFill>
                <a:latin typeface="#9Slide03 AmpleSoft" panose="02000000000000000000" pitchFamily="2" charset="0"/>
                <a:ea typeface="Cambria" panose="02040503050406030204" pitchFamily="18" charset="0"/>
              </a:rPr>
              <a:t>cấu</a:t>
            </a:r>
            <a:r>
              <a:rPr lang="en-US" sz="2933" dirty="0">
                <a:solidFill>
                  <a:srgbClr val="0070C0"/>
                </a:solidFill>
                <a:latin typeface="#9Slide03 AmpleSoft" panose="02000000000000000000" pitchFamily="2" charset="0"/>
                <a:ea typeface="Cambria" panose="02040503050406030204" pitchFamily="18" charset="0"/>
              </a:rPr>
              <a:t> </a:t>
            </a:r>
            <a:r>
              <a:rPr lang="en-US" sz="2933" dirty="0" err="1">
                <a:solidFill>
                  <a:srgbClr val="0070C0"/>
                </a:solidFill>
                <a:latin typeface="#9Slide03 AmpleSoft" panose="02000000000000000000" pitchFamily="2" charset="0"/>
                <a:ea typeface="Cambria" panose="02040503050406030204" pitchFamily="18" charset="0"/>
              </a:rPr>
              <a:t>tạo</a:t>
            </a:r>
            <a:r>
              <a:rPr lang="en-US" sz="2933" dirty="0">
                <a:solidFill>
                  <a:srgbClr val="0070C0"/>
                </a:solidFill>
                <a:latin typeface="#9Slide03 AmpleSoft" panose="02000000000000000000" pitchFamily="2" charset="0"/>
                <a:ea typeface="Cambria" panose="02040503050406030204" pitchFamily="18" charset="0"/>
              </a:rPr>
              <a:t> </a:t>
            </a:r>
            <a:r>
              <a:rPr lang="en-US" sz="2933" dirty="0" err="1">
                <a:solidFill>
                  <a:srgbClr val="0070C0"/>
                </a:solidFill>
                <a:latin typeface="#9Slide03 AmpleSoft" panose="02000000000000000000" pitchFamily="2" charset="0"/>
                <a:ea typeface="Cambria" panose="02040503050406030204" pitchFamily="18" charset="0"/>
              </a:rPr>
              <a:t>phức</a:t>
            </a:r>
            <a:r>
              <a:rPr lang="en-US" sz="2933" dirty="0">
                <a:solidFill>
                  <a:srgbClr val="0070C0"/>
                </a:solidFill>
                <a:latin typeface="#9Slide03 AmpleSoft" panose="02000000000000000000" pitchFamily="2" charset="0"/>
                <a:ea typeface="Cambria" panose="02040503050406030204" pitchFamily="18" charset="0"/>
              </a:rPr>
              <a:t> </a:t>
            </a:r>
            <a:r>
              <a:rPr lang="en-US" sz="2933" dirty="0" err="1">
                <a:solidFill>
                  <a:srgbClr val="0070C0"/>
                </a:solidFill>
                <a:latin typeface="#9Slide03 AmpleSoft" panose="02000000000000000000" pitchFamily="2" charset="0"/>
                <a:ea typeface="Cambria" panose="02040503050406030204" pitchFamily="18" charset="0"/>
              </a:rPr>
              <a:t>tạp</a:t>
            </a:r>
            <a:r>
              <a:rPr lang="en-US" sz="2933" dirty="0">
                <a:solidFill>
                  <a:srgbClr val="0070C0"/>
                </a:solidFill>
                <a:latin typeface="#9Slide03 AmpleSoft" panose="02000000000000000000" pitchFamily="2" charset="0"/>
                <a:ea typeface="Cambria" panose="02040503050406030204" pitchFamily="18" charset="0"/>
              </a:rPr>
              <a:t>.</a:t>
            </a:r>
          </a:p>
          <a:p>
            <a:pPr marL="152396" indent="0" algn="just"/>
            <a:endParaRPr lang="en-US" sz="1067" b="1" dirty="0">
              <a:latin typeface="#9Slide03 AmpleSoft" panose="02000000000000000000" pitchFamily="2" charset="0"/>
              <a:ea typeface="Cambria" panose="02040503050406030204" pitchFamily="18" charset="0"/>
            </a:endParaRPr>
          </a:p>
          <a:p>
            <a:pPr marL="152396" indent="0" algn="just"/>
            <a:r>
              <a:rPr lang="en-US" sz="2933" b="1" dirty="0">
                <a:latin typeface="#9Slide03 AmpleSoft" panose="02000000000000000000" pitchFamily="2" charset="0"/>
                <a:ea typeface="Cambria" panose="02040503050406030204" pitchFamily="18" charset="0"/>
              </a:rPr>
              <a:t>VD: </a:t>
            </a:r>
            <a:r>
              <a:rPr lang="en-US" sz="2933" dirty="0" err="1">
                <a:latin typeface="#9Slide03 AmpleSoft" panose="02000000000000000000" pitchFamily="2" charset="0"/>
                <a:ea typeface="Cambria" panose="02040503050406030204" pitchFamily="18" charset="0"/>
              </a:rPr>
              <a:t>Én</a:t>
            </a:r>
            <a:r>
              <a:rPr lang="en-US" sz="2933" dirty="0">
                <a:latin typeface="#9Slide03 AmpleSoft" panose="02000000000000000000" pitchFamily="2" charset="0"/>
                <a:ea typeface="Cambria" panose="02040503050406030204" pitchFamily="18" charset="0"/>
              </a:rPr>
              <a:t> </a:t>
            </a:r>
            <a:r>
              <a:rPr lang="en-US" sz="2933" dirty="0" err="1">
                <a:latin typeface="#9Slide03 AmpleSoft" panose="02000000000000000000" pitchFamily="2" charset="0"/>
                <a:ea typeface="Cambria" panose="02040503050406030204" pitchFamily="18" charset="0"/>
              </a:rPr>
              <a:t>bố</a:t>
            </a:r>
            <a:r>
              <a:rPr lang="en-US" sz="2933" dirty="0">
                <a:latin typeface="#9Slide03 AmpleSoft" panose="02000000000000000000" pitchFamily="2" charset="0"/>
                <a:ea typeface="Cambria" panose="02040503050406030204" pitchFamily="18" charset="0"/>
              </a:rPr>
              <a:t> </a:t>
            </a:r>
            <a:r>
              <a:rPr lang="en-US" sz="2933" dirty="0" err="1">
                <a:latin typeface="#9Slide03 AmpleSoft" panose="02000000000000000000" pitchFamily="2" charset="0"/>
                <a:ea typeface="Cambria" panose="02040503050406030204" pitchFamily="18" charset="0"/>
              </a:rPr>
              <a:t>mẹ</a:t>
            </a:r>
            <a:r>
              <a:rPr lang="en-US" sz="2933" dirty="0">
                <a:latin typeface="#9Slide03 AmpleSoft" panose="02000000000000000000" pitchFamily="2" charset="0"/>
                <a:ea typeface="Cambria" panose="02040503050406030204" pitchFamily="18" charset="0"/>
              </a:rPr>
              <a:t> </a:t>
            </a:r>
            <a:r>
              <a:rPr lang="en-US" sz="2933" dirty="0" err="1">
                <a:latin typeface="#9Slide03 AmpleSoft" panose="02000000000000000000" pitchFamily="2" charset="0"/>
                <a:ea typeface="Cambria" panose="02040503050406030204" pitchFamily="18" charset="0"/>
              </a:rPr>
              <a:t>tấp</a:t>
            </a:r>
            <a:r>
              <a:rPr lang="en-US" sz="2933" dirty="0">
                <a:latin typeface="#9Slide03 AmpleSoft" panose="02000000000000000000" pitchFamily="2" charset="0"/>
                <a:ea typeface="Cambria" panose="02040503050406030204" pitchFamily="18" charset="0"/>
              </a:rPr>
              <a:t> </a:t>
            </a:r>
            <a:r>
              <a:rPr lang="en-US" sz="2933" dirty="0" err="1">
                <a:latin typeface="#9Slide03 AmpleSoft" panose="02000000000000000000" pitchFamily="2" charset="0"/>
                <a:ea typeface="Cambria" panose="02040503050406030204" pitchFamily="18" charset="0"/>
              </a:rPr>
              <a:t>nập</a:t>
            </a:r>
            <a:r>
              <a:rPr lang="en-US" sz="2933" dirty="0">
                <a:latin typeface="#9Slide03 AmpleSoft" panose="02000000000000000000" pitchFamily="2" charset="0"/>
                <a:ea typeface="Cambria" panose="02040503050406030204" pitchFamily="18" charset="0"/>
              </a:rPr>
              <a:t> bay </a:t>
            </a:r>
            <a:r>
              <a:rPr lang="en-US" sz="2933" dirty="0" err="1">
                <a:latin typeface="#9Slide03 AmpleSoft" panose="02000000000000000000" pitchFamily="2" charset="0"/>
                <a:ea typeface="Cambria" panose="02040503050406030204" pitchFamily="18" charset="0"/>
              </a:rPr>
              <a:t>đi</a:t>
            </a:r>
            <a:r>
              <a:rPr lang="en-US" sz="2933" dirty="0">
                <a:latin typeface="#9Slide03 AmpleSoft" panose="02000000000000000000" pitchFamily="2" charset="0"/>
                <a:ea typeface="Cambria" panose="02040503050406030204" pitchFamily="18" charset="0"/>
              </a:rPr>
              <a:t> bay </a:t>
            </a:r>
            <a:r>
              <a:rPr lang="en-US" sz="2933" dirty="0" err="1">
                <a:latin typeface="#9Slide03 AmpleSoft" panose="02000000000000000000" pitchFamily="2" charset="0"/>
                <a:ea typeface="Cambria" panose="02040503050406030204" pitchFamily="18" charset="0"/>
              </a:rPr>
              <a:t>về</a:t>
            </a:r>
            <a:r>
              <a:rPr lang="en-US" sz="2933" dirty="0">
                <a:latin typeface="#9Slide03 AmpleSoft" panose="02000000000000000000" pitchFamily="2" charset="0"/>
                <a:ea typeface="Cambria" panose="02040503050406030204" pitchFamily="18" charset="0"/>
              </a:rPr>
              <a:t>; </a:t>
            </a:r>
            <a:r>
              <a:rPr lang="en-US" sz="2933" dirty="0" err="1">
                <a:latin typeface="#9Slide03 AmpleSoft" panose="02000000000000000000" pitchFamily="2" charset="0"/>
                <a:ea typeface="Cambria" panose="02040503050406030204" pitchFamily="18" charset="0"/>
              </a:rPr>
              <a:t>én</a:t>
            </a:r>
            <a:r>
              <a:rPr lang="en-US" sz="2933" dirty="0">
                <a:latin typeface="#9Slide03 AmpleSoft" panose="02000000000000000000" pitchFamily="2" charset="0"/>
                <a:ea typeface="Cambria" panose="02040503050406030204" pitchFamily="18" charset="0"/>
              </a:rPr>
              <a:t> </a:t>
            </a:r>
            <a:r>
              <a:rPr lang="en-US" sz="2933" dirty="0" err="1">
                <a:latin typeface="#9Slide03 AmpleSoft" panose="02000000000000000000" pitchFamily="2" charset="0"/>
                <a:ea typeface="Cambria" panose="02040503050406030204" pitchFamily="18" charset="0"/>
              </a:rPr>
              <a:t>anh</a:t>
            </a:r>
            <a:r>
              <a:rPr lang="en-US" sz="2933" dirty="0">
                <a:latin typeface="#9Slide03 AmpleSoft" panose="02000000000000000000" pitchFamily="2" charset="0"/>
                <a:ea typeface="Cambria" panose="02040503050406030204" pitchFamily="18" charset="0"/>
              </a:rPr>
              <a:t> </a:t>
            </a:r>
            <a:r>
              <a:rPr lang="en-US" sz="2933" dirty="0" err="1">
                <a:latin typeface="#9Slide03 AmpleSoft" panose="02000000000000000000" pitchFamily="2" charset="0"/>
                <a:ea typeface="Cambria" panose="02040503050406030204" pitchFamily="18" charset="0"/>
              </a:rPr>
              <a:t>chị</a:t>
            </a:r>
            <a:r>
              <a:rPr lang="en-US" sz="2933" dirty="0">
                <a:latin typeface="#9Slide03 AmpleSoft" panose="02000000000000000000" pitchFamily="2" charset="0"/>
                <a:ea typeface="Cambria" panose="02040503050406030204" pitchFamily="18" charset="0"/>
              </a:rPr>
              <a:t> </a:t>
            </a:r>
            <a:r>
              <a:rPr lang="en-US" sz="2933" dirty="0" err="1">
                <a:latin typeface="#9Slide03 AmpleSoft" panose="02000000000000000000" pitchFamily="2" charset="0"/>
                <a:ea typeface="Cambria" panose="02040503050406030204" pitchFamily="18" charset="0"/>
              </a:rPr>
              <a:t>rập</a:t>
            </a:r>
            <a:r>
              <a:rPr lang="en-US" sz="2933" dirty="0">
                <a:latin typeface="#9Slide03 AmpleSoft" panose="02000000000000000000" pitchFamily="2" charset="0"/>
                <a:ea typeface="Cambria" panose="02040503050406030204" pitchFamily="18" charset="0"/>
              </a:rPr>
              <a:t> </a:t>
            </a:r>
            <a:r>
              <a:rPr lang="en-US" sz="2933" dirty="0" err="1">
                <a:latin typeface="#9Slide03 AmpleSoft" panose="02000000000000000000" pitchFamily="2" charset="0"/>
                <a:ea typeface="Cambria" panose="02040503050406030204" pitchFamily="18" charset="0"/>
              </a:rPr>
              <a:t>rờn</a:t>
            </a:r>
            <a:r>
              <a:rPr lang="en-US" sz="2933" dirty="0">
                <a:latin typeface="#9Slide03 AmpleSoft" panose="02000000000000000000" pitchFamily="2" charset="0"/>
                <a:ea typeface="Cambria" panose="02040503050406030204" pitchFamily="18" charset="0"/>
              </a:rPr>
              <a:t> bay </a:t>
            </a:r>
            <a:r>
              <a:rPr lang="en-US" sz="2933" dirty="0" err="1">
                <a:latin typeface="#9Slide03 AmpleSoft" panose="02000000000000000000" pitchFamily="2" charset="0"/>
                <a:ea typeface="Cambria" panose="02040503050406030204" pitchFamily="18" charset="0"/>
              </a:rPr>
              <a:t>đôi</a:t>
            </a:r>
            <a:r>
              <a:rPr lang="en-US" sz="2933" dirty="0">
                <a:latin typeface="#9Slide03 AmpleSoft" panose="02000000000000000000" pitchFamily="2" charset="0"/>
                <a:ea typeface="Cambria" panose="02040503050406030204" pitchFamily="18" charset="0"/>
              </a:rPr>
              <a:t>; </a:t>
            </a:r>
            <a:r>
              <a:rPr lang="en-US" sz="2933" dirty="0" err="1">
                <a:latin typeface="#9Slide03 AmpleSoft" panose="02000000000000000000" pitchFamily="2" charset="0"/>
                <a:ea typeface="Cambria" panose="02040503050406030204" pitchFamily="18" charset="0"/>
              </a:rPr>
              <a:t>én</a:t>
            </a:r>
            <a:r>
              <a:rPr lang="en-US" sz="2933" dirty="0">
                <a:latin typeface="#9Slide03 AmpleSoft" panose="02000000000000000000" pitchFamily="2" charset="0"/>
                <a:ea typeface="Cambria" panose="02040503050406030204" pitchFamily="18" charset="0"/>
              </a:rPr>
              <a:t> </a:t>
            </a:r>
            <a:r>
              <a:rPr lang="en-US" sz="2933" dirty="0" err="1">
                <a:latin typeface="#9Slide03 AmpleSoft" panose="02000000000000000000" pitchFamily="2" charset="0"/>
                <a:ea typeface="Cambria" panose="02040503050406030204" pitchFamily="18" charset="0"/>
              </a:rPr>
              <a:t>ra</a:t>
            </a:r>
            <a:r>
              <a:rPr lang="en-US" sz="2933" dirty="0">
                <a:latin typeface="#9Slide03 AmpleSoft" panose="02000000000000000000" pitchFamily="2" charset="0"/>
                <a:ea typeface="Cambria" panose="02040503050406030204" pitchFamily="18" charset="0"/>
              </a:rPr>
              <a:t> </a:t>
            </a:r>
            <a:r>
              <a:rPr lang="en-US" sz="2933" dirty="0" err="1">
                <a:latin typeface="#9Slide03 AmpleSoft" panose="02000000000000000000" pitchFamily="2" charset="0"/>
                <a:ea typeface="Cambria" panose="02040503050406030204" pitchFamily="18" charset="0"/>
              </a:rPr>
              <a:t>ràng</a:t>
            </a:r>
            <a:r>
              <a:rPr lang="en-US" sz="2933" dirty="0">
                <a:latin typeface="#9Slide03 AmpleSoft" panose="02000000000000000000" pitchFamily="2" charset="0"/>
                <a:ea typeface="Cambria" panose="02040503050406030204" pitchFamily="18" charset="0"/>
              </a:rPr>
              <a:t> </a:t>
            </a:r>
            <a:r>
              <a:rPr lang="en-US" sz="2933" dirty="0" err="1">
                <a:latin typeface="#9Slide03 AmpleSoft" panose="02000000000000000000" pitchFamily="2" charset="0"/>
                <a:ea typeface="Cambria" panose="02040503050406030204" pitchFamily="18" charset="0"/>
              </a:rPr>
              <a:t>chấp</a:t>
            </a:r>
            <a:r>
              <a:rPr lang="en-US" sz="2933" dirty="0">
                <a:latin typeface="#9Slide03 AmpleSoft" panose="02000000000000000000" pitchFamily="2" charset="0"/>
                <a:ea typeface="Cambria" panose="02040503050406030204" pitchFamily="18" charset="0"/>
              </a:rPr>
              <a:t> </a:t>
            </a:r>
            <a:r>
              <a:rPr lang="en-US" sz="2933" dirty="0" err="1">
                <a:latin typeface="#9Slide03 AmpleSoft" panose="02000000000000000000" pitchFamily="2" charset="0"/>
                <a:ea typeface="Cambria" panose="02040503050406030204" pitchFamily="18" charset="0"/>
              </a:rPr>
              <a:t>chới</a:t>
            </a:r>
            <a:r>
              <a:rPr lang="en-US" sz="2933" dirty="0">
                <a:latin typeface="#9Slide03 AmpleSoft" panose="02000000000000000000" pitchFamily="2" charset="0"/>
                <a:ea typeface="Cambria" panose="02040503050406030204" pitchFamily="18" charset="0"/>
              </a:rPr>
              <a:t> </a:t>
            </a:r>
            <a:r>
              <a:rPr lang="en-US" sz="2933" dirty="0" err="1">
                <a:latin typeface="#9Slide03 AmpleSoft" panose="02000000000000000000" pitchFamily="2" charset="0"/>
                <a:ea typeface="Cambria" panose="02040503050406030204" pitchFamily="18" charset="0"/>
              </a:rPr>
              <a:t>vỗ</a:t>
            </a:r>
            <a:r>
              <a:rPr lang="en-US" sz="2933" dirty="0">
                <a:latin typeface="#9Slide03 AmpleSoft" panose="02000000000000000000" pitchFamily="2" charset="0"/>
                <a:ea typeface="Cambria" panose="02040503050406030204" pitchFamily="18" charset="0"/>
              </a:rPr>
              <a:t> </a:t>
            </a:r>
            <a:r>
              <a:rPr lang="en-US" sz="2933" dirty="0" err="1">
                <a:latin typeface="#9Slide03 AmpleSoft" panose="02000000000000000000" pitchFamily="2" charset="0"/>
                <a:ea typeface="Cambria" panose="02040503050406030204" pitchFamily="18" charset="0"/>
              </a:rPr>
              <a:t>cánh</a:t>
            </a:r>
            <a:r>
              <a:rPr lang="en-US" sz="2933" dirty="0">
                <a:latin typeface="#9Slide03 AmpleSoft" panose="02000000000000000000" pitchFamily="2" charset="0"/>
                <a:ea typeface="Cambria" panose="02040503050406030204" pitchFamily="18" charset="0"/>
              </a:rPr>
              <a:t> </a:t>
            </a:r>
            <a:r>
              <a:rPr lang="en-US" sz="2933" dirty="0" err="1">
                <a:latin typeface="#9Slide03 AmpleSoft" panose="02000000000000000000" pitchFamily="2" charset="0"/>
                <a:ea typeface="Cambria" panose="02040503050406030204" pitchFamily="18" charset="0"/>
              </a:rPr>
              <a:t>bên</a:t>
            </a:r>
            <a:r>
              <a:rPr lang="en-US" sz="2933" dirty="0">
                <a:latin typeface="#9Slide03 AmpleSoft" panose="02000000000000000000" pitchFamily="2" charset="0"/>
                <a:ea typeface="Cambria" panose="02040503050406030204" pitchFamily="18" charset="0"/>
              </a:rPr>
              <a:t> </a:t>
            </a:r>
            <a:r>
              <a:rPr lang="en-US" sz="2933" dirty="0" err="1">
                <a:latin typeface="#9Slide03 AmpleSoft" panose="02000000000000000000" pitchFamily="2" charset="0"/>
                <a:ea typeface="Cambria" panose="02040503050406030204" pitchFamily="18" charset="0"/>
              </a:rPr>
              <a:t>rìa</a:t>
            </a:r>
            <a:r>
              <a:rPr lang="en-US" sz="2933" dirty="0">
                <a:latin typeface="#9Slide03 AmpleSoft" panose="02000000000000000000" pitchFamily="2" charset="0"/>
                <a:ea typeface="Cambria" panose="02040503050406030204" pitchFamily="18" charset="0"/>
              </a:rPr>
              <a:t> </a:t>
            </a:r>
            <a:r>
              <a:rPr lang="en-US" sz="2933" dirty="0" err="1">
                <a:latin typeface="#9Slide03 AmpleSoft" panose="02000000000000000000" pitchFamily="2" charset="0"/>
                <a:ea typeface="Cambria" panose="02040503050406030204" pitchFamily="18" charset="0"/>
              </a:rPr>
              <a:t>hốc</a:t>
            </a:r>
            <a:r>
              <a:rPr lang="en-US" sz="2933" dirty="0">
                <a:latin typeface="#9Slide03 AmpleSoft" panose="02000000000000000000" pitchFamily="2" charset="0"/>
                <a:ea typeface="Cambria" panose="02040503050406030204" pitchFamily="18" charset="0"/>
              </a:rPr>
              <a:t> </a:t>
            </a:r>
            <a:r>
              <a:rPr lang="en-US" sz="2933" dirty="0" err="1">
                <a:latin typeface="#9Slide03 AmpleSoft" panose="02000000000000000000" pitchFamily="2" charset="0"/>
                <a:ea typeface="Cambria" panose="02040503050406030204" pitchFamily="18" charset="0"/>
              </a:rPr>
              <a:t>đá</a:t>
            </a:r>
            <a:r>
              <a:rPr lang="en-US" sz="2933" dirty="0">
                <a:latin typeface="#9Slide03 AmpleSoft" panose="02000000000000000000" pitchFamily="2" charset="0"/>
                <a:ea typeface="Cambria" panose="02040503050406030204" pitchFamily="18" charset="0"/>
              </a:rPr>
              <a:t>.</a:t>
            </a:r>
            <a:endParaRPr lang="vi-VN" sz="2933" dirty="0">
              <a:latin typeface="#9Slide03 AmpleSoft" panose="02000000000000000000" pitchFamily="2" charset="0"/>
              <a:ea typeface="Cambria" panose="02040503050406030204" pitchFamily="18" charset="0"/>
            </a:endParaRPr>
          </a:p>
        </p:txBody>
      </p:sp>
      <p:sp>
        <p:nvSpPr>
          <p:cNvPr id="8" name="Subtitle 1">
            <a:extLst>
              <a:ext uri="{FF2B5EF4-FFF2-40B4-BE49-F238E27FC236}">
                <a16:creationId xmlns:a16="http://schemas.microsoft.com/office/drawing/2014/main" id="{0EDAC9FE-E20D-B1A3-A923-92AA7FC379FB}"/>
              </a:ext>
            </a:extLst>
          </p:cNvPr>
          <p:cNvSpPr txBox="1">
            <a:spLocks/>
          </p:cNvSpPr>
          <p:nvPr/>
        </p:nvSpPr>
        <p:spPr>
          <a:xfrm>
            <a:off x="7415134" y="1370680"/>
            <a:ext cx="4087319" cy="256793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3000"/>
              <a:buFont typeface="Nunito"/>
              <a:buNone/>
              <a:defRPr sz="3000"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3000"/>
              <a:buFont typeface="Nunito"/>
              <a:buNone/>
              <a:defRPr sz="3000" b="0" i="0" u="none" strike="noStrike" cap="none">
                <a:solidFill>
                  <a:schemeClr val="dk1"/>
                </a:solidFill>
                <a:latin typeface="Nunito"/>
                <a:ea typeface="Nunito"/>
                <a:cs typeface="Nunito"/>
                <a:sym typeface="Nunito"/>
              </a:defRPr>
            </a:lvl2pPr>
            <a:lvl3pPr marL="1371600" marR="0" lvl="2" indent="-317500" algn="ctr" rtl="0">
              <a:lnSpc>
                <a:spcPct val="100000"/>
              </a:lnSpc>
              <a:spcBef>
                <a:spcPts val="0"/>
              </a:spcBef>
              <a:spcAft>
                <a:spcPts val="0"/>
              </a:spcAft>
              <a:buClr>
                <a:schemeClr val="dk1"/>
              </a:buClr>
              <a:buSzPts val="3000"/>
              <a:buFont typeface="Nunito"/>
              <a:buNone/>
              <a:defRPr sz="3000" b="0" i="0" u="none" strike="noStrike" cap="none">
                <a:solidFill>
                  <a:schemeClr val="dk1"/>
                </a:solidFill>
                <a:latin typeface="Nunito"/>
                <a:ea typeface="Nunito"/>
                <a:cs typeface="Nunito"/>
                <a:sym typeface="Nunito"/>
              </a:defRPr>
            </a:lvl3pPr>
            <a:lvl4pPr marL="1828800" marR="0" lvl="3" indent="-317500" algn="ctr" rtl="0">
              <a:lnSpc>
                <a:spcPct val="100000"/>
              </a:lnSpc>
              <a:spcBef>
                <a:spcPts val="0"/>
              </a:spcBef>
              <a:spcAft>
                <a:spcPts val="0"/>
              </a:spcAft>
              <a:buClr>
                <a:schemeClr val="dk1"/>
              </a:buClr>
              <a:buSzPts val="3000"/>
              <a:buFont typeface="Nunito"/>
              <a:buNone/>
              <a:defRPr sz="3000" b="0" i="0" u="none" strike="noStrike" cap="none">
                <a:solidFill>
                  <a:schemeClr val="dk1"/>
                </a:solidFill>
                <a:latin typeface="Nunito"/>
                <a:ea typeface="Nunito"/>
                <a:cs typeface="Nunito"/>
                <a:sym typeface="Nunito"/>
              </a:defRPr>
            </a:lvl4pPr>
            <a:lvl5pPr marL="2286000" marR="0" lvl="4" indent="-317500" algn="ctr" rtl="0">
              <a:lnSpc>
                <a:spcPct val="100000"/>
              </a:lnSpc>
              <a:spcBef>
                <a:spcPts val="0"/>
              </a:spcBef>
              <a:spcAft>
                <a:spcPts val="0"/>
              </a:spcAft>
              <a:buClr>
                <a:schemeClr val="dk1"/>
              </a:buClr>
              <a:buSzPts val="3000"/>
              <a:buFont typeface="Nunito"/>
              <a:buNone/>
              <a:defRPr sz="3000" b="0" i="0" u="none" strike="noStrike" cap="none">
                <a:solidFill>
                  <a:schemeClr val="dk1"/>
                </a:solidFill>
                <a:latin typeface="Nunito"/>
                <a:ea typeface="Nunito"/>
                <a:cs typeface="Nunito"/>
                <a:sym typeface="Nunito"/>
              </a:defRPr>
            </a:lvl5pPr>
            <a:lvl6pPr marL="2743200" marR="0" lvl="5" indent="-317500" algn="ctr" rtl="0">
              <a:lnSpc>
                <a:spcPct val="100000"/>
              </a:lnSpc>
              <a:spcBef>
                <a:spcPts val="0"/>
              </a:spcBef>
              <a:spcAft>
                <a:spcPts val="0"/>
              </a:spcAft>
              <a:buClr>
                <a:schemeClr val="dk1"/>
              </a:buClr>
              <a:buSzPts val="3000"/>
              <a:buFont typeface="Nunito"/>
              <a:buNone/>
              <a:defRPr sz="3000" b="0" i="0" u="none" strike="noStrike" cap="none">
                <a:solidFill>
                  <a:schemeClr val="dk1"/>
                </a:solidFill>
                <a:latin typeface="Nunito"/>
                <a:ea typeface="Nunito"/>
                <a:cs typeface="Nunito"/>
                <a:sym typeface="Nunito"/>
              </a:defRPr>
            </a:lvl6pPr>
            <a:lvl7pPr marL="3200400" marR="0" lvl="6" indent="-317500" algn="ctr" rtl="0">
              <a:lnSpc>
                <a:spcPct val="100000"/>
              </a:lnSpc>
              <a:spcBef>
                <a:spcPts val="0"/>
              </a:spcBef>
              <a:spcAft>
                <a:spcPts val="0"/>
              </a:spcAft>
              <a:buClr>
                <a:schemeClr val="dk1"/>
              </a:buClr>
              <a:buSzPts val="3000"/>
              <a:buFont typeface="Nunito"/>
              <a:buNone/>
              <a:defRPr sz="3000" b="0" i="0" u="none" strike="noStrike" cap="none">
                <a:solidFill>
                  <a:schemeClr val="dk1"/>
                </a:solidFill>
                <a:latin typeface="Nunito"/>
                <a:ea typeface="Nunito"/>
                <a:cs typeface="Nunito"/>
                <a:sym typeface="Nunito"/>
              </a:defRPr>
            </a:lvl7pPr>
            <a:lvl8pPr marL="3657600" marR="0" lvl="7" indent="-317500" algn="ctr" rtl="0">
              <a:lnSpc>
                <a:spcPct val="100000"/>
              </a:lnSpc>
              <a:spcBef>
                <a:spcPts val="0"/>
              </a:spcBef>
              <a:spcAft>
                <a:spcPts val="0"/>
              </a:spcAft>
              <a:buClr>
                <a:schemeClr val="dk1"/>
              </a:buClr>
              <a:buSzPts val="3000"/>
              <a:buFont typeface="Nunito"/>
              <a:buNone/>
              <a:defRPr sz="3000" b="0" i="0" u="none" strike="noStrike" cap="none">
                <a:solidFill>
                  <a:schemeClr val="dk1"/>
                </a:solidFill>
                <a:latin typeface="Nunito"/>
                <a:ea typeface="Nunito"/>
                <a:cs typeface="Nunito"/>
                <a:sym typeface="Nunito"/>
              </a:defRPr>
            </a:lvl8pPr>
            <a:lvl9pPr marL="4114800" marR="0" lvl="8" indent="-317500" algn="ctr" rtl="0">
              <a:lnSpc>
                <a:spcPct val="100000"/>
              </a:lnSpc>
              <a:spcBef>
                <a:spcPts val="0"/>
              </a:spcBef>
              <a:spcAft>
                <a:spcPts val="0"/>
              </a:spcAft>
              <a:buClr>
                <a:schemeClr val="dk1"/>
              </a:buClr>
              <a:buSzPts val="3000"/>
              <a:buFont typeface="Nunito"/>
              <a:buNone/>
              <a:defRPr sz="3000" b="0" i="0" u="none" strike="noStrike" cap="none">
                <a:solidFill>
                  <a:schemeClr val="dk1"/>
                </a:solidFill>
                <a:latin typeface="Nunito"/>
                <a:ea typeface="Nunito"/>
                <a:cs typeface="Nunito"/>
                <a:sym typeface="Nunito"/>
              </a:defRPr>
            </a:lvl9pPr>
          </a:lstStyle>
          <a:p>
            <a:pPr marL="152396" indent="0" algn="just"/>
            <a:r>
              <a:rPr lang="en-US" sz="2933" dirty="0" err="1">
                <a:solidFill>
                  <a:srgbClr val="0070C0"/>
                </a:solidFill>
                <a:latin typeface="#9Slide03 AmpleSoft" panose="02000000000000000000" pitchFamily="2" charset="0"/>
                <a:ea typeface="Cambria" panose="02040503050406030204" pitchFamily="18" charset="0"/>
              </a:rPr>
              <a:t>Đánh</a:t>
            </a:r>
            <a:r>
              <a:rPr lang="en-US" sz="2933" dirty="0">
                <a:solidFill>
                  <a:srgbClr val="0070C0"/>
                </a:solidFill>
                <a:latin typeface="#9Slide03 AmpleSoft" panose="02000000000000000000" pitchFamily="2" charset="0"/>
                <a:ea typeface="Cambria" panose="02040503050406030204" pitchFamily="18" charset="0"/>
              </a:rPr>
              <a:t> </a:t>
            </a:r>
            <a:r>
              <a:rPr lang="en-US" sz="2933" dirty="0" err="1">
                <a:solidFill>
                  <a:srgbClr val="0070C0"/>
                </a:solidFill>
                <a:latin typeface="#9Slide03 AmpleSoft" panose="02000000000000000000" pitchFamily="2" charset="0"/>
                <a:ea typeface="Cambria" panose="02040503050406030204" pitchFamily="18" charset="0"/>
              </a:rPr>
              <a:t>dấu</a:t>
            </a:r>
            <a:r>
              <a:rPr lang="en-US" sz="2933" dirty="0">
                <a:solidFill>
                  <a:srgbClr val="0070C0"/>
                </a:solidFill>
                <a:latin typeface="#9Slide03 AmpleSoft" panose="02000000000000000000" pitchFamily="2" charset="0"/>
                <a:ea typeface="Cambria" panose="02040503050406030204" pitchFamily="18" charset="0"/>
              </a:rPr>
              <a:t>, </a:t>
            </a:r>
            <a:r>
              <a:rPr lang="en-US" sz="2933" dirty="0" err="1">
                <a:solidFill>
                  <a:srgbClr val="0070C0"/>
                </a:solidFill>
                <a:latin typeface="#9Slide03 AmpleSoft" panose="02000000000000000000" pitchFamily="2" charset="0"/>
                <a:ea typeface="Cambria" panose="02040503050406030204" pitchFamily="18" charset="0"/>
              </a:rPr>
              <a:t>phân</a:t>
            </a:r>
            <a:r>
              <a:rPr lang="en-US" sz="2933" dirty="0">
                <a:solidFill>
                  <a:srgbClr val="0070C0"/>
                </a:solidFill>
                <a:latin typeface="#9Slide03 AmpleSoft" panose="02000000000000000000" pitchFamily="2" charset="0"/>
                <a:ea typeface="Cambria" panose="02040503050406030204" pitchFamily="18" charset="0"/>
              </a:rPr>
              <a:t> </a:t>
            </a:r>
            <a:r>
              <a:rPr lang="en-US" sz="2933" dirty="0" err="1">
                <a:solidFill>
                  <a:srgbClr val="0070C0"/>
                </a:solidFill>
                <a:latin typeface="#9Slide03 AmpleSoft" panose="02000000000000000000" pitchFamily="2" charset="0"/>
                <a:ea typeface="Cambria" panose="02040503050406030204" pitchFamily="18" charset="0"/>
              </a:rPr>
              <a:t>biệt</a:t>
            </a:r>
            <a:r>
              <a:rPr lang="en-US" sz="2933" dirty="0">
                <a:solidFill>
                  <a:srgbClr val="0070C0"/>
                </a:solidFill>
                <a:latin typeface="#9Slide03 AmpleSoft" panose="02000000000000000000" pitchFamily="2" charset="0"/>
                <a:ea typeface="Cambria" panose="02040503050406030204" pitchFamily="18" charset="0"/>
              </a:rPr>
              <a:t> </a:t>
            </a:r>
            <a:r>
              <a:rPr lang="en-US" sz="2933" dirty="0" err="1">
                <a:solidFill>
                  <a:srgbClr val="0070C0"/>
                </a:solidFill>
                <a:latin typeface="#9Slide03 AmpleSoft" panose="02000000000000000000" pitchFamily="2" charset="0"/>
                <a:ea typeface="Cambria" panose="02040503050406030204" pitchFamily="18" charset="0"/>
              </a:rPr>
              <a:t>các</a:t>
            </a:r>
            <a:r>
              <a:rPr lang="en-US" sz="2933" dirty="0">
                <a:solidFill>
                  <a:srgbClr val="0070C0"/>
                </a:solidFill>
                <a:latin typeface="#9Slide03 AmpleSoft" panose="02000000000000000000" pitchFamily="2" charset="0"/>
                <a:ea typeface="Cambria" panose="02040503050406030204" pitchFamily="18" charset="0"/>
              </a:rPr>
              <a:t> </a:t>
            </a:r>
            <a:r>
              <a:rPr lang="en-US" sz="2933" dirty="0" err="1">
                <a:solidFill>
                  <a:srgbClr val="0070C0"/>
                </a:solidFill>
                <a:latin typeface="#9Slide03 AmpleSoft" panose="02000000000000000000" pitchFamily="2" charset="0"/>
                <a:ea typeface="Cambria" panose="02040503050406030204" pitchFamily="18" charset="0"/>
              </a:rPr>
              <a:t>yếu</a:t>
            </a:r>
            <a:r>
              <a:rPr lang="en-US" sz="2933" dirty="0">
                <a:solidFill>
                  <a:srgbClr val="0070C0"/>
                </a:solidFill>
                <a:latin typeface="#9Slide03 AmpleSoft" panose="02000000000000000000" pitchFamily="2" charset="0"/>
                <a:ea typeface="Cambria" panose="02040503050406030204" pitchFamily="18" charset="0"/>
              </a:rPr>
              <a:t> </a:t>
            </a:r>
            <a:r>
              <a:rPr lang="en-US" sz="2933" dirty="0" err="1">
                <a:solidFill>
                  <a:srgbClr val="0070C0"/>
                </a:solidFill>
                <a:latin typeface="#9Slide03 AmpleSoft" panose="02000000000000000000" pitchFamily="2" charset="0"/>
                <a:ea typeface="Cambria" panose="02040503050406030204" pitchFamily="18" charset="0"/>
              </a:rPr>
              <a:t>tố</a:t>
            </a:r>
            <a:r>
              <a:rPr lang="en-US" sz="2933" dirty="0">
                <a:solidFill>
                  <a:srgbClr val="0070C0"/>
                </a:solidFill>
                <a:latin typeface="#9Slide03 AmpleSoft" panose="02000000000000000000" pitchFamily="2" charset="0"/>
                <a:ea typeface="Cambria" panose="02040503050406030204" pitchFamily="18" charset="0"/>
              </a:rPr>
              <a:t> trong </a:t>
            </a:r>
            <a:r>
              <a:rPr lang="en-US" sz="2933" dirty="0" err="1">
                <a:solidFill>
                  <a:srgbClr val="0070C0"/>
                </a:solidFill>
                <a:latin typeface="#9Slide03 AmpleSoft" panose="02000000000000000000" pitchFamily="2" charset="0"/>
                <a:ea typeface="Cambria" panose="02040503050406030204" pitchFamily="18" charset="0"/>
              </a:rPr>
              <a:t>một</a:t>
            </a:r>
            <a:r>
              <a:rPr lang="en-US" sz="2933" dirty="0">
                <a:solidFill>
                  <a:srgbClr val="0070C0"/>
                </a:solidFill>
                <a:latin typeface="#9Slide03 AmpleSoft" panose="02000000000000000000" pitchFamily="2" charset="0"/>
                <a:ea typeface="Cambria" panose="02040503050406030204" pitchFamily="18" charset="0"/>
              </a:rPr>
              <a:t> </a:t>
            </a:r>
            <a:r>
              <a:rPr lang="en-US" sz="2933" dirty="0" err="1">
                <a:solidFill>
                  <a:srgbClr val="0070C0"/>
                </a:solidFill>
                <a:latin typeface="#9Slide03 AmpleSoft" panose="02000000000000000000" pitchFamily="2" charset="0"/>
                <a:ea typeface="Cambria" panose="02040503050406030204" pitchFamily="18" charset="0"/>
              </a:rPr>
              <a:t>phép</a:t>
            </a:r>
            <a:r>
              <a:rPr lang="en-US" sz="2933" dirty="0">
                <a:solidFill>
                  <a:srgbClr val="0070C0"/>
                </a:solidFill>
                <a:latin typeface="#9Slide03 AmpleSoft" panose="02000000000000000000" pitchFamily="2" charset="0"/>
                <a:ea typeface="Cambria" panose="02040503050406030204" pitchFamily="18" charset="0"/>
              </a:rPr>
              <a:t> </a:t>
            </a:r>
            <a:r>
              <a:rPr lang="en-US" sz="2933" dirty="0" err="1">
                <a:solidFill>
                  <a:srgbClr val="0070C0"/>
                </a:solidFill>
                <a:latin typeface="#9Slide03 AmpleSoft" panose="02000000000000000000" pitchFamily="2" charset="0"/>
                <a:ea typeface="Cambria" panose="02040503050406030204" pitchFamily="18" charset="0"/>
              </a:rPr>
              <a:t>liệt</a:t>
            </a:r>
            <a:r>
              <a:rPr lang="en-US" sz="2933" dirty="0">
                <a:solidFill>
                  <a:srgbClr val="0070C0"/>
                </a:solidFill>
                <a:latin typeface="#9Slide03 AmpleSoft" panose="02000000000000000000" pitchFamily="2" charset="0"/>
                <a:ea typeface="Cambria" panose="02040503050406030204" pitchFamily="18" charset="0"/>
              </a:rPr>
              <a:t> </a:t>
            </a:r>
            <a:r>
              <a:rPr lang="en-US" sz="2933" dirty="0" err="1">
                <a:solidFill>
                  <a:srgbClr val="0070C0"/>
                </a:solidFill>
                <a:latin typeface="#9Slide03 AmpleSoft" panose="02000000000000000000" pitchFamily="2" charset="0"/>
                <a:ea typeface="Cambria" panose="02040503050406030204" pitchFamily="18" charset="0"/>
              </a:rPr>
              <a:t>kê</a:t>
            </a:r>
            <a:r>
              <a:rPr lang="en-US" sz="2933" dirty="0">
                <a:solidFill>
                  <a:srgbClr val="0070C0"/>
                </a:solidFill>
                <a:latin typeface="#9Slide03 AmpleSoft" panose="02000000000000000000" pitchFamily="2" charset="0"/>
                <a:ea typeface="Cambria" panose="02040503050406030204" pitchFamily="18" charset="0"/>
              </a:rPr>
              <a:t> </a:t>
            </a:r>
            <a:r>
              <a:rPr lang="en-US" sz="2933" dirty="0" err="1">
                <a:solidFill>
                  <a:srgbClr val="0070C0"/>
                </a:solidFill>
                <a:latin typeface="#9Slide03 AmpleSoft" panose="02000000000000000000" pitchFamily="2" charset="0"/>
                <a:ea typeface="Cambria" panose="02040503050406030204" pitchFamily="18" charset="0"/>
              </a:rPr>
              <a:t>phức</a:t>
            </a:r>
            <a:r>
              <a:rPr lang="en-US" sz="2933" dirty="0">
                <a:solidFill>
                  <a:srgbClr val="0070C0"/>
                </a:solidFill>
                <a:latin typeface="#9Slide03 AmpleSoft" panose="02000000000000000000" pitchFamily="2" charset="0"/>
                <a:ea typeface="Cambria" panose="02040503050406030204" pitchFamily="18" charset="0"/>
              </a:rPr>
              <a:t> </a:t>
            </a:r>
            <a:r>
              <a:rPr lang="en-US" sz="2933" dirty="0" err="1">
                <a:solidFill>
                  <a:srgbClr val="0070C0"/>
                </a:solidFill>
                <a:latin typeface="#9Slide03 AmpleSoft" panose="02000000000000000000" pitchFamily="2" charset="0"/>
                <a:ea typeface="Cambria" panose="02040503050406030204" pitchFamily="18" charset="0"/>
              </a:rPr>
              <a:t>tạp</a:t>
            </a:r>
            <a:r>
              <a:rPr lang="en-US" sz="2933" dirty="0">
                <a:solidFill>
                  <a:srgbClr val="0070C0"/>
                </a:solidFill>
                <a:latin typeface="#9Slide03 AmpleSoft" panose="02000000000000000000" pitchFamily="2" charset="0"/>
                <a:ea typeface="Cambria" panose="02040503050406030204" pitchFamily="18" charset="0"/>
              </a:rPr>
              <a:t>.</a:t>
            </a:r>
          </a:p>
          <a:p>
            <a:pPr marL="152396" indent="0" algn="just"/>
            <a:endParaRPr lang="en-US" sz="1067" dirty="0">
              <a:latin typeface="#9Slide03 AmpleSoft" panose="02000000000000000000" pitchFamily="2" charset="0"/>
              <a:ea typeface="Cambria" panose="02040503050406030204" pitchFamily="18" charset="0"/>
            </a:endParaRPr>
          </a:p>
          <a:p>
            <a:pPr marL="152396" indent="0" algn="just"/>
            <a:r>
              <a:rPr lang="en-US" sz="2933" b="1" dirty="0">
                <a:latin typeface="#9Slide03 AmpleSoft" panose="02000000000000000000" pitchFamily="2" charset="0"/>
                <a:ea typeface="Cambria" panose="02040503050406030204" pitchFamily="18" charset="0"/>
              </a:rPr>
              <a:t>VD: </a:t>
            </a:r>
            <a:r>
              <a:rPr lang="en-US" sz="2933" dirty="0">
                <a:latin typeface="#9Slide03 AmpleSoft" panose="02000000000000000000" pitchFamily="2" charset="0"/>
              </a:rPr>
              <a:t>N</a:t>
            </a:r>
            <a:r>
              <a:rPr lang="vi-VN" sz="2933" dirty="0">
                <a:latin typeface="#9Slide03 AmpleSoft" panose="02000000000000000000" pitchFamily="2" charset="0"/>
              </a:rPr>
              <a:t>hững cảnh tuyệt đẹp của đất nước hiện ra: cánh đồng với những đàn trâu thung thăng gặm cỏ; dòng sông với những đoàn thuyền ngược xuôi</a:t>
            </a:r>
            <a:r>
              <a:rPr lang="en-US" sz="2933" dirty="0">
                <a:latin typeface="#9Slide03 AmpleSoft" panose="02000000000000000000" pitchFamily="2" charset="0"/>
              </a:rPr>
              <a:t>.</a:t>
            </a:r>
            <a:endParaRPr lang="vi-VN" sz="2933" dirty="0">
              <a:latin typeface="#9Slide03 AmpleSoft" panose="02000000000000000000" pitchFamily="2" charset="0"/>
              <a:ea typeface="Cambria" panose="02040503050406030204" pitchFamily="18" charset="0"/>
            </a:endParaRPr>
          </a:p>
        </p:txBody>
      </p:sp>
    </p:spTree>
    <p:extLst>
      <p:ext uri="{BB962C8B-B14F-4D97-AF65-F5344CB8AC3E}">
        <p14:creationId xmlns:p14="http://schemas.microsoft.com/office/powerpoint/2010/main" val="74887342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C262DA-C86B-4E40-B365-1D5650D0DC30}"/>
              </a:ext>
            </a:extLst>
          </p:cNvPr>
          <p:cNvPicPr>
            <a:picLocks noChangeAspect="1"/>
          </p:cNvPicPr>
          <p:nvPr/>
        </p:nvPicPr>
        <p:blipFill>
          <a:blip r:embed="rId3"/>
          <a:stretch>
            <a:fillRect/>
          </a:stretch>
        </p:blipFill>
        <p:spPr>
          <a:xfrm>
            <a:off x="0" y="0"/>
            <a:ext cx="12192000" cy="6858000"/>
          </a:xfrm>
          <a:prstGeom prst="rect">
            <a:avLst/>
          </a:prstGeom>
        </p:spPr>
      </p:pic>
      <p:pic>
        <p:nvPicPr>
          <p:cNvPr id="16" name="图片 1">
            <a:extLst>
              <a:ext uri="{FF2B5EF4-FFF2-40B4-BE49-F238E27FC236}">
                <a16:creationId xmlns:a16="http://schemas.microsoft.com/office/drawing/2014/main" id="{5DD98CAF-5460-4E55-85A2-25452AAB51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8160" y="-778695"/>
            <a:ext cx="4839676" cy="3322851"/>
          </a:xfrm>
          <a:prstGeom prst="rect">
            <a:avLst/>
          </a:prstGeom>
        </p:spPr>
      </p:pic>
      <p:pic>
        <p:nvPicPr>
          <p:cNvPr id="18" name="图片 24">
            <a:extLst>
              <a:ext uri="{FF2B5EF4-FFF2-40B4-BE49-F238E27FC236}">
                <a16:creationId xmlns:a16="http://schemas.microsoft.com/office/drawing/2014/main" id="{CA56EA9D-13D8-4B85-B9EA-C7FE4E7E4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flipV="1">
            <a:off x="-1119372" y="3897629"/>
            <a:ext cx="5218705" cy="3583087"/>
          </a:xfrm>
          <a:prstGeom prst="rect">
            <a:avLst/>
          </a:prstGeom>
        </p:spPr>
      </p:pic>
      <p:sp>
        <p:nvSpPr>
          <p:cNvPr id="19" name="文本框 283">
            <a:extLst>
              <a:ext uri="{FF2B5EF4-FFF2-40B4-BE49-F238E27FC236}">
                <a16:creationId xmlns:a16="http://schemas.microsoft.com/office/drawing/2014/main" id="{1575E94A-97DC-4928-8D78-B851B8DA8D92}"/>
              </a:ext>
            </a:extLst>
          </p:cNvPr>
          <p:cNvSpPr txBox="1"/>
          <p:nvPr/>
        </p:nvSpPr>
        <p:spPr>
          <a:xfrm>
            <a:off x="418984" y="2395042"/>
            <a:ext cx="11354032" cy="1907895"/>
          </a:xfrm>
          <a:prstGeom prst="rect">
            <a:avLst/>
          </a:prstGeom>
          <a:noFill/>
        </p:spPr>
        <p:txBody>
          <a:bodyPr wrap="square" rtlCol="0">
            <a:spAutoFit/>
          </a:bodyPr>
          <a:lstStyle/>
          <a:p>
            <a:pPr algn="ctr"/>
            <a:r>
              <a:rPr lang="en-US" altLang="zh-CN" sz="11798" dirty="0" err="1">
                <a:solidFill>
                  <a:srgbClr val="1983B7"/>
                </a:solidFill>
                <a:latin typeface="#9Slide05 SVNCoco FY" panose="02000506000000020003" pitchFamily="2" charset="0"/>
                <a:ea typeface="华文黑体-日" panose="02000000000000000000" pitchFamily="2" charset="-122"/>
              </a:rPr>
              <a:t>II.Thực</a:t>
            </a:r>
            <a:r>
              <a:rPr lang="en-US" altLang="zh-CN" sz="11798" dirty="0">
                <a:solidFill>
                  <a:srgbClr val="1983B7"/>
                </a:solidFill>
                <a:latin typeface="#9Slide05 SVNCoco FY" panose="02000506000000020003" pitchFamily="2" charset="0"/>
                <a:ea typeface="华文黑体-日" panose="02000000000000000000" pitchFamily="2" charset="-122"/>
              </a:rPr>
              <a:t> </a:t>
            </a:r>
            <a:r>
              <a:rPr lang="en-US" altLang="zh-CN" sz="11798" dirty="0" err="1">
                <a:solidFill>
                  <a:srgbClr val="1983B7"/>
                </a:solidFill>
                <a:latin typeface="#9Slide05 SVNCoco FY" panose="02000506000000020003" pitchFamily="2" charset="0"/>
                <a:ea typeface="华文黑体-日" panose="02000000000000000000" pitchFamily="2" charset="-122"/>
              </a:rPr>
              <a:t>hành</a:t>
            </a:r>
            <a:endParaRPr lang="zh-CN" altLang="en-US" sz="11798" dirty="0">
              <a:solidFill>
                <a:srgbClr val="1983B7"/>
              </a:solidFill>
              <a:latin typeface="#9Slide05 SVNCoco FY" panose="02000506000000020003" pitchFamily="2" charset="0"/>
              <a:ea typeface="华文黑体-日" panose="02000000000000000000" pitchFamily="2" charset="-122"/>
            </a:endParaRPr>
          </a:p>
        </p:txBody>
      </p:sp>
    </p:spTree>
    <p:extLst>
      <p:ext uri="{BB962C8B-B14F-4D97-AF65-F5344CB8AC3E}">
        <p14:creationId xmlns:p14="http://schemas.microsoft.com/office/powerpoint/2010/main" val="126975508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Effect transition="in" filter="fade">
                                      <p:cBhvr>
                                        <p:cTn id="9" dur="10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Effect transition="in" filter="fade">
                                      <p:cBhvr>
                                        <p:cTn id="14" dur="1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7F7A5A-DFFB-7EA8-540E-511A0E15DA30}"/>
              </a:ext>
            </a:extLst>
          </p:cNvPr>
          <p:cNvPicPr>
            <a:picLocks noChangeAspect="1"/>
          </p:cNvPicPr>
          <p:nvPr/>
        </p:nvPicPr>
        <p:blipFill>
          <a:blip r:embed="rId3"/>
          <a:stretch>
            <a:fillRect/>
          </a:stretch>
        </p:blipFill>
        <p:spPr>
          <a:xfrm>
            <a:off x="0" y="0"/>
            <a:ext cx="12192000" cy="6858000"/>
          </a:xfrm>
          <a:prstGeom prst="rect">
            <a:avLst/>
          </a:prstGeom>
        </p:spPr>
      </p:pic>
      <p:grpSp>
        <p:nvGrpSpPr>
          <p:cNvPr id="2" name="Group 5">
            <a:extLst>
              <a:ext uri="{FF2B5EF4-FFF2-40B4-BE49-F238E27FC236}">
                <a16:creationId xmlns:a16="http://schemas.microsoft.com/office/drawing/2014/main" id="{7B458156-8D7B-4B0E-8379-846975805E0D}"/>
              </a:ext>
            </a:extLst>
          </p:cNvPr>
          <p:cNvGrpSpPr>
            <a:grpSpLocks/>
          </p:cNvGrpSpPr>
          <p:nvPr/>
        </p:nvGrpSpPr>
        <p:grpSpPr bwMode="auto">
          <a:xfrm>
            <a:off x="820542" y="1660531"/>
            <a:ext cx="4112128" cy="438149"/>
            <a:chOff x="4027264" y="2821185"/>
            <a:chExt cx="4113068" cy="438727"/>
          </a:xfrm>
          <a:solidFill>
            <a:schemeClr val="accent1"/>
          </a:solidFill>
        </p:grpSpPr>
        <p:sp>
          <p:nvSpPr>
            <p:cNvPr id="3" name="Freeform 4">
              <a:extLst>
                <a:ext uri="{FF2B5EF4-FFF2-40B4-BE49-F238E27FC236}">
                  <a16:creationId xmlns:a16="http://schemas.microsoft.com/office/drawing/2014/main" id="{11A27F17-01B8-408F-B8CC-83DF9F148F8F}"/>
                </a:ext>
              </a:extLst>
            </p:cNvPr>
            <p:cNvSpPr>
              <a:spLocks/>
            </p:cNvSpPr>
            <p:nvPr/>
          </p:nvSpPr>
          <p:spPr bwMode="auto">
            <a:xfrm>
              <a:off x="4027264" y="2821185"/>
              <a:ext cx="4113068" cy="438727"/>
            </a:xfrm>
            <a:custGeom>
              <a:avLst/>
              <a:gdLst>
                <a:gd name="T0" fmla="*/ 855 w 2177"/>
                <a:gd name="T1" fmla="*/ 0 h 232"/>
                <a:gd name="T2" fmla="*/ 544 w 2177"/>
                <a:gd name="T3" fmla="*/ 0 h 232"/>
                <a:gd name="T4" fmla="*/ 133 w 2177"/>
                <a:gd name="T5" fmla="*/ 0 h 232"/>
                <a:gd name="T6" fmla="*/ 0 w 2177"/>
                <a:gd name="T7" fmla="*/ 232 h 232"/>
                <a:gd name="T8" fmla="*/ 544 w 2177"/>
                <a:gd name="T9" fmla="*/ 232 h 232"/>
                <a:gd name="T10" fmla="*/ 855 w 2177"/>
                <a:gd name="T11" fmla="*/ 232 h 232"/>
                <a:gd name="T12" fmla="*/ 2074 w 2177"/>
                <a:gd name="T13" fmla="*/ 232 h 232"/>
                <a:gd name="T14" fmla="*/ 2177 w 2177"/>
                <a:gd name="T15" fmla="*/ 130 h 232"/>
                <a:gd name="T16" fmla="*/ 2177 w 2177"/>
                <a:gd name="T17" fmla="*/ 104 h 232"/>
                <a:gd name="T18" fmla="*/ 2074 w 2177"/>
                <a:gd name="T19" fmla="*/ 0 h 232"/>
                <a:gd name="T20" fmla="*/ 855 w 2177"/>
                <a:gd name="T21"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7" h="232">
                  <a:moveTo>
                    <a:pt x="855" y="0"/>
                  </a:moveTo>
                  <a:cubicBezTo>
                    <a:pt x="544" y="0"/>
                    <a:pt x="544" y="0"/>
                    <a:pt x="544" y="0"/>
                  </a:cubicBezTo>
                  <a:cubicBezTo>
                    <a:pt x="133" y="0"/>
                    <a:pt x="133" y="0"/>
                    <a:pt x="133" y="0"/>
                  </a:cubicBezTo>
                  <a:cubicBezTo>
                    <a:pt x="0" y="232"/>
                    <a:pt x="0" y="232"/>
                    <a:pt x="0" y="232"/>
                  </a:cubicBezTo>
                  <a:cubicBezTo>
                    <a:pt x="544" y="232"/>
                    <a:pt x="544" y="232"/>
                    <a:pt x="544" y="232"/>
                  </a:cubicBezTo>
                  <a:cubicBezTo>
                    <a:pt x="855" y="232"/>
                    <a:pt x="855" y="232"/>
                    <a:pt x="855" y="232"/>
                  </a:cubicBezTo>
                  <a:cubicBezTo>
                    <a:pt x="2074" y="232"/>
                    <a:pt x="2074" y="232"/>
                    <a:pt x="2074" y="232"/>
                  </a:cubicBezTo>
                  <a:cubicBezTo>
                    <a:pt x="2130" y="232"/>
                    <a:pt x="2177" y="187"/>
                    <a:pt x="2177" y="130"/>
                  </a:cubicBezTo>
                  <a:cubicBezTo>
                    <a:pt x="2177" y="104"/>
                    <a:pt x="2177" y="104"/>
                    <a:pt x="2177" y="104"/>
                  </a:cubicBezTo>
                  <a:cubicBezTo>
                    <a:pt x="2177" y="47"/>
                    <a:pt x="2130" y="0"/>
                    <a:pt x="2074" y="0"/>
                  </a:cubicBezTo>
                  <a:cubicBezTo>
                    <a:pt x="855" y="0"/>
                    <a:pt x="855" y="0"/>
                    <a:pt x="855" y="0"/>
                  </a:cubicBezTo>
                </a:path>
              </a:pathLst>
            </a:custGeom>
            <a:grpFill/>
            <a:ln>
              <a:noFill/>
            </a:ln>
          </p:spPr>
          <p:txBody>
            <a:bodyPr lIns="91412" tIns="45706" rIns="91412" bIns="45706"/>
            <a:lstStyle/>
            <a:p>
              <a:pPr defTabSz="950807">
                <a:defRPr/>
              </a:pPr>
              <a:endParaRPr lang="en-AU" sz="2400" kern="0" dirty="0">
                <a:solidFill>
                  <a:sysClr val="windowText" lastClr="000000"/>
                </a:solidFill>
                <a:latin typeface="#9Slide05 SVNCookie" panose="020B0606040200020203" pitchFamily="34" charset="0"/>
                <a:ea typeface="微软雅黑" panose="020B0503020204020204" pitchFamily="34" charset="-122"/>
              </a:endParaRPr>
            </a:p>
          </p:txBody>
        </p:sp>
        <p:sp>
          <p:nvSpPr>
            <p:cNvPr id="4" name="Text Placeholder 2">
              <a:extLst>
                <a:ext uri="{FF2B5EF4-FFF2-40B4-BE49-F238E27FC236}">
                  <a16:creationId xmlns:a16="http://schemas.microsoft.com/office/drawing/2014/main" id="{87BB5A1C-51FD-4706-A0A7-461893C86EA8}"/>
                </a:ext>
              </a:extLst>
            </p:cNvPr>
            <p:cNvSpPr txBox="1">
              <a:spLocks/>
            </p:cNvSpPr>
            <p:nvPr/>
          </p:nvSpPr>
          <p:spPr bwMode="auto">
            <a:xfrm>
              <a:off x="4456951" y="2919627"/>
              <a:ext cx="1207205" cy="2933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1412" tIns="45706" rIns="91412" bIns="45706"/>
            <a:lstStyle>
              <a:lvl1pPr>
                <a:defRPr sz="1400">
                  <a:solidFill>
                    <a:schemeClr val="tx1"/>
                  </a:solidFill>
                  <a:latin typeface="Open Sans" charset="0"/>
                  <a:ea typeface="MS PGothic" pitchFamily="34" charset="-128"/>
                </a:defRPr>
              </a:lvl1pPr>
              <a:lvl2pPr marL="742950" indent="-285750">
                <a:defRPr sz="1400">
                  <a:solidFill>
                    <a:schemeClr val="tx1"/>
                  </a:solidFill>
                  <a:latin typeface="Open Sans" charset="0"/>
                  <a:ea typeface="MS PGothic" pitchFamily="34" charset="-128"/>
                </a:defRPr>
              </a:lvl2pPr>
              <a:lvl3pPr marL="1143000" indent="-228600">
                <a:defRPr sz="1400">
                  <a:solidFill>
                    <a:schemeClr val="tx1"/>
                  </a:solidFill>
                  <a:latin typeface="Open Sans" charset="0"/>
                  <a:ea typeface="MS PGothic" pitchFamily="34" charset="-128"/>
                </a:defRPr>
              </a:lvl3pPr>
              <a:lvl4pPr marL="1600200" indent="-228600">
                <a:defRPr sz="1400">
                  <a:solidFill>
                    <a:schemeClr val="tx1"/>
                  </a:solidFill>
                  <a:latin typeface="Open Sans" charset="0"/>
                  <a:ea typeface="MS PGothic" pitchFamily="34" charset="-128"/>
                </a:defRPr>
              </a:lvl4pPr>
              <a:lvl5pPr marL="2057400" indent="-228600">
                <a:defRPr sz="1400">
                  <a:solidFill>
                    <a:schemeClr val="tx1"/>
                  </a:solidFill>
                  <a:latin typeface="Open Sans" charset="0"/>
                  <a:ea typeface="MS PGothic" pitchFamily="34" charset="-128"/>
                </a:defRPr>
              </a:lvl5pPr>
              <a:lvl6pPr marL="2514600" indent="-228600" fontAlgn="base">
                <a:spcBef>
                  <a:spcPct val="0"/>
                </a:spcBef>
                <a:spcAft>
                  <a:spcPct val="0"/>
                </a:spcAft>
                <a:defRPr sz="1400">
                  <a:solidFill>
                    <a:schemeClr val="tx1"/>
                  </a:solidFill>
                  <a:latin typeface="Open Sans" charset="0"/>
                  <a:ea typeface="MS PGothic" pitchFamily="34" charset="-128"/>
                </a:defRPr>
              </a:lvl6pPr>
              <a:lvl7pPr marL="2971800" indent="-228600" fontAlgn="base">
                <a:spcBef>
                  <a:spcPct val="0"/>
                </a:spcBef>
                <a:spcAft>
                  <a:spcPct val="0"/>
                </a:spcAft>
                <a:defRPr sz="1400">
                  <a:solidFill>
                    <a:schemeClr val="tx1"/>
                  </a:solidFill>
                  <a:latin typeface="Open Sans" charset="0"/>
                  <a:ea typeface="MS PGothic" pitchFamily="34" charset="-128"/>
                </a:defRPr>
              </a:lvl7pPr>
              <a:lvl8pPr marL="3429000" indent="-228600" fontAlgn="base">
                <a:spcBef>
                  <a:spcPct val="0"/>
                </a:spcBef>
                <a:spcAft>
                  <a:spcPct val="0"/>
                </a:spcAft>
                <a:defRPr sz="1400">
                  <a:solidFill>
                    <a:schemeClr val="tx1"/>
                  </a:solidFill>
                  <a:latin typeface="Open Sans" charset="0"/>
                  <a:ea typeface="MS PGothic" pitchFamily="34" charset="-128"/>
                </a:defRPr>
              </a:lvl8pPr>
              <a:lvl9pPr marL="3886200" indent="-228600" fontAlgn="base">
                <a:spcBef>
                  <a:spcPct val="0"/>
                </a:spcBef>
                <a:spcAft>
                  <a:spcPct val="0"/>
                </a:spcAft>
                <a:defRPr sz="1400">
                  <a:solidFill>
                    <a:schemeClr val="tx1"/>
                  </a:solidFill>
                  <a:latin typeface="Open Sans" charset="0"/>
                  <a:ea typeface="MS PGothic" pitchFamily="34" charset="-128"/>
                </a:defRPr>
              </a:lvl9pPr>
            </a:lstStyle>
            <a:p>
              <a:pPr algn="ctr" defTabSz="1218984">
                <a:buClr>
                  <a:srgbClr val="1EA185"/>
                </a:buClr>
                <a:buSzPct val="80000"/>
                <a:defRPr/>
              </a:pPr>
              <a:r>
                <a:rPr lang="en-AU" sz="2000" b="1" kern="0" dirty="0" err="1">
                  <a:solidFill>
                    <a:srgbClr val="FFFFFF"/>
                  </a:solidFill>
                  <a:latin typeface="#9Slide05 SVNCookie" panose="020B0606040200020203" pitchFamily="34" charset="0"/>
                  <a:ea typeface="微软雅黑" panose="020B0503020204020204" pitchFamily="34" charset="-122"/>
                </a:rPr>
                <a:t>Thành</a:t>
              </a:r>
              <a:r>
                <a:rPr lang="en-AU" sz="2000" b="1" kern="0" dirty="0">
                  <a:solidFill>
                    <a:srgbClr val="FFFFFF"/>
                  </a:solidFill>
                  <a:latin typeface="#9Slide05 SVNCookie" panose="020B0606040200020203" pitchFamily="34" charset="0"/>
                  <a:ea typeface="微软雅黑" panose="020B0503020204020204" pitchFamily="34" charset="-122"/>
                </a:rPr>
                <a:t> </a:t>
              </a:r>
              <a:r>
                <a:rPr lang="en-AU" sz="2000" b="1" kern="0" dirty="0" err="1">
                  <a:solidFill>
                    <a:srgbClr val="FFFFFF"/>
                  </a:solidFill>
                  <a:latin typeface="#9Slide05 SVNCookie" panose="020B0606040200020203" pitchFamily="34" charset="0"/>
                  <a:ea typeface="微软雅黑" panose="020B0503020204020204" pitchFamily="34" charset="-122"/>
                </a:rPr>
                <a:t>ngữ</a:t>
              </a:r>
              <a:endParaRPr lang="en-AU" sz="2000" kern="0" dirty="0">
                <a:solidFill>
                  <a:srgbClr val="FFFFFF"/>
                </a:solidFill>
                <a:latin typeface="#9Slide05 SVNCookie" panose="020B0606040200020203" pitchFamily="34" charset="0"/>
                <a:ea typeface="微软雅黑" panose="020B0503020204020204" pitchFamily="34" charset="-122"/>
              </a:endParaRPr>
            </a:p>
          </p:txBody>
        </p:sp>
      </p:grpSp>
      <p:grpSp>
        <p:nvGrpSpPr>
          <p:cNvPr id="6" name="Group 6">
            <a:extLst>
              <a:ext uri="{FF2B5EF4-FFF2-40B4-BE49-F238E27FC236}">
                <a16:creationId xmlns:a16="http://schemas.microsoft.com/office/drawing/2014/main" id="{D6D3A8DF-EF65-4FCA-8353-844EB08CD1E9}"/>
              </a:ext>
            </a:extLst>
          </p:cNvPr>
          <p:cNvGrpSpPr>
            <a:grpSpLocks/>
          </p:cNvGrpSpPr>
          <p:nvPr/>
        </p:nvGrpSpPr>
        <p:grpSpPr bwMode="auto">
          <a:xfrm>
            <a:off x="725202" y="2081745"/>
            <a:ext cx="3724832" cy="452967"/>
            <a:chOff x="3953662" y="3243451"/>
            <a:chExt cx="3724853" cy="451716"/>
          </a:xfrm>
          <a:solidFill>
            <a:schemeClr val="accent2"/>
          </a:solidFill>
        </p:grpSpPr>
        <p:sp>
          <p:nvSpPr>
            <p:cNvPr id="7" name="Freeform 7">
              <a:extLst>
                <a:ext uri="{FF2B5EF4-FFF2-40B4-BE49-F238E27FC236}">
                  <a16:creationId xmlns:a16="http://schemas.microsoft.com/office/drawing/2014/main" id="{8941578B-06A5-406F-A6AC-F26D189675BE}"/>
                </a:ext>
              </a:extLst>
            </p:cNvPr>
            <p:cNvSpPr>
              <a:spLocks/>
            </p:cNvSpPr>
            <p:nvPr/>
          </p:nvSpPr>
          <p:spPr bwMode="auto">
            <a:xfrm>
              <a:off x="3953662" y="3243451"/>
              <a:ext cx="3724853" cy="451716"/>
            </a:xfrm>
            <a:custGeom>
              <a:avLst/>
              <a:gdLst>
                <a:gd name="T0" fmla="*/ 0 w 1972"/>
                <a:gd name="T1" fmla="*/ 239 h 239"/>
                <a:gd name="T2" fmla="*/ 339 w 1972"/>
                <a:gd name="T3" fmla="*/ 239 h 239"/>
                <a:gd name="T4" fmla="*/ 651 w 1972"/>
                <a:gd name="T5" fmla="*/ 239 h 239"/>
                <a:gd name="T6" fmla="*/ 1873 w 1972"/>
                <a:gd name="T7" fmla="*/ 239 h 239"/>
                <a:gd name="T8" fmla="*/ 1972 w 1972"/>
                <a:gd name="T9" fmla="*/ 137 h 239"/>
                <a:gd name="T10" fmla="*/ 1972 w 1972"/>
                <a:gd name="T11" fmla="*/ 111 h 239"/>
                <a:gd name="T12" fmla="*/ 1873 w 1972"/>
                <a:gd name="T13" fmla="*/ 7 h 239"/>
                <a:gd name="T14" fmla="*/ 651 w 1972"/>
                <a:gd name="T15" fmla="*/ 7 h 239"/>
                <a:gd name="T16" fmla="*/ 339 w 1972"/>
                <a:gd name="T17" fmla="*/ 7 h 239"/>
                <a:gd name="T18" fmla="*/ 13 w 1972"/>
                <a:gd name="T19" fmla="*/ 0 h 239"/>
                <a:gd name="T20" fmla="*/ 0 w 1972"/>
                <a:gd name="T21" fmla="*/ 23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72" h="239">
                  <a:moveTo>
                    <a:pt x="0" y="239"/>
                  </a:moveTo>
                  <a:cubicBezTo>
                    <a:pt x="339" y="239"/>
                    <a:pt x="339" y="239"/>
                    <a:pt x="339" y="239"/>
                  </a:cubicBezTo>
                  <a:cubicBezTo>
                    <a:pt x="651" y="239"/>
                    <a:pt x="651" y="239"/>
                    <a:pt x="651" y="239"/>
                  </a:cubicBezTo>
                  <a:cubicBezTo>
                    <a:pt x="1873" y="239"/>
                    <a:pt x="1873" y="239"/>
                    <a:pt x="1873" y="239"/>
                  </a:cubicBezTo>
                  <a:cubicBezTo>
                    <a:pt x="1930" y="239"/>
                    <a:pt x="1972" y="194"/>
                    <a:pt x="1972" y="137"/>
                  </a:cubicBezTo>
                  <a:cubicBezTo>
                    <a:pt x="1972" y="111"/>
                    <a:pt x="1972" y="111"/>
                    <a:pt x="1972" y="111"/>
                  </a:cubicBezTo>
                  <a:cubicBezTo>
                    <a:pt x="1972" y="53"/>
                    <a:pt x="1930" y="7"/>
                    <a:pt x="1873" y="7"/>
                  </a:cubicBezTo>
                  <a:cubicBezTo>
                    <a:pt x="651" y="7"/>
                    <a:pt x="651" y="7"/>
                    <a:pt x="651" y="7"/>
                  </a:cubicBezTo>
                  <a:cubicBezTo>
                    <a:pt x="339" y="7"/>
                    <a:pt x="339" y="7"/>
                    <a:pt x="339" y="7"/>
                  </a:cubicBezTo>
                  <a:cubicBezTo>
                    <a:pt x="13" y="0"/>
                    <a:pt x="13" y="0"/>
                    <a:pt x="13" y="0"/>
                  </a:cubicBezTo>
                  <a:cubicBezTo>
                    <a:pt x="0" y="239"/>
                    <a:pt x="0" y="239"/>
                    <a:pt x="0" y="239"/>
                  </a:cubicBezTo>
                </a:path>
              </a:pathLst>
            </a:custGeom>
            <a:grpFill/>
            <a:ln>
              <a:noFill/>
            </a:ln>
          </p:spPr>
          <p:txBody>
            <a:bodyPr lIns="91412" tIns="45706" rIns="91412" bIns="45706"/>
            <a:lstStyle/>
            <a:p>
              <a:pPr defTabSz="950807">
                <a:defRPr/>
              </a:pPr>
              <a:endParaRPr lang="en-AU" sz="2400" kern="0" dirty="0">
                <a:solidFill>
                  <a:sysClr val="windowText" lastClr="000000"/>
                </a:solidFill>
                <a:latin typeface="#9Slide05 SVNCookie" panose="020B0606040200020203" pitchFamily="34" charset="0"/>
                <a:ea typeface="微软雅黑" panose="020B0503020204020204" pitchFamily="34" charset="-122"/>
              </a:endParaRPr>
            </a:p>
          </p:txBody>
        </p:sp>
        <p:sp>
          <p:nvSpPr>
            <p:cNvPr id="8" name="Text Placeholder 2">
              <a:extLst>
                <a:ext uri="{FF2B5EF4-FFF2-40B4-BE49-F238E27FC236}">
                  <a16:creationId xmlns:a16="http://schemas.microsoft.com/office/drawing/2014/main" id="{DD166FD9-EB82-48D2-9B3A-5B03D2B174F3}"/>
                </a:ext>
              </a:extLst>
            </p:cNvPr>
            <p:cNvSpPr txBox="1">
              <a:spLocks/>
            </p:cNvSpPr>
            <p:nvPr/>
          </p:nvSpPr>
          <p:spPr bwMode="auto">
            <a:xfrm>
              <a:off x="4396590" y="3351675"/>
              <a:ext cx="1327926" cy="2933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1412" tIns="45706" rIns="91412" bIns="45706"/>
            <a:lstStyle>
              <a:lvl1pPr>
                <a:defRPr sz="1400">
                  <a:solidFill>
                    <a:schemeClr val="tx1"/>
                  </a:solidFill>
                  <a:latin typeface="Open Sans" charset="0"/>
                  <a:ea typeface="MS PGothic" pitchFamily="34" charset="-128"/>
                </a:defRPr>
              </a:lvl1pPr>
              <a:lvl2pPr marL="742950" indent="-285750">
                <a:defRPr sz="1400">
                  <a:solidFill>
                    <a:schemeClr val="tx1"/>
                  </a:solidFill>
                  <a:latin typeface="Open Sans" charset="0"/>
                  <a:ea typeface="MS PGothic" pitchFamily="34" charset="-128"/>
                </a:defRPr>
              </a:lvl2pPr>
              <a:lvl3pPr marL="1143000" indent="-228600">
                <a:defRPr sz="1400">
                  <a:solidFill>
                    <a:schemeClr val="tx1"/>
                  </a:solidFill>
                  <a:latin typeface="Open Sans" charset="0"/>
                  <a:ea typeface="MS PGothic" pitchFamily="34" charset="-128"/>
                </a:defRPr>
              </a:lvl3pPr>
              <a:lvl4pPr marL="1600200" indent="-228600">
                <a:defRPr sz="1400">
                  <a:solidFill>
                    <a:schemeClr val="tx1"/>
                  </a:solidFill>
                  <a:latin typeface="Open Sans" charset="0"/>
                  <a:ea typeface="MS PGothic" pitchFamily="34" charset="-128"/>
                </a:defRPr>
              </a:lvl4pPr>
              <a:lvl5pPr marL="2057400" indent="-228600">
                <a:defRPr sz="1400">
                  <a:solidFill>
                    <a:schemeClr val="tx1"/>
                  </a:solidFill>
                  <a:latin typeface="Open Sans" charset="0"/>
                  <a:ea typeface="MS PGothic" pitchFamily="34" charset="-128"/>
                </a:defRPr>
              </a:lvl5pPr>
              <a:lvl6pPr marL="2514600" indent="-228600" fontAlgn="base">
                <a:spcBef>
                  <a:spcPct val="0"/>
                </a:spcBef>
                <a:spcAft>
                  <a:spcPct val="0"/>
                </a:spcAft>
                <a:defRPr sz="1400">
                  <a:solidFill>
                    <a:schemeClr val="tx1"/>
                  </a:solidFill>
                  <a:latin typeface="Open Sans" charset="0"/>
                  <a:ea typeface="MS PGothic" pitchFamily="34" charset="-128"/>
                </a:defRPr>
              </a:lvl6pPr>
              <a:lvl7pPr marL="2971800" indent="-228600" fontAlgn="base">
                <a:spcBef>
                  <a:spcPct val="0"/>
                </a:spcBef>
                <a:spcAft>
                  <a:spcPct val="0"/>
                </a:spcAft>
                <a:defRPr sz="1400">
                  <a:solidFill>
                    <a:schemeClr val="tx1"/>
                  </a:solidFill>
                  <a:latin typeface="Open Sans" charset="0"/>
                  <a:ea typeface="MS PGothic" pitchFamily="34" charset="-128"/>
                </a:defRPr>
              </a:lvl7pPr>
              <a:lvl8pPr marL="3429000" indent="-228600" fontAlgn="base">
                <a:spcBef>
                  <a:spcPct val="0"/>
                </a:spcBef>
                <a:spcAft>
                  <a:spcPct val="0"/>
                </a:spcAft>
                <a:defRPr sz="1400">
                  <a:solidFill>
                    <a:schemeClr val="tx1"/>
                  </a:solidFill>
                  <a:latin typeface="Open Sans" charset="0"/>
                  <a:ea typeface="MS PGothic" pitchFamily="34" charset="-128"/>
                </a:defRPr>
              </a:lvl8pPr>
              <a:lvl9pPr marL="3886200" indent="-228600" fontAlgn="base">
                <a:spcBef>
                  <a:spcPct val="0"/>
                </a:spcBef>
                <a:spcAft>
                  <a:spcPct val="0"/>
                </a:spcAft>
                <a:defRPr sz="1400">
                  <a:solidFill>
                    <a:schemeClr val="tx1"/>
                  </a:solidFill>
                  <a:latin typeface="Open Sans" charset="0"/>
                  <a:ea typeface="MS PGothic" pitchFamily="34" charset="-128"/>
                </a:defRPr>
              </a:lvl9pPr>
            </a:lstStyle>
            <a:p>
              <a:pPr algn="ctr" defTabSz="1218984">
                <a:buClr>
                  <a:srgbClr val="1EA185"/>
                </a:buClr>
                <a:buSzPct val="80000"/>
                <a:defRPr/>
              </a:pPr>
              <a:r>
                <a:rPr lang="en-AU" sz="2000" b="1" kern="0" dirty="0" err="1">
                  <a:solidFill>
                    <a:srgbClr val="FFFFFF"/>
                  </a:solidFill>
                  <a:latin typeface="#9Slide05 SVNCookie" panose="020B0606040200020203" pitchFamily="34" charset="0"/>
                  <a:ea typeface="微软雅黑" panose="020B0503020204020204" pitchFamily="34" charset="-122"/>
                </a:rPr>
                <a:t>Thành</a:t>
              </a:r>
              <a:r>
                <a:rPr lang="en-AU" sz="2000" b="1" kern="0" dirty="0">
                  <a:solidFill>
                    <a:srgbClr val="FFFFFF"/>
                  </a:solidFill>
                  <a:latin typeface="#9Slide05 SVNCookie" panose="020B0606040200020203" pitchFamily="34" charset="0"/>
                  <a:ea typeface="微软雅黑" panose="020B0503020204020204" pitchFamily="34" charset="-122"/>
                </a:rPr>
                <a:t> </a:t>
              </a:r>
              <a:r>
                <a:rPr lang="en-AU" sz="2000" b="1" kern="0" dirty="0" err="1">
                  <a:solidFill>
                    <a:srgbClr val="FFFFFF"/>
                  </a:solidFill>
                  <a:latin typeface="#9Slide05 SVNCookie" panose="020B0606040200020203" pitchFamily="34" charset="0"/>
                  <a:ea typeface="微软雅黑" panose="020B0503020204020204" pitchFamily="34" charset="-122"/>
                </a:rPr>
                <a:t>ngữ</a:t>
              </a:r>
              <a:endParaRPr lang="en-AU" sz="2000" kern="0" dirty="0">
                <a:solidFill>
                  <a:srgbClr val="FFFFFF"/>
                </a:solidFill>
                <a:latin typeface="#9Slide05 SVNCookie" panose="020B0606040200020203" pitchFamily="34" charset="0"/>
                <a:ea typeface="微软雅黑" panose="020B0503020204020204" pitchFamily="34" charset="-122"/>
              </a:endParaRPr>
            </a:p>
          </p:txBody>
        </p:sp>
      </p:grpSp>
      <p:grpSp>
        <p:nvGrpSpPr>
          <p:cNvPr id="10" name="Group 7">
            <a:extLst>
              <a:ext uri="{FF2B5EF4-FFF2-40B4-BE49-F238E27FC236}">
                <a16:creationId xmlns:a16="http://schemas.microsoft.com/office/drawing/2014/main" id="{943F7377-AAC4-41F5-B00D-E04C0BE1C6CC}"/>
              </a:ext>
            </a:extLst>
          </p:cNvPr>
          <p:cNvGrpSpPr>
            <a:grpSpLocks/>
          </p:cNvGrpSpPr>
          <p:nvPr/>
        </p:nvGrpSpPr>
        <p:grpSpPr bwMode="auto">
          <a:xfrm>
            <a:off x="634197" y="2534709"/>
            <a:ext cx="4054986" cy="444500"/>
            <a:chOff x="3863869" y="3695167"/>
            <a:chExt cx="4055341" cy="445944"/>
          </a:xfrm>
          <a:solidFill>
            <a:schemeClr val="accent3"/>
          </a:solidFill>
        </p:grpSpPr>
        <p:sp>
          <p:nvSpPr>
            <p:cNvPr id="11" name="Freeform 10">
              <a:extLst>
                <a:ext uri="{FF2B5EF4-FFF2-40B4-BE49-F238E27FC236}">
                  <a16:creationId xmlns:a16="http://schemas.microsoft.com/office/drawing/2014/main" id="{71ED6FBC-A7F8-458E-960C-54513D750D0A}"/>
                </a:ext>
              </a:extLst>
            </p:cNvPr>
            <p:cNvSpPr>
              <a:spLocks/>
            </p:cNvSpPr>
            <p:nvPr/>
          </p:nvSpPr>
          <p:spPr bwMode="auto">
            <a:xfrm>
              <a:off x="3863869" y="3695167"/>
              <a:ext cx="4055341" cy="445944"/>
            </a:xfrm>
            <a:custGeom>
              <a:avLst/>
              <a:gdLst>
                <a:gd name="T0" fmla="*/ 821 w 2146"/>
                <a:gd name="T1" fmla="*/ 0 h 236"/>
                <a:gd name="T2" fmla="*/ 508 w 2146"/>
                <a:gd name="T3" fmla="*/ 0 h 236"/>
                <a:gd name="T4" fmla="*/ 0 w 2146"/>
                <a:gd name="T5" fmla="*/ 0 h 236"/>
                <a:gd name="T6" fmla="*/ 76 w 2146"/>
                <a:gd name="T7" fmla="*/ 236 h 236"/>
                <a:gd name="T8" fmla="*/ 508 w 2146"/>
                <a:gd name="T9" fmla="*/ 236 h 236"/>
                <a:gd name="T10" fmla="*/ 821 w 2146"/>
                <a:gd name="T11" fmla="*/ 236 h 236"/>
                <a:gd name="T12" fmla="*/ 2049 w 2146"/>
                <a:gd name="T13" fmla="*/ 236 h 236"/>
                <a:gd name="T14" fmla="*/ 2146 w 2146"/>
                <a:gd name="T15" fmla="*/ 126 h 236"/>
                <a:gd name="T16" fmla="*/ 2146 w 2146"/>
                <a:gd name="T17" fmla="*/ 100 h 236"/>
                <a:gd name="T18" fmla="*/ 2049 w 2146"/>
                <a:gd name="T19" fmla="*/ 0 h 236"/>
                <a:gd name="T20" fmla="*/ 821 w 2146"/>
                <a:gd name="T21"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6" h="236">
                  <a:moveTo>
                    <a:pt x="821" y="0"/>
                  </a:moveTo>
                  <a:cubicBezTo>
                    <a:pt x="508" y="0"/>
                    <a:pt x="508" y="0"/>
                    <a:pt x="508" y="0"/>
                  </a:cubicBezTo>
                  <a:cubicBezTo>
                    <a:pt x="0" y="0"/>
                    <a:pt x="0" y="0"/>
                    <a:pt x="0" y="0"/>
                  </a:cubicBezTo>
                  <a:cubicBezTo>
                    <a:pt x="76" y="236"/>
                    <a:pt x="76" y="236"/>
                    <a:pt x="76" y="236"/>
                  </a:cubicBezTo>
                  <a:cubicBezTo>
                    <a:pt x="508" y="236"/>
                    <a:pt x="508" y="236"/>
                    <a:pt x="508" y="236"/>
                  </a:cubicBezTo>
                  <a:cubicBezTo>
                    <a:pt x="821" y="236"/>
                    <a:pt x="821" y="236"/>
                    <a:pt x="821" y="236"/>
                  </a:cubicBezTo>
                  <a:cubicBezTo>
                    <a:pt x="2049" y="236"/>
                    <a:pt x="2049" y="236"/>
                    <a:pt x="2049" y="236"/>
                  </a:cubicBezTo>
                  <a:cubicBezTo>
                    <a:pt x="2107" y="236"/>
                    <a:pt x="2146" y="183"/>
                    <a:pt x="2146" y="126"/>
                  </a:cubicBezTo>
                  <a:cubicBezTo>
                    <a:pt x="2146" y="100"/>
                    <a:pt x="2146" y="100"/>
                    <a:pt x="2146" y="100"/>
                  </a:cubicBezTo>
                  <a:cubicBezTo>
                    <a:pt x="2146" y="43"/>
                    <a:pt x="2107" y="0"/>
                    <a:pt x="2049" y="0"/>
                  </a:cubicBezTo>
                  <a:cubicBezTo>
                    <a:pt x="821" y="0"/>
                    <a:pt x="821" y="0"/>
                    <a:pt x="821" y="0"/>
                  </a:cubicBezTo>
                </a:path>
              </a:pathLst>
            </a:custGeom>
            <a:grpFill/>
            <a:ln>
              <a:noFill/>
            </a:ln>
          </p:spPr>
          <p:txBody>
            <a:bodyPr lIns="91412" tIns="45706" rIns="91412" bIns="45706"/>
            <a:lstStyle/>
            <a:p>
              <a:pPr defTabSz="950807">
                <a:defRPr/>
              </a:pPr>
              <a:endParaRPr lang="en-AU" sz="2400" kern="0" dirty="0">
                <a:solidFill>
                  <a:sysClr val="windowText" lastClr="000000"/>
                </a:solidFill>
                <a:latin typeface="#9Slide05 SVNCookie" panose="020B0606040200020203" pitchFamily="34" charset="0"/>
                <a:ea typeface="微软雅黑" panose="020B0503020204020204" pitchFamily="34" charset="-122"/>
              </a:endParaRPr>
            </a:p>
          </p:txBody>
        </p:sp>
        <p:sp>
          <p:nvSpPr>
            <p:cNvPr id="12" name="Text Placeholder 2">
              <a:extLst>
                <a:ext uri="{FF2B5EF4-FFF2-40B4-BE49-F238E27FC236}">
                  <a16:creationId xmlns:a16="http://schemas.microsoft.com/office/drawing/2014/main" id="{E65E5BC0-6289-403D-A052-3B7BA8E7EDDA}"/>
                </a:ext>
              </a:extLst>
            </p:cNvPr>
            <p:cNvSpPr txBox="1">
              <a:spLocks/>
            </p:cNvSpPr>
            <p:nvPr/>
          </p:nvSpPr>
          <p:spPr bwMode="auto">
            <a:xfrm>
              <a:off x="4396590" y="3783723"/>
              <a:ext cx="1327926" cy="2933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1412" tIns="45706" rIns="91412" bIns="45706"/>
            <a:lstStyle>
              <a:lvl1pPr>
                <a:defRPr sz="1400">
                  <a:solidFill>
                    <a:schemeClr val="tx1"/>
                  </a:solidFill>
                  <a:latin typeface="Open Sans" charset="0"/>
                  <a:ea typeface="MS PGothic" pitchFamily="34" charset="-128"/>
                </a:defRPr>
              </a:lvl1pPr>
              <a:lvl2pPr marL="742950" indent="-285750">
                <a:defRPr sz="1400">
                  <a:solidFill>
                    <a:schemeClr val="tx1"/>
                  </a:solidFill>
                  <a:latin typeface="Open Sans" charset="0"/>
                  <a:ea typeface="MS PGothic" pitchFamily="34" charset="-128"/>
                </a:defRPr>
              </a:lvl2pPr>
              <a:lvl3pPr marL="1143000" indent="-228600">
                <a:defRPr sz="1400">
                  <a:solidFill>
                    <a:schemeClr val="tx1"/>
                  </a:solidFill>
                  <a:latin typeface="Open Sans" charset="0"/>
                  <a:ea typeface="MS PGothic" pitchFamily="34" charset="-128"/>
                </a:defRPr>
              </a:lvl3pPr>
              <a:lvl4pPr marL="1600200" indent="-228600">
                <a:defRPr sz="1400">
                  <a:solidFill>
                    <a:schemeClr val="tx1"/>
                  </a:solidFill>
                  <a:latin typeface="Open Sans" charset="0"/>
                  <a:ea typeface="MS PGothic" pitchFamily="34" charset="-128"/>
                </a:defRPr>
              </a:lvl4pPr>
              <a:lvl5pPr marL="2057400" indent="-228600">
                <a:defRPr sz="1400">
                  <a:solidFill>
                    <a:schemeClr val="tx1"/>
                  </a:solidFill>
                  <a:latin typeface="Open Sans" charset="0"/>
                  <a:ea typeface="MS PGothic" pitchFamily="34" charset="-128"/>
                </a:defRPr>
              </a:lvl5pPr>
              <a:lvl6pPr marL="2514600" indent="-228600" fontAlgn="base">
                <a:spcBef>
                  <a:spcPct val="0"/>
                </a:spcBef>
                <a:spcAft>
                  <a:spcPct val="0"/>
                </a:spcAft>
                <a:defRPr sz="1400">
                  <a:solidFill>
                    <a:schemeClr val="tx1"/>
                  </a:solidFill>
                  <a:latin typeface="Open Sans" charset="0"/>
                  <a:ea typeface="MS PGothic" pitchFamily="34" charset="-128"/>
                </a:defRPr>
              </a:lvl6pPr>
              <a:lvl7pPr marL="2971800" indent="-228600" fontAlgn="base">
                <a:spcBef>
                  <a:spcPct val="0"/>
                </a:spcBef>
                <a:spcAft>
                  <a:spcPct val="0"/>
                </a:spcAft>
                <a:defRPr sz="1400">
                  <a:solidFill>
                    <a:schemeClr val="tx1"/>
                  </a:solidFill>
                  <a:latin typeface="Open Sans" charset="0"/>
                  <a:ea typeface="MS PGothic" pitchFamily="34" charset="-128"/>
                </a:defRPr>
              </a:lvl7pPr>
              <a:lvl8pPr marL="3429000" indent="-228600" fontAlgn="base">
                <a:spcBef>
                  <a:spcPct val="0"/>
                </a:spcBef>
                <a:spcAft>
                  <a:spcPct val="0"/>
                </a:spcAft>
                <a:defRPr sz="1400">
                  <a:solidFill>
                    <a:schemeClr val="tx1"/>
                  </a:solidFill>
                  <a:latin typeface="Open Sans" charset="0"/>
                  <a:ea typeface="MS PGothic" pitchFamily="34" charset="-128"/>
                </a:defRPr>
              </a:lvl8pPr>
              <a:lvl9pPr marL="3886200" indent="-228600" fontAlgn="base">
                <a:spcBef>
                  <a:spcPct val="0"/>
                </a:spcBef>
                <a:spcAft>
                  <a:spcPct val="0"/>
                </a:spcAft>
                <a:defRPr sz="1400">
                  <a:solidFill>
                    <a:schemeClr val="tx1"/>
                  </a:solidFill>
                  <a:latin typeface="Open Sans" charset="0"/>
                  <a:ea typeface="MS PGothic" pitchFamily="34" charset="-128"/>
                </a:defRPr>
              </a:lvl9pPr>
            </a:lstStyle>
            <a:p>
              <a:pPr algn="ctr" defTabSz="1218984">
                <a:buClr>
                  <a:srgbClr val="1EA185"/>
                </a:buClr>
                <a:buSzPct val="80000"/>
                <a:defRPr/>
              </a:pPr>
              <a:r>
                <a:rPr lang="en-AU" sz="2000" b="1" kern="0" dirty="0" err="1">
                  <a:solidFill>
                    <a:srgbClr val="FFFFFF"/>
                  </a:solidFill>
                  <a:latin typeface="#9Slide05 SVNCookie" panose="020B0606040200020203" pitchFamily="34" charset="0"/>
                  <a:ea typeface="微软雅黑" panose="020B0503020204020204" pitchFamily="34" charset="-122"/>
                </a:rPr>
                <a:t>Thành</a:t>
              </a:r>
              <a:r>
                <a:rPr lang="en-AU" sz="2000" b="1" kern="0" dirty="0">
                  <a:solidFill>
                    <a:srgbClr val="FFFFFF"/>
                  </a:solidFill>
                  <a:latin typeface="#9Slide05 SVNCookie" panose="020B0606040200020203" pitchFamily="34" charset="0"/>
                  <a:ea typeface="微软雅黑" panose="020B0503020204020204" pitchFamily="34" charset="-122"/>
                </a:rPr>
                <a:t> </a:t>
              </a:r>
              <a:r>
                <a:rPr lang="en-AU" sz="2000" b="1" kern="0" dirty="0" err="1">
                  <a:solidFill>
                    <a:srgbClr val="FFFFFF"/>
                  </a:solidFill>
                  <a:latin typeface="#9Slide05 SVNCookie" panose="020B0606040200020203" pitchFamily="34" charset="0"/>
                  <a:ea typeface="微软雅黑" panose="020B0503020204020204" pitchFamily="34" charset="-122"/>
                </a:rPr>
                <a:t>ngữ</a:t>
              </a:r>
              <a:endParaRPr lang="en-AU" sz="2000" kern="0" dirty="0">
                <a:solidFill>
                  <a:srgbClr val="FFFFFF"/>
                </a:solidFill>
                <a:latin typeface="#9Slide05 SVNCookie" panose="020B0606040200020203" pitchFamily="34" charset="0"/>
                <a:ea typeface="微软雅黑" panose="020B0503020204020204" pitchFamily="34" charset="-122"/>
              </a:endParaRPr>
            </a:p>
          </p:txBody>
        </p:sp>
      </p:grpSp>
      <p:grpSp>
        <p:nvGrpSpPr>
          <p:cNvPr id="14" name="Group 8">
            <a:extLst>
              <a:ext uri="{FF2B5EF4-FFF2-40B4-BE49-F238E27FC236}">
                <a16:creationId xmlns:a16="http://schemas.microsoft.com/office/drawing/2014/main" id="{F00B815D-FCD5-4682-9C62-F86042025786}"/>
              </a:ext>
            </a:extLst>
          </p:cNvPr>
          <p:cNvGrpSpPr>
            <a:grpSpLocks/>
          </p:cNvGrpSpPr>
          <p:nvPr/>
        </p:nvGrpSpPr>
        <p:grpSpPr bwMode="auto">
          <a:xfrm>
            <a:off x="748482" y="2979209"/>
            <a:ext cx="4495194" cy="440267"/>
            <a:chOff x="3978196" y="4141111"/>
            <a:chExt cx="4494068" cy="440171"/>
          </a:xfrm>
          <a:solidFill>
            <a:schemeClr val="accent4"/>
          </a:solidFill>
        </p:grpSpPr>
        <p:sp>
          <p:nvSpPr>
            <p:cNvPr id="15" name="Freeform 13">
              <a:extLst>
                <a:ext uri="{FF2B5EF4-FFF2-40B4-BE49-F238E27FC236}">
                  <a16:creationId xmlns:a16="http://schemas.microsoft.com/office/drawing/2014/main" id="{B684D3C7-37D6-40A3-8ABC-9E78F7D7D3D3}"/>
                </a:ext>
              </a:extLst>
            </p:cNvPr>
            <p:cNvSpPr>
              <a:spLocks/>
            </p:cNvSpPr>
            <p:nvPr/>
          </p:nvSpPr>
          <p:spPr bwMode="auto">
            <a:xfrm>
              <a:off x="3978196" y="4141111"/>
              <a:ext cx="4494068" cy="440171"/>
            </a:xfrm>
            <a:custGeom>
              <a:avLst/>
              <a:gdLst>
                <a:gd name="T0" fmla="*/ 1052 w 2379"/>
                <a:gd name="T1" fmla="*/ 0 h 233"/>
                <a:gd name="T2" fmla="*/ 739 w 2379"/>
                <a:gd name="T3" fmla="*/ 0 h 233"/>
                <a:gd name="T4" fmla="*/ 0 w 2379"/>
                <a:gd name="T5" fmla="*/ 0 h 233"/>
                <a:gd name="T6" fmla="*/ 144 w 2379"/>
                <a:gd name="T7" fmla="*/ 233 h 233"/>
                <a:gd name="T8" fmla="*/ 739 w 2379"/>
                <a:gd name="T9" fmla="*/ 232 h 233"/>
                <a:gd name="T10" fmla="*/ 1052 w 2379"/>
                <a:gd name="T11" fmla="*/ 232 h 233"/>
                <a:gd name="T12" fmla="*/ 2280 w 2379"/>
                <a:gd name="T13" fmla="*/ 232 h 233"/>
                <a:gd name="T14" fmla="*/ 2379 w 2379"/>
                <a:gd name="T15" fmla="*/ 126 h 233"/>
                <a:gd name="T16" fmla="*/ 2379 w 2379"/>
                <a:gd name="T17" fmla="*/ 100 h 233"/>
                <a:gd name="T18" fmla="*/ 2280 w 2379"/>
                <a:gd name="T19" fmla="*/ 0 h 233"/>
                <a:gd name="T20" fmla="*/ 1052 w 2379"/>
                <a:gd name="T21"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79" h="233">
                  <a:moveTo>
                    <a:pt x="1052" y="0"/>
                  </a:moveTo>
                  <a:cubicBezTo>
                    <a:pt x="739" y="0"/>
                    <a:pt x="739" y="0"/>
                    <a:pt x="739" y="0"/>
                  </a:cubicBezTo>
                  <a:cubicBezTo>
                    <a:pt x="0" y="0"/>
                    <a:pt x="0" y="0"/>
                    <a:pt x="0" y="0"/>
                  </a:cubicBezTo>
                  <a:cubicBezTo>
                    <a:pt x="144" y="233"/>
                    <a:pt x="144" y="233"/>
                    <a:pt x="144" y="233"/>
                  </a:cubicBezTo>
                  <a:cubicBezTo>
                    <a:pt x="739" y="232"/>
                    <a:pt x="739" y="232"/>
                    <a:pt x="739" y="232"/>
                  </a:cubicBezTo>
                  <a:cubicBezTo>
                    <a:pt x="1052" y="232"/>
                    <a:pt x="1052" y="232"/>
                    <a:pt x="1052" y="232"/>
                  </a:cubicBezTo>
                  <a:cubicBezTo>
                    <a:pt x="2280" y="232"/>
                    <a:pt x="2280" y="232"/>
                    <a:pt x="2280" y="232"/>
                  </a:cubicBezTo>
                  <a:cubicBezTo>
                    <a:pt x="2337" y="232"/>
                    <a:pt x="2379" y="183"/>
                    <a:pt x="2379" y="126"/>
                  </a:cubicBezTo>
                  <a:cubicBezTo>
                    <a:pt x="2379" y="100"/>
                    <a:pt x="2379" y="100"/>
                    <a:pt x="2379" y="100"/>
                  </a:cubicBezTo>
                  <a:cubicBezTo>
                    <a:pt x="2379" y="43"/>
                    <a:pt x="2337" y="0"/>
                    <a:pt x="2280" y="0"/>
                  </a:cubicBezTo>
                  <a:cubicBezTo>
                    <a:pt x="1052" y="0"/>
                    <a:pt x="1052" y="0"/>
                    <a:pt x="1052" y="0"/>
                  </a:cubicBezTo>
                </a:path>
              </a:pathLst>
            </a:custGeom>
            <a:grpFill/>
            <a:ln>
              <a:noFill/>
            </a:ln>
          </p:spPr>
          <p:txBody>
            <a:bodyPr lIns="91412" tIns="45706" rIns="91412" bIns="45706"/>
            <a:lstStyle/>
            <a:p>
              <a:pPr defTabSz="950807">
                <a:defRPr/>
              </a:pPr>
              <a:endParaRPr lang="en-AU" sz="2400" kern="0" dirty="0">
                <a:solidFill>
                  <a:sysClr val="windowText" lastClr="000000"/>
                </a:solidFill>
                <a:latin typeface="#9Slide05 SVNCookie" panose="020B0606040200020203" pitchFamily="34" charset="0"/>
                <a:ea typeface="微软雅黑" panose="020B0503020204020204" pitchFamily="34" charset="-122"/>
              </a:endParaRPr>
            </a:p>
          </p:txBody>
        </p:sp>
        <p:sp>
          <p:nvSpPr>
            <p:cNvPr id="16" name="Text Placeholder 2">
              <a:extLst>
                <a:ext uri="{FF2B5EF4-FFF2-40B4-BE49-F238E27FC236}">
                  <a16:creationId xmlns:a16="http://schemas.microsoft.com/office/drawing/2014/main" id="{A35BE2C1-BFE7-454D-BDE6-79EE9EB05736}"/>
                </a:ext>
              </a:extLst>
            </p:cNvPr>
            <p:cNvSpPr txBox="1">
              <a:spLocks/>
            </p:cNvSpPr>
            <p:nvPr/>
          </p:nvSpPr>
          <p:spPr bwMode="auto">
            <a:xfrm>
              <a:off x="4456951" y="4215771"/>
              <a:ext cx="1207205" cy="2933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1412" tIns="45706" rIns="91412" bIns="45706"/>
            <a:lstStyle>
              <a:lvl1pPr>
                <a:defRPr sz="1400">
                  <a:solidFill>
                    <a:schemeClr val="tx1"/>
                  </a:solidFill>
                  <a:latin typeface="Open Sans" charset="0"/>
                  <a:ea typeface="MS PGothic" pitchFamily="34" charset="-128"/>
                </a:defRPr>
              </a:lvl1pPr>
              <a:lvl2pPr marL="742950" indent="-285750">
                <a:defRPr sz="1400">
                  <a:solidFill>
                    <a:schemeClr val="tx1"/>
                  </a:solidFill>
                  <a:latin typeface="Open Sans" charset="0"/>
                  <a:ea typeface="MS PGothic" pitchFamily="34" charset="-128"/>
                </a:defRPr>
              </a:lvl2pPr>
              <a:lvl3pPr marL="1143000" indent="-228600">
                <a:defRPr sz="1400">
                  <a:solidFill>
                    <a:schemeClr val="tx1"/>
                  </a:solidFill>
                  <a:latin typeface="Open Sans" charset="0"/>
                  <a:ea typeface="MS PGothic" pitchFamily="34" charset="-128"/>
                </a:defRPr>
              </a:lvl3pPr>
              <a:lvl4pPr marL="1600200" indent="-228600">
                <a:defRPr sz="1400">
                  <a:solidFill>
                    <a:schemeClr val="tx1"/>
                  </a:solidFill>
                  <a:latin typeface="Open Sans" charset="0"/>
                  <a:ea typeface="MS PGothic" pitchFamily="34" charset="-128"/>
                </a:defRPr>
              </a:lvl4pPr>
              <a:lvl5pPr marL="2057400" indent="-228600">
                <a:defRPr sz="1400">
                  <a:solidFill>
                    <a:schemeClr val="tx1"/>
                  </a:solidFill>
                  <a:latin typeface="Open Sans" charset="0"/>
                  <a:ea typeface="MS PGothic" pitchFamily="34" charset="-128"/>
                </a:defRPr>
              </a:lvl5pPr>
              <a:lvl6pPr marL="2514600" indent="-228600" fontAlgn="base">
                <a:spcBef>
                  <a:spcPct val="0"/>
                </a:spcBef>
                <a:spcAft>
                  <a:spcPct val="0"/>
                </a:spcAft>
                <a:defRPr sz="1400">
                  <a:solidFill>
                    <a:schemeClr val="tx1"/>
                  </a:solidFill>
                  <a:latin typeface="Open Sans" charset="0"/>
                  <a:ea typeface="MS PGothic" pitchFamily="34" charset="-128"/>
                </a:defRPr>
              </a:lvl6pPr>
              <a:lvl7pPr marL="2971800" indent="-228600" fontAlgn="base">
                <a:spcBef>
                  <a:spcPct val="0"/>
                </a:spcBef>
                <a:spcAft>
                  <a:spcPct val="0"/>
                </a:spcAft>
                <a:defRPr sz="1400">
                  <a:solidFill>
                    <a:schemeClr val="tx1"/>
                  </a:solidFill>
                  <a:latin typeface="Open Sans" charset="0"/>
                  <a:ea typeface="MS PGothic" pitchFamily="34" charset="-128"/>
                </a:defRPr>
              </a:lvl7pPr>
              <a:lvl8pPr marL="3429000" indent="-228600" fontAlgn="base">
                <a:spcBef>
                  <a:spcPct val="0"/>
                </a:spcBef>
                <a:spcAft>
                  <a:spcPct val="0"/>
                </a:spcAft>
                <a:defRPr sz="1400">
                  <a:solidFill>
                    <a:schemeClr val="tx1"/>
                  </a:solidFill>
                  <a:latin typeface="Open Sans" charset="0"/>
                  <a:ea typeface="MS PGothic" pitchFamily="34" charset="-128"/>
                </a:defRPr>
              </a:lvl8pPr>
              <a:lvl9pPr marL="3886200" indent="-228600" fontAlgn="base">
                <a:spcBef>
                  <a:spcPct val="0"/>
                </a:spcBef>
                <a:spcAft>
                  <a:spcPct val="0"/>
                </a:spcAft>
                <a:defRPr sz="1400">
                  <a:solidFill>
                    <a:schemeClr val="tx1"/>
                  </a:solidFill>
                  <a:latin typeface="Open Sans" charset="0"/>
                  <a:ea typeface="MS PGothic" pitchFamily="34" charset="-128"/>
                </a:defRPr>
              </a:lvl9pPr>
            </a:lstStyle>
            <a:p>
              <a:pPr algn="ctr" defTabSz="1218984">
                <a:buClr>
                  <a:srgbClr val="1EA185"/>
                </a:buClr>
                <a:buSzPct val="80000"/>
                <a:defRPr/>
              </a:pPr>
              <a:r>
                <a:rPr lang="en-AU" sz="2000" b="1" kern="0" dirty="0" err="1">
                  <a:solidFill>
                    <a:srgbClr val="FFFFFF"/>
                  </a:solidFill>
                  <a:latin typeface="#9Slide05 SVNCookie" panose="020B0606040200020203" pitchFamily="34" charset="0"/>
                  <a:ea typeface="微软雅黑" panose="020B0503020204020204" pitchFamily="34" charset="-122"/>
                </a:rPr>
                <a:t>Thành</a:t>
              </a:r>
              <a:r>
                <a:rPr lang="en-AU" sz="2000" b="1" kern="0" dirty="0">
                  <a:solidFill>
                    <a:srgbClr val="FFFFFF"/>
                  </a:solidFill>
                  <a:latin typeface="#9Slide05 SVNCookie" panose="020B0606040200020203" pitchFamily="34" charset="0"/>
                  <a:ea typeface="微软雅黑" panose="020B0503020204020204" pitchFamily="34" charset="-122"/>
                </a:rPr>
                <a:t> </a:t>
              </a:r>
              <a:r>
                <a:rPr lang="en-AU" sz="2000" b="1" kern="0" dirty="0" err="1">
                  <a:solidFill>
                    <a:srgbClr val="FFFFFF"/>
                  </a:solidFill>
                  <a:latin typeface="#9Slide05 SVNCookie" panose="020B0606040200020203" pitchFamily="34" charset="0"/>
                  <a:ea typeface="微软雅黑" panose="020B0503020204020204" pitchFamily="34" charset="-122"/>
                </a:rPr>
                <a:t>ngữ</a:t>
              </a:r>
              <a:endParaRPr lang="en-AU" sz="2000" kern="0" dirty="0">
                <a:solidFill>
                  <a:srgbClr val="FFFFFF"/>
                </a:solidFill>
                <a:latin typeface="#9Slide05 SVNCookie" panose="020B0606040200020203" pitchFamily="34" charset="0"/>
                <a:ea typeface="微软雅黑" panose="020B0503020204020204" pitchFamily="34" charset="-122"/>
              </a:endParaRPr>
            </a:p>
          </p:txBody>
        </p:sp>
      </p:grpSp>
      <p:grpSp>
        <p:nvGrpSpPr>
          <p:cNvPr id="18" name="Group 77">
            <a:extLst>
              <a:ext uri="{FF2B5EF4-FFF2-40B4-BE49-F238E27FC236}">
                <a16:creationId xmlns:a16="http://schemas.microsoft.com/office/drawing/2014/main" id="{84F56532-BCA2-45DB-A0CB-90480A0DE4E6}"/>
              </a:ext>
            </a:extLst>
          </p:cNvPr>
          <p:cNvGrpSpPr>
            <a:grpSpLocks/>
          </p:cNvGrpSpPr>
          <p:nvPr/>
        </p:nvGrpSpPr>
        <p:grpSpPr bwMode="auto">
          <a:xfrm>
            <a:off x="489537" y="1367367"/>
            <a:ext cx="3602080" cy="4104217"/>
            <a:chOff x="4133389" y="2524693"/>
            <a:chExt cx="3602182" cy="4104410"/>
          </a:xfrm>
        </p:grpSpPr>
        <p:sp>
          <p:nvSpPr>
            <p:cNvPr id="19" name="Oval 79">
              <a:extLst>
                <a:ext uri="{FF2B5EF4-FFF2-40B4-BE49-F238E27FC236}">
                  <a16:creationId xmlns:a16="http://schemas.microsoft.com/office/drawing/2014/main" id="{3F5D414B-183E-40D7-92F5-72694A7E2AD0}"/>
                </a:ext>
              </a:extLst>
            </p:cNvPr>
            <p:cNvSpPr/>
            <p:nvPr/>
          </p:nvSpPr>
          <p:spPr>
            <a:xfrm>
              <a:off x="4368313" y="2636882"/>
              <a:ext cx="2211681" cy="2212020"/>
            </a:xfrm>
            <a:prstGeom prst="ellipse">
              <a:avLst/>
            </a:prstGeom>
            <a:solidFill>
              <a:srgbClr val="FFFFFF">
                <a:alpha val="30000"/>
              </a:srgbClr>
            </a:solidFill>
            <a:ln w="25400" cap="flat" cmpd="sng" algn="ctr">
              <a:noFill/>
              <a:prstDash val="solid"/>
            </a:ln>
            <a:effectLst/>
          </p:spPr>
          <p:txBody>
            <a:bodyPr anchor="ctr"/>
            <a:lstStyle/>
            <a:p>
              <a:pPr algn="ctr" defTabSz="1218984">
                <a:defRPr/>
              </a:pPr>
              <a:endParaRPr lang="en-AU" sz="2000" kern="0" dirty="0">
                <a:solidFill>
                  <a:srgbClr val="FFFFFF"/>
                </a:solidFill>
                <a:latin typeface="#9Slide05 SVNCookie" panose="020B0606040200020203" pitchFamily="34" charset="0"/>
                <a:ea typeface="微软雅黑" panose="020B0503020204020204" pitchFamily="34" charset="-122"/>
              </a:endParaRPr>
            </a:p>
          </p:txBody>
        </p:sp>
        <p:grpSp>
          <p:nvGrpSpPr>
            <p:cNvPr id="20" name="Group 94">
              <a:extLst>
                <a:ext uri="{FF2B5EF4-FFF2-40B4-BE49-F238E27FC236}">
                  <a16:creationId xmlns:a16="http://schemas.microsoft.com/office/drawing/2014/main" id="{EF557326-2872-4BCE-B6EA-FBD05DCE7BB3}"/>
                </a:ext>
              </a:extLst>
            </p:cNvPr>
            <p:cNvGrpSpPr>
              <a:grpSpLocks/>
            </p:cNvGrpSpPr>
            <p:nvPr/>
          </p:nvGrpSpPr>
          <p:grpSpPr bwMode="auto">
            <a:xfrm>
              <a:off x="4133389" y="2524693"/>
              <a:ext cx="3602182" cy="4104410"/>
              <a:chOff x="644447" y="2396248"/>
              <a:chExt cx="3602182" cy="4104410"/>
            </a:xfrm>
          </p:grpSpPr>
          <p:sp>
            <p:nvSpPr>
              <p:cNvPr id="21" name="Freeform 16">
                <a:extLst>
                  <a:ext uri="{FF2B5EF4-FFF2-40B4-BE49-F238E27FC236}">
                    <a16:creationId xmlns:a16="http://schemas.microsoft.com/office/drawing/2014/main" id="{EE8F1FFF-0701-4580-B345-BFD5D8A96766}"/>
                  </a:ext>
                </a:extLst>
              </p:cNvPr>
              <p:cNvSpPr>
                <a:spLocks/>
              </p:cNvSpPr>
              <p:nvPr/>
            </p:nvSpPr>
            <p:spPr bwMode="auto">
              <a:xfrm>
                <a:off x="2551359" y="4457978"/>
                <a:ext cx="643398" cy="658315"/>
              </a:xfrm>
              <a:custGeom>
                <a:avLst/>
                <a:gdLst>
                  <a:gd name="T0" fmla="*/ 0 w 446"/>
                  <a:gd name="T1" fmla="*/ 175 h 457"/>
                  <a:gd name="T2" fmla="*/ 204 w 446"/>
                  <a:gd name="T3" fmla="*/ 457 h 457"/>
                  <a:gd name="T4" fmla="*/ 446 w 446"/>
                  <a:gd name="T5" fmla="*/ 280 h 457"/>
                  <a:gd name="T6" fmla="*/ 242 w 446"/>
                  <a:gd name="T7" fmla="*/ 0 h 457"/>
                  <a:gd name="T8" fmla="*/ 0 w 446"/>
                  <a:gd name="T9" fmla="*/ 175 h 457"/>
                </a:gdLst>
                <a:ahLst/>
                <a:cxnLst>
                  <a:cxn ang="0">
                    <a:pos x="T0" y="T1"/>
                  </a:cxn>
                  <a:cxn ang="0">
                    <a:pos x="T2" y="T3"/>
                  </a:cxn>
                  <a:cxn ang="0">
                    <a:pos x="T4" y="T5"/>
                  </a:cxn>
                  <a:cxn ang="0">
                    <a:pos x="T6" y="T7"/>
                  </a:cxn>
                  <a:cxn ang="0">
                    <a:pos x="T8" y="T9"/>
                  </a:cxn>
                </a:cxnLst>
                <a:rect l="0" t="0" r="r" b="b"/>
                <a:pathLst>
                  <a:path w="446" h="457">
                    <a:moveTo>
                      <a:pt x="0" y="175"/>
                    </a:moveTo>
                    <a:lnTo>
                      <a:pt x="204" y="457"/>
                    </a:lnTo>
                    <a:lnTo>
                      <a:pt x="446" y="280"/>
                    </a:lnTo>
                    <a:lnTo>
                      <a:pt x="242" y="0"/>
                    </a:lnTo>
                    <a:lnTo>
                      <a:pt x="0" y="175"/>
                    </a:lnTo>
                    <a:close/>
                  </a:path>
                </a:pathLst>
              </a:custGeom>
              <a:solidFill>
                <a:srgbClr val="445469"/>
              </a:solidFill>
              <a:ln>
                <a:noFill/>
              </a:ln>
            </p:spPr>
            <p:txBody>
              <a:bodyPr lIns="91412" tIns="45706" rIns="91412" bIns="45706"/>
              <a:lstStyle/>
              <a:p>
                <a:pPr defTabSz="950807">
                  <a:defRPr/>
                </a:pPr>
                <a:endParaRPr lang="en-AU" sz="2400" kern="0" dirty="0">
                  <a:solidFill>
                    <a:sysClr val="windowText" lastClr="000000"/>
                  </a:solidFill>
                  <a:latin typeface="#9Slide05 SVNCookie" panose="020B0606040200020203" pitchFamily="34" charset="0"/>
                  <a:ea typeface="微软雅黑" panose="020B0503020204020204" pitchFamily="34" charset="-122"/>
                </a:endParaRPr>
              </a:p>
            </p:txBody>
          </p:sp>
          <p:sp>
            <p:nvSpPr>
              <p:cNvPr id="22" name="Freeform 18">
                <a:extLst>
                  <a:ext uri="{FF2B5EF4-FFF2-40B4-BE49-F238E27FC236}">
                    <a16:creationId xmlns:a16="http://schemas.microsoft.com/office/drawing/2014/main" id="{1C66A339-209E-4995-9873-C16751C1C339}"/>
                  </a:ext>
                </a:extLst>
              </p:cNvPr>
              <p:cNvSpPr>
                <a:spLocks/>
              </p:cNvSpPr>
              <p:nvPr/>
            </p:nvSpPr>
            <p:spPr bwMode="auto">
              <a:xfrm>
                <a:off x="2646600" y="4610385"/>
                <a:ext cx="630699" cy="577878"/>
              </a:xfrm>
              <a:custGeom>
                <a:avLst/>
                <a:gdLst>
                  <a:gd name="T0" fmla="*/ 0 w 438"/>
                  <a:gd name="T1" fmla="*/ 224 h 400"/>
                  <a:gd name="T2" fmla="*/ 129 w 438"/>
                  <a:gd name="T3" fmla="*/ 400 h 400"/>
                  <a:gd name="T4" fmla="*/ 438 w 438"/>
                  <a:gd name="T5" fmla="*/ 175 h 400"/>
                  <a:gd name="T6" fmla="*/ 309 w 438"/>
                  <a:gd name="T7" fmla="*/ 0 h 400"/>
                  <a:gd name="T8" fmla="*/ 0 w 438"/>
                  <a:gd name="T9" fmla="*/ 224 h 400"/>
                </a:gdLst>
                <a:ahLst/>
                <a:cxnLst>
                  <a:cxn ang="0">
                    <a:pos x="T0" y="T1"/>
                  </a:cxn>
                  <a:cxn ang="0">
                    <a:pos x="T2" y="T3"/>
                  </a:cxn>
                  <a:cxn ang="0">
                    <a:pos x="T4" y="T5"/>
                  </a:cxn>
                  <a:cxn ang="0">
                    <a:pos x="T6" y="T7"/>
                  </a:cxn>
                  <a:cxn ang="0">
                    <a:pos x="T8" y="T9"/>
                  </a:cxn>
                </a:cxnLst>
                <a:rect l="0" t="0" r="r" b="b"/>
                <a:pathLst>
                  <a:path w="438" h="400">
                    <a:moveTo>
                      <a:pt x="0" y="224"/>
                    </a:moveTo>
                    <a:lnTo>
                      <a:pt x="129" y="400"/>
                    </a:lnTo>
                    <a:lnTo>
                      <a:pt x="438" y="175"/>
                    </a:lnTo>
                    <a:lnTo>
                      <a:pt x="309" y="0"/>
                    </a:lnTo>
                    <a:lnTo>
                      <a:pt x="0" y="224"/>
                    </a:lnTo>
                    <a:close/>
                  </a:path>
                </a:pathLst>
              </a:custGeom>
              <a:solidFill>
                <a:srgbClr val="445469"/>
              </a:solidFill>
              <a:ln>
                <a:noFill/>
              </a:ln>
            </p:spPr>
            <p:txBody>
              <a:bodyPr lIns="91412" tIns="45706" rIns="91412" bIns="45706"/>
              <a:lstStyle/>
              <a:p>
                <a:pPr defTabSz="950807">
                  <a:defRPr/>
                </a:pPr>
                <a:endParaRPr lang="en-AU" sz="2400" kern="0" dirty="0">
                  <a:solidFill>
                    <a:sysClr val="windowText" lastClr="000000"/>
                  </a:solidFill>
                  <a:latin typeface="#9Slide05 SVNCookie" panose="020B0606040200020203" pitchFamily="34" charset="0"/>
                  <a:ea typeface="微软雅黑" panose="020B0503020204020204" pitchFamily="34" charset="-122"/>
                </a:endParaRPr>
              </a:p>
            </p:txBody>
          </p:sp>
          <p:sp>
            <p:nvSpPr>
              <p:cNvPr id="23" name="Freeform 20">
                <a:extLst>
                  <a:ext uri="{FF2B5EF4-FFF2-40B4-BE49-F238E27FC236}">
                    <a16:creationId xmlns:a16="http://schemas.microsoft.com/office/drawing/2014/main" id="{4850431F-F3E0-4106-97F1-15A05F0C4D07}"/>
                  </a:ext>
                </a:extLst>
              </p:cNvPr>
              <p:cNvSpPr>
                <a:spLocks/>
              </p:cNvSpPr>
              <p:nvPr/>
            </p:nvSpPr>
            <p:spPr bwMode="auto">
              <a:xfrm>
                <a:off x="2754538" y="4781844"/>
                <a:ext cx="1492091" cy="1718814"/>
              </a:xfrm>
              <a:custGeom>
                <a:avLst/>
                <a:gdLst>
                  <a:gd name="T0" fmla="*/ 0 w 1034"/>
                  <a:gd name="T1" fmla="*/ 261 h 1191"/>
                  <a:gd name="T2" fmla="*/ 675 w 1034"/>
                  <a:gd name="T3" fmla="*/ 1191 h 1191"/>
                  <a:gd name="T4" fmla="*/ 1034 w 1034"/>
                  <a:gd name="T5" fmla="*/ 931 h 1191"/>
                  <a:gd name="T6" fmla="*/ 357 w 1034"/>
                  <a:gd name="T7" fmla="*/ 0 h 1191"/>
                  <a:gd name="T8" fmla="*/ 0 w 1034"/>
                  <a:gd name="T9" fmla="*/ 261 h 1191"/>
                </a:gdLst>
                <a:ahLst/>
                <a:cxnLst>
                  <a:cxn ang="0">
                    <a:pos x="T0" y="T1"/>
                  </a:cxn>
                  <a:cxn ang="0">
                    <a:pos x="T2" y="T3"/>
                  </a:cxn>
                  <a:cxn ang="0">
                    <a:pos x="T4" y="T5"/>
                  </a:cxn>
                  <a:cxn ang="0">
                    <a:pos x="T6" y="T7"/>
                  </a:cxn>
                  <a:cxn ang="0">
                    <a:pos x="T8" y="T9"/>
                  </a:cxn>
                </a:cxnLst>
                <a:rect l="0" t="0" r="r" b="b"/>
                <a:pathLst>
                  <a:path w="1034" h="1191">
                    <a:moveTo>
                      <a:pt x="0" y="261"/>
                    </a:moveTo>
                    <a:lnTo>
                      <a:pt x="675" y="1191"/>
                    </a:lnTo>
                    <a:lnTo>
                      <a:pt x="1034" y="931"/>
                    </a:lnTo>
                    <a:lnTo>
                      <a:pt x="357" y="0"/>
                    </a:lnTo>
                    <a:lnTo>
                      <a:pt x="0" y="261"/>
                    </a:lnTo>
                    <a:close/>
                  </a:path>
                </a:pathLst>
              </a:custGeom>
              <a:solidFill>
                <a:srgbClr val="785448"/>
              </a:solidFill>
              <a:ln>
                <a:noFill/>
              </a:ln>
            </p:spPr>
            <p:txBody>
              <a:bodyPr lIns="91412" tIns="45706" rIns="91412" bIns="45706"/>
              <a:lstStyle/>
              <a:p>
                <a:pPr defTabSz="950807">
                  <a:defRPr/>
                </a:pPr>
                <a:endParaRPr lang="en-AU" sz="2400" kern="0" dirty="0">
                  <a:solidFill>
                    <a:sysClr val="windowText" lastClr="000000"/>
                  </a:solidFill>
                  <a:latin typeface="#9Slide05 SVNCookie" panose="020B0606040200020203" pitchFamily="34" charset="0"/>
                  <a:ea typeface="微软雅黑" panose="020B0503020204020204" pitchFamily="34" charset="-122"/>
                </a:endParaRPr>
              </a:p>
            </p:txBody>
          </p:sp>
          <p:sp>
            <p:nvSpPr>
              <p:cNvPr id="24" name="Freeform 22">
                <a:extLst>
                  <a:ext uri="{FF2B5EF4-FFF2-40B4-BE49-F238E27FC236}">
                    <a16:creationId xmlns:a16="http://schemas.microsoft.com/office/drawing/2014/main" id="{66EEF9C2-FC53-4255-97E3-4538B295193E}"/>
                  </a:ext>
                </a:extLst>
              </p:cNvPr>
              <p:cNvSpPr>
                <a:spLocks noEditPoints="1"/>
              </p:cNvSpPr>
              <p:nvPr/>
            </p:nvSpPr>
            <p:spPr bwMode="auto">
              <a:xfrm>
                <a:off x="644447" y="2396248"/>
                <a:ext cx="2683647" cy="2554937"/>
              </a:xfrm>
              <a:custGeom>
                <a:avLst/>
                <a:gdLst>
                  <a:gd name="T0" fmla="*/ 515 w 1420"/>
                  <a:gd name="T1" fmla="*/ 1178 h 1353"/>
                  <a:gd name="T2" fmla="*/ 175 w 1420"/>
                  <a:gd name="T3" fmla="*/ 448 h 1353"/>
                  <a:gd name="T4" fmla="*/ 905 w 1420"/>
                  <a:gd name="T5" fmla="*/ 108 h 1353"/>
                  <a:gd name="T6" fmla="*/ 1245 w 1420"/>
                  <a:gd name="T7" fmla="*/ 837 h 1353"/>
                  <a:gd name="T8" fmla="*/ 710 w 1420"/>
                  <a:gd name="T9" fmla="*/ 1212 h 1353"/>
                  <a:gd name="T10" fmla="*/ 515 w 1420"/>
                  <a:gd name="T11" fmla="*/ 1178 h 1353"/>
                  <a:gd name="T12" fmla="*/ 119 w 1420"/>
                  <a:gd name="T13" fmla="*/ 427 h 1353"/>
                  <a:gd name="T14" fmla="*/ 495 w 1420"/>
                  <a:gd name="T15" fmla="*/ 1234 h 1353"/>
                  <a:gd name="T16" fmla="*/ 1301 w 1420"/>
                  <a:gd name="T17" fmla="*/ 858 h 1353"/>
                  <a:gd name="T18" fmla="*/ 925 w 1420"/>
                  <a:gd name="T19" fmla="*/ 51 h 1353"/>
                  <a:gd name="T20" fmla="*/ 710 w 1420"/>
                  <a:gd name="T21" fmla="*/ 13 h 1353"/>
                  <a:gd name="T22" fmla="*/ 119 w 1420"/>
                  <a:gd name="T23" fmla="*/ 427 h 1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0" h="1353">
                    <a:moveTo>
                      <a:pt x="515" y="1178"/>
                    </a:moveTo>
                    <a:cubicBezTo>
                      <a:pt x="220" y="1070"/>
                      <a:pt x="67" y="743"/>
                      <a:pt x="175" y="448"/>
                    </a:cubicBezTo>
                    <a:cubicBezTo>
                      <a:pt x="282" y="152"/>
                      <a:pt x="609" y="0"/>
                      <a:pt x="905" y="108"/>
                    </a:cubicBezTo>
                    <a:cubicBezTo>
                      <a:pt x="1200" y="215"/>
                      <a:pt x="1352" y="542"/>
                      <a:pt x="1245" y="837"/>
                    </a:cubicBezTo>
                    <a:cubicBezTo>
                      <a:pt x="1161" y="1069"/>
                      <a:pt x="942" y="1212"/>
                      <a:pt x="710" y="1212"/>
                    </a:cubicBezTo>
                    <a:cubicBezTo>
                      <a:pt x="645" y="1212"/>
                      <a:pt x="579" y="1201"/>
                      <a:pt x="515" y="1178"/>
                    </a:cubicBezTo>
                    <a:moveTo>
                      <a:pt x="119" y="427"/>
                    </a:moveTo>
                    <a:cubicBezTo>
                      <a:pt x="0" y="754"/>
                      <a:pt x="168" y="1115"/>
                      <a:pt x="495" y="1234"/>
                    </a:cubicBezTo>
                    <a:cubicBezTo>
                      <a:pt x="821" y="1353"/>
                      <a:pt x="1182" y="1184"/>
                      <a:pt x="1301" y="858"/>
                    </a:cubicBezTo>
                    <a:cubicBezTo>
                      <a:pt x="1420" y="531"/>
                      <a:pt x="1252" y="170"/>
                      <a:pt x="925" y="51"/>
                    </a:cubicBezTo>
                    <a:cubicBezTo>
                      <a:pt x="854" y="26"/>
                      <a:pt x="781" y="13"/>
                      <a:pt x="710" y="13"/>
                    </a:cubicBezTo>
                    <a:cubicBezTo>
                      <a:pt x="453" y="13"/>
                      <a:pt x="212" y="172"/>
                      <a:pt x="119" y="427"/>
                    </a:cubicBezTo>
                  </a:path>
                </a:pathLst>
              </a:custGeom>
              <a:solidFill>
                <a:srgbClr val="785448"/>
              </a:solidFill>
              <a:ln>
                <a:noFill/>
              </a:ln>
            </p:spPr>
            <p:txBody>
              <a:bodyPr lIns="91412" tIns="45706" rIns="91412" bIns="45706"/>
              <a:lstStyle/>
              <a:p>
                <a:pPr defTabSz="950807">
                  <a:defRPr/>
                </a:pPr>
                <a:endParaRPr lang="en-AU" sz="2400" kern="0" dirty="0">
                  <a:solidFill>
                    <a:sysClr val="windowText" lastClr="000000"/>
                  </a:solidFill>
                  <a:latin typeface="#9Slide05 SVNCookie" panose="020B0606040200020203" pitchFamily="34" charset="0"/>
                  <a:ea typeface="微软雅黑" panose="020B0503020204020204" pitchFamily="34" charset="-122"/>
                </a:endParaRPr>
              </a:p>
            </p:txBody>
          </p:sp>
          <p:sp>
            <p:nvSpPr>
              <p:cNvPr id="25" name="Freeform 25">
                <a:extLst>
                  <a:ext uri="{FF2B5EF4-FFF2-40B4-BE49-F238E27FC236}">
                    <a16:creationId xmlns:a16="http://schemas.microsoft.com/office/drawing/2014/main" id="{2903BEE9-41A3-432B-A2C3-F648D779AE54}"/>
                  </a:ext>
                </a:extLst>
              </p:cNvPr>
              <p:cNvSpPr>
                <a:spLocks noEditPoints="1"/>
              </p:cNvSpPr>
              <p:nvPr/>
            </p:nvSpPr>
            <p:spPr bwMode="auto">
              <a:xfrm>
                <a:off x="851858" y="2470335"/>
                <a:ext cx="2239194" cy="2239538"/>
              </a:xfrm>
              <a:custGeom>
                <a:avLst/>
                <a:gdLst>
                  <a:gd name="T0" fmla="*/ 346 w 1186"/>
                  <a:gd name="T1" fmla="*/ 94 h 1186"/>
                  <a:gd name="T2" fmla="*/ 603 w 1186"/>
                  <a:gd name="T3" fmla="*/ 33 h 1186"/>
                  <a:gd name="T4" fmla="*/ 798 w 1186"/>
                  <a:gd name="T5" fmla="*/ 67 h 1186"/>
                  <a:gd name="T6" fmla="*/ 1173 w 1186"/>
                  <a:gd name="T7" fmla="*/ 602 h 1186"/>
                  <a:gd name="T8" fmla="*/ 1138 w 1186"/>
                  <a:gd name="T9" fmla="*/ 797 h 1186"/>
                  <a:gd name="T10" fmla="*/ 859 w 1186"/>
                  <a:gd name="T11" fmla="*/ 1111 h 1186"/>
                  <a:gd name="T12" fmla="*/ 601 w 1186"/>
                  <a:gd name="T13" fmla="*/ 1173 h 1186"/>
                  <a:gd name="T14" fmla="*/ 601 w 1186"/>
                  <a:gd name="T15" fmla="*/ 1173 h 1186"/>
                  <a:gd name="T16" fmla="*/ 406 w 1186"/>
                  <a:gd name="T17" fmla="*/ 1139 h 1186"/>
                  <a:gd name="T18" fmla="*/ 265 w 1186"/>
                  <a:gd name="T19" fmla="*/ 1063 h 1186"/>
                  <a:gd name="T20" fmla="*/ 265 w 1186"/>
                  <a:gd name="T21" fmla="*/ 1063 h 1186"/>
                  <a:gd name="T22" fmla="*/ 79 w 1186"/>
                  <a:gd name="T23" fmla="*/ 831 h 1186"/>
                  <a:gd name="T24" fmla="*/ 31 w 1186"/>
                  <a:gd name="T25" fmla="*/ 604 h 1186"/>
                  <a:gd name="T26" fmla="*/ 66 w 1186"/>
                  <a:gd name="T27" fmla="*/ 409 h 1186"/>
                  <a:gd name="T28" fmla="*/ 346 w 1186"/>
                  <a:gd name="T29" fmla="*/ 94 h 1186"/>
                  <a:gd name="T30" fmla="*/ 593 w 1186"/>
                  <a:gd name="T31" fmla="*/ 0 h 1186"/>
                  <a:gd name="T32" fmla="*/ 36 w 1186"/>
                  <a:gd name="T33" fmla="*/ 390 h 1186"/>
                  <a:gd name="T34" fmla="*/ 0 w 1186"/>
                  <a:gd name="T35" fmla="*/ 593 h 1186"/>
                  <a:gd name="T36" fmla="*/ 390 w 1186"/>
                  <a:gd name="T37" fmla="*/ 1150 h 1186"/>
                  <a:gd name="T38" fmla="*/ 593 w 1186"/>
                  <a:gd name="T39" fmla="*/ 1186 h 1186"/>
                  <a:gd name="T40" fmla="*/ 1150 w 1186"/>
                  <a:gd name="T41" fmla="*/ 796 h 1186"/>
                  <a:gd name="T42" fmla="*/ 1186 w 1186"/>
                  <a:gd name="T43" fmla="*/ 593 h 1186"/>
                  <a:gd name="T44" fmla="*/ 796 w 1186"/>
                  <a:gd name="T45" fmla="*/ 36 h 1186"/>
                  <a:gd name="T46" fmla="*/ 593 w 1186"/>
                  <a:gd name="T47" fmla="*/ 0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86" h="1186">
                    <a:moveTo>
                      <a:pt x="346" y="94"/>
                    </a:moveTo>
                    <a:cubicBezTo>
                      <a:pt x="425" y="55"/>
                      <a:pt x="513" y="33"/>
                      <a:pt x="603" y="33"/>
                    </a:cubicBezTo>
                    <a:cubicBezTo>
                      <a:pt x="668" y="33"/>
                      <a:pt x="734" y="44"/>
                      <a:pt x="798" y="67"/>
                    </a:cubicBezTo>
                    <a:cubicBezTo>
                      <a:pt x="1029" y="152"/>
                      <a:pt x="1173" y="370"/>
                      <a:pt x="1173" y="602"/>
                    </a:cubicBezTo>
                    <a:cubicBezTo>
                      <a:pt x="1173" y="667"/>
                      <a:pt x="1162" y="733"/>
                      <a:pt x="1138" y="797"/>
                    </a:cubicBezTo>
                    <a:cubicBezTo>
                      <a:pt x="1087" y="939"/>
                      <a:pt x="984" y="1048"/>
                      <a:pt x="859" y="1111"/>
                    </a:cubicBezTo>
                    <a:cubicBezTo>
                      <a:pt x="780" y="1151"/>
                      <a:pt x="691" y="1173"/>
                      <a:pt x="601" y="1173"/>
                    </a:cubicBezTo>
                    <a:cubicBezTo>
                      <a:pt x="601" y="1173"/>
                      <a:pt x="601" y="1173"/>
                      <a:pt x="601" y="1173"/>
                    </a:cubicBezTo>
                    <a:cubicBezTo>
                      <a:pt x="536" y="1173"/>
                      <a:pt x="470" y="1162"/>
                      <a:pt x="406" y="1139"/>
                    </a:cubicBezTo>
                    <a:cubicBezTo>
                      <a:pt x="354" y="1120"/>
                      <a:pt x="307" y="1094"/>
                      <a:pt x="265" y="1063"/>
                    </a:cubicBezTo>
                    <a:cubicBezTo>
                      <a:pt x="265" y="1063"/>
                      <a:pt x="265" y="1063"/>
                      <a:pt x="265" y="1063"/>
                    </a:cubicBezTo>
                    <a:cubicBezTo>
                      <a:pt x="182" y="1003"/>
                      <a:pt x="119" y="922"/>
                      <a:pt x="79" y="831"/>
                    </a:cubicBezTo>
                    <a:cubicBezTo>
                      <a:pt x="48" y="760"/>
                      <a:pt x="31" y="683"/>
                      <a:pt x="31" y="604"/>
                    </a:cubicBezTo>
                    <a:cubicBezTo>
                      <a:pt x="31" y="539"/>
                      <a:pt x="42" y="473"/>
                      <a:pt x="66" y="409"/>
                    </a:cubicBezTo>
                    <a:cubicBezTo>
                      <a:pt x="118" y="266"/>
                      <a:pt x="221" y="157"/>
                      <a:pt x="346" y="94"/>
                    </a:cubicBezTo>
                    <a:moveTo>
                      <a:pt x="593" y="0"/>
                    </a:moveTo>
                    <a:cubicBezTo>
                      <a:pt x="351" y="0"/>
                      <a:pt x="124" y="149"/>
                      <a:pt x="36" y="390"/>
                    </a:cubicBezTo>
                    <a:cubicBezTo>
                      <a:pt x="12" y="457"/>
                      <a:pt x="0" y="525"/>
                      <a:pt x="0" y="593"/>
                    </a:cubicBezTo>
                    <a:cubicBezTo>
                      <a:pt x="0" y="835"/>
                      <a:pt x="150" y="1062"/>
                      <a:pt x="390" y="1150"/>
                    </a:cubicBezTo>
                    <a:cubicBezTo>
                      <a:pt x="457" y="1174"/>
                      <a:pt x="526" y="1186"/>
                      <a:pt x="593" y="1186"/>
                    </a:cubicBezTo>
                    <a:cubicBezTo>
                      <a:pt x="835" y="1186"/>
                      <a:pt x="1062" y="1036"/>
                      <a:pt x="1150" y="796"/>
                    </a:cubicBezTo>
                    <a:cubicBezTo>
                      <a:pt x="1174" y="729"/>
                      <a:pt x="1186" y="660"/>
                      <a:pt x="1186" y="593"/>
                    </a:cubicBezTo>
                    <a:cubicBezTo>
                      <a:pt x="1186" y="351"/>
                      <a:pt x="1036" y="123"/>
                      <a:pt x="796" y="36"/>
                    </a:cubicBezTo>
                    <a:cubicBezTo>
                      <a:pt x="729" y="11"/>
                      <a:pt x="660" y="0"/>
                      <a:pt x="593" y="0"/>
                    </a:cubicBezTo>
                  </a:path>
                </a:pathLst>
              </a:custGeom>
              <a:solidFill>
                <a:srgbClr val="FFFFFF">
                  <a:alpha val="20000"/>
                </a:srgbClr>
              </a:solidFill>
              <a:ln>
                <a:noFill/>
              </a:ln>
            </p:spPr>
            <p:txBody>
              <a:bodyPr lIns="91412" tIns="45706" rIns="91412" bIns="45706"/>
              <a:lstStyle/>
              <a:p>
                <a:pPr defTabSz="950807">
                  <a:defRPr/>
                </a:pPr>
                <a:endParaRPr lang="en-AU" sz="2400" kern="0" dirty="0">
                  <a:solidFill>
                    <a:sysClr val="windowText" lastClr="000000"/>
                  </a:solidFill>
                  <a:latin typeface="#9Slide05 SVNCookie" panose="020B0606040200020203" pitchFamily="34" charset="0"/>
                  <a:ea typeface="微软雅黑" panose="020B0503020204020204" pitchFamily="34" charset="-122"/>
                </a:endParaRPr>
              </a:p>
            </p:txBody>
          </p:sp>
        </p:grpSp>
      </p:grpSp>
      <p:sp>
        <p:nvSpPr>
          <p:cNvPr id="27" name="TextBox 26">
            <a:extLst>
              <a:ext uri="{FF2B5EF4-FFF2-40B4-BE49-F238E27FC236}">
                <a16:creationId xmlns:a16="http://schemas.microsoft.com/office/drawing/2014/main" id="{2988571C-AD88-46C3-83B6-A5C5F9D780D1}"/>
              </a:ext>
            </a:extLst>
          </p:cNvPr>
          <p:cNvSpPr txBox="1"/>
          <p:nvPr/>
        </p:nvSpPr>
        <p:spPr>
          <a:xfrm>
            <a:off x="5913843" y="1905506"/>
            <a:ext cx="5587434" cy="3046988"/>
          </a:xfrm>
          <a:prstGeom prst="rect">
            <a:avLst/>
          </a:prstGeom>
          <a:noFill/>
        </p:spPr>
        <p:txBody>
          <a:bodyPr wrap="square">
            <a:spAutoFit/>
          </a:bodyPr>
          <a:lstStyle/>
          <a:p>
            <a:pPr algn="ctr"/>
            <a:r>
              <a:rPr lang="en-US" sz="9600" b="1" dirty="0" err="1">
                <a:latin typeface="#9Slide05 SVNCookie" panose="020B0606040200020203" pitchFamily="34" charset="0"/>
                <a:cs typeface="#9Slide03 Arima Madurai Black" panose="00000A00000000000000" pitchFamily="2" charset="0"/>
              </a:rPr>
              <a:t>Vòng</a:t>
            </a:r>
            <a:r>
              <a:rPr lang="en-US" sz="9600" b="1" dirty="0">
                <a:latin typeface="#9Slide05 SVNCookie" panose="020B0606040200020203" pitchFamily="34" charset="0"/>
                <a:cs typeface="#9Slide03 Arima Madurai Black" panose="00000A00000000000000" pitchFamily="2" charset="0"/>
              </a:rPr>
              <a:t> 1: </a:t>
            </a:r>
            <a:r>
              <a:rPr lang="en-US" sz="9600" b="1" dirty="0" err="1">
                <a:latin typeface="#9Slide05 SVNCookie" panose="020B0606040200020203" pitchFamily="34" charset="0"/>
                <a:cs typeface="#9Slide03 Arima Madurai Black" panose="00000A00000000000000" pitchFamily="2" charset="0"/>
              </a:rPr>
              <a:t>Đi</a:t>
            </a:r>
            <a:r>
              <a:rPr lang="en-US" sz="9600" b="1" dirty="0">
                <a:latin typeface="#9Slide05 SVNCookie" panose="020B0606040200020203" pitchFamily="34" charset="0"/>
                <a:cs typeface="#9Slide03 Arima Madurai Black" panose="00000A00000000000000" pitchFamily="2" charset="0"/>
              </a:rPr>
              <a:t> </a:t>
            </a:r>
            <a:r>
              <a:rPr lang="en-US" sz="9600" b="1" dirty="0" err="1">
                <a:latin typeface="#9Slide05 SVNCookie" panose="020B0606040200020203" pitchFamily="34" charset="0"/>
                <a:cs typeface="#9Slide03 Arima Madurai Black" panose="00000A00000000000000" pitchFamily="2" charset="0"/>
              </a:rPr>
              <a:t>tìm</a:t>
            </a:r>
            <a:r>
              <a:rPr lang="en-US" sz="9600" b="1" dirty="0">
                <a:latin typeface="#9Slide05 SVNCookie" panose="020B0606040200020203" pitchFamily="34" charset="0"/>
                <a:cs typeface="#9Slide03 Arima Madurai Black" panose="00000A00000000000000" pitchFamily="2" charset="0"/>
              </a:rPr>
              <a:t> </a:t>
            </a:r>
            <a:r>
              <a:rPr lang="en-US" sz="9600" b="1" dirty="0" err="1">
                <a:latin typeface="#9Slide05 SVNCookie" panose="020B0606040200020203" pitchFamily="34" charset="0"/>
                <a:cs typeface="#9Slide03 Arima Madurai Black" panose="00000A00000000000000" pitchFamily="2" charset="0"/>
              </a:rPr>
              <a:t>thành</a:t>
            </a:r>
            <a:r>
              <a:rPr lang="en-US" sz="9600" b="1" dirty="0">
                <a:latin typeface="#9Slide05 SVNCookie" panose="020B0606040200020203" pitchFamily="34" charset="0"/>
                <a:cs typeface="#9Slide03 Arima Madurai Black" panose="00000A00000000000000" pitchFamily="2" charset="0"/>
              </a:rPr>
              <a:t> </a:t>
            </a:r>
            <a:r>
              <a:rPr lang="en-US" sz="9600" b="1" dirty="0" err="1">
                <a:latin typeface="#9Slide05 SVNCookie" panose="020B0606040200020203" pitchFamily="34" charset="0"/>
                <a:cs typeface="#9Slide03 Arima Madurai Black" panose="00000A00000000000000" pitchFamily="2" charset="0"/>
              </a:rPr>
              <a:t>ngữ</a:t>
            </a:r>
            <a:endParaRPr lang="en-US" sz="9600" b="1" dirty="0">
              <a:latin typeface="#9Slide05 SVNCookie" panose="020B0606040200020203" pitchFamily="34" charset="0"/>
              <a:cs typeface="#9Slide03 Arima Madurai Black" panose="00000A00000000000000" pitchFamily="2" charset="0"/>
            </a:endParaRPr>
          </a:p>
        </p:txBody>
      </p:sp>
    </p:spTree>
    <p:extLst>
      <p:ext uri="{BB962C8B-B14F-4D97-AF65-F5344CB8AC3E}">
        <p14:creationId xmlns:p14="http://schemas.microsoft.com/office/powerpoint/2010/main" val="225854313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1000"/>
                                        <p:tgtEl>
                                          <p:spTgt spid="2"/>
                                        </p:tgtEl>
                                      </p:cBhvr>
                                    </p:animEffect>
                                  </p:childTnLst>
                                </p:cTn>
                              </p:par>
                            </p:childTnLst>
                          </p:cTn>
                        </p:par>
                        <p:par>
                          <p:cTn id="17" fill="hold">
                            <p:stCondLst>
                              <p:cond delay="2000"/>
                            </p:stCondLst>
                            <p:childTnLst>
                              <p:par>
                                <p:cTn id="18" presetID="22" presetClass="entr" presetSubtype="8"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1000"/>
                                        <p:tgtEl>
                                          <p:spTgt spid="6"/>
                                        </p:tgtEl>
                                      </p:cBhvr>
                                    </p:animEffect>
                                  </p:childTnLst>
                                </p:cTn>
                              </p:par>
                            </p:childTnLst>
                          </p:cTn>
                        </p:par>
                        <p:par>
                          <p:cTn id="21" fill="hold">
                            <p:stCondLst>
                              <p:cond delay="3000"/>
                            </p:stCondLst>
                            <p:childTnLst>
                              <p:par>
                                <p:cTn id="22" presetID="22" presetClass="entr" presetSubtype="8"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1000"/>
                                        <p:tgtEl>
                                          <p:spTgt spid="10"/>
                                        </p:tgtEl>
                                      </p:cBhvr>
                                    </p:animEffect>
                                  </p:childTnLst>
                                </p:cTn>
                              </p:par>
                            </p:childTnLst>
                          </p:cTn>
                        </p:par>
                        <p:par>
                          <p:cTn id="25" fill="hold">
                            <p:stCondLst>
                              <p:cond delay="4000"/>
                            </p:stCondLst>
                            <p:childTnLst>
                              <p:par>
                                <p:cTn id="26" presetID="22" presetClass="entr" presetSubtype="8"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95D5BF-3F7F-4B28-BF07-35410623F4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73" t="6094" r="3555" b="6271"/>
          <a:stretch/>
        </p:blipFill>
        <p:spPr bwMode="auto">
          <a:xfrm>
            <a:off x="0" y="-1"/>
            <a:ext cx="12192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1E2D69CC-01C0-4268-9E12-D898B0F79401}"/>
              </a:ext>
            </a:extLst>
          </p:cNvPr>
          <p:cNvSpPr txBox="1"/>
          <p:nvPr/>
        </p:nvSpPr>
        <p:spPr>
          <a:xfrm>
            <a:off x="3098800" y="1176114"/>
            <a:ext cx="8204200" cy="1754326"/>
          </a:xfrm>
          <a:prstGeom prst="rect">
            <a:avLst/>
          </a:prstGeom>
          <a:noFill/>
        </p:spPr>
        <p:txBody>
          <a:bodyPr wrap="square">
            <a:spAutoFit/>
          </a:bodyPr>
          <a:lstStyle/>
          <a:p>
            <a:pPr lvl="0">
              <a:spcAft>
                <a:spcPts val="1000"/>
              </a:spcAft>
            </a:pPr>
            <a:r>
              <a:rPr lang="en-US" sz="5400" dirty="0" err="1">
                <a:solidFill>
                  <a:srgbClr val="000000"/>
                </a:solidFill>
                <a:latin typeface="#9Slide05 SVNCookie" panose="020B0606040200020203" pitchFamily="34" charset="0"/>
                <a:ea typeface="Calibri"/>
                <a:cs typeface="Times New Roman" pitchFamily="18" charset="0"/>
              </a:rPr>
              <a:t>Tìm</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nhanh</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thành</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ngữ</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trong</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các</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đoạn</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văn</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thơ</a:t>
            </a:r>
            <a:r>
              <a:rPr lang="en-US" sz="5400" dirty="0">
                <a:solidFill>
                  <a:srgbClr val="000000"/>
                </a:solidFill>
                <a:latin typeface="#9Slide05 SVNCookie" panose="020B0606040200020203" pitchFamily="34" charset="0"/>
                <a:ea typeface="Calibri"/>
                <a:cs typeface="Times New Roman" pitchFamily="18" charset="0"/>
              </a:rPr>
              <a:t> + </a:t>
            </a:r>
            <a:r>
              <a:rPr lang="en-US" sz="5400" dirty="0" err="1">
                <a:solidFill>
                  <a:srgbClr val="000000"/>
                </a:solidFill>
                <a:latin typeface="#9Slide05 SVNCookie" panose="020B0606040200020203" pitchFamily="34" charset="0"/>
                <a:ea typeface="Calibri"/>
                <a:cs typeface="Times New Roman" pitchFamily="18" charset="0"/>
              </a:rPr>
              <a:t>Giải</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nghĩa</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trong</a:t>
            </a:r>
            <a:r>
              <a:rPr lang="en-US" sz="5400" dirty="0">
                <a:solidFill>
                  <a:srgbClr val="000000"/>
                </a:solidFill>
                <a:latin typeface="#9Slide05 SVNCookie" panose="020B0606040200020203" pitchFamily="34" charset="0"/>
                <a:ea typeface="Calibri"/>
                <a:cs typeface="Times New Roman" pitchFamily="18" charset="0"/>
              </a:rPr>
              <a:t> 40 </a:t>
            </a:r>
            <a:r>
              <a:rPr lang="en-US" sz="5400" dirty="0" err="1">
                <a:solidFill>
                  <a:srgbClr val="000000"/>
                </a:solidFill>
                <a:latin typeface="#9Slide05 SVNCookie" panose="020B0606040200020203" pitchFamily="34" charset="0"/>
                <a:ea typeface="Calibri"/>
                <a:cs typeface="Times New Roman" pitchFamily="18" charset="0"/>
              </a:rPr>
              <a:t>giây</a:t>
            </a:r>
            <a:endParaRPr lang="en-US" sz="5400" dirty="0">
              <a:solidFill>
                <a:prstClr val="black"/>
              </a:solidFill>
              <a:latin typeface="#9Slide05 SVNCookie" panose="020B0606040200020203" pitchFamily="34" charset="0"/>
              <a:ea typeface="Calibri"/>
              <a:cs typeface="Times New Roman" pitchFamily="18" charset="0"/>
            </a:endParaRPr>
          </a:p>
        </p:txBody>
      </p:sp>
      <p:sp>
        <p:nvSpPr>
          <p:cNvPr id="7" name="TextBox 6">
            <a:extLst>
              <a:ext uri="{FF2B5EF4-FFF2-40B4-BE49-F238E27FC236}">
                <a16:creationId xmlns:a16="http://schemas.microsoft.com/office/drawing/2014/main" id="{EC49EC69-1CFC-4796-A39C-D215422C57D1}"/>
              </a:ext>
            </a:extLst>
          </p:cNvPr>
          <p:cNvSpPr txBox="1"/>
          <p:nvPr/>
        </p:nvSpPr>
        <p:spPr>
          <a:xfrm>
            <a:off x="1308100" y="4106555"/>
            <a:ext cx="7632700" cy="1754326"/>
          </a:xfrm>
          <a:prstGeom prst="rect">
            <a:avLst/>
          </a:prstGeom>
          <a:noFill/>
        </p:spPr>
        <p:txBody>
          <a:bodyPr wrap="square">
            <a:spAutoFit/>
          </a:bodyPr>
          <a:lstStyle/>
          <a:p>
            <a:pPr lvl="0">
              <a:spcAft>
                <a:spcPts val="1000"/>
              </a:spcAft>
            </a:pPr>
            <a:r>
              <a:rPr lang="en-US" sz="5400" dirty="0" err="1">
                <a:solidFill>
                  <a:srgbClr val="000000"/>
                </a:solidFill>
                <a:latin typeface="#9Slide05 SVNCookie" panose="020B0606040200020203" pitchFamily="34" charset="0"/>
                <a:ea typeface="Calibri"/>
                <a:cs typeface="Times New Roman" pitchFamily="18" charset="0"/>
              </a:rPr>
              <a:t>Đúng</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thành</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ngữ</a:t>
            </a:r>
            <a:r>
              <a:rPr lang="en-US" sz="5400" dirty="0">
                <a:solidFill>
                  <a:srgbClr val="000000"/>
                </a:solidFill>
                <a:latin typeface="#9Slide05 SVNCookie" panose="020B0606040200020203" pitchFamily="34" charset="0"/>
                <a:ea typeface="Calibri"/>
                <a:cs typeface="Times New Roman" pitchFamily="18" charset="0"/>
              </a:rPr>
              <a:t> + 1 </a:t>
            </a:r>
            <a:r>
              <a:rPr lang="en-US" sz="5400" dirty="0" err="1">
                <a:solidFill>
                  <a:srgbClr val="000000"/>
                </a:solidFill>
                <a:latin typeface="#9Slide05 SVNCookie" panose="020B0606040200020203" pitchFamily="34" charset="0"/>
                <a:ea typeface="Calibri"/>
                <a:cs typeface="Times New Roman" pitchFamily="18" charset="0"/>
              </a:rPr>
              <a:t>điểm</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Giải</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thích</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đúng</a:t>
            </a:r>
            <a:r>
              <a:rPr lang="en-US" sz="5400" dirty="0">
                <a:solidFill>
                  <a:srgbClr val="000000"/>
                </a:solidFill>
                <a:latin typeface="#9Slide05 SVNCookie" panose="020B0606040200020203" pitchFamily="34" charset="0"/>
                <a:ea typeface="Calibri"/>
                <a:cs typeface="Times New Roman" pitchFamily="18" charset="0"/>
              </a:rPr>
              <a:t> + 1 </a:t>
            </a:r>
            <a:r>
              <a:rPr lang="en-US" sz="5400" dirty="0" err="1">
                <a:solidFill>
                  <a:srgbClr val="000000"/>
                </a:solidFill>
                <a:latin typeface="#9Slide05 SVNCookie" panose="020B0606040200020203" pitchFamily="34" charset="0"/>
                <a:ea typeface="Calibri"/>
                <a:cs typeface="Times New Roman" pitchFamily="18" charset="0"/>
              </a:rPr>
              <a:t>điểm</a:t>
            </a:r>
            <a:endParaRPr lang="en-US" sz="5400" dirty="0">
              <a:solidFill>
                <a:prstClr val="black"/>
              </a:solidFill>
              <a:latin typeface="#9Slide05 SVNCookie" panose="020B0606040200020203" pitchFamily="34" charset="0"/>
              <a:ea typeface="Calibri"/>
              <a:cs typeface="Times New Roman" pitchFamily="18" charset="0"/>
            </a:endParaRPr>
          </a:p>
        </p:txBody>
      </p:sp>
    </p:spTree>
    <p:extLst>
      <p:ext uri="{BB962C8B-B14F-4D97-AF65-F5344CB8AC3E}">
        <p14:creationId xmlns:p14="http://schemas.microsoft.com/office/powerpoint/2010/main" val="224783383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885304-34EB-BA65-7DEC-6709E8151781}"/>
              </a:ext>
            </a:extLst>
          </p:cNvPr>
          <p:cNvPicPr>
            <a:picLocks noChangeAspect="1"/>
          </p:cNvPicPr>
          <p:nvPr/>
        </p:nvPicPr>
        <p:blipFill>
          <a:blip r:embed="rId3"/>
          <a:stretch>
            <a:fillRect/>
          </a:stretch>
        </p:blipFill>
        <p:spPr>
          <a:xfrm>
            <a:off x="0" y="0"/>
            <a:ext cx="12192000" cy="6858000"/>
          </a:xfrm>
          <a:prstGeom prst="rect">
            <a:avLst/>
          </a:prstGeom>
        </p:spPr>
      </p:pic>
      <p:sp>
        <p:nvSpPr>
          <p:cNvPr id="6" name="淘宝网chenying0907出品 2">
            <a:extLst>
              <a:ext uri="{FF2B5EF4-FFF2-40B4-BE49-F238E27FC236}">
                <a16:creationId xmlns:a16="http://schemas.microsoft.com/office/drawing/2014/main" id="{3539F1A6-3D7A-455F-B802-AB8DF43ABB91}"/>
              </a:ext>
            </a:extLst>
          </p:cNvPr>
          <p:cNvSpPr/>
          <p:nvPr/>
        </p:nvSpPr>
        <p:spPr>
          <a:xfrm>
            <a:off x="350520" y="1492858"/>
            <a:ext cx="10383520" cy="2211663"/>
          </a:xfrm>
          <a:prstGeom prst="rect">
            <a:avLst/>
          </a:prstGeom>
          <a:solidFill>
            <a:schemeClr val="accent5">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淘宝网chenying0907出品 4">
            <a:extLst>
              <a:ext uri="{FF2B5EF4-FFF2-40B4-BE49-F238E27FC236}">
                <a16:creationId xmlns:a16="http://schemas.microsoft.com/office/drawing/2014/main" id="{A26514FB-B739-401E-BCFB-FF90B1369AA1}"/>
              </a:ext>
            </a:extLst>
          </p:cNvPr>
          <p:cNvSpPr/>
          <p:nvPr/>
        </p:nvSpPr>
        <p:spPr>
          <a:xfrm>
            <a:off x="1313180" y="1197609"/>
            <a:ext cx="10383520" cy="351155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
            <a:extLst>
              <a:ext uri="{FF2B5EF4-FFF2-40B4-BE49-F238E27FC236}">
                <a16:creationId xmlns:a16="http://schemas.microsoft.com/office/drawing/2014/main" id="{FBA03399-8820-4D26-A089-D33BD2CEEF4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3189" y="259460"/>
            <a:ext cx="2978749" cy="3915030"/>
          </a:xfrm>
          <a:prstGeom prst="rect">
            <a:avLst/>
          </a:prstGeom>
        </p:spPr>
      </p:pic>
      <p:sp>
        <p:nvSpPr>
          <p:cNvPr id="9" name="淘宝网chenying0907出品 3">
            <a:extLst>
              <a:ext uri="{FF2B5EF4-FFF2-40B4-BE49-F238E27FC236}">
                <a16:creationId xmlns:a16="http://schemas.microsoft.com/office/drawing/2014/main" id="{7A31D8AE-77AB-4EB6-AEA2-81FF1C694DB6}"/>
              </a:ext>
            </a:extLst>
          </p:cNvPr>
          <p:cNvSpPr/>
          <p:nvPr/>
        </p:nvSpPr>
        <p:spPr>
          <a:xfrm>
            <a:off x="1670050" y="1783080"/>
            <a:ext cx="9464370" cy="2608282"/>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淘宝网chenying0907出品 14">
            <a:extLst>
              <a:ext uri="{FF2B5EF4-FFF2-40B4-BE49-F238E27FC236}">
                <a16:creationId xmlns:a16="http://schemas.microsoft.com/office/drawing/2014/main" id="{330F0AD9-21C5-437B-89CC-87787E1EF8D5}"/>
              </a:ext>
            </a:extLst>
          </p:cNvPr>
          <p:cNvSpPr txBox="1"/>
          <p:nvPr/>
        </p:nvSpPr>
        <p:spPr>
          <a:xfrm>
            <a:off x="1670050" y="1884449"/>
            <a:ext cx="9295729" cy="2436564"/>
          </a:xfrm>
          <a:prstGeom prst="rect">
            <a:avLst/>
          </a:prstGeom>
          <a:noFill/>
        </p:spPr>
        <p:txBody>
          <a:bodyPr wrap="square" rtlCol="0">
            <a:spAutoFit/>
          </a:bodyPr>
          <a:lstStyle/>
          <a:p>
            <a:pPr algn="just">
              <a:spcAft>
                <a:spcPts val="1000"/>
              </a:spcAft>
            </a:pPr>
            <a:r>
              <a:rPr lang="en-US" sz="4800" dirty="0" err="1">
                <a:latin typeface="#9Slide05 SVNCookie" panose="020B0606040200020203" pitchFamily="34" charset="0"/>
                <a:ea typeface="Calibri"/>
                <a:cs typeface="Times New Roman" pitchFamily="18" charset="0"/>
              </a:rPr>
              <a:t>Gióng</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lớn</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nhanh</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như</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thổi</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cơm</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ăn</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mấy</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cũng</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không</a:t>
            </a:r>
            <a:r>
              <a:rPr lang="en-US" sz="4800" dirty="0">
                <a:latin typeface="#9Slide05 SVNCookie" panose="020B0606040200020203" pitchFamily="34" charset="0"/>
                <a:ea typeface="Calibri"/>
                <a:cs typeface="Times New Roman" pitchFamily="18" charset="0"/>
              </a:rPr>
              <a:t> no, </a:t>
            </a:r>
            <a:r>
              <a:rPr lang="en-US" sz="4800" dirty="0" err="1">
                <a:latin typeface="#9Slide05 SVNCookie" panose="020B0606040200020203" pitchFamily="34" charset="0"/>
                <a:ea typeface="Calibri"/>
                <a:cs typeface="Times New Roman" pitchFamily="18" charset="0"/>
              </a:rPr>
              <a:t>áo</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vừa</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mặc</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đã</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căng</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đứt</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chỉ</a:t>
            </a:r>
            <a:r>
              <a:rPr lang="en-US" sz="4800" dirty="0">
                <a:latin typeface="#9Slide05 SVNCookie" panose="020B0606040200020203" pitchFamily="34" charset="0"/>
                <a:ea typeface="Calibri"/>
                <a:cs typeface="Times New Roman" pitchFamily="18" charset="0"/>
              </a:rPr>
              <a:t>.”</a:t>
            </a:r>
          </a:p>
          <a:p>
            <a:pPr algn="r">
              <a:spcAft>
                <a:spcPts val="1000"/>
              </a:spcAft>
            </a:pPr>
            <a:r>
              <a:rPr lang="en-US" sz="4800" dirty="0">
                <a:latin typeface="#9Slide05 SVNCookie" panose="020B0606040200020203" pitchFamily="34" charset="0"/>
                <a:ea typeface="Calibri"/>
                <a:cs typeface="Times New Roman" pitchFamily="18" charset="0"/>
              </a:rPr>
              <a:t>(Bùi </a:t>
            </a:r>
            <a:r>
              <a:rPr lang="en-US" sz="4800" dirty="0" err="1">
                <a:latin typeface="#9Slide05 SVNCookie" panose="020B0606040200020203" pitchFamily="34" charset="0"/>
                <a:ea typeface="Calibri"/>
                <a:cs typeface="Times New Roman" pitchFamily="18" charset="0"/>
              </a:rPr>
              <a:t>Mạnh</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Nhị</a:t>
            </a:r>
            <a:r>
              <a:rPr lang="en-US" sz="4800" dirty="0">
                <a:latin typeface="#9Slide05 SVNCookie" panose="020B0606040200020203" pitchFamily="34" charset="0"/>
                <a:ea typeface="Calibri"/>
                <a:cs typeface="Times New Roman" pitchFamily="18" charset="0"/>
              </a:rPr>
              <a:t>)</a:t>
            </a:r>
          </a:p>
        </p:txBody>
      </p:sp>
      <p:cxnSp>
        <p:nvCxnSpPr>
          <p:cNvPr id="15" name="Straight Connector 14">
            <a:extLst>
              <a:ext uri="{FF2B5EF4-FFF2-40B4-BE49-F238E27FC236}">
                <a16:creationId xmlns:a16="http://schemas.microsoft.com/office/drawing/2014/main" id="{91DE63F1-D574-4C0A-846E-26EF148D256C}"/>
              </a:ext>
            </a:extLst>
          </p:cNvPr>
          <p:cNvCxnSpPr>
            <a:cxnSpLocks/>
          </p:cNvCxnSpPr>
          <p:nvPr/>
        </p:nvCxnSpPr>
        <p:spPr>
          <a:xfrm>
            <a:off x="3101938" y="2585453"/>
            <a:ext cx="380178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1046642-3B73-6D8E-837C-1AFC9265E884}"/>
              </a:ext>
            </a:extLst>
          </p:cNvPr>
          <p:cNvSpPr txBox="1"/>
          <p:nvPr/>
        </p:nvSpPr>
        <p:spPr>
          <a:xfrm>
            <a:off x="1040130" y="5487901"/>
            <a:ext cx="10527030" cy="615553"/>
          </a:xfrm>
          <a:prstGeom prst="rect">
            <a:avLst/>
          </a:prstGeom>
          <a:noFill/>
        </p:spPr>
        <p:txBody>
          <a:bodyPr wrap="square" rtlCol="0">
            <a:spAutoFit/>
          </a:bodyPr>
          <a:lstStyle/>
          <a:p>
            <a:pPr algn="just"/>
            <a:r>
              <a:rPr lang="en-US" sz="3400" dirty="0">
                <a:solidFill>
                  <a:srgbClr val="0070C0"/>
                </a:solidFill>
                <a:latin typeface="#9Slide03 AmpleSoft" panose="02000000000000000000" pitchFamily="2" charset="0"/>
                <a:sym typeface="Wingdings" panose="05000000000000000000" pitchFamily="2" charset="2"/>
              </a:rPr>
              <a:t> </a:t>
            </a:r>
            <a:r>
              <a:rPr lang="en-US" sz="3400" dirty="0" err="1">
                <a:solidFill>
                  <a:srgbClr val="0070C0"/>
                </a:solidFill>
                <a:latin typeface="#9Slide03 AmpleSoft" panose="02000000000000000000" pitchFamily="2" charset="0"/>
                <a:sym typeface="Wingdings" panose="05000000000000000000" pitchFamily="2" charset="2"/>
              </a:rPr>
              <a:t>Người</a:t>
            </a:r>
            <a:r>
              <a:rPr lang="en-US" sz="3400" dirty="0">
                <a:solidFill>
                  <a:srgbClr val="0070C0"/>
                </a:solidFill>
                <a:latin typeface="#9Slide03 AmpleSoft" panose="02000000000000000000" pitchFamily="2" charset="0"/>
                <a:sym typeface="Wingdings" panose="05000000000000000000" pitchFamily="2" charset="2"/>
              </a:rPr>
              <a:t>/ </a:t>
            </a:r>
            <a:r>
              <a:rPr lang="en-US" sz="3400" dirty="0" err="1">
                <a:solidFill>
                  <a:srgbClr val="0070C0"/>
                </a:solidFill>
                <a:latin typeface="#9Slide03 AmpleSoft" panose="02000000000000000000" pitchFamily="2" charset="0"/>
                <a:sym typeface="Wingdings" panose="05000000000000000000" pitchFamily="2" charset="2"/>
              </a:rPr>
              <a:t>sự</a:t>
            </a:r>
            <a:r>
              <a:rPr lang="en-US" sz="3400" dirty="0">
                <a:solidFill>
                  <a:srgbClr val="0070C0"/>
                </a:solidFill>
                <a:latin typeface="#9Slide03 AmpleSoft" panose="02000000000000000000" pitchFamily="2" charset="0"/>
                <a:sym typeface="Wingdings" panose="05000000000000000000" pitchFamily="2" charset="2"/>
              </a:rPr>
              <a:t> </a:t>
            </a:r>
            <a:r>
              <a:rPr lang="en-US" sz="3400" dirty="0" err="1">
                <a:solidFill>
                  <a:srgbClr val="0070C0"/>
                </a:solidFill>
                <a:latin typeface="#9Slide03 AmpleSoft" panose="02000000000000000000" pitchFamily="2" charset="0"/>
                <a:sym typeface="Wingdings" panose="05000000000000000000" pitchFamily="2" charset="2"/>
              </a:rPr>
              <a:t>vật</a:t>
            </a:r>
            <a:r>
              <a:rPr lang="en-US" sz="3400" dirty="0">
                <a:solidFill>
                  <a:srgbClr val="0070C0"/>
                </a:solidFill>
                <a:latin typeface="#9Slide03 AmpleSoft" panose="02000000000000000000" pitchFamily="2" charset="0"/>
                <a:sym typeface="Wingdings" panose="05000000000000000000" pitchFamily="2" charset="2"/>
              </a:rPr>
              <a:t> </a:t>
            </a:r>
            <a:r>
              <a:rPr lang="en-US" sz="3400" dirty="0" err="1">
                <a:solidFill>
                  <a:srgbClr val="0070C0"/>
                </a:solidFill>
                <a:latin typeface="#9Slide03 AmpleSoft" panose="02000000000000000000" pitchFamily="2" charset="0"/>
                <a:sym typeface="Wingdings" panose="05000000000000000000" pitchFamily="2" charset="2"/>
              </a:rPr>
              <a:t>lớn</a:t>
            </a:r>
            <a:r>
              <a:rPr lang="en-US" sz="3400" dirty="0">
                <a:solidFill>
                  <a:srgbClr val="0070C0"/>
                </a:solidFill>
                <a:latin typeface="#9Slide03 AmpleSoft" panose="02000000000000000000" pitchFamily="2" charset="0"/>
                <a:sym typeface="Wingdings" panose="05000000000000000000" pitchFamily="2" charset="2"/>
              </a:rPr>
              <a:t> </a:t>
            </a:r>
            <a:r>
              <a:rPr lang="en-US" sz="3400" dirty="0" err="1">
                <a:solidFill>
                  <a:srgbClr val="0070C0"/>
                </a:solidFill>
                <a:latin typeface="#9Slide03 AmpleSoft" panose="02000000000000000000" pitchFamily="2" charset="0"/>
                <a:sym typeface="Wingdings" panose="05000000000000000000" pitchFamily="2" charset="2"/>
              </a:rPr>
              <a:t>quá</a:t>
            </a:r>
            <a:r>
              <a:rPr lang="en-US" sz="3400" dirty="0">
                <a:solidFill>
                  <a:srgbClr val="0070C0"/>
                </a:solidFill>
                <a:latin typeface="#9Slide03 AmpleSoft" panose="02000000000000000000" pitchFamily="2" charset="0"/>
                <a:sym typeface="Wingdings" panose="05000000000000000000" pitchFamily="2" charset="2"/>
              </a:rPr>
              <a:t> </a:t>
            </a:r>
            <a:r>
              <a:rPr lang="en-US" sz="3400" dirty="0" err="1">
                <a:solidFill>
                  <a:srgbClr val="0070C0"/>
                </a:solidFill>
                <a:latin typeface="#9Slide03 AmpleSoft" panose="02000000000000000000" pitchFamily="2" charset="0"/>
                <a:sym typeface="Wingdings" panose="05000000000000000000" pitchFamily="2" charset="2"/>
              </a:rPr>
              <a:t>nhanh</a:t>
            </a:r>
            <a:r>
              <a:rPr lang="en-US" sz="3400" dirty="0">
                <a:solidFill>
                  <a:srgbClr val="0070C0"/>
                </a:solidFill>
                <a:latin typeface="#9Slide03 AmpleSoft" panose="02000000000000000000" pitchFamily="2" charset="0"/>
                <a:sym typeface="Wingdings" panose="05000000000000000000" pitchFamily="2" charset="2"/>
              </a:rPr>
              <a:t>, </a:t>
            </a:r>
            <a:r>
              <a:rPr lang="en-US" sz="3400" dirty="0" err="1">
                <a:solidFill>
                  <a:srgbClr val="0070C0"/>
                </a:solidFill>
                <a:latin typeface="#9Slide03 AmpleSoft" panose="02000000000000000000" pitchFamily="2" charset="0"/>
                <a:sym typeface="Wingdings" panose="05000000000000000000" pitchFamily="2" charset="2"/>
              </a:rPr>
              <a:t>ngoài</a:t>
            </a:r>
            <a:r>
              <a:rPr lang="en-US" sz="3400" dirty="0">
                <a:solidFill>
                  <a:srgbClr val="0070C0"/>
                </a:solidFill>
                <a:latin typeface="#9Slide03 AmpleSoft" panose="02000000000000000000" pitchFamily="2" charset="0"/>
                <a:sym typeface="Wingdings" panose="05000000000000000000" pitchFamily="2" charset="2"/>
              </a:rPr>
              <a:t> </a:t>
            </a:r>
            <a:r>
              <a:rPr lang="en-US" sz="3400" dirty="0" err="1">
                <a:solidFill>
                  <a:srgbClr val="0070C0"/>
                </a:solidFill>
                <a:latin typeface="#9Slide03 AmpleSoft" panose="02000000000000000000" pitchFamily="2" charset="0"/>
                <a:sym typeface="Wingdings" panose="05000000000000000000" pitchFamily="2" charset="2"/>
              </a:rPr>
              <a:t>mức</a:t>
            </a:r>
            <a:r>
              <a:rPr lang="en-US" sz="3400" dirty="0">
                <a:solidFill>
                  <a:srgbClr val="0070C0"/>
                </a:solidFill>
                <a:latin typeface="#9Slide03 AmpleSoft" panose="02000000000000000000" pitchFamily="2" charset="0"/>
                <a:sym typeface="Wingdings" panose="05000000000000000000" pitchFamily="2" charset="2"/>
              </a:rPr>
              <a:t> </a:t>
            </a:r>
            <a:r>
              <a:rPr lang="en-US" sz="3400" dirty="0" err="1">
                <a:solidFill>
                  <a:srgbClr val="0070C0"/>
                </a:solidFill>
                <a:latin typeface="#9Slide03 AmpleSoft" panose="02000000000000000000" pitchFamily="2" charset="0"/>
                <a:sym typeface="Wingdings" panose="05000000000000000000" pitchFamily="2" charset="2"/>
              </a:rPr>
              <a:t>thường</a:t>
            </a:r>
            <a:r>
              <a:rPr lang="en-US" sz="3400" dirty="0">
                <a:solidFill>
                  <a:srgbClr val="0070C0"/>
                </a:solidFill>
                <a:latin typeface="#9Slide03 AmpleSoft" panose="02000000000000000000" pitchFamily="2" charset="0"/>
                <a:sym typeface="Wingdings" panose="05000000000000000000" pitchFamily="2" charset="2"/>
              </a:rPr>
              <a:t> </a:t>
            </a:r>
            <a:r>
              <a:rPr lang="en-US" sz="3400" dirty="0" err="1">
                <a:solidFill>
                  <a:srgbClr val="0070C0"/>
                </a:solidFill>
                <a:latin typeface="#9Slide03 AmpleSoft" panose="02000000000000000000" pitchFamily="2" charset="0"/>
                <a:sym typeface="Wingdings" panose="05000000000000000000" pitchFamily="2" charset="2"/>
              </a:rPr>
              <a:t>thấy</a:t>
            </a:r>
            <a:r>
              <a:rPr lang="en-US" sz="3400" dirty="0">
                <a:solidFill>
                  <a:srgbClr val="0070C0"/>
                </a:solidFill>
                <a:latin typeface="#9Slide03 AmpleSoft" panose="02000000000000000000" pitchFamily="2" charset="0"/>
                <a:sym typeface="Wingdings" panose="05000000000000000000" pitchFamily="2" charset="2"/>
              </a:rPr>
              <a:t> </a:t>
            </a:r>
            <a:endParaRPr lang="en-US" sz="3400" dirty="0">
              <a:solidFill>
                <a:srgbClr val="0070C0"/>
              </a:solidFill>
              <a:latin typeface="#9Slide03 AmpleSoft" panose="02000000000000000000" pitchFamily="2" charset="0"/>
            </a:endParaRPr>
          </a:p>
        </p:txBody>
      </p:sp>
    </p:spTree>
    <p:extLst>
      <p:ext uri="{BB962C8B-B14F-4D97-AF65-F5344CB8AC3E}">
        <p14:creationId xmlns:p14="http://schemas.microsoft.com/office/powerpoint/2010/main" val="314401653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2" fill="hold" grpId="0" nodeType="withEffect">
                                  <p:stCondLst>
                                    <p:cond delay="20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500"/>
                                        <p:tgtEl>
                                          <p:spTgt spid="9"/>
                                        </p:tgtEl>
                                      </p:cBhvr>
                                    </p:animEffect>
                                  </p:childTnLst>
                                </p:cTn>
                              </p:par>
                              <p:par>
                                <p:cTn id="14" presetID="10" presetClass="entr" presetSubtype="0" fill="hold" nodeType="withEffect">
                                  <p:stCondLst>
                                    <p:cond delay="2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E03F50-1B9F-A841-8B24-DAB0D7FFD174}"/>
              </a:ext>
            </a:extLst>
          </p:cNvPr>
          <p:cNvPicPr>
            <a:picLocks noChangeAspect="1"/>
          </p:cNvPicPr>
          <p:nvPr/>
        </p:nvPicPr>
        <p:blipFill>
          <a:blip r:embed="rId3"/>
          <a:stretch>
            <a:fillRect/>
          </a:stretch>
        </p:blipFill>
        <p:spPr>
          <a:xfrm>
            <a:off x="0" y="0"/>
            <a:ext cx="12192000" cy="6858000"/>
          </a:xfrm>
          <a:prstGeom prst="rect">
            <a:avLst/>
          </a:prstGeom>
        </p:spPr>
      </p:pic>
      <p:sp>
        <p:nvSpPr>
          <p:cNvPr id="6" name="淘宝网chenying0907出品 2">
            <a:extLst>
              <a:ext uri="{FF2B5EF4-FFF2-40B4-BE49-F238E27FC236}">
                <a16:creationId xmlns:a16="http://schemas.microsoft.com/office/drawing/2014/main" id="{3539F1A6-3D7A-455F-B802-AB8DF43ABB91}"/>
              </a:ext>
            </a:extLst>
          </p:cNvPr>
          <p:cNvSpPr/>
          <p:nvPr/>
        </p:nvSpPr>
        <p:spPr>
          <a:xfrm>
            <a:off x="350520" y="1309978"/>
            <a:ext cx="10383520" cy="2247658"/>
          </a:xfrm>
          <a:prstGeom prst="rect">
            <a:avLst/>
          </a:prstGeom>
          <a:solidFill>
            <a:schemeClr val="accent5">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淘宝网chenying0907出品 4">
            <a:extLst>
              <a:ext uri="{FF2B5EF4-FFF2-40B4-BE49-F238E27FC236}">
                <a16:creationId xmlns:a16="http://schemas.microsoft.com/office/drawing/2014/main" id="{A26514FB-B739-401E-BCFB-FF90B1369AA1}"/>
              </a:ext>
            </a:extLst>
          </p:cNvPr>
          <p:cNvSpPr/>
          <p:nvPr/>
        </p:nvSpPr>
        <p:spPr>
          <a:xfrm>
            <a:off x="1313180" y="1014729"/>
            <a:ext cx="10383520" cy="337439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
            <a:extLst>
              <a:ext uri="{FF2B5EF4-FFF2-40B4-BE49-F238E27FC236}">
                <a16:creationId xmlns:a16="http://schemas.microsoft.com/office/drawing/2014/main" id="{FBA03399-8820-4D26-A089-D33BD2CEEF4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3189" y="110870"/>
            <a:ext cx="2978749" cy="3915030"/>
          </a:xfrm>
          <a:prstGeom prst="rect">
            <a:avLst/>
          </a:prstGeom>
        </p:spPr>
      </p:pic>
      <p:sp>
        <p:nvSpPr>
          <p:cNvPr id="9" name="淘宝网chenying0907出品 3">
            <a:extLst>
              <a:ext uri="{FF2B5EF4-FFF2-40B4-BE49-F238E27FC236}">
                <a16:creationId xmlns:a16="http://schemas.microsoft.com/office/drawing/2014/main" id="{7A31D8AE-77AB-4EB6-AEA2-81FF1C694DB6}"/>
              </a:ext>
            </a:extLst>
          </p:cNvPr>
          <p:cNvSpPr/>
          <p:nvPr/>
        </p:nvSpPr>
        <p:spPr>
          <a:xfrm>
            <a:off x="1670050" y="1715769"/>
            <a:ext cx="9464370" cy="2247659"/>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淘宝网chenying0907出品 14">
            <a:extLst>
              <a:ext uri="{FF2B5EF4-FFF2-40B4-BE49-F238E27FC236}">
                <a16:creationId xmlns:a16="http://schemas.microsoft.com/office/drawing/2014/main" id="{330F0AD9-21C5-437B-89CC-87787E1EF8D5}"/>
              </a:ext>
            </a:extLst>
          </p:cNvPr>
          <p:cNvSpPr txBox="1"/>
          <p:nvPr/>
        </p:nvSpPr>
        <p:spPr>
          <a:xfrm>
            <a:off x="1802352" y="1888756"/>
            <a:ext cx="9212828" cy="1754326"/>
          </a:xfrm>
          <a:prstGeom prst="rect">
            <a:avLst/>
          </a:prstGeom>
          <a:noFill/>
        </p:spPr>
        <p:txBody>
          <a:bodyPr wrap="square" rtlCol="0">
            <a:spAutoFit/>
          </a:bodyPr>
          <a:lstStyle/>
          <a:p>
            <a:pPr algn="just">
              <a:spcAft>
                <a:spcPts val="1000"/>
              </a:spcAft>
            </a:pPr>
            <a:r>
              <a:rPr lang="en-US" sz="5400" dirty="0" err="1">
                <a:latin typeface="#9Slide05 SVNCookie" panose="020B0606040200020203" pitchFamily="34" charset="0"/>
                <a:ea typeface="Calibri"/>
                <a:cs typeface="Times New Roman" pitchFamily="18" charset="0"/>
              </a:rPr>
              <a:t>Chú</a:t>
            </a:r>
            <a:r>
              <a:rPr lang="en-US" sz="5400" dirty="0">
                <a:latin typeface="#9Slide05 SVNCookie" panose="020B0606040200020203" pitchFamily="34" charset="0"/>
                <a:ea typeface="Calibri"/>
                <a:cs typeface="Times New Roman" pitchFamily="18" charset="0"/>
              </a:rPr>
              <a:t> </a:t>
            </a:r>
            <a:r>
              <a:rPr lang="en-US" sz="5400" dirty="0" err="1">
                <a:latin typeface="#9Slide05 SVNCookie" panose="020B0606040200020203" pitchFamily="34" charset="0"/>
                <a:ea typeface="Calibri"/>
                <a:cs typeface="Times New Roman" pitchFamily="18" charset="0"/>
              </a:rPr>
              <a:t>mày</a:t>
            </a:r>
            <a:r>
              <a:rPr lang="en-US" sz="5400" dirty="0">
                <a:latin typeface="#9Slide05 SVNCookie" panose="020B0606040200020203" pitchFamily="34" charset="0"/>
                <a:ea typeface="Calibri"/>
                <a:cs typeface="Times New Roman" pitchFamily="18" charset="0"/>
              </a:rPr>
              <a:t> </a:t>
            </a:r>
            <a:r>
              <a:rPr lang="en-US" sz="5400" dirty="0" err="1">
                <a:latin typeface="#9Slide05 SVNCookie" panose="020B0606040200020203" pitchFamily="34" charset="0"/>
                <a:ea typeface="Calibri"/>
                <a:cs typeface="Times New Roman" pitchFamily="18" charset="0"/>
              </a:rPr>
              <a:t>hôi</a:t>
            </a:r>
            <a:r>
              <a:rPr lang="en-US" sz="5400" dirty="0">
                <a:latin typeface="#9Slide05 SVNCookie" panose="020B0606040200020203" pitchFamily="34" charset="0"/>
                <a:ea typeface="Calibri"/>
                <a:cs typeface="Times New Roman" pitchFamily="18" charset="0"/>
              </a:rPr>
              <a:t> </a:t>
            </a:r>
            <a:r>
              <a:rPr lang="en-US" sz="5400" dirty="0" err="1">
                <a:latin typeface="#9Slide05 SVNCookie" panose="020B0606040200020203" pitchFamily="34" charset="0"/>
                <a:ea typeface="Calibri"/>
                <a:cs typeface="Times New Roman" pitchFamily="18" charset="0"/>
              </a:rPr>
              <a:t>như</a:t>
            </a:r>
            <a:r>
              <a:rPr lang="en-US" sz="5400" dirty="0">
                <a:latin typeface="#9Slide05 SVNCookie" panose="020B0606040200020203" pitchFamily="34" charset="0"/>
                <a:ea typeface="Calibri"/>
                <a:cs typeface="Times New Roman" pitchFamily="18" charset="0"/>
              </a:rPr>
              <a:t> </a:t>
            </a:r>
            <a:r>
              <a:rPr lang="en-US" sz="5400" dirty="0" err="1">
                <a:latin typeface="#9Slide05 SVNCookie" panose="020B0606040200020203" pitchFamily="34" charset="0"/>
                <a:ea typeface="Calibri"/>
                <a:cs typeface="Times New Roman" pitchFamily="18" charset="0"/>
              </a:rPr>
              <a:t>cú</a:t>
            </a:r>
            <a:r>
              <a:rPr lang="en-US" sz="5400" dirty="0">
                <a:latin typeface="#9Slide05 SVNCookie" panose="020B0606040200020203" pitchFamily="34" charset="0"/>
                <a:ea typeface="Calibri"/>
                <a:cs typeface="Times New Roman" pitchFamily="18" charset="0"/>
              </a:rPr>
              <a:t> </a:t>
            </a:r>
            <a:r>
              <a:rPr lang="en-US" sz="5400" dirty="0" err="1">
                <a:latin typeface="#9Slide05 SVNCookie" panose="020B0606040200020203" pitchFamily="34" charset="0"/>
                <a:ea typeface="Calibri"/>
                <a:cs typeface="Times New Roman" pitchFamily="18" charset="0"/>
              </a:rPr>
              <a:t>mèo</a:t>
            </a:r>
            <a:r>
              <a:rPr lang="en-US" sz="5400" dirty="0">
                <a:latin typeface="#9Slide05 SVNCookie" panose="020B0606040200020203" pitchFamily="34" charset="0"/>
                <a:ea typeface="Calibri"/>
                <a:cs typeface="Times New Roman" pitchFamily="18" charset="0"/>
              </a:rPr>
              <a:t> </a:t>
            </a:r>
            <a:r>
              <a:rPr lang="en-US" sz="5400" dirty="0" err="1">
                <a:latin typeface="#9Slide05 SVNCookie" panose="020B0606040200020203" pitchFamily="34" charset="0"/>
                <a:ea typeface="Calibri"/>
                <a:cs typeface="Times New Roman" pitchFamily="18" charset="0"/>
              </a:rPr>
              <a:t>thế</a:t>
            </a:r>
            <a:r>
              <a:rPr lang="en-US" sz="5400" dirty="0">
                <a:latin typeface="#9Slide05 SVNCookie" panose="020B0606040200020203" pitchFamily="34" charset="0"/>
                <a:ea typeface="Calibri"/>
                <a:cs typeface="Times New Roman" pitchFamily="18" charset="0"/>
              </a:rPr>
              <a:t> </a:t>
            </a:r>
            <a:r>
              <a:rPr lang="en-US" sz="5400" dirty="0" err="1">
                <a:latin typeface="#9Slide05 SVNCookie" panose="020B0606040200020203" pitchFamily="34" charset="0"/>
                <a:ea typeface="Calibri"/>
                <a:cs typeface="Times New Roman" pitchFamily="18" charset="0"/>
              </a:rPr>
              <a:t>này</a:t>
            </a:r>
            <a:r>
              <a:rPr lang="en-US" sz="5400" dirty="0">
                <a:latin typeface="#9Slide05 SVNCookie" panose="020B0606040200020203" pitchFamily="34" charset="0"/>
                <a:ea typeface="Calibri"/>
                <a:cs typeface="Times New Roman" pitchFamily="18" charset="0"/>
              </a:rPr>
              <a:t>, ta </a:t>
            </a:r>
            <a:r>
              <a:rPr lang="en-US" sz="5400" dirty="0" err="1">
                <a:latin typeface="#9Slide05 SVNCookie" panose="020B0606040200020203" pitchFamily="34" charset="0"/>
                <a:ea typeface="Calibri"/>
                <a:cs typeface="Times New Roman" pitchFamily="18" charset="0"/>
              </a:rPr>
              <a:t>nào</a:t>
            </a:r>
            <a:r>
              <a:rPr lang="en-US" sz="5400" dirty="0">
                <a:latin typeface="#9Slide05 SVNCookie" panose="020B0606040200020203" pitchFamily="34" charset="0"/>
                <a:ea typeface="Calibri"/>
                <a:cs typeface="Times New Roman" pitchFamily="18" charset="0"/>
              </a:rPr>
              <a:t> </a:t>
            </a:r>
            <a:r>
              <a:rPr lang="en-US" sz="5400" dirty="0" err="1">
                <a:latin typeface="#9Slide05 SVNCookie" panose="020B0606040200020203" pitchFamily="34" charset="0"/>
                <a:ea typeface="Calibri"/>
                <a:cs typeface="Times New Roman" pitchFamily="18" charset="0"/>
              </a:rPr>
              <a:t>chịu</a:t>
            </a:r>
            <a:r>
              <a:rPr lang="en-US" sz="5400" dirty="0">
                <a:latin typeface="#9Slide05 SVNCookie" panose="020B0606040200020203" pitchFamily="34" charset="0"/>
                <a:ea typeface="Calibri"/>
                <a:cs typeface="Times New Roman" pitchFamily="18" charset="0"/>
              </a:rPr>
              <a:t> </a:t>
            </a:r>
            <a:r>
              <a:rPr lang="en-US" sz="5400" dirty="0" err="1">
                <a:latin typeface="#9Slide05 SVNCookie" panose="020B0606040200020203" pitchFamily="34" charset="0"/>
                <a:ea typeface="Calibri"/>
                <a:cs typeface="Times New Roman" pitchFamily="18" charset="0"/>
              </a:rPr>
              <a:t>được</a:t>
            </a:r>
            <a:r>
              <a:rPr lang="en-US" sz="5400" dirty="0">
                <a:latin typeface="#9Slide05 SVNCookie" panose="020B0606040200020203" pitchFamily="34" charset="0"/>
                <a:ea typeface="Calibri"/>
                <a:cs typeface="Times New Roman" pitchFamily="18" charset="0"/>
              </a:rPr>
              <a:t>. (</a:t>
            </a:r>
            <a:r>
              <a:rPr lang="en-US" sz="5400" dirty="0" err="1">
                <a:latin typeface="#9Slide05 SVNCookie" panose="020B0606040200020203" pitchFamily="34" charset="0"/>
                <a:ea typeface="Calibri"/>
                <a:cs typeface="Times New Roman" pitchFamily="18" charset="0"/>
              </a:rPr>
              <a:t>Tô</a:t>
            </a:r>
            <a:r>
              <a:rPr lang="en-US" sz="5400" dirty="0">
                <a:latin typeface="#9Slide05 SVNCookie" panose="020B0606040200020203" pitchFamily="34" charset="0"/>
                <a:ea typeface="Calibri"/>
                <a:cs typeface="Times New Roman" pitchFamily="18" charset="0"/>
              </a:rPr>
              <a:t> Hoài)</a:t>
            </a:r>
          </a:p>
        </p:txBody>
      </p:sp>
      <p:cxnSp>
        <p:nvCxnSpPr>
          <p:cNvPr id="15" name="Straight Connector 14">
            <a:extLst>
              <a:ext uri="{FF2B5EF4-FFF2-40B4-BE49-F238E27FC236}">
                <a16:creationId xmlns:a16="http://schemas.microsoft.com/office/drawing/2014/main" id="{91DE63F1-D574-4C0A-846E-26EF148D256C}"/>
              </a:ext>
            </a:extLst>
          </p:cNvPr>
          <p:cNvCxnSpPr>
            <a:cxnSpLocks/>
          </p:cNvCxnSpPr>
          <p:nvPr/>
        </p:nvCxnSpPr>
        <p:spPr>
          <a:xfrm>
            <a:off x="3963282" y="2648285"/>
            <a:ext cx="337598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6B834C2-7250-7106-D23E-E55E74E1E2B1}"/>
              </a:ext>
            </a:extLst>
          </p:cNvPr>
          <p:cNvSpPr txBox="1"/>
          <p:nvPr/>
        </p:nvSpPr>
        <p:spPr>
          <a:xfrm>
            <a:off x="1017270" y="5305910"/>
            <a:ext cx="10527030" cy="646331"/>
          </a:xfrm>
          <a:prstGeom prst="rect">
            <a:avLst/>
          </a:prstGeom>
          <a:noFill/>
        </p:spPr>
        <p:txBody>
          <a:bodyPr wrap="square" rtlCol="0">
            <a:spAutoFit/>
          </a:bodyPr>
          <a:lstStyle/>
          <a:p>
            <a:pPr algn="ctr"/>
            <a:r>
              <a:rPr lang="en-US" sz="3600" dirty="0">
                <a:solidFill>
                  <a:srgbClr val="0070C0"/>
                </a:solidFill>
                <a:latin typeface="#9Slide03 AmpleSoft" panose="02000000000000000000" pitchFamily="2" charset="0"/>
                <a:sym typeface="Wingdings" panose="05000000000000000000" pitchFamily="2" charset="2"/>
              </a:rPr>
              <a:t> </a:t>
            </a:r>
            <a:r>
              <a:rPr lang="en-US" sz="3600" dirty="0" err="1">
                <a:solidFill>
                  <a:srgbClr val="0070C0"/>
                </a:solidFill>
                <a:latin typeface="#9Slide03 AmpleSoft" panose="02000000000000000000" pitchFamily="2" charset="0"/>
                <a:sym typeface="Wingdings" panose="05000000000000000000" pitchFamily="2" charset="2"/>
              </a:rPr>
              <a:t>Có</a:t>
            </a:r>
            <a:r>
              <a:rPr lang="en-US" sz="3600" dirty="0">
                <a:solidFill>
                  <a:srgbClr val="0070C0"/>
                </a:solidFill>
                <a:latin typeface="#9Slide03 AmpleSoft" panose="02000000000000000000" pitchFamily="2" charset="0"/>
                <a:sym typeface="Wingdings" panose="05000000000000000000" pitchFamily="2" charset="2"/>
              </a:rPr>
              <a:t> </a:t>
            </a:r>
            <a:r>
              <a:rPr lang="en-US" sz="3600" dirty="0" err="1">
                <a:solidFill>
                  <a:srgbClr val="0070C0"/>
                </a:solidFill>
                <a:latin typeface="#9Slide03 AmpleSoft" panose="02000000000000000000" pitchFamily="2" charset="0"/>
                <a:sym typeface="Wingdings" panose="05000000000000000000" pitchFamily="2" charset="2"/>
              </a:rPr>
              <a:t>mùi</a:t>
            </a:r>
            <a:r>
              <a:rPr lang="en-US" sz="3600" dirty="0">
                <a:solidFill>
                  <a:srgbClr val="0070C0"/>
                </a:solidFill>
                <a:latin typeface="#9Slide03 AmpleSoft" panose="02000000000000000000" pitchFamily="2" charset="0"/>
                <a:sym typeface="Wingdings" panose="05000000000000000000" pitchFamily="2" charset="2"/>
              </a:rPr>
              <a:t> </a:t>
            </a:r>
            <a:r>
              <a:rPr lang="en-US" sz="3600" dirty="0" err="1">
                <a:solidFill>
                  <a:srgbClr val="0070C0"/>
                </a:solidFill>
                <a:latin typeface="#9Slide03 AmpleSoft" panose="02000000000000000000" pitchFamily="2" charset="0"/>
                <a:sym typeface="Wingdings" panose="05000000000000000000" pitchFamily="2" charset="2"/>
              </a:rPr>
              <a:t>rất</a:t>
            </a:r>
            <a:r>
              <a:rPr lang="en-US" sz="3600" dirty="0">
                <a:solidFill>
                  <a:srgbClr val="0070C0"/>
                </a:solidFill>
                <a:latin typeface="#9Slide03 AmpleSoft" panose="02000000000000000000" pitchFamily="2" charset="0"/>
                <a:sym typeface="Wingdings" panose="05000000000000000000" pitchFamily="2" charset="2"/>
              </a:rPr>
              <a:t> </a:t>
            </a:r>
            <a:r>
              <a:rPr lang="en-US" sz="3600" dirty="0" err="1">
                <a:solidFill>
                  <a:srgbClr val="0070C0"/>
                </a:solidFill>
                <a:latin typeface="#9Slide03 AmpleSoft" panose="02000000000000000000" pitchFamily="2" charset="0"/>
                <a:sym typeface="Wingdings" panose="05000000000000000000" pitchFamily="2" charset="2"/>
              </a:rPr>
              <a:t>hôi</a:t>
            </a:r>
            <a:r>
              <a:rPr lang="en-US" sz="3600" dirty="0">
                <a:solidFill>
                  <a:srgbClr val="0070C0"/>
                </a:solidFill>
                <a:latin typeface="#9Slide03 AmpleSoft" panose="02000000000000000000" pitchFamily="2" charset="0"/>
                <a:sym typeface="Wingdings" panose="05000000000000000000" pitchFamily="2" charset="2"/>
              </a:rPr>
              <a:t> </a:t>
            </a:r>
            <a:r>
              <a:rPr lang="en-US" sz="3600" dirty="0" err="1">
                <a:solidFill>
                  <a:srgbClr val="0070C0"/>
                </a:solidFill>
                <a:latin typeface="#9Slide03 AmpleSoft" panose="02000000000000000000" pitchFamily="2" charset="0"/>
                <a:sym typeface="Wingdings" panose="05000000000000000000" pitchFamily="2" charset="2"/>
              </a:rPr>
              <a:t>hám</a:t>
            </a:r>
            <a:r>
              <a:rPr lang="en-US" sz="3600" dirty="0">
                <a:solidFill>
                  <a:srgbClr val="0070C0"/>
                </a:solidFill>
                <a:latin typeface="#9Slide03 AmpleSoft" panose="02000000000000000000" pitchFamily="2" charset="0"/>
                <a:sym typeface="Wingdings" panose="05000000000000000000" pitchFamily="2" charset="2"/>
              </a:rPr>
              <a:t>, </a:t>
            </a:r>
            <a:r>
              <a:rPr lang="en-US" sz="3600" dirty="0" err="1">
                <a:solidFill>
                  <a:srgbClr val="0070C0"/>
                </a:solidFill>
                <a:latin typeface="#9Slide03 AmpleSoft" panose="02000000000000000000" pitchFamily="2" charset="0"/>
                <a:sym typeface="Wingdings" panose="05000000000000000000" pitchFamily="2" charset="2"/>
              </a:rPr>
              <a:t>khó</a:t>
            </a:r>
            <a:r>
              <a:rPr lang="en-US" sz="3600" dirty="0">
                <a:solidFill>
                  <a:srgbClr val="0070C0"/>
                </a:solidFill>
                <a:latin typeface="#9Slide03 AmpleSoft" panose="02000000000000000000" pitchFamily="2" charset="0"/>
                <a:sym typeface="Wingdings" panose="05000000000000000000" pitchFamily="2" charset="2"/>
              </a:rPr>
              <a:t> </a:t>
            </a:r>
            <a:r>
              <a:rPr lang="en-US" sz="3600" dirty="0" err="1">
                <a:solidFill>
                  <a:srgbClr val="0070C0"/>
                </a:solidFill>
                <a:latin typeface="#9Slide03 AmpleSoft" panose="02000000000000000000" pitchFamily="2" charset="0"/>
                <a:sym typeface="Wingdings" panose="05000000000000000000" pitchFamily="2" charset="2"/>
              </a:rPr>
              <a:t>chịu</a:t>
            </a:r>
            <a:endParaRPr lang="en-US" sz="3600" dirty="0">
              <a:solidFill>
                <a:srgbClr val="0070C0"/>
              </a:solidFill>
              <a:latin typeface="#9Slide03 AmpleSoft" panose="02000000000000000000" pitchFamily="2" charset="0"/>
            </a:endParaRPr>
          </a:p>
        </p:txBody>
      </p:sp>
    </p:spTree>
    <p:extLst>
      <p:ext uri="{BB962C8B-B14F-4D97-AF65-F5344CB8AC3E}">
        <p14:creationId xmlns:p14="http://schemas.microsoft.com/office/powerpoint/2010/main" val="180588085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2" fill="hold" grpId="0" nodeType="withEffect">
                                  <p:stCondLst>
                                    <p:cond delay="20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500"/>
                                        <p:tgtEl>
                                          <p:spTgt spid="9"/>
                                        </p:tgtEl>
                                      </p:cBhvr>
                                    </p:animEffect>
                                  </p:childTnLst>
                                </p:cTn>
                              </p:par>
                              <p:par>
                                <p:cTn id="14" presetID="10" presetClass="entr" presetSubtype="0" fill="hold" nodeType="withEffect">
                                  <p:stCondLst>
                                    <p:cond delay="2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EF64FA-3BBD-8A7C-5CE7-02A0004800C9}"/>
              </a:ext>
            </a:extLst>
          </p:cNvPr>
          <p:cNvPicPr>
            <a:picLocks noChangeAspect="1"/>
          </p:cNvPicPr>
          <p:nvPr/>
        </p:nvPicPr>
        <p:blipFill>
          <a:blip r:embed="rId3"/>
          <a:stretch>
            <a:fillRect/>
          </a:stretch>
        </p:blipFill>
        <p:spPr>
          <a:xfrm>
            <a:off x="0" y="0"/>
            <a:ext cx="12192000" cy="6858000"/>
          </a:xfrm>
          <a:prstGeom prst="rect">
            <a:avLst/>
          </a:prstGeom>
        </p:spPr>
      </p:pic>
      <p:sp>
        <p:nvSpPr>
          <p:cNvPr id="6" name="淘宝网chenying0907出品 2">
            <a:extLst>
              <a:ext uri="{FF2B5EF4-FFF2-40B4-BE49-F238E27FC236}">
                <a16:creationId xmlns:a16="http://schemas.microsoft.com/office/drawing/2014/main" id="{3539F1A6-3D7A-455F-B802-AB8DF43ABB91}"/>
              </a:ext>
            </a:extLst>
          </p:cNvPr>
          <p:cNvSpPr/>
          <p:nvPr/>
        </p:nvSpPr>
        <p:spPr>
          <a:xfrm>
            <a:off x="350520" y="1081378"/>
            <a:ext cx="10383520" cy="3213132"/>
          </a:xfrm>
          <a:prstGeom prst="rect">
            <a:avLst/>
          </a:prstGeom>
          <a:solidFill>
            <a:schemeClr val="accent5">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淘宝网chenying0907出品 4">
            <a:extLst>
              <a:ext uri="{FF2B5EF4-FFF2-40B4-BE49-F238E27FC236}">
                <a16:creationId xmlns:a16="http://schemas.microsoft.com/office/drawing/2014/main" id="{A26514FB-B739-401E-BCFB-FF90B1369AA1}"/>
              </a:ext>
            </a:extLst>
          </p:cNvPr>
          <p:cNvSpPr/>
          <p:nvPr/>
        </p:nvSpPr>
        <p:spPr>
          <a:xfrm>
            <a:off x="1313180" y="786129"/>
            <a:ext cx="10383520" cy="463169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
            <a:extLst>
              <a:ext uri="{FF2B5EF4-FFF2-40B4-BE49-F238E27FC236}">
                <a16:creationId xmlns:a16="http://schemas.microsoft.com/office/drawing/2014/main" id="{FBA03399-8820-4D26-A089-D33BD2CEEF4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6422" y="173046"/>
            <a:ext cx="2978749" cy="3915030"/>
          </a:xfrm>
          <a:prstGeom prst="rect">
            <a:avLst/>
          </a:prstGeom>
        </p:spPr>
      </p:pic>
      <p:sp>
        <p:nvSpPr>
          <p:cNvPr id="9" name="淘宝网chenying0907出品 3">
            <a:extLst>
              <a:ext uri="{FF2B5EF4-FFF2-40B4-BE49-F238E27FC236}">
                <a16:creationId xmlns:a16="http://schemas.microsoft.com/office/drawing/2014/main" id="{7A31D8AE-77AB-4EB6-AEA2-81FF1C694DB6}"/>
              </a:ext>
            </a:extLst>
          </p:cNvPr>
          <p:cNvSpPr/>
          <p:nvPr/>
        </p:nvSpPr>
        <p:spPr>
          <a:xfrm>
            <a:off x="1670050" y="1441450"/>
            <a:ext cx="9464370" cy="371120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淘宝网chenying0907出品 14">
            <a:extLst>
              <a:ext uri="{FF2B5EF4-FFF2-40B4-BE49-F238E27FC236}">
                <a16:creationId xmlns:a16="http://schemas.microsoft.com/office/drawing/2014/main" id="{330F0AD9-21C5-437B-89CC-87787E1EF8D5}"/>
              </a:ext>
            </a:extLst>
          </p:cNvPr>
          <p:cNvSpPr txBox="1"/>
          <p:nvPr/>
        </p:nvSpPr>
        <p:spPr>
          <a:xfrm>
            <a:off x="1795821" y="1572048"/>
            <a:ext cx="9212828" cy="3477875"/>
          </a:xfrm>
          <a:prstGeom prst="rect">
            <a:avLst/>
          </a:prstGeom>
          <a:noFill/>
        </p:spPr>
        <p:txBody>
          <a:bodyPr wrap="square" rtlCol="0">
            <a:spAutoFit/>
          </a:bodyPr>
          <a:lstStyle/>
          <a:p>
            <a:pPr algn="just">
              <a:spcAft>
                <a:spcPts val="1000"/>
              </a:spcAft>
            </a:pPr>
            <a:r>
              <a:rPr lang="en-US" sz="4400" dirty="0">
                <a:latin typeface="#9Slide05 SVNCookie" panose="020B0606040200020203" pitchFamily="34" charset="0"/>
                <a:ea typeface="Calibri"/>
                <a:cs typeface="Times New Roman" pitchFamily="18" charset="0"/>
              </a:rPr>
              <a:t>Hai </a:t>
            </a:r>
            <a:r>
              <a:rPr lang="en-US" sz="4400" dirty="0" err="1">
                <a:latin typeface="#9Slide05 SVNCookie" panose="020B0606040200020203" pitchFamily="34" charset="0"/>
                <a:ea typeface="Calibri"/>
                <a:cs typeface="Times New Roman" pitchFamily="18" charset="0"/>
              </a:rPr>
              <a:t>đứa</a:t>
            </a:r>
            <a:r>
              <a:rPr lang="en-US" sz="4400" dirty="0">
                <a:latin typeface="#9Slide05 SVNCookie" panose="020B0606040200020203" pitchFamily="34" charset="0"/>
                <a:ea typeface="Calibri"/>
                <a:cs typeface="Times New Roman" pitchFamily="18" charset="0"/>
              </a:rPr>
              <a:t> </a:t>
            </a:r>
            <a:r>
              <a:rPr lang="en-US" sz="4400" dirty="0" err="1">
                <a:latin typeface="#9Slide05 SVNCookie" panose="020B0606040200020203" pitchFamily="34" charset="0"/>
                <a:ea typeface="Calibri"/>
                <a:cs typeface="Times New Roman" pitchFamily="18" charset="0"/>
              </a:rPr>
              <a:t>trẻ</a:t>
            </a:r>
            <a:r>
              <a:rPr lang="en-US" sz="4400" dirty="0">
                <a:latin typeface="#9Slide05 SVNCookie" panose="020B0606040200020203" pitchFamily="34" charset="0"/>
                <a:ea typeface="Calibri"/>
                <a:cs typeface="Times New Roman" pitchFamily="18" charset="0"/>
              </a:rPr>
              <a:t> kia </a:t>
            </a:r>
            <a:r>
              <a:rPr lang="en-US" sz="4400" dirty="0" err="1">
                <a:latin typeface="#9Slide05 SVNCookie" panose="020B0606040200020203" pitchFamily="34" charset="0"/>
                <a:ea typeface="Calibri"/>
                <a:cs typeface="Times New Roman" pitchFamily="18" charset="0"/>
              </a:rPr>
              <a:t>bắt</a:t>
            </a:r>
            <a:r>
              <a:rPr lang="en-US" sz="4400" dirty="0">
                <a:latin typeface="#9Slide05 SVNCookie" panose="020B0606040200020203" pitchFamily="34" charset="0"/>
                <a:ea typeface="Calibri"/>
                <a:cs typeface="Times New Roman" pitchFamily="18" charset="0"/>
              </a:rPr>
              <a:t> </a:t>
            </a:r>
            <a:r>
              <a:rPr lang="en-US" sz="4400" dirty="0" err="1">
                <a:latin typeface="#9Slide05 SVNCookie" panose="020B0606040200020203" pitchFamily="34" charset="0"/>
                <a:ea typeface="Calibri"/>
                <a:cs typeface="Times New Roman" pitchFamily="18" charset="0"/>
              </a:rPr>
              <a:t>tôi</a:t>
            </a:r>
            <a:r>
              <a:rPr lang="en-US" sz="4400" dirty="0">
                <a:latin typeface="#9Slide05 SVNCookie" panose="020B0606040200020203" pitchFamily="34" charset="0"/>
                <a:ea typeface="Calibri"/>
                <a:cs typeface="Times New Roman" pitchFamily="18" charset="0"/>
              </a:rPr>
              <a:t> </a:t>
            </a:r>
            <a:r>
              <a:rPr lang="en-US" sz="4400" dirty="0" err="1">
                <a:latin typeface="#9Slide05 SVNCookie" panose="020B0606040200020203" pitchFamily="34" charset="0"/>
                <a:ea typeface="Calibri"/>
                <a:cs typeface="Times New Roman" pitchFamily="18" charset="0"/>
              </a:rPr>
              <a:t>mang</a:t>
            </a:r>
            <a:r>
              <a:rPr lang="en-US" sz="4400" dirty="0">
                <a:latin typeface="#9Slide05 SVNCookie" panose="020B0606040200020203" pitchFamily="34" charset="0"/>
                <a:ea typeface="Calibri"/>
                <a:cs typeface="Times New Roman" pitchFamily="18" charset="0"/>
              </a:rPr>
              <a:t> </a:t>
            </a:r>
            <a:r>
              <a:rPr lang="en-US" sz="4400" dirty="0" err="1">
                <a:latin typeface="#9Slide05 SVNCookie" panose="020B0606040200020203" pitchFamily="34" charset="0"/>
                <a:ea typeface="Calibri"/>
                <a:cs typeface="Times New Roman" pitchFamily="18" charset="0"/>
              </a:rPr>
              <a:t>về</a:t>
            </a:r>
            <a:r>
              <a:rPr lang="en-US" sz="4400" dirty="0">
                <a:latin typeface="#9Slide05 SVNCookie" panose="020B0606040200020203" pitchFamily="34" charset="0"/>
                <a:ea typeface="Calibri"/>
                <a:cs typeface="Times New Roman" pitchFamily="18" charset="0"/>
              </a:rPr>
              <a:t> </a:t>
            </a:r>
            <a:r>
              <a:rPr lang="en-US" sz="4400" dirty="0" err="1">
                <a:latin typeface="#9Slide05 SVNCookie" panose="020B0606040200020203" pitchFamily="34" charset="0"/>
                <a:ea typeface="Calibri"/>
                <a:cs typeface="Times New Roman" pitchFamily="18" charset="0"/>
              </a:rPr>
              <a:t>làm</a:t>
            </a:r>
            <a:r>
              <a:rPr lang="en-US" sz="4400" dirty="0">
                <a:latin typeface="#9Slide05 SVNCookie" panose="020B0606040200020203" pitchFamily="34" charset="0"/>
                <a:ea typeface="Calibri"/>
                <a:cs typeface="Times New Roman" pitchFamily="18" charset="0"/>
              </a:rPr>
              <a:t> </a:t>
            </a:r>
            <a:r>
              <a:rPr lang="en-US" sz="4400" dirty="0" err="1">
                <a:latin typeface="#9Slide05 SVNCookie" panose="020B0606040200020203" pitchFamily="34" charset="0"/>
                <a:ea typeface="Calibri"/>
                <a:cs typeface="Times New Roman" pitchFamily="18" charset="0"/>
              </a:rPr>
              <a:t>miếng</a:t>
            </a:r>
            <a:r>
              <a:rPr lang="en-US" sz="4400" dirty="0">
                <a:latin typeface="#9Slide05 SVNCookie" panose="020B0606040200020203" pitchFamily="34" charset="0"/>
                <a:ea typeface="Calibri"/>
                <a:cs typeface="Times New Roman" pitchFamily="18" charset="0"/>
              </a:rPr>
              <a:t> </a:t>
            </a:r>
            <a:r>
              <a:rPr lang="en-US" sz="4400" dirty="0" err="1">
                <a:latin typeface="#9Slide05 SVNCookie" panose="020B0606040200020203" pitchFamily="34" charset="0"/>
                <a:ea typeface="Calibri"/>
                <a:cs typeface="Times New Roman" pitchFamily="18" charset="0"/>
              </a:rPr>
              <a:t>mồi</a:t>
            </a:r>
            <a:r>
              <a:rPr lang="en-US" sz="4400" dirty="0">
                <a:latin typeface="#9Slide05 SVNCookie" panose="020B0606040200020203" pitchFamily="34" charset="0"/>
                <a:ea typeface="Calibri"/>
                <a:cs typeface="Times New Roman" pitchFamily="18" charset="0"/>
              </a:rPr>
              <a:t> </a:t>
            </a:r>
            <a:r>
              <a:rPr lang="en-US" sz="4400" dirty="0" err="1">
                <a:latin typeface="#9Slide05 SVNCookie" panose="020B0606040200020203" pitchFamily="34" charset="0"/>
                <a:ea typeface="Calibri"/>
                <a:cs typeface="Times New Roman" pitchFamily="18" charset="0"/>
              </a:rPr>
              <a:t>béo</a:t>
            </a:r>
            <a:r>
              <a:rPr lang="en-US" sz="4400" dirty="0">
                <a:latin typeface="#9Slide05 SVNCookie" panose="020B0606040200020203" pitchFamily="34" charset="0"/>
                <a:ea typeface="Calibri"/>
                <a:cs typeface="Times New Roman" pitchFamily="18" charset="0"/>
              </a:rPr>
              <a:t> </a:t>
            </a:r>
            <a:r>
              <a:rPr lang="en-US" sz="4400" dirty="0" err="1">
                <a:latin typeface="#9Slide05 SVNCookie" panose="020B0606040200020203" pitchFamily="34" charset="0"/>
                <a:ea typeface="Calibri"/>
                <a:cs typeface="Times New Roman" pitchFamily="18" charset="0"/>
              </a:rPr>
              <a:t>cho</a:t>
            </a:r>
            <a:r>
              <a:rPr lang="en-US" sz="4400" dirty="0">
                <a:latin typeface="#9Slide05 SVNCookie" panose="020B0606040200020203" pitchFamily="34" charset="0"/>
                <a:ea typeface="Calibri"/>
                <a:cs typeface="Times New Roman" pitchFamily="18" charset="0"/>
              </a:rPr>
              <a:t> con </a:t>
            </a:r>
            <a:r>
              <a:rPr lang="en-US" sz="4400" dirty="0" err="1">
                <a:latin typeface="#9Slide05 SVNCookie" panose="020B0606040200020203" pitchFamily="34" charset="0"/>
                <a:ea typeface="Calibri"/>
                <a:cs typeface="Times New Roman" pitchFamily="18" charset="0"/>
              </a:rPr>
              <a:t>gà</a:t>
            </a:r>
            <a:r>
              <a:rPr lang="en-US" sz="4400" dirty="0">
                <a:latin typeface="#9Slide05 SVNCookie" panose="020B0606040200020203" pitchFamily="34" charset="0"/>
                <a:ea typeface="Calibri"/>
                <a:cs typeface="Times New Roman" pitchFamily="18" charset="0"/>
              </a:rPr>
              <a:t> </a:t>
            </a:r>
            <a:r>
              <a:rPr lang="en-US" sz="4400" dirty="0" err="1">
                <a:latin typeface="#9Slide05 SVNCookie" panose="020B0606040200020203" pitchFamily="34" charset="0"/>
                <a:ea typeface="Calibri"/>
                <a:cs typeface="Times New Roman" pitchFamily="18" charset="0"/>
              </a:rPr>
              <a:t>chọi</a:t>
            </a:r>
            <a:r>
              <a:rPr lang="en-US" sz="4400" dirty="0">
                <a:latin typeface="#9Slide05 SVNCookie" panose="020B0606040200020203" pitchFamily="34" charset="0"/>
                <a:ea typeface="Calibri"/>
                <a:cs typeface="Times New Roman" pitchFamily="18" charset="0"/>
              </a:rPr>
              <a:t>, con </a:t>
            </a:r>
            <a:r>
              <a:rPr lang="en-US" sz="4400" dirty="0" err="1">
                <a:latin typeface="#9Slide05 SVNCookie" panose="020B0606040200020203" pitchFamily="34" charset="0"/>
                <a:ea typeface="Calibri"/>
                <a:cs typeface="Times New Roman" pitchFamily="18" charset="0"/>
              </a:rPr>
              <a:t>họa</a:t>
            </a:r>
            <a:r>
              <a:rPr lang="en-US" sz="4400" dirty="0">
                <a:latin typeface="#9Slide05 SVNCookie" panose="020B0606040200020203" pitchFamily="34" charset="0"/>
                <a:ea typeface="Calibri"/>
                <a:cs typeface="Times New Roman" pitchFamily="18" charset="0"/>
              </a:rPr>
              <a:t> mi, con </a:t>
            </a:r>
            <a:r>
              <a:rPr lang="en-US" sz="4400" dirty="0" err="1">
                <a:latin typeface="#9Slide05 SVNCookie" panose="020B0606040200020203" pitchFamily="34" charset="0"/>
                <a:ea typeface="Calibri"/>
                <a:cs typeface="Times New Roman" pitchFamily="18" charset="0"/>
              </a:rPr>
              <a:t>sáo</a:t>
            </a:r>
            <a:r>
              <a:rPr lang="en-US" sz="4400" dirty="0">
                <a:latin typeface="#9Slide05 SVNCookie" panose="020B0606040200020203" pitchFamily="34" charset="0"/>
                <a:ea typeface="Calibri"/>
                <a:cs typeface="Times New Roman" pitchFamily="18" charset="0"/>
              </a:rPr>
              <a:t> </a:t>
            </a:r>
            <a:r>
              <a:rPr lang="en-US" sz="4400" dirty="0" err="1">
                <a:latin typeface="#9Slide05 SVNCookie" panose="020B0606040200020203" pitchFamily="34" charset="0"/>
                <a:ea typeface="Calibri"/>
                <a:cs typeface="Times New Roman" pitchFamily="18" charset="0"/>
              </a:rPr>
              <a:t>mỏ</a:t>
            </a:r>
            <a:r>
              <a:rPr lang="en-US" sz="4400" dirty="0">
                <a:latin typeface="#9Slide05 SVNCookie" panose="020B0606040200020203" pitchFamily="34" charset="0"/>
                <a:ea typeface="Calibri"/>
                <a:cs typeface="Times New Roman" pitchFamily="18" charset="0"/>
              </a:rPr>
              <a:t> </a:t>
            </a:r>
            <a:r>
              <a:rPr lang="en-US" sz="4400" dirty="0" err="1">
                <a:latin typeface="#9Slide05 SVNCookie" panose="020B0606040200020203" pitchFamily="34" charset="0"/>
                <a:ea typeface="Calibri"/>
                <a:cs typeface="Times New Roman" pitchFamily="18" charset="0"/>
              </a:rPr>
              <a:t>ngà</a:t>
            </a:r>
            <a:r>
              <a:rPr lang="en-US" sz="4400" dirty="0">
                <a:latin typeface="#9Slide05 SVNCookie" panose="020B0606040200020203" pitchFamily="34" charset="0"/>
                <a:ea typeface="Calibri"/>
                <a:cs typeface="Times New Roman" pitchFamily="18" charset="0"/>
              </a:rPr>
              <a:t> </a:t>
            </a:r>
            <a:r>
              <a:rPr lang="en-US" sz="4400" dirty="0" err="1">
                <a:latin typeface="#9Slide05 SVNCookie" panose="020B0606040200020203" pitchFamily="34" charset="0"/>
                <a:ea typeface="Calibri"/>
                <a:cs typeface="Times New Roman" pitchFamily="18" charset="0"/>
              </a:rPr>
              <a:t>của</a:t>
            </a:r>
            <a:r>
              <a:rPr lang="en-US" sz="4400" dirty="0">
                <a:latin typeface="#9Slide05 SVNCookie" panose="020B0606040200020203" pitchFamily="34" charset="0"/>
                <a:ea typeface="Calibri"/>
                <a:cs typeface="Times New Roman" pitchFamily="18" charset="0"/>
              </a:rPr>
              <a:t> </a:t>
            </a:r>
            <a:r>
              <a:rPr lang="en-US" sz="4400" dirty="0" err="1">
                <a:latin typeface="#9Slide05 SVNCookie" panose="020B0606040200020203" pitchFamily="34" charset="0"/>
                <a:ea typeface="Calibri"/>
                <a:cs typeface="Times New Roman" pitchFamily="18" charset="0"/>
              </a:rPr>
              <a:t>chúng</a:t>
            </a:r>
            <a:r>
              <a:rPr lang="en-US" sz="4400" dirty="0">
                <a:latin typeface="#9Slide05 SVNCookie" panose="020B0606040200020203" pitchFamily="34" charset="0"/>
                <a:ea typeface="Calibri"/>
                <a:cs typeface="Times New Roman" pitchFamily="18" charset="0"/>
              </a:rPr>
              <a:t> </a:t>
            </a:r>
            <a:r>
              <a:rPr lang="en-US" sz="4400" dirty="0" err="1">
                <a:latin typeface="#9Slide05 SVNCookie" panose="020B0606040200020203" pitchFamily="34" charset="0"/>
                <a:ea typeface="Calibri"/>
                <a:cs typeface="Times New Roman" pitchFamily="18" charset="0"/>
              </a:rPr>
              <a:t>xơi</a:t>
            </a:r>
            <a:r>
              <a:rPr lang="en-US" sz="4400" dirty="0">
                <a:latin typeface="#9Slide05 SVNCookie" panose="020B0606040200020203" pitchFamily="34" charset="0"/>
                <a:ea typeface="Calibri"/>
                <a:cs typeface="Times New Roman" pitchFamily="18" charset="0"/>
              </a:rPr>
              <a:t> </a:t>
            </a:r>
            <a:r>
              <a:rPr lang="en-US" sz="4400" dirty="0" err="1">
                <a:latin typeface="#9Slide05 SVNCookie" panose="020B0606040200020203" pitchFamily="34" charset="0"/>
                <a:ea typeface="Calibri"/>
                <a:cs typeface="Times New Roman" pitchFamily="18" charset="0"/>
              </a:rPr>
              <a:t>ngon</a:t>
            </a:r>
            <a:r>
              <a:rPr lang="en-US" sz="4400" dirty="0">
                <a:latin typeface="#9Slide05 SVNCookie" panose="020B0606040200020203" pitchFamily="34" charset="0"/>
                <a:ea typeface="Calibri"/>
                <a:cs typeface="Times New Roman" pitchFamily="18" charset="0"/>
              </a:rPr>
              <a:t>. </a:t>
            </a:r>
            <a:r>
              <a:rPr lang="en-US" sz="4400" dirty="0" err="1">
                <a:latin typeface="#9Slide05 SVNCookie" panose="020B0606040200020203" pitchFamily="34" charset="0"/>
                <a:ea typeface="Calibri"/>
                <a:cs typeface="Times New Roman" pitchFamily="18" charset="0"/>
              </a:rPr>
              <a:t>Bọn</a:t>
            </a:r>
            <a:r>
              <a:rPr lang="en-US" sz="4400" dirty="0">
                <a:latin typeface="#9Slide05 SVNCookie" panose="020B0606040200020203" pitchFamily="34" charset="0"/>
                <a:ea typeface="Calibri"/>
                <a:cs typeface="Times New Roman" pitchFamily="18" charset="0"/>
              </a:rPr>
              <a:t> </a:t>
            </a:r>
            <a:r>
              <a:rPr lang="en-US" sz="4400" dirty="0" err="1">
                <a:latin typeface="#9Slide05 SVNCookie" panose="020B0606040200020203" pitchFamily="34" charset="0"/>
                <a:ea typeface="Calibri"/>
                <a:cs typeface="Times New Roman" pitchFamily="18" charset="0"/>
              </a:rPr>
              <a:t>cá</a:t>
            </a:r>
            <a:r>
              <a:rPr lang="en-US" sz="4400" dirty="0">
                <a:latin typeface="#9Slide05 SVNCookie" panose="020B0606040200020203" pitchFamily="34" charset="0"/>
                <a:ea typeface="Calibri"/>
                <a:cs typeface="Times New Roman" pitchFamily="18" charset="0"/>
              </a:rPr>
              <a:t> </a:t>
            </a:r>
            <a:r>
              <a:rPr lang="en-US" sz="4400" dirty="0" err="1">
                <a:latin typeface="#9Slide05 SVNCookie" panose="020B0606040200020203" pitchFamily="34" charset="0"/>
                <a:ea typeface="Calibri"/>
                <a:cs typeface="Times New Roman" pitchFamily="18" charset="0"/>
              </a:rPr>
              <a:t>chậu</a:t>
            </a:r>
            <a:r>
              <a:rPr lang="en-US" sz="4400" dirty="0">
                <a:latin typeface="#9Slide05 SVNCookie" panose="020B0606040200020203" pitchFamily="34" charset="0"/>
                <a:ea typeface="Calibri"/>
                <a:cs typeface="Times New Roman" pitchFamily="18" charset="0"/>
              </a:rPr>
              <a:t> </a:t>
            </a:r>
            <a:r>
              <a:rPr lang="en-US" sz="4400" dirty="0" err="1">
                <a:latin typeface="#9Slide05 SVNCookie" panose="020B0606040200020203" pitchFamily="34" charset="0"/>
                <a:ea typeface="Calibri"/>
                <a:cs typeface="Times New Roman" pitchFamily="18" charset="0"/>
              </a:rPr>
              <a:t>chim</a:t>
            </a:r>
            <a:r>
              <a:rPr lang="en-US" sz="4400" dirty="0">
                <a:latin typeface="#9Slide05 SVNCookie" panose="020B0606040200020203" pitchFamily="34" charset="0"/>
                <a:ea typeface="Calibri"/>
                <a:cs typeface="Times New Roman" pitchFamily="18" charset="0"/>
              </a:rPr>
              <a:t> </a:t>
            </a:r>
            <a:r>
              <a:rPr lang="en-US" sz="4400" dirty="0" err="1">
                <a:latin typeface="#9Slide05 SVNCookie" panose="020B0606040200020203" pitchFamily="34" charset="0"/>
                <a:ea typeface="Calibri"/>
                <a:cs typeface="Times New Roman" pitchFamily="18" charset="0"/>
              </a:rPr>
              <a:t>lồng</a:t>
            </a:r>
            <a:r>
              <a:rPr lang="en-US" sz="4400" dirty="0">
                <a:latin typeface="#9Slide05 SVNCookie" panose="020B0606040200020203" pitchFamily="34" charset="0"/>
                <a:ea typeface="Calibri"/>
                <a:cs typeface="Times New Roman" pitchFamily="18" charset="0"/>
              </a:rPr>
              <a:t> </a:t>
            </a:r>
            <a:r>
              <a:rPr lang="en-US" sz="4400" dirty="0" err="1">
                <a:latin typeface="#9Slide05 SVNCookie" panose="020B0606040200020203" pitchFamily="34" charset="0"/>
                <a:ea typeface="Calibri"/>
                <a:cs typeface="Times New Roman" pitchFamily="18" charset="0"/>
              </a:rPr>
              <a:t>ấy</a:t>
            </a:r>
            <a:r>
              <a:rPr lang="en-US" sz="4400" dirty="0">
                <a:latin typeface="#9Slide05 SVNCookie" panose="020B0606040200020203" pitchFamily="34" charset="0"/>
                <a:ea typeface="Calibri"/>
                <a:cs typeface="Times New Roman" pitchFamily="18" charset="0"/>
              </a:rPr>
              <a:t> </a:t>
            </a:r>
            <a:r>
              <a:rPr lang="en-US" sz="4400" dirty="0" err="1">
                <a:latin typeface="#9Slide05 SVNCookie" panose="020B0606040200020203" pitchFamily="34" charset="0"/>
                <a:ea typeface="Calibri"/>
                <a:cs typeface="Times New Roman" pitchFamily="18" charset="0"/>
              </a:rPr>
              <a:t>mà</a:t>
            </a:r>
            <a:r>
              <a:rPr lang="en-US" sz="4400" dirty="0">
                <a:latin typeface="#9Slide05 SVNCookie" panose="020B0606040200020203" pitchFamily="34" charset="0"/>
                <a:ea typeface="Calibri"/>
                <a:cs typeface="Times New Roman" pitchFamily="18" charset="0"/>
              </a:rPr>
              <a:t> </a:t>
            </a:r>
            <a:r>
              <a:rPr lang="en-US" sz="4400" dirty="0" err="1">
                <a:latin typeface="#9Slide05 SVNCookie" panose="020B0606040200020203" pitchFamily="34" charset="0"/>
                <a:ea typeface="Calibri"/>
                <a:cs typeface="Times New Roman" pitchFamily="18" charset="0"/>
              </a:rPr>
              <a:t>vớ</a:t>
            </a:r>
            <a:r>
              <a:rPr lang="en-US" sz="4400" dirty="0">
                <a:latin typeface="#9Slide05 SVNCookie" panose="020B0606040200020203" pitchFamily="34" charset="0"/>
                <a:ea typeface="Calibri"/>
                <a:cs typeface="Times New Roman" pitchFamily="18" charset="0"/>
              </a:rPr>
              <a:t> </a:t>
            </a:r>
            <a:r>
              <a:rPr lang="en-US" sz="4400" dirty="0" err="1">
                <a:latin typeface="#9Slide05 SVNCookie" panose="020B0606040200020203" pitchFamily="34" charset="0"/>
                <a:ea typeface="Calibri"/>
                <a:cs typeface="Times New Roman" pitchFamily="18" charset="0"/>
              </a:rPr>
              <a:t>được</a:t>
            </a:r>
            <a:r>
              <a:rPr lang="en-US" sz="4400" dirty="0">
                <a:latin typeface="#9Slide05 SVNCookie" panose="020B0606040200020203" pitchFamily="34" charset="0"/>
                <a:ea typeface="Calibri"/>
                <a:cs typeface="Times New Roman" pitchFamily="18" charset="0"/>
              </a:rPr>
              <a:t> </a:t>
            </a:r>
            <a:r>
              <a:rPr lang="en-US" sz="4400" dirty="0" err="1">
                <a:latin typeface="#9Slide05 SVNCookie" panose="020B0606040200020203" pitchFamily="34" charset="0"/>
                <a:ea typeface="Calibri"/>
                <a:cs typeface="Times New Roman" pitchFamily="18" charset="0"/>
              </a:rPr>
              <a:t>món</a:t>
            </a:r>
            <a:r>
              <a:rPr lang="en-US" sz="4400" dirty="0">
                <a:latin typeface="#9Slide05 SVNCookie" panose="020B0606040200020203" pitchFamily="34" charset="0"/>
                <a:ea typeface="Calibri"/>
                <a:cs typeface="Times New Roman" pitchFamily="18" charset="0"/>
              </a:rPr>
              <a:t> </a:t>
            </a:r>
            <a:r>
              <a:rPr lang="en-US" sz="4400" dirty="0" err="1">
                <a:latin typeface="#9Slide05 SVNCookie" panose="020B0606040200020203" pitchFamily="34" charset="0"/>
                <a:ea typeface="Calibri"/>
                <a:cs typeface="Times New Roman" pitchFamily="18" charset="0"/>
              </a:rPr>
              <a:t>ăn</a:t>
            </a:r>
            <a:r>
              <a:rPr lang="en-US" sz="4400" dirty="0">
                <a:latin typeface="#9Slide05 SVNCookie" panose="020B0606040200020203" pitchFamily="34" charset="0"/>
                <a:ea typeface="Calibri"/>
                <a:cs typeface="Times New Roman" pitchFamily="18" charset="0"/>
              </a:rPr>
              <a:t> </a:t>
            </a:r>
            <a:r>
              <a:rPr lang="en-US" sz="4400" dirty="0" err="1">
                <a:latin typeface="#9Slide05 SVNCookie" panose="020B0606040200020203" pitchFamily="34" charset="0"/>
                <a:ea typeface="Calibri"/>
                <a:cs typeface="Times New Roman" pitchFamily="18" charset="0"/>
              </a:rPr>
              <a:t>mỡ</a:t>
            </a:r>
            <a:r>
              <a:rPr lang="en-US" sz="4400" dirty="0">
                <a:latin typeface="#9Slide05 SVNCookie" panose="020B0606040200020203" pitchFamily="34" charset="0"/>
                <a:ea typeface="Calibri"/>
                <a:cs typeface="Times New Roman" pitchFamily="18" charset="0"/>
              </a:rPr>
              <a:t> </a:t>
            </a:r>
            <a:r>
              <a:rPr lang="en-US" sz="4400" dirty="0" err="1">
                <a:latin typeface="#9Slide05 SVNCookie" panose="020B0606040200020203" pitchFamily="34" charset="0"/>
                <a:ea typeface="Calibri"/>
                <a:cs typeface="Times New Roman" pitchFamily="18" charset="0"/>
              </a:rPr>
              <a:t>màng</a:t>
            </a:r>
            <a:r>
              <a:rPr lang="en-US" sz="4400" dirty="0">
                <a:latin typeface="#9Slide05 SVNCookie" panose="020B0606040200020203" pitchFamily="34" charset="0"/>
                <a:ea typeface="Calibri"/>
                <a:cs typeface="Times New Roman" pitchFamily="18" charset="0"/>
              </a:rPr>
              <a:t> </a:t>
            </a:r>
            <a:r>
              <a:rPr lang="en-US" sz="4400" dirty="0" err="1">
                <a:latin typeface="#9Slide05 SVNCookie" panose="020B0606040200020203" pitchFamily="34" charset="0"/>
                <a:ea typeface="Calibri"/>
                <a:cs typeface="Times New Roman" pitchFamily="18" charset="0"/>
              </a:rPr>
              <a:t>như</a:t>
            </a:r>
            <a:r>
              <a:rPr lang="en-US" sz="4400" dirty="0">
                <a:latin typeface="#9Slide05 SVNCookie" panose="020B0606040200020203" pitchFamily="34" charset="0"/>
                <a:ea typeface="Calibri"/>
                <a:cs typeface="Times New Roman" pitchFamily="18" charset="0"/>
              </a:rPr>
              <a:t> </a:t>
            </a:r>
            <a:r>
              <a:rPr lang="en-US" sz="4400" dirty="0" err="1">
                <a:latin typeface="#9Slide05 SVNCookie" panose="020B0606040200020203" pitchFamily="34" charset="0"/>
                <a:ea typeface="Calibri"/>
                <a:cs typeface="Times New Roman" pitchFamily="18" charset="0"/>
              </a:rPr>
              <a:t>thằng</a:t>
            </a:r>
            <a:r>
              <a:rPr lang="en-US" sz="4400" dirty="0">
                <a:latin typeface="#9Slide05 SVNCookie" panose="020B0606040200020203" pitchFamily="34" charset="0"/>
                <a:ea typeface="Calibri"/>
                <a:cs typeface="Times New Roman" pitchFamily="18" charset="0"/>
              </a:rPr>
              <a:t> </a:t>
            </a:r>
            <a:r>
              <a:rPr lang="en-US" sz="4400" dirty="0" err="1">
                <a:latin typeface="#9Slide05 SVNCookie" panose="020B0606040200020203" pitchFamily="34" charset="0"/>
                <a:ea typeface="Calibri"/>
                <a:cs typeface="Times New Roman" pitchFamily="18" charset="0"/>
              </a:rPr>
              <a:t>tôi</a:t>
            </a:r>
            <a:r>
              <a:rPr lang="en-US" sz="4400" dirty="0">
                <a:latin typeface="#9Slide05 SVNCookie" panose="020B0606040200020203" pitchFamily="34" charset="0"/>
                <a:ea typeface="Calibri"/>
                <a:cs typeface="Times New Roman" pitchFamily="18" charset="0"/>
              </a:rPr>
              <a:t> </a:t>
            </a:r>
            <a:r>
              <a:rPr lang="en-US" sz="4400" dirty="0" err="1">
                <a:latin typeface="#9Slide05 SVNCookie" panose="020B0606040200020203" pitchFamily="34" charset="0"/>
                <a:ea typeface="Calibri"/>
                <a:cs typeface="Times New Roman" pitchFamily="18" charset="0"/>
              </a:rPr>
              <a:t>thế</a:t>
            </a:r>
            <a:r>
              <a:rPr lang="en-US" sz="4400" dirty="0">
                <a:latin typeface="#9Slide05 SVNCookie" panose="020B0606040200020203" pitchFamily="34" charset="0"/>
                <a:ea typeface="Calibri"/>
                <a:cs typeface="Times New Roman" pitchFamily="18" charset="0"/>
              </a:rPr>
              <a:t> </a:t>
            </a:r>
            <a:r>
              <a:rPr lang="en-US" sz="4400" dirty="0" err="1">
                <a:latin typeface="#9Slide05 SVNCookie" panose="020B0606040200020203" pitchFamily="34" charset="0"/>
                <a:ea typeface="Calibri"/>
                <a:cs typeface="Times New Roman" pitchFamily="18" charset="0"/>
              </a:rPr>
              <a:t>này</a:t>
            </a:r>
            <a:r>
              <a:rPr lang="en-US" sz="4400" dirty="0">
                <a:latin typeface="#9Slide05 SVNCookie" panose="020B0606040200020203" pitchFamily="34" charset="0"/>
                <a:ea typeface="Calibri"/>
                <a:cs typeface="Times New Roman" pitchFamily="18" charset="0"/>
              </a:rPr>
              <a:t> </a:t>
            </a:r>
            <a:r>
              <a:rPr lang="en-US" sz="4400" dirty="0" err="1">
                <a:latin typeface="#9Slide05 SVNCookie" panose="020B0606040200020203" pitchFamily="34" charset="0"/>
                <a:ea typeface="Calibri"/>
                <a:cs typeface="Times New Roman" pitchFamily="18" charset="0"/>
              </a:rPr>
              <a:t>thì</a:t>
            </a:r>
            <a:r>
              <a:rPr lang="en-US" sz="4400" dirty="0">
                <a:latin typeface="#9Slide05 SVNCookie" panose="020B0606040200020203" pitchFamily="34" charset="0"/>
                <a:ea typeface="Calibri"/>
                <a:cs typeface="Times New Roman" pitchFamily="18" charset="0"/>
              </a:rPr>
              <a:t> </a:t>
            </a:r>
            <a:r>
              <a:rPr lang="en-US" sz="4400" dirty="0" err="1">
                <a:latin typeface="#9Slide05 SVNCookie" panose="020B0606040200020203" pitchFamily="34" charset="0"/>
                <a:ea typeface="Calibri"/>
                <a:cs typeface="Times New Roman" pitchFamily="18" charset="0"/>
              </a:rPr>
              <a:t>phải</a:t>
            </a:r>
            <a:r>
              <a:rPr lang="en-US" sz="4400" dirty="0">
                <a:latin typeface="#9Slide05 SVNCookie" panose="020B0606040200020203" pitchFamily="34" charset="0"/>
                <a:ea typeface="Calibri"/>
                <a:cs typeface="Times New Roman" pitchFamily="18" charset="0"/>
              </a:rPr>
              <a:t> </a:t>
            </a:r>
            <a:r>
              <a:rPr lang="en-US" sz="4400" dirty="0" err="1">
                <a:latin typeface="#9Slide05 SVNCookie" panose="020B0606040200020203" pitchFamily="34" charset="0"/>
                <a:ea typeface="Calibri"/>
                <a:cs typeface="Times New Roman" pitchFamily="18" charset="0"/>
              </a:rPr>
              <a:t>biết</a:t>
            </a:r>
            <a:r>
              <a:rPr lang="en-US" sz="4400" dirty="0">
                <a:latin typeface="#9Slide05 SVNCookie" panose="020B0606040200020203" pitchFamily="34" charset="0"/>
                <a:ea typeface="Calibri"/>
                <a:cs typeface="Times New Roman" pitchFamily="18" charset="0"/>
              </a:rPr>
              <a:t> </a:t>
            </a:r>
            <a:r>
              <a:rPr lang="en-US" sz="4400" dirty="0" err="1">
                <a:latin typeface="#9Slide05 SVNCookie" panose="020B0606040200020203" pitchFamily="34" charset="0"/>
                <a:ea typeface="Calibri"/>
                <a:cs typeface="Times New Roman" pitchFamily="18" charset="0"/>
              </a:rPr>
              <a:t>là</a:t>
            </a:r>
            <a:r>
              <a:rPr lang="en-US" sz="4400" dirty="0">
                <a:latin typeface="#9Slide05 SVNCookie" panose="020B0606040200020203" pitchFamily="34" charset="0"/>
                <a:ea typeface="Calibri"/>
                <a:cs typeface="Times New Roman" pitchFamily="18" charset="0"/>
              </a:rPr>
              <a:t> </a:t>
            </a:r>
            <a:r>
              <a:rPr lang="en-US" sz="4400" dirty="0" err="1">
                <a:latin typeface="#9Slide05 SVNCookie" panose="020B0606040200020203" pitchFamily="34" charset="0"/>
                <a:ea typeface="Calibri"/>
                <a:cs typeface="Times New Roman" pitchFamily="18" charset="0"/>
              </a:rPr>
              <a:t>thích</a:t>
            </a:r>
            <a:r>
              <a:rPr lang="en-US" sz="4400" dirty="0">
                <a:latin typeface="#9Slide05 SVNCookie" panose="020B0606040200020203" pitchFamily="34" charset="0"/>
                <a:ea typeface="Calibri"/>
                <a:cs typeface="Times New Roman" pitchFamily="18" charset="0"/>
              </a:rPr>
              <a:t>. (</a:t>
            </a:r>
            <a:r>
              <a:rPr lang="en-US" sz="4400" dirty="0" err="1">
                <a:latin typeface="#9Slide05 SVNCookie" panose="020B0606040200020203" pitchFamily="34" charset="0"/>
                <a:ea typeface="Calibri"/>
                <a:cs typeface="Times New Roman" pitchFamily="18" charset="0"/>
              </a:rPr>
              <a:t>Tô</a:t>
            </a:r>
            <a:r>
              <a:rPr lang="en-US" sz="4400" dirty="0">
                <a:latin typeface="#9Slide05 SVNCookie" panose="020B0606040200020203" pitchFamily="34" charset="0"/>
                <a:ea typeface="Calibri"/>
                <a:cs typeface="Times New Roman" pitchFamily="18" charset="0"/>
              </a:rPr>
              <a:t> Hoài)</a:t>
            </a:r>
          </a:p>
        </p:txBody>
      </p:sp>
      <p:cxnSp>
        <p:nvCxnSpPr>
          <p:cNvPr id="15" name="Straight Connector 14">
            <a:extLst>
              <a:ext uri="{FF2B5EF4-FFF2-40B4-BE49-F238E27FC236}">
                <a16:creationId xmlns:a16="http://schemas.microsoft.com/office/drawing/2014/main" id="{91DE63F1-D574-4C0A-846E-26EF148D256C}"/>
              </a:ext>
            </a:extLst>
          </p:cNvPr>
          <p:cNvCxnSpPr>
            <a:cxnSpLocks/>
          </p:cNvCxnSpPr>
          <p:nvPr/>
        </p:nvCxnSpPr>
        <p:spPr>
          <a:xfrm>
            <a:off x="5749201" y="3544303"/>
            <a:ext cx="32576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3E1E174-EE7A-8800-5642-77CBB453293D}"/>
              </a:ext>
            </a:extLst>
          </p:cNvPr>
          <p:cNvSpPr txBox="1"/>
          <p:nvPr/>
        </p:nvSpPr>
        <p:spPr>
          <a:xfrm>
            <a:off x="693420" y="5779483"/>
            <a:ext cx="10805160" cy="584775"/>
          </a:xfrm>
          <a:prstGeom prst="rect">
            <a:avLst/>
          </a:prstGeom>
          <a:noFill/>
        </p:spPr>
        <p:txBody>
          <a:bodyPr wrap="square" rtlCol="0">
            <a:spAutoFit/>
          </a:bodyPr>
          <a:lstStyle/>
          <a:p>
            <a:pPr algn="ctr"/>
            <a:r>
              <a:rPr lang="en-US" sz="3200" dirty="0">
                <a:solidFill>
                  <a:srgbClr val="0070C0"/>
                </a:solidFill>
                <a:latin typeface="#9Slide03 AmpleSoft" panose="02000000000000000000" pitchFamily="2" charset="0"/>
                <a:sym typeface="Wingdings" panose="05000000000000000000" pitchFamily="2" charset="2"/>
              </a:rPr>
              <a:t> Ở </a:t>
            </a:r>
            <a:r>
              <a:rPr lang="en-US" sz="3200" dirty="0" err="1">
                <a:solidFill>
                  <a:srgbClr val="0070C0"/>
                </a:solidFill>
                <a:latin typeface="#9Slide03 AmpleSoft" panose="02000000000000000000" pitchFamily="2" charset="0"/>
                <a:sym typeface="Wingdings" panose="05000000000000000000" pitchFamily="2" charset="2"/>
              </a:rPr>
              <a:t>hoàn</a:t>
            </a:r>
            <a:r>
              <a:rPr lang="en-US" sz="3200" dirty="0">
                <a:solidFill>
                  <a:srgbClr val="0070C0"/>
                </a:solidFill>
                <a:latin typeface="#9Slide03 AmpleSoft" panose="02000000000000000000" pitchFamily="2" charset="0"/>
                <a:sym typeface="Wingdings" panose="05000000000000000000" pitchFamily="2" charset="2"/>
              </a:rPr>
              <a:t> </a:t>
            </a:r>
            <a:r>
              <a:rPr lang="en-US" sz="3200" dirty="0" err="1">
                <a:solidFill>
                  <a:srgbClr val="0070C0"/>
                </a:solidFill>
                <a:latin typeface="#9Slide03 AmpleSoft" panose="02000000000000000000" pitchFamily="2" charset="0"/>
                <a:sym typeface="Wingdings" panose="05000000000000000000" pitchFamily="2" charset="2"/>
              </a:rPr>
              <a:t>cảnh</a:t>
            </a:r>
            <a:r>
              <a:rPr lang="en-US" sz="3200" dirty="0">
                <a:solidFill>
                  <a:srgbClr val="0070C0"/>
                </a:solidFill>
                <a:latin typeface="#9Slide03 AmpleSoft" panose="02000000000000000000" pitchFamily="2" charset="0"/>
                <a:sym typeface="Wingdings" panose="05000000000000000000" pitchFamily="2" charset="2"/>
              </a:rPr>
              <a:t> </a:t>
            </a:r>
            <a:r>
              <a:rPr lang="en-US" sz="3200" dirty="0" err="1">
                <a:solidFill>
                  <a:srgbClr val="0070C0"/>
                </a:solidFill>
                <a:latin typeface="#9Slide03 AmpleSoft" panose="02000000000000000000" pitchFamily="2" charset="0"/>
                <a:sym typeface="Wingdings" panose="05000000000000000000" pitchFamily="2" charset="2"/>
              </a:rPr>
              <a:t>tù</a:t>
            </a:r>
            <a:r>
              <a:rPr lang="en-US" sz="3200" dirty="0">
                <a:solidFill>
                  <a:srgbClr val="0070C0"/>
                </a:solidFill>
                <a:latin typeface="#9Slide03 AmpleSoft" panose="02000000000000000000" pitchFamily="2" charset="0"/>
                <a:sym typeface="Wingdings" panose="05000000000000000000" pitchFamily="2" charset="2"/>
              </a:rPr>
              <a:t> </a:t>
            </a:r>
            <a:r>
              <a:rPr lang="en-US" sz="3200" dirty="0" err="1">
                <a:solidFill>
                  <a:srgbClr val="0070C0"/>
                </a:solidFill>
                <a:latin typeface="#9Slide03 AmpleSoft" panose="02000000000000000000" pitchFamily="2" charset="0"/>
                <a:sym typeface="Wingdings" panose="05000000000000000000" pitchFamily="2" charset="2"/>
              </a:rPr>
              <a:t>túng</a:t>
            </a:r>
            <a:r>
              <a:rPr lang="en-US" sz="3200" dirty="0">
                <a:solidFill>
                  <a:srgbClr val="0070C0"/>
                </a:solidFill>
                <a:latin typeface="#9Slide03 AmpleSoft" panose="02000000000000000000" pitchFamily="2" charset="0"/>
                <a:sym typeface="Wingdings" panose="05000000000000000000" pitchFamily="2" charset="2"/>
              </a:rPr>
              <a:t>, </a:t>
            </a:r>
            <a:r>
              <a:rPr lang="en-US" sz="3200" dirty="0" err="1">
                <a:solidFill>
                  <a:srgbClr val="0070C0"/>
                </a:solidFill>
                <a:latin typeface="#9Slide03 AmpleSoft" panose="02000000000000000000" pitchFamily="2" charset="0"/>
                <a:sym typeface="Wingdings" panose="05000000000000000000" pitchFamily="2" charset="2"/>
              </a:rPr>
              <a:t>bị</a:t>
            </a:r>
            <a:r>
              <a:rPr lang="en-US" sz="3200" dirty="0">
                <a:solidFill>
                  <a:srgbClr val="0070C0"/>
                </a:solidFill>
                <a:latin typeface="#9Slide03 AmpleSoft" panose="02000000000000000000" pitchFamily="2" charset="0"/>
                <a:sym typeface="Wingdings" panose="05000000000000000000" pitchFamily="2" charset="2"/>
              </a:rPr>
              <a:t> </a:t>
            </a:r>
            <a:r>
              <a:rPr lang="en-US" sz="3200" dirty="0" err="1">
                <a:solidFill>
                  <a:srgbClr val="0070C0"/>
                </a:solidFill>
                <a:latin typeface="#9Slide03 AmpleSoft" panose="02000000000000000000" pitchFamily="2" charset="0"/>
                <a:sym typeface="Wingdings" panose="05000000000000000000" pitchFamily="2" charset="2"/>
              </a:rPr>
              <a:t>giam</a:t>
            </a:r>
            <a:r>
              <a:rPr lang="en-US" sz="3200" dirty="0">
                <a:solidFill>
                  <a:srgbClr val="0070C0"/>
                </a:solidFill>
                <a:latin typeface="#9Slide03 AmpleSoft" panose="02000000000000000000" pitchFamily="2" charset="0"/>
                <a:sym typeface="Wingdings" panose="05000000000000000000" pitchFamily="2" charset="2"/>
              </a:rPr>
              <a:t> </a:t>
            </a:r>
            <a:r>
              <a:rPr lang="en-US" sz="3200" dirty="0" err="1">
                <a:solidFill>
                  <a:srgbClr val="0070C0"/>
                </a:solidFill>
                <a:latin typeface="#9Slide03 AmpleSoft" panose="02000000000000000000" pitchFamily="2" charset="0"/>
                <a:sym typeface="Wingdings" panose="05000000000000000000" pitchFamily="2" charset="2"/>
              </a:rPr>
              <a:t>hãm</a:t>
            </a:r>
            <a:r>
              <a:rPr lang="en-US" sz="3200" dirty="0">
                <a:solidFill>
                  <a:srgbClr val="0070C0"/>
                </a:solidFill>
                <a:latin typeface="#9Slide03 AmpleSoft" panose="02000000000000000000" pitchFamily="2" charset="0"/>
                <a:sym typeface="Wingdings" panose="05000000000000000000" pitchFamily="2" charset="2"/>
              </a:rPr>
              <a:t>, </a:t>
            </a:r>
            <a:r>
              <a:rPr lang="en-US" sz="3200" dirty="0" err="1">
                <a:solidFill>
                  <a:srgbClr val="0070C0"/>
                </a:solidFill>
                <a:latin typeface="#9Slide03 AmpleSoft" panose="02000000000000000000" pitchFamily="2" charset="0"/>
                <a:sym typeface="Wingdings" panose="05000000000000000000" pitchFamily="2" charset="2"/>
              </a:rPr>
              <a:t>mất</a:t>
            </a:r>
            <a:r>
              <a:rPr lang="en-US" sz="3200" dirty="0">
                <a:solidFill>
                  <a:srgbClr val="0070C0"/>
                </a:solidFill>
                <a:latin typeface="#9Slide03 AmpleSoft" panose="02000000000000000000" pitchFamily="2" charset="0"/>
                <a:sym typeface="Wingdings" panose="05000000000000000000" pitchFamily="2" charset="2"/>
              </a:rPr>
              <a:t> </a:t>
            </a:r>
            <a:r>
              <a:rPr lang="en-US" sz="3200" dirty="0" err="1">
                <a:solidFill>
                  <a:srgbClr val="0070C0"/>
                </a:solidFill>
                <a:latin typeface="#9Slide03 AmpleSoft" panose="02000000000000000000" pitchFamily="2" charset="0"/>
                <a:sym typeface="Wingdings" panose="05000000000000000000" pitchFamily="2" charset="2"/>
              </a:rPr>
              <a:t>tự</a:t>
            </a:r>
            <a:r>
              <a:rPr lang="en-US" sz="3200" dirty="0">
                <a:solidFill>
                  <a:srgbClr val="0070C0"/>
                </a:solidFill>
                <a:latin typeface="#9Slide03 AmpleSoft" panose="02000000000000000000" pitchFamily="2" charset="0"/>
                <a:sym typeface="Wingdings" panose="05000000000000000000" pitchFamily="2" charset="2"/>
              </a:rPr>
              <a:t> do</a:t>
            </a:r>
            <a:endParaRPr lang="en-US" sz="3200" dirty="0">
              <a:solidFill>
                <a:srgbClr val="0070C0"/>
              </a:solidFill>
              <a:latin typeface="#9Slide03 AmpleSoft" panose="02000000000000000000" pitchFamily="2" charset="0"/>
            </a:endParaRPr>
          </a:p>
        </p:txBody>
      </p:sp>
    </p:spTree>
    <p:extLst>
      <p:ext uri="{BB962C8B-B14F-4D97-AF65-F5344CB8AC3E}">
        <p14:creationId xmlns:p14="http://schemas.microsoft.com/office/powerpoint/2010/main" val="7604318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2" fill="hold" grpId="0" nodeType="withEffect">
                                  <p:stCondLst>
                                    <p:cond delay="20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500"/>
                                        <p:tgtEl>
                                          <p:spTgt spid="9"/>
                                        </p:tgtEl>
                                      </p:cBhvr>
                                    </p:animEffect>
                                  </p:childTnLst>
                                </p:cTn>
                              </p:par>
                              <p:par>
                                <p:cTn id="14" presetID="10" presetClass="entr" presetSubtype="0" fill="hold" nodeType="withEffect">
                                  <p:stCondLst>
                                    <p:cond delay="2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0DEFBA-2FF9-0514-5AFD-11B3FEF97316}"/>
              </a:ext>
            </a:extLst>
          </p:cNvPr>
          <p:cNvPicPr>
            <a:picLocks noChangeAspect="1"/>
          </p:cNvPicPr>
          <p:nvPr/>
        </p:nvPicPr>
        <p:blipFill>
          <a:blip r:embed="rId3"/>
          <a:stretch>
            <a:fillRect/>
          </a:stretch>
        </p:blipFill>
        <p:spPr>
          <a:xfrm>
            <a:off x="0" y="0"/>
            <a:ext cx="12192000" cy="6858000"/>
          </a:xfrm>
          <a:prstGeom prst="rect">
            <a:avLst/>
          </a:prstGeom>
        </p:spPr>
      </p:pic>
      <p:sp>
        <p:nvSpPr>
          <p:cNvPr id="6" name="淘宝网chenying0907出品 2">
            <a:extLst>
              <a:ext uri="{FF2B5EF4-FFF2-40B4-BE49-F238E27FC236}">
                <a16:creationId xmlns:a16="http://schemas.microsoft.com/office/drawing/2014/main" id="{3539F1A6-3D7A-455F-B802-AB8DF43ABB91}"/>
              </a:ext>
            </a:extLst>
          </p:cNvPr>
          <p:cNvSpPr/>
          <p:nvPr/>
        </p:nvSpPr>
        <p:spPr>
          <a:xfrm>
            <a:off x="350520" y="1309978"/>
            <a:ext cx="10383520" cy="2694005"/>
          </a:xfrm>
          <a:prstGeom prst="rect">
            <a:avLst/>
          </a:prstGeom>
          <a:solidFill>
            <a:schemeClr val="accent5">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淘宝网chenying0907出品 4">
            <a:extLst>
              <a:ext uri="{FF2B5EF4-FFF2-40B4-BE49-F238E27FC236}">
                <a16:creationId xmlns:a16="http://schemas.microsoft.com/office/drawing/2014/main" id="{A26514FB-B739-401E-BCFB-FF90B1369AA1}"/>
              </a:ext>
            </a:extLst>
          </p:cNvPr>
          <p:cNvSpPr/>
          <p:nvPr/>
        </p:nvSpPr>
        <p:spPr>
          <a:xfrm>
            <a:off x="1313180" y="1014730"/>
            <a:ext cx="10383520" cy="427738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
            <a:extLst>
              <a:ext uri="{FF2B5EF4-FFF2-40B4-BE49-F238E27FC236}">
                <a16:creationId xmlns:a16="http://schemas.microsoft.com/office/drawing/2014/main" id="{FBA03399-8820-4D26-A089-D33BD2CEEF4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3189" y="110870"/>
            <a:ext cx="2978749" cy="3915030"/>
          </a:xfrm>
          <a:prstGeom prst="rect">
            <a:avLst/>
          </a:prstGeom>
        </p:spPr>
      </p:pic>
      <p:sp>
        <p:nvSpPr>
          <p:cNvPr id="9" name="淘宝网chenying0907出品 3">
            <a:extLst>
              <a:ext uri="{FF2B5EF4-FFF2-40B4-BE49-F238E27FC236}">
                <a16:creationId xmlns:a16="http://schemas.microsoft.com/office/drawing/2014/main" id="{7A31D8AE-77AB-4EB6-AEA2-81FF1C694DB6}"/>
              </a:ext>
            </a:extLst>
          </p:cNvPr>
          <p:cNvSpPr/>
          <p:nvPr/>
        </p:nvSpPr>
        <p:spPr>
          <a:xfrm>
            <a:off x="1670050" y="1715769"/>
            <a:ext cx="9464370" cy="3096261"/>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淘宝网chenying0907出品 14">
            <a:extLst>
              <a:ext uri="{FF2B5EF4-FFF2-40B4-BE49-F238E27FC236}">
                <a16:creationId xmlns:a16="http://schemas.microsoft.com/office/drawing/2014/main" id="{330F0AD9-21C5-437B-89CC-87787E1EF8D5}"/>
              </a:ext>
            </a:extLst>
          </p:cNvPr>
          <p:cNvSpPr txBox="1"/>
          <p:nvPr/>
        </p:nvSpPr>
        <p:spPr>
          <a:xfrm>
            <a:off x="1731051" y="1885136"/>
            <a:ext cx="9342367" cy="2841804"/>
          </a:xfrm>
          <a:prstGeom prst="rect">
            <a:avLst/>
          </a:prstGeom>
          <a:noFill/>
        </p:spPr>
        <p:txBody>
          <a:bodyPr wrap="square" rtlCol="0">
            <a:spAutoFit/>
          </a:bodyPr>
          <a:lstStyle/>
          <a:p>
            <a:pPr algn="ctr">
              <a:spcAft>
                <a:spcPts val="1000"/>
              </a:spcAft>
            </a:pPr>
            <a:r>
              <a:rPr lang="en-US" sz="5400" dirty="0">
                <a:latin typeface="#9Slide05 SVNCookie" panose="020B0606040200020203" pitchFamily="34" charset="0"/>
                <a:ea typeface="Calibri"/>
                <a:cs typeface="Times New Roman" pitchFamily="18" charset="0"/>
              </a:rPr>
              <a:t>Mai </a:t>
            </a:r>
            <a:r>
              <a:rPr lang="en-US" sz="5400" dirty="0" err="1">
                <a:latin typeface="#9Slide05 SVNCookie" panose="020B0606040200020203" pitchFamily="34" charset="0"/>
                <a:ea typeface="Calibri"/>
                <a:cs typeface="Times New Roman" pitchFamily="18" charset="0"/>
              </a:rPr>
              <a:t>sau</a:t>
            </a:r>
            <a:r>
              <a:rPr lang="en-US" sz="5400" dirty="0">
                <a:latin typeface="#9Slide05 SVNCookie" panose="020B0606040200020203" pitchFamily="34" charset="0"/>
                <a:ea typeface="Calibri"/>
                <a:cs typeface="Times New Roman" pitchFamily="18" charset="0"/>
              </a:rPr>
              <a:t> </a:t>
            </a:r>
            <a:r>
              <a:rPr lang="en-US" sz="5400" dirty="0" err="1">
                <a:latin typeface="#9Slide05 SVNCookie" panose="020B0606040200020203" pitchFamily="34" charset="0"/>
                <a:ea typeface="Calibri"/>
                <a:cs typeface="Times New Roman" pitchFamily="18" charset="0"/>
              </a:rPr>
              <a:t>bể</a:t>
            </a:r>
            <a:r>
              <a:rPr lang="en-US" sz="5400" dirty="0">
                <a:latin typeface="#9Slide05 SVNCookie" panose="020B0606040200020203" pitchFamily="34" charset="0"/>
                <a:ea typeface="Calibri"/>
                <a:cs typeface="Times New Roman" pitchFamily="18" charset="0"/>
              </a:rPr>
              <a:t> </a:t>
            </a:r>
            <a:r>
              <a:rPr lang="en-US" sz="5400" dirty="0" err="1">
                <a:latin typeface="#9Slide05 SVNCookie" panose="020B0606040200020203" pitchFamily="34" charset="0"/>
                <a:ea typeface="Calibri"/>
                <a:cs typeface="Times New Roman" pitchFamily="18" charset="0"/>
              </a:rPr>
              <a:t>cạn</a:t>
            </a:r>
            <a:r>
              <a:rPr lang="en-US" sz="5400" dirty="0">
                <a:latin typeface="#9Slide05 SVNCookie" panose="020B0606040200020203" pitchFamily="34" charset="0"/>
                <a:ea typeface="Calibri"/>
                <a:cs typeface="Times New Roman" pitchFamily="18" charset="0"/>
              </a:rPr>
              <a:t> non </a:t>
            </a:r>
            <a:r>
              <a:rPr lang="en-US" sz="5400" dirty="0" err="1">
                <a:latin typeface="#9Slide05 SVNCookie" panose="020B0606040200020203" pitchFamily="34" charset="0"/>
                <a:ea typeface="Calibri"/>
                <a:cs typeface="Times New Roman" pitchFamily="18" charset="0"/>
              </a:rPr>
              <a:t>mòn</a:t>
            </a:r>
            <a:endParaRPr lang="en-US" sz="5400" dirty="0">
              <a:latin typeface="#9Slide05 SVNCookie" panose="020B0606040200020203" pitchFamily="34" charset="0"/>
              <a:ea typeface="Calibri"/>
              <a:cs typeface="Times New Roman" pitchFamily="18" charset="0"/>
            </a:endParaRPr>
          </a:p>
          <a:p>
            <a:pPr algn="ctr">
              <a:spcAft>
                <a:spcPts val="1000"/>
              </a:spcAft>
            </a:pPr>
            <a:r>
              <a:rPr lang="en-US" sz="5400" dirty="0">
                <a:latin typeface="#9Slide05 SVNCookie" panose="020B0606040200020203" pitchFamily="34" charset="0"/>
                <a:ea typeface="Calibri"/>
                <a:cs typeface="Times New Roman" pitchFamily="18" charset="0"/>
              </a:rPr>
              <a:t>À </a:t>
            </a:r>
            <a:r>
              <a:rPr lang="en-US" sz="5400" dirty="0" err="1">
                <a:latin typeface="#9Slide05 SVNCookie" panose="020B0606040200020203" pitchFamily="34" charset="0"/>
                <a:ea typeface="Calibri"/>
                <a:cs typeface="Times New Roman" pitchFamily="18" charset="0"/>
              </a:rPr>
              <a:t>ơi</a:t>
            </a:r>
            <a:r>
              <a:rPr lang="en-US" sz="5400" dirty="0">
                <a:latin typeface="#9Slide05 SVNCookie" panose="020B0606040200020203" pitchFamily="34" charset="0"/>
                <a:ea typeface="Calibri"/>
                <a:cs typeface="Times New Roman" pitchFamily="18" charset="0"/>
              </a:rPr>
              <a:t> </a:t>
            </a:r>
            <a:r>
              <a:rPr lang="en-US" sz="5400" dirty="0" err="1">
                <a:latin typeface="#9Slide05 SVNCookie" panose="020B0606040200020203" pitchFamily="34" charset="0"/>
                <a:ea typeface="Calibri"/>
                <a:cs typeface="Times New Roman" pitchFamily="18" charset="0"/>
              </a:rPr>
              <a:t>tay</a:t>
            </a:r>
            <a:r>
              <a:rPr lang="en-US" sz="5400" dirty="0">
                <a:latin typeface="#9Slide05 SVNCookie" panose="020B0606040200020203" pitchFamily="34" charset="0"/>
                <a:ea typeface="Calibri"/>
                <a:cs typeface="Times New Roman" pitchFamily="18" charset="0"/>
              </a:rPr>
              <a:t> </a:t>
            </a:r>
            <a:r>
              <a:rPr lang="en-US" sz="5400" dirty="0" err="1">
                <a:latin typeface="#9Slide05 SVNCookie" panose="020B0606040200020203" pitchFamily="34" charset="0"/>
                <a:ea typeface="Calibri"/>
                <a:cs typeface="Times New Roman" pitchFamily="18" charset="0"/>
              </a:rPr>
              <a:t>mẹ</a:t>
            </a:r>
            <a:r>
              <a:rPr lang="en-US" sz="5400" dirty="0">
                <a:latin typeface="#9Slide05 SVNCookie" panose="020B0606040200020203" pitchFamily="34" charset="0"/>
                <a:ea typeface="Calibri"/>
                <a:cs typeface="Times New Roman" pitchFamily="18" charset="0"/>
              </a:rPr>
              <a:t> </a:t>
            </a:r>
            <a:r>
              <a:rPr lang="en-US" sz="5400" dirty="0" err="1">
                <a:latin typeface="#9Slide05 SVNCookie" panose="020B0606040200020203" pitchFamily="34" charset="0"/>
                <a:ea typeface="Calibri"/>
                <a:cs typeface="Times New Roman" pitchFamily="18" charset="0"/>
              </a:rPr>
              <a:t>vẫn</a:t>
            </a:r>
            <a:r>
              <a:rPr lang="en-US" sz="5400" dirty="0">
                <a:latin typeface="#9Slide05 SVNCookie" panose="020B0606040200020203" pitchFamily="34" charset="0"/>
                <a:ea typeface="Calibri"/>
                <a:cs typeface="Times New Roman" pitchFamily="18" charset="0"/>
              </a:rPr>
              <a:t> </a:t>
            </a:r>
            <a:r>
              <a:rPr lang="en-US" sz="5400" dirty="0" err="1">
                <a:latin typeface="#9Slide05 SVNCookie" panose="020B0606040200020203" pitchFamily="34" charset="0"/>
                <a:ea typeface="Calibri"/>
                <a:cs typeface="Times New Roman" pitchFamily="18" charset="0"/>
              </a:rPr>
              <a:t>còn</a:t>
            </a:r>
            <a:r>
              <a:rPr lang="en-US" sz="5400" dirty="0">
                <a:latin typeface="#9Slide05 SVNCookie" panose="020B0606040200020203" pitchFamily="34" charset="0"/>
                <a:ea typeface="Calibri"/>
                <a:cs typeface="Times New Roman" pitchFamily="18" charset="0"/>
              </a:rPr>
              <a:t> </a:t>
            </a:r>
            <a:r>
              <a:rPr lang="en-US" sz="5400" dirty="0" err="1">
                <a:latin typeface="#9Slide05 SVNCookie" panose="020B0606040200020203" pitchFamily="34" charset="0"/>
                <a:ea typeface="Calibri"/>
                <a:cs typeface="Times New Roman" pitchFamily="18" charset="0"/>
              </a:rPr>
              <a:t>hát</a:t>
            </a:r>
            <a:r>
              <a:rPr lang="en-US" sz="5400" dirty="0">
                <a:latin typeface="#9Slide05 SVNCookie" panose="020B0606040200020203" pitchFamily="34" charset="0"/>
                <a:ea typeface="Calibri"/>
                <a:cs typeface="Times New Roman" pitchFamily="18" charset="0"/>
              </a:rPr>
              <a:t> </a:t>
            </a:r>
            <a:r>
              <a:rPr lang="en-US" sz="5400" dirty="0" err="1">
                <a:latin typeface="#9Slide05 SVNCookie" panose="020B0606040200020203" pitchFamily="34" charset="0"/>
                <a:ea typeface="Calibri"/>
                <a:cs typeface="Times New Roman" pitchFamily="18" charset="0"/>
              </a:rPr>
              <a:t>ru</a:t>
            </a:r>
            <a:r>
              <a:rPr lang="en-US" sz="5400" dirty="0">
                <a:latin typeface="#9Slide05 SVNCookie" panose="020B0606040200020203" pitchFamily="34" charset="0"/>
                <a:ea typeface="Calibri"/>
                <a:cs typeface="Times New Roman" pitchFamily="18" charset="0"/>
              </a:rPr>
              <a:t>.</a:t>
            </a:r>
          </a:p>
          <a:p>
            <a:pPr algn="ctr">
              <a:spcAft>
                <a:spcPts val="1000"/>
              </a:spcAft>
            </a:pPr>
            <a:r>
              <a:rPr lang="en-US" sz="5400" dirty="0">
                <a:latin typeface="#9Slide05 SVNCookie" panose="020B0606040200020203" pitchFamily="34" charset="0"/>
                <a:ea typeface="Calibri"/>
                <a:cs typeface="Times New Roman" pitchFamily="18" charset="0"/>
              </a:rPr>
              <a:t>					(Bình </a:t>
            </a:r>
            <a:r>
              <a:rPr lang="en-US" sz="5400" dirty="0" err="1">
                <a:latin typeface="#9Slide05 SVNCookie" panose="020B0606040200020203" pitchFamily="34" charset="0"/>
                <a:ea typeface="Calibri"/>
                <a:cs typeface="Times New Roman" pitchFamily="18" charset="0"/>
              </a:rPr>
              <a:t>Nguyên</a:t>
            </a:r>
            <a:r>
              <a:rPr lang="en-US" sz="5400" dirty="0">
                <a:latin typeface="#9Slide05 SVNCookie" panose="020B0606040200020203" pitchFamily="34" charset="0"/>
                <a:ea typeface="Calibri"/>
                <a:cs typeface="Times New Roman" pitchFamily="18" charset="0"/>
              </a:rPr>
              <a:t>) </a:t>
            </a:r>
          </a:p>
        </p:txBody>
      </p:sp>
      <p:cxnSp>
        <p:nvCxnSpPr>
          <p:cNvPr id="15" name="Straight Connector 14">
            <a:extLst>
              <a:ext uri="{FF2B5EF4-FFF2-40B4-BE49-F238E27FC236}">
                <a16:creationId xmlns:a16="http://schemas.microsoft.com/office/drawing/2014/main" id="{91DE63F1-D574-4C0A-846E-26EF148D256C}"/>
              </a:ext>
            </a:extLst>
          </p:cNvPr>
          <p:cNvCxnSpPr>
            <a:cxnSpLocks/>
          </p:cNvCxnSpPr>
          <p:nvPr/>
        </p:nvCxnSpPr>
        <p:spPr>
          <a:xfrm>
            <a:off x="5658696" y="2700020"/>
            <a:ext cx="321098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ED36B03-F9BD-C895-AFA4-C3D3F5FED254}"/>
              </a:ext>
            </a:extLst>
          </p:cNvPr>
          <p:cNvSpPr txBox="1"/>
          <p:nvPr/>
        </p:nvSpPr>
        <p:spPr>
          <a:xfrm>
            <a:off x="1270635" y="5666157"/>
            <a:ext cx="9650730" cy="615553"/>
          </a:xfrm>
          <a:prstGeom prst="rect">
            <a:avLst/>
          </a:prstGeom>
          <a:noFill/>
        </p:spPr>
        <p:txBody>
          <a:bodyPr wrap="square" rtlCol="0">
            <a:spAutoFit/>
          </a:bodyPr>
          <a:lstStyle/>
          <a:p>
            <a:pPr algn="ctr"/>
            <a:r>
              <a:rPr lang="en-US" sz="3400" dirty="0">
                <a:solidFill>
                  <a:srgbClr val="0070C0"/>
                </a:solidFill>
                <a:latin typeface="#9Slide03 AmpleSoft" panose="02000000000000000000" pitchFamily="2" charset="0"/>
                <a:sym typeface="Wingdings" panose="05000000000000000000" pitchFamily="2" charset="2"/>
              </a:rPr>
              <a:t> </a:t>
            </a:r>
            <a:r>
              <a:rPr lang="en-US" sz="3400" dirty="0" err="1">
                <a:solidFill>
                  <a:srgbClr val="0070C0"/>
                </a:solidFill>
                <a:latin typeface="#9Slide03 AmpleSoft" panose="02000000000000000000" pitchFamily="2" charset="0"/>
                <a:sym typeface="Wingdings" panose="05000000000000000000" pitchFamily="2" charset="2"/>
              </a:rPr>
              <a:t>Tạo</a:t>
            </a:r>
            <a:r>
              <a:rPr lang="en-US" sz="3400" dirty="0">
                <a:solidFill>
                  <a:srgbClr val="0070C0"/>
                </a:solidFill>
                <a:latin typeface="#9Slide03 AmpleSoft" panose="02000000000000000000" pitchFamily="2" charset="0"/>
                <a:sym typeface="Wingdings" panose="05000000000000000000" pitchFamily="2" charset="2"/>
              </a:rPr>
              <a:t> </a:t>
            </a:r>
            <a:r>
              <a:rPr lang="en-US" sz="3400" dirty="0" err="1">
                <a:solidFill>
                  <a:srgbClr val="0070C0"/>
                </a:solidFill>
                <a:latin typeface="#9Slide03 AmpleSoft" panose="02000000000000000000" pitchFamily="2" charset="0"/>
                <a:sym typeface="Wingdings" panose="05000000000000000000" pitchFamily="2" charset="2"/>
              </a:rPr>
              <a:t>vật</a:t>
            </a:r>
            <a:r>
              <a:rPr lang="en-US" sz="3400" dirty="0">
                <a:solidFill>
                  <a:srgbClr val="0070C0"/>
                </a:solidFill>
                <a:latin typeface="#9Slide03 AmpleSoft" panose="02000000000000000000" pitchFamily="2" charset="0"/>
                <a:sym typeface="Wingdings" panose="05000000000000000000" pitchFamily="2" charset="2"/>
              </a:rPr>
              <a:t>, </a:t>
            </a:r>
            <a:r>
              <a:rPr lang="en-US" sz="3400" dirty="0" err="1">
                <a:solidFill>
                  <a:srgbClr val="0070C0"/>
                </a:solidFill>
                <a:latin typeface="#9Slide03 AmpleSoft" panose="02000000000000000000" pitchFamily="2" charset="0"/>
                <a:sym typeface="Wingdings" panose="05000000000000000000" pitchFamily="2" charset="2"/>
              </a:rPr>
              <a:t>cuộc</a:t>
            </a:r>
            <a:r>
              <a:rPr lang="en-US" sz="3400" dirty="0">
                <a:solidFill>
                  <a:srgbClr val="0070C0"/>
                </a:solidFill>
                <a:latin typeface="#9Slide03 AmpleSoft" panose="02000000000000000000" pitchFamily="2" charset="0"/>
                <a:sym typeface="Wingdings" panose="05000000000000000000" pitchFamily="2" charset="2"/>
              </a:rPr>
              <a:t> </a:t>
            </a:r>
            <a:r>
              <a:rPr lang="en-US" sz="3400" dirty="0" err="1">
                <a:solidFill>
                  <a:srgbClr val="0070C0"/>
                </a:solidFill>
                <a:latin typeface="#9Slide03 AmpleSoft" panose="02000000000000000000" pitchFamily="2" charset="0"/>
                <a:sym typeface="Wingdings" panose="05000000000000000000" pitchFamily="2" charset="2"/>
              </a:rPr>
              <a:t>đời</a:t>
            </a:r>
            <a:r>
              <a:rPr lang="en-US" sz="3400" dirty="0">
                <a:solidFill>
                  <a:srgbClr val="0070C0"/>
                </a:solidFill>
                <a:latin typeface="#9Slide03 AmpleSoft" panose="02000000000000000000" pitchFamily="2" charset="0"/>
                <a:sym typeface="Wingdings" panose="05000000000000000000" pitchFamily="2" charset="2"/>
              </a:rPr>
              <a:t> </a:t>
            </a:r>
            <a:r>
              <a:rPr lang="en-US" sz="3400" dirty="0" err="1">
                <a:solidFill>
                  <a:srgbClr val="0070C0"/>
                </a:solidFill>
                <a:latin typeface="#9Slide03 AmpleSoft" panose="02000000000000000000" pitchFamily="2" charset="0"/>
                <a:sym typeface="Wingdings" panose="05000000000000000000" pitchFamily="2" charset="2"/>
              </a:rPr>
              <a:t>biến</a:t>
            </a:r>
            <a:r>
              <a:rPr lang="en-US" sz="3400" dirty="0">
                <a:solidFill>
                  <a:srgbClr val="0070C0"/>
                </a:solidFill>
                <a:latin typeface="#9Slide03 AmpleSoft" panose="02000000000000000000" pitchFamily="2" charset="0"/>
                <a:sym typeface="Wingdings" panose="05000000000000000000" pitchFamily="2" charset="2"/>
              </a:rPr>
              <a:t> </a:t>
            </a:r>
            <a:r>
              <a:rPr lang="en-US" sz="3400" dirty="0" err="1">
                <a:solidFill>
                  <a:srgbClr val="0070C0"/>
                </a:solidFill>
                <a:latin typeface="#9Slide03 AmpleSoft" panose="02000000000000000000" pitchFamily="2" charset="0"/>
                <a:sym typeface="Wingdings" panose="05000000000000000000" pitchFamily="2" charset="2"/>
              </a:rPr>
              <a:t>động</a:t>
            </a:r>
            <a:r>
              <a:rPr lang="en-US" sz="3400" dirty="0">
                <a:solidFill>
                  <a:srgbClr val="0070C0"/>
                </a:solidFill>
                <a:latin typeface="#9Slide03 AmpleSoft" panose="02000000000000000000" pitchFamily="2" charset="0"/>
                <a:sym typeface="Wingdings" panose="05000000000000000000" pitchFamily="2" charset="2"/>
              </a:rPr>
              <a:t>, </a:t>
            </a:r>
            <a:r>
              <a:rPr lang="en-US" sz="3400" dirty="0" err="1">
                <a:solidFill>
                  <a:srgbClr val="0070C0"/>
                </a:solidFill>
                <a:latin typeface="#9Slide03 AmpleSoft" panose="02000000000000000000" pitchFamily="2" charset="0"/>
                <a:sym typeface="Wingdings" panose="05000000000000000000" pitchFamily="2" charset="2"/>
              </a:rPr>
              <a:t>thay</a:t>
            </a:r>
            <a:r>
              <a:rPr lang="en-US" sz="3400" dirty="0">
                <a:solidFill>
                  <a:srgbClr val="0070C0"/>
                </a:solidFill>
                <a:latin typeface="#9Slide03 AmpleSoft" panose="02000000000000000000" pitchFamily="2" charset="0"/>
                <a:sym typeface="Wingdings" panose="05000000000000000000" pitchFamily="2" charset="2"/>
              </a:rPr>
              <a:t> </a:t>
            </a:r>
            <a:r>
              <a:rPr lang="en-US" sz="3400" dirty="0" err="1">
                <a:solidFill>
                  <a:srgbClr val="0070C0"/>
                </a:solidFill>
                <a:latin typeface="#9Slide03 AmpleSoft" panose="02000000000000000000" pitchFamily="2" charset="0"/>
                <a:sym typeface="Wingdings" panose="05000000000000000000" pitchFamily="2" charset="2"/>
              </a:rPr>
              <a:t>đổi</a:t>
            </a:r>
            <a:r>
              <a:rPr lang="en-US" sz="3400" dirty="0">
                <a:solidFill>
                  <a:srgbClr val="0070C0"/>
                </a:solidFill>
                <a:latin typeface="#9Slide03 AmpleSoft" panose="02000000000000000000" pitchFamily="2" charset="0"/>
                <a:sym typeface="Wingdings" panose="05000000000000000000" pitchFamily="2" charset="2"/>
              </a:rPr>
              <a:t> </a:t>
            </a:r>
            <a:r>
              <a:rPr lang="en-US" sz="3400" dirty="0" err="1">
                <a:solidFill>
                  <a:srgbClr val="0070C0"/>
                </a:solidFill>
                <a:latin typeface="#9Slide03 AmpleSoft" panose="02000000000000000000" pitchFamily="2" charset="0"/>
                <a:sym typeface="Wingdings" panose="05000000000000000000" pitchFamily="2" charset="2"/>
              </a:rPr>
              <a:t>lớn</a:t>
            </a:r>
            <a:r>
              <a:rPr lang="en-US" sz="3400" dirty="0">
                <a:solidFill>
                  <a:srgbClr val="0070C0"/>
                </a:solidFill>
                <a:latin typeface="#9Slide03 AmpleSoft" panose="02000000000000000000" pitchFamily="2" charset="0"/>
                <a:sym typeface="Wingdings" panose="05000000000000000000" pitchFamily="2" charset="2"/>
              </a:rPr>
              <a:t> </a:t>
            </a:r>
            <a:r>
              <a:rPr lang="en-US" sz="3400" dirty="0" err="1">
                <a:solidFill>
                  <a:srgbClr val="0070C0"/>
                </a:solidFill>
                <a:latin typeface="#9Slide03 AmpleSoft" panose="02000000000000000000" pitchFamily="2" charset="0"/>
                <a:sym typeface="Wingdings" panose="05000000000000000000" pitchFamily="2" charset="2"/>
              </a:rPr>
              <a:t>lao</a:t>
            </a:r>
            <a:endParaRPr lang="en-US" sz="3400" dirty="0">
              <a:solidFill>
                <a:srgbClr val="0070C0"/>
              </a:solidFill>
              <a:latin typeface="#9Slide03 AmpleSoft" panose="02000000000000000000" pitchFamily="2" charset="0"/>
            </a:endParaRPr>
          </a:p>
        </p:txBody>
      </p:sp>
    </p:spTree>
    <p:extLst>
      <p:ext uri="{BB962C8B-B14F-4D97-AF65-F5344CB8AC3E}">
        <p14:creationId xmlns:p14="http://schemas.microsoft.com/office/powerpoint/2010/main" val="117178283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2" fill="hold" grpId="0" nodeType="withEffect">
                                  <p:stCondLst>
                                    <p:cond delay="20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500"/>
                                        <p:tgtEl>
                                          <p:spTgt spid="9"/>
                                        </p:tgtEl>
                                      </p:cBhvr>
                                    </p:animEffect>
                                  </p:childTnLst>
                                </p:cTn>
                              </p:par>
                              <p:par>
                                <p:cTn id="14" presetID="10" presetClass="entr" presetSubtype="0" fill="hold" nodeType="withEffect">
                                  <p:stCondLst>
                                    <p:cond delay="2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barn(inVertical)">
                                      <p:cBhvr>
                                        <p:cTn id="3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DA59BE-EC0F-4791-B05A-8CD7828AFD36}"/>
              </a:ext>
            </a:extLst>
          </p:cNvPr>
          <p:cNvPicPr>
            <a:picLocks noChangeAspect="1"/>
          </p:cNvPicPr>
          <p:nvPr/>
        </p:nvPicPr>
        <p:blipFill>
          <a:blip r:embed="rId3"/>
          <a:stretch>
            <a:fillRect/>
          </a:stretch>
        </p:blipFill>
        <p:spPr>
          <a:xfrm>
            <a:off x="2370535" y="219850"/>
            <a:ext cx="7269148" cy="4958205"/>
          </a:xfrm>
          <a:prstGeom prst="rect">
            <a:avLst/>
          </a:prstGeom>
          <a:ln>
            <a:noFill/>
          </a:ln>
          <a:effectLst>
            <a:outerShdw blurRad="292100" dist="139700" dir="2700000" algn="tl" rotWithShape="0">
              <a:srgbClr val="333333">
                <a:alpha val="65000"/>
              </a:srgbClr>
            </a:outerShdw>
          </a:effectLst>
        </p:spPr>
      </p:pic>
      <p:sp>
        <p:nvSpPr>
          <p:cNvPr id="21" name="Rounded Rectangle 20">
            <a:extLst>
              <a:ext uri="{FF2B5EF4-FFF2-40B4-BE49-F238E27FC236}">
                <a16:creationId xmlns:a16="http://schemas.microsoft.com/office/drawing/2014/main" id="{205F5AD6-AB45-425C-9708-78CB54F55774}"/>
              </a:ext>
            </a:extLst>
          </p:cNvPr>
          <p:cNvSpPr/>
          <p:nvPr/>
        </p:nvSpPr>
        <p:spPr>
          <a:xfrm>
            <a:off x="186212" y="577911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2" name="Rounded Rectangle 21">
            <a:extLst>
              <a:ext uri="{FF2B5EF4-FFF2-40B4-BE49-F238E27FC236}">
                <a16:creationId xmlns:a16="http://schemas.microsoft.com/office/drawing/2014/main" id="{A20C6132-BCC4-470A-BF4F-82090F69BCF3}"/>
              </a:ext>
            </a:extLst>
          </p:cNvPr>
          <p:cNvSpPr/>
          <p:nvPr/>
        </p:nvSpPr>
        <p:spPr>
          <a:xfrm>
            <a:off x="1042633" y="577911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3" name="Rounded Rectangle 22">
            <a:extLst>
              <a:ext uri="{FF2B5EF4-FFF2-40B4-BE49-F238E27FC236}">
                <a16:creationId xmlns:a16="http://schemas.microsoft.com/office/drawing/2014/main" id="{C0C1B69A-A6EF-449B-B5FB-62CA6386AE35}"/>
              </a:ext>
            </a:extLst>
          </p:cNvPr>
          <p:cNvSpPr/>
          <p:nvPr/>
        </p:nvSpPr>
        <p:spPr>
          <a:xfrm>
            <a:off x="1887372" y="577911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4" name="Rounded Rectangle 23">
            <a:extLst>
              <a:ext uri="{FF2B5EF4-FFF2-40B4-BE49-F238E27FC236}">
                <a16:creationId xmlns:a16="http://schemas.microsoft.com/office/drawing/2014/main" id="{1AEBC389-8DE6-4E62-80C1-85A4FBB8438D}"/>
              </a:ext>
            </a:extLst>
          </p:cNvPr>
          <p:cNvSpPr/>
          <p:nvPr/>
        </p:nvSpPr>
        <p:spPr>
          <a:xfrm>
            <a:off x="2991506" y="5774424"/>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5" name="Rounded Rectangle 24">
            <a:extLst>
              <a:ext uri="{FF2B5EF4-FFF2-40B4-BE49-F238E27FC236}">
                <a16:creationId xmlns:a16="http://schemas.microsoft.com/office/drawing/2014/main" id="{B410C04E-6F63-4282-9216-7E8BD5B06E76}"/>
              </a:ext>
            </a:extLst>
          </p:cNvPr>
          <p:cNvSpPr/>
          <p:nvPr/>
        </p:nvSpPr>
        <p:spPr>
          <a:xfrm>
            <a:off x="3807289" y="5774424"/>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6" name="Rounded Rectangle 25">
            <a:extLst>
              <a:ext uri="{FF2B5EF4-FFF2-40B4-BE49-F238E27FC236}">
                <a16:creationId xmlns:a16="http://schemas.microsoft.com/office/drawing/2014/main" id="{A161F55C-B0F2-42FF-A351-736484F0A59B}"/>
              </a:ext>
            </a:extLst>
          </p:cNvPr>
          <p:cNvSpPr/>
          <p:nvPr/>
        </p:nvSpPr>
        <p:spPr>
          <a:xfrm>
            <a:off x="4663710" y="5774424"/>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7" name="Rounded Rectangle 26">
            <a:extLst>
              <a:ext uri="{FF2B5EF4-FFF2-40B4-BE49-F238E27FC236}">
                <a16:creationId xmlns:a16="http://schemas.microsoft.com/office/drawing/2014/main" id="{E1FD6EB4-86DF-4191-9185-4ED57EB400B5}"/>
              </a:ext>
            </a:extLst>
          </p:cNvPr>
          <p:cNvSpPr/>
          <p:nvPr/>
        </p:nvSpPr>
        <p:spPr>
          <a:xfrm>
            <a:off x="5818644" y="5774424"/>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8" name="Rounded Rectangle 27">
            <a:extLst>
              <a:ext uri="{FF2B5EF4-FFF2-40B4-BE49-F238E27FC236}">
                <a16:creationId xmlns:a16="http://schemas.microsoft.com/office/drawing/2014/main" id="{7DF5B306-F8AB-490E-8A6A-6534790EA5A9}"/>
              </a:ext>
            </a:extLst>
          </p:cNvPr>
          <p:cNvSpPr/>
          <p:nvPr/>
        </p:nvSpPr>
        <p:spPr>
          <a:xfrm>
            <a:off x="6685324" y="5774424"/>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9" name="Rounded Rectangle 28">
            <a:extLst>
              <a:ext uri="{FF2B5EF4-FFF2-40B4-BE49-F238E27FC236}">
                <a16:creationId xmlns:a16="http://schemas.microsoft.com/office/drawing/2014/main" id="{D7BFD606-CFA2-4E4A-9859-DF18E3E6747A}"/>
              </a:ext>
            </a:extLst>
          </p:cNvPr>
          <p:cNvSpPr/>
          <p:nvPr/>
        </p:nvSpPr>
        <p:spPr>
          <a:xfrm>
            <a:off x="7519733" y="5774424"/>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0" name="Rounded Rectangle 29">
            <a:extLst>
              <a:ext uri="{FF2B5EF4-FFF2-40B4-BE49-F238E27FC236}">
                <a16:creationId xmlns:a16="http://schemas.microsoft.com/office/drawing/2014/main" id="{012D2C8D-D610-45E1-ACC2-DBC4FB13008C}"/>
              </a:ext>
            </a:extLst>
          </p:cNvPr>
          <p:cNvSpPr/>
          <p:nvPr/>
        </p:nvSpPr>
        <p:spPr>
          <a:xfrm>
            <a:off x="8782208" y="5774424"/>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1" name="Rounded Rectangle 30">
            <a:extLst>
              <a:ext uri="{FF2B5EF4-FFF2-40B4-BE49-F238E27FC236}">
                <a16:creationId xmlns:a16="http://schemas.microsoft.com/office/drawing/2014/main" id="{12E89DB9-585A-4510-BACA-FC1A487285C3}"/>
              </a:ext>
            </a:extLst>
          </p:cNvPr>
          <p:cNvSpPr/>
          <p:nvPr/>
        </p:nvSpPr>
        <p:spPr>
          <a:xfrm>
            <a:off x="9618566" y="5774424"/>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2" name="Rounded Rectangle 31">
            <a:extLst>
              <a:ext uri="{FF2B5EF4-FFF2-40B4-BE49-F238E27FC236}">
                <a16:creationId xmlns:a16="http://schemas.microsoft.com/office/drawing/2014/main" id="{82A786B1-5A49-4071-AFE9-FDAEF393CCB8}"/>
              </a:ext>
            </a:extLst>
          </p:cNvPr>
          <p:cNvSpPr/>
          <p:nvPr/>
        </p:nvSpPr>
        <p:spPr>
          <a:xfrm>
            <a:off x="10470284" y="5774424"/>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3" name="Rounded Rectangle 32">
            <a:extLst>
              <a:ext uri="{FF2B5EF4-FFF2-40B4-BE49-F238E27FC236}">
                <a16:creationId xmlns:a16="http://schemas.microsoft.com/office/drawing/2014/main" id="{06DF03B5-BA20-45E4-AD99-0A93C2D41891}"/>
              </a:ext>
            </a:extLst>
          </p:cNvPr>
          <p:cNvSpPr/>
          <p:nvPr/>
        </p:nvSpPr>
        <p:spPr>
          <a:xfrm>
            <a:off x="11322002" y="5774424"/>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4" name="TextBox 33">
            <a:extLst>
              <a:ext uri="{FF2B5EF4-FFF2-40B4-BE49-F238E27FC236}">
                <a16:creationId xmlns:a16="http://schemas.microsoft.com/office/drawing/2014/main" id="{89CA9525-CEA3-4852-9B30-CA5A552BB501}"/>
              </a:ext>
            </a:extLst>
          </p:cNvPr>
          <p:cNvSpPr txBox="1">
            <a:spLocks noChangeArrowheads="1"/>
          </p:cNvSpPr>
          <p:nvPr/>
        </p:nvSpPr>
        <p:spPr bwMode="auto">
          <a:xfrm>
            <a:off x="260350" y="5840413"/>
            <a:ext cx="517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Đ</a:t>
            </a:r>
          </a:p>
        </p:txBody>
      </p:sp>
      <p:sp>
        <p:nvSpPr>
          <p:cNvPr id="35" name="TextBox 34">
            <a:extLst>
              <a:ext uri="{FF2B5EF4-FFF2-40B4-BE49-F238E27FC236}">
                <a16:creationId xmlns:a16="http://schemas.microsoft.com/office/drawing/2014/main" id="{DCF5B98B-8380-47BB-9422-B1E9C9F5B38F}"/>
              </a:ext>
            </a:extLst>
          </p:cNvPr>
          <p:cNvSpPr txBox="1">
            <a:spLocks noChangeArrowheads="1"/>
          </p:cNvSpPr>
          <p:nvPr/>
        </p:nvSpPr>
        <p:spPr bwMode="auto">
          <a:xfrm>
            <a:off x="1130300" y="5840413"/>
            <a:ext cx="519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À</a:t>
            </a:r>
          </a:p>
        </p:txBody>
      </p:sp>
      <p:sp>
        <p:nvSpPr>
          <p:cNvPr id="36" name="TextBox 35">
            <a:extLst>
              <a:ext uri="{FF2B5EF4-FFF2-40B4-BE49-F238E27FC236}">
                <a16:creationId xmlns:a16="http://schemas.microsoft.com/office/drawing/2014/main" id="{71670177-F98D-49C8-B506-DABB26C89986}"/>
              </a:ext>
            </a:extLst>
          </p:cNvPr>
          <p:cNvSpPr txBox="1">
            <a:spLocks noChangeArrowheads="1"/>
          </p:cNvSpPr>
          <p:nvPr/>
        </p:nvSpPr>
        <p:spPr bwMode="auto">
          <a:xfrm>
            <a:off x="2001838" y="5824538"/>
            <a:ext cx="517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N</a:t>
            </a:r>
          </a:p>
        </p:txBody>
      </p:sp>
      <p:sp>
        <p:nvSpPr>
          <p:cNvPr id="37" name="TextBox 36">
            <a:extLst>
              <a:ext uri="{FF2B5EF4-FFF2-40B4-BE49-F238E27FC236}">
                <a16:creationId xmlns:a16="http://schemas.microsoft.com/office/drawing/2014/main" id="{84F4D18E-7AF6-4DCC-A144-455500CDF2C1}"/>
              </a:ext>
            </a:extLst>
          </p:cNvPr>
          <p:cNvSpPr txBox="1">
            <a:spLocks noChangeArrowheads="1"/>
          </p:cNvSpPr>
          <p:nvPr/>
        </p:nvSpPr>
        <p:spPr bwMode="auto">
          <a:xfrm>
            <a:off x="3086100" y="5840413"/>
            <a:ext cx="542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G</a:t>
            </a:r>
          </a:p>
        </p:txBody>
      </p:sp>
      <p:sp>
        <p:nvSpPr>
          <p:cNvPr id="38" name="TextBox 37">
            <a:extLst>
              <a:ext uri="{FF2B5EF4-FFF2-40B4-BE49-F238E27FC236}">
                <a16:creationId xmlns:a16="http://schemas.microsoft.com/office/drawing/2014/main" id="{FBE18623-3889-4265-A6E6-BBE7EB30AB7F}"/>
              </a:ext>
            </a:extLst>
          </p:cNvPr>
          <p:cNvSpPr txBox="1">
            <a:spLocks noChangeArrowheads="1"/>
          </p:cNvSpPr>
          <p:nvPr/>
        </p:nvSpPr>
        <p:spPr bwMode="auto">
          <a:xfrm>
            <a:off x="3908425" y="5824538"/>
            <a:ext cx="517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Ả</a:t>
            </a:r>
          </a:p>
        </p:txBody>
      </p:sp>
      <p:sp>
        <p:nvSpPr>
          <p:cNvPr id="39" name="TextBox 38">
            <a:extLst>
              <a:ext uri="{FF2B5EF4-FFF2-40B4-BE49-F238E27FC236}">
                <a16:creationId xmlns:a16="http://schemas.microsoft.com/office/drawing/2014/main" id="{921D21E9-DEE0-4823-BF6E-1A41BE3B39FF}"/>
              </a:ext>
            </a:extLst>
          </p:cNvPr>
          <p:cNvSpPr txBox="1">
            <a:spLocks noChangeArrowheads="1"/>
          </p:cNvSpPr>
          <p:nvPr/>
        </p:nvSpPr>
        <p:spPr bwMode="auto">
          <a:xfrm>
            <a:off x="4778375" y="5843588"/>
            <a:ext cx="519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Y</a:t>
            </a:r>
          </a:p>
        </p:txBody>
      </p:sp>
      <p:sp>
        <p:nvSpPr>
          <p:cNvPr id="40" name="TextBox 39">
            <a:extLst>
              <a:ext uri="{FF2B5EF4-FFF2-40B4-BE49-F238E27FC236}">
                <a16:creationId xmlns:a16="http://schemas.microsoft.com/office/drawing/2014/main" id="{8FF4C7EE-CFC6-43F9-8694-9B46D0BEAFF2}"/>
              </a:ext>
            </a:extLst>
          </p:cNvPr>
          <p:cNvSpPr txBox="1">
            <a:spLocks noChangeArrowheads="1"/>
          </p:cNvSpPr>
          <p:nvPr/>
        </p:nvSpPr>
        <p:spPr bwMode="auto">
          <a:xfrm>
            <a:off x="5940425" y="5822950"/>
            <a:ext cx="492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T</a:t>
            </a:r>
          </a:p>
        </p:txBody>
      </p:sp>
      <p:sp>
        <p:nvSpPr>
          <p:cNvPr id="41" name="TextBox 40">
            <a:extLst>
              <a:ext uri="{FF2B5EF4-FFF2-40B4-BE49-F238E27FC236}">
                <a16:creationId xmlns:a16="http://schemas.microsoft.com/office/drawing/2014/main" id="{3A3BFDB9-0CB0-43D6-BA55-F45AEC2B36EE}"/>
              </a:ext>
            </a:extLst>
          </p:cNvPr>
          <p:cNvSpPr txBox="1">
            <a:spLocks noChangeArrowheads="1"/>
          </p:cNvSpPr>
          <p:nvPr/>
        </p:nvSpPr>
        <p:spPr bwMode="auto">
          <a:xfrm>
            <a:off x="6800850" y="5851525"/>
            <a:ext cx="517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A</a:t>
            </a:r>
          </a:p>
        </p:txBody>
      </p:sp>
      <p:sp>
        <p:nvSpPr>
          <p:cNvPr id="42" name="TextBox 41">
            <a:extLst>
              <a:ext uri="{FF2B5EF4-FFF2-40B4-BE49-F238E27FC236}">
                <a16:creationId xmlns:a16="http://schemas.microsoft.com/office/drawing/2014/main" id="{133ACF1E-69FE-4A3B-B015-30A78E471E99}"/>
              </a:ext>
            </a:extLst>
          </p:cNvPr>
          <p:cNvSpPr txBox="1">
            <a:spLocks noChangeArrowheads="1"/>
          </p:cNvSpPr>
          <p:nvPr/>
        </p:nvSpPr>
        <p:spPr bwMode="auto">
          <a:xfrm>
            <a:off x="7634288" y="5830888"/>
            <a:ext cx="3651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I</a:t>
            </a:r>
          </a:p>
        </p:txBody>
      </p:sp>
      <p:sp>
        <p:nvSpPr>
          <p:cNvPr id="43" name="TextBox 42">
            <a:extLst>
              <a:ext uri="{FF2B5EF4-FFF2-40B4-BE49-F238E27FC236}">
                <a16:creationId xmlns:a16="http://schemas.microsoft.com/office/drawing/2014/main" id="{E7615BEA-509A-4806-89BE-D5A40D1E7756}"/>
              </a:ext>
            </a:extLst>
          </p:cNvPr>
          <p:cNvSpPr txBox="1">
            <a:spLocks noChangeArrowheads="1"/>
          </p:cNvSpPr>
          <p:nvPr/>
        </p:nvSpPr>
        <p:spPr bwMode="auto">
          <a:xfrm>
            <a:off x="8897938" y="5822950"/>
            <a:ext cx="492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T</a:t>
            </a:r>
          </a:p>
        </p:txBody>
      </p:sp>
      <p:sp>
        <p:nvSpPr>
          <p:cNvPr id="44" name="TextBox 43">
            <a:extLst>
              <a:ext uri="{FF2B5EF4-FFF2-40B4-BE49-F238E27FC236}">
                <a16:creationId xmlns:a16="http://schemas.microsoft.com/office/drawing/2014/main" id="{623A7DE5-2440-4A2B-8DDE-AE2464E0B713}"/>
              </a:ext>
            </a:extLst>
          </p:cNvPr>
          <p:cNvSpPr txBox="1">
            <a:spLocks noChangeArrowheads="1"/>
          </p:cNvSpPr>
          <p:nvPr/>
        </p:nvSpPr>
        <p:spPr bwMode="auto">
          <a:xfrm>
            <a:off x="9732963" y="5815013"/>
            <a:ext cx="5191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R</a:t>
            </a:r>
          </a:p>
        </p:txBody>
      </p:sp>
      <p:sp>
        <p:nvSpPr>
          <p:cNvPr id="45" name="TextBox 44">
            <a:extLst>
              <a:ext uri="{FF2B5EF4-FFF2-40B4-BE49-F238E27FC236}">
                <a16:creationId xmlns:a16="http://schemas.microsoft.com/office/drawing/2014/main" id="{8C5E9F90-68EA-4363-B564-7649F541DD1F}"/>
              </a:ext>
            </a:extLst>
          </p:cNvPr>
          <p:cNvSpPr txBox="1">
            <a:spLocks noChangeArrowheads="1"/>
          </p:cNvSpPr>
          <p:nvPr/>
        </p:nvSpPr>
        <p:spPr bwMode="auto">
          <a:xfrm>
            <a:off x="10585450" y="5845175"/>
            <a:ext cx="517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Â</a:t>
            </a:r>
          </a:p>
        </p:txBody>
      </p:sp>
      <p:sp>
        <p:nvSpPr>
          <p:cNvPr id="46" name="TextBox 45">
            <a:extLst>
              <a:ext uri="{FF2B5EF4-FFF2-40B4-BE49-F238E27FC236}">
                <a16:creationId xmlns:a16="http://schemas.microsoft.com/office/drawing/2014/main" id="{B4A0203C-6315-4D0F-8B84-AA895045E5AA}"/>
              </a:ext>
            </a:extLst>
          </p:cNvPr>
          <p:cNvSpPr txBox="1">
            <a:spLocks noChangeArrowheads="1"/>
          </p:cNvSpPr>
          <p:nvPr/>
        </p:nvSpPr>
        <p:spPr bwMode="auto">
          <a:xfrm>
            <a:off x="11436350" y="5854700"/>
            <a:ext cx="5191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U</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A1CB28-DCA3-4C95-9EF8-3994DE3ACD3D}"/>
              </a:ext>
            </a:extLst>
          </p:cNvPr>
          <p:cNvPicPr>
            <a:picLocks noChangeAspect="1"/>
          </p:cNvPicPr>
          <p:nvPr/>
        </p:nvPicPr>
        <p:blipFill>
          <a:blip r:embed="rId3"/>
          <a:stretch>
            <a:fillRect/>
          </a:stretch>
        </p:blipFill>
        <p:spPr>
          <a:xfrm>
            <a:off x="0" y="0"/>
            <a:ext cx="12192000" cy="6858000"/>
          </a:xfrm>
          <a:prstGeom prst="rect">
            <a:avLst/>
          </a:prstGeom>
        </p:spPr>
      </p:pic>
      <p:sp>
        <p:nvSpPr>
          <p:cNvPr id="6" name="淘宝网chenying0907出品 2">
            <a:extLst>
              <a:ext uri="{FF2B5EF4-FFF2-40B4-BE49-F238E27FC236}">
                <a16:creationId xmlns:a16="http://schemas.microsoft.com/office/drawing/2014/main" id="{3539F1A6-3D7A-455F-B802-AB8DF43ABB91}"/>
              </a:ext>
            </a:extLst>
          </p:cNvPr>
          <p:cNvSpPr/>
          <p:nvPr/>
        </p:nvSpPr>
        <p:spPr>
          <a:xfrm>
            <a:off x="533400" y="932788"/>
            <a:ext cx="10731132" cy="3213132"/>
          </a:xfrm>
          <a:prstGeom prst="rect">
            <a:avLst/>
          </a:prstGeom>
          <a:solidFill>
            <a:schemeClr val="accent5">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淘宝网chenying0907出品 4">
            <a:extLst>
              <a:ext uri="{FF2B5EF4-FFF2-40B4-BE49-F238E27FC236}">
                <a16:creationId xmlns:a16="http://schemas.microsoft.com/office/drawing/2014/main" id="{A26514FB-B739-401E-BCFB-FF90B1369AA1}"/>
              </a:ext>
            </a:extLst>
          </p:cNvPr>
          <p:cNvSpPr/>
          <p:nvPr/>
        </p:nvSpPr>
        <p:spPr>
          <a:xfrm>
            <a:off x="1496060" y="637539"/>
            <a:ext cx="10383520" cy="500888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
            <a:extLst>
              <a:ext uri="{FF2B5EF4-FFF2-40B4-BE49-F238E27FC236}">
                <a16:creationId xmlns:a16="http://schemas.microsoft.com/office/drawing/2014/main" id="{FBA03399-8820-4D26-A089-D33BD2CEEF4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7376" y="176484"/>
            <a:ext cx="2978749" cy="3915030"/>
          </a:xfrm>
          <a:prstGeom prst="rect">
            <a:avLst/>
          </a:prstGeom>
        </p:spPr>
      </p:pic>
      <p:sp>
        <p:nvSpPr>
          <p:cNvPr id="9" name="淘宝网chenying0907出品 3">
            <a:extLst>
              <a:ext uri="{FF2B5EF4-FFF2-40B4-BE49-F238E27FC236}">
                <a16:creationId xmlns:a16="http://schemas.microsoft.com/office/drawing/2014/main" id="{7A31D8AE-77AB-4EB6-AEA2-81FF1C694DB6}"/>
              </a:ext>
            </a:extLst>
          </p:cNvPr>
          <p:cNvSpPr/>
          <p:nvPr/>
        </p:nvSpPr>
        <p:spPr>
          <a:xfrm>
            <a:off x="1852930" y="1338579"/>
            <a:ext cx="9668510" cy="4006449"/>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淘宝网chenying0907出品 14">
            <a:extLst>
              <a:ext uri="{FF2B5EF4-FFF2-40B4-BE49-F238E27FC236}">
                <a16:creationId xmlns:a16="http://schemas.microsoft.com/office/drawing/2014/main" id="{330F0AD9-21C5-437B-89CC-87787E1EF8D5}"/>
              </a:ext>
            </a:extLst>
          </p:cNvPr>
          <p:cNvSpPr txBox="1"/>
          <p:nvPr/>
        </p:nvSpPr>
        <p:spPr>
          <a:xfrm>
            <a:off x="1922165" y="1358264"/>
            <a:ext cx="9588391" cy="3913892"/>
          </a:xfrm>
          <a:prstGeom prst="rect">
            <a:avLst/>
          </a:prstGeom>
          <a:noFill/>
        </p:spPr>
        <p:txBody>
          <a:bodyPr wrap="square" rtlCol="0">
            <a:spAutoFit/>
          </a:bodyPr>
          <a:lstStyle/>
          <a:p>
            <a:pPr algn="just">
              <a:spcAft>
                <a:spcPts val="1000"/>
              </a:spcAft>
            </a:pPr>
            <a:r>
              <a:rPr lang="en-US" sz="4800" dirty="0" err="1">
                <a:latin typeface="#9Slide05 SVNCookie" panose="020B0606040200020203" pitchFamily="34" charset="0"/>
                <a:ea typeface="Calibri"/>
                <a:cs typeface="Times New Roman" pitchFamily="18" charset="0"/>
              </a:rPr>
              <a:t>Ngòi</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bút</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của</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ông</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dẫn</a:t>
            </a:r>
            <a:r>
              <a:rPr lang="en-US" sz="4800" dirty="0">
                <a:latin typeface="#9Slide05 SVNCookie" panose="020B0606040200020203" pitchFamily="34" charset="0"/>
                <a:ea typeface="Calibri"/>
                <a:cs typeface="Times New Roman" pitchFamily="18" charset="0"/>
              </a:rPr>
              <a:t> ta </a:t>
            </a:r>
            <a:r>
              <a:rPr lang="en-US" sz="4800" dirty="0" err="1">
                <a:latin typeface="#9Slide05 SVNCookie" panose="020B0606040200020203" pitchFamily="34" charset="0"/>
                <a:ea typeface="Calibri"/>
                <a:cs typeface="Times New Roman" pitchFamily="18" charset="0"/>
              </a:rPr>
              <a:t>đi</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vào</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những</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xóm</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lao</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động</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nghèo</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đói</a:t>
            </a:r>
            <a:r>
              <a:rPr lang="en-US" sz="4800" dirty="0">
                <a:latin typeface="#9Slide05 SVNCookie" panose="020B0606040200020203" pitchFamily="34" charset="0"/>
                <a:ea typeface="Calibri"/>
                <a:cs typeface="Times New Roman" pitchFamily="18" charset="0"/>
              </a:rPr>
              <a:t>, lam </a:t>
            </a:r>
            <a:r>
              <a:rPr lang="en-US" sz="4800" dirty="0" err="1">
                <a:latin typeface="#9Slide05 SVNCookie" panose="020B0606040200020203" pitchFamily="34" charset="0"/>
                <a:ea typeface="Calibri"/>
                <a:cs typeface="Times New Roman" pitchFamily="18" charset="0"/>
              </a:rPr>
              <a:t>lũ</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nhất</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ngày</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trước</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nơi</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sống</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chen</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chúc</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những</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thợ</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thuyền</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phu</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phen</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những</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người</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buôn</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thúng</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bán</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bưng</a:t>
            </a:r>
            <a:r>
              <a:rPr lang="en-US" sz="4800" dirty="0">
                <a:latin typeface="#9Slide05 SVNCookie" panose="020B0606040200020203" pitchFamily="34" charset="0"/>
                <a:ea typeface="Calibri"/>
                <a:cs typeface="Times New Roman" pitchFamily="18" charset="0"/>
              </a:rPr>
              <a:t> …</a:t>
            </a:r>
          </a:p>
          <a:p>
            <a:pPr algn="r">
              <a:spcAft>
                <a:spcPts val="1000"/>
              </a:spcAft>
            </a:pPr>
            <a:r>
              <a:rPr lang="en-US" sz="4800" dirty="0">
                <a:latin typeface="#9Slide05 SVNCookie" panose="020B0606040200020203" pitchFamily="34" charset="0"/>
                <a:ea typeface="Calibri"/>
                <a:cs typeface="Times New Roman" pitchFamily="18" charset="0"/>
              </a:rPr>
              <a:t>(</a:t>
            </a:r>
            <a:r>
              <a:rPr lang="en-US" sz="4800" dirty="0" err="1">
                <a:latin typeface="#9Slide05 SVNCookie" panose="020B0606040200020203" pitchFamily="34" charset="0"/>
                <a:ea typeface="Calibri"/>
                <a:cs typeface="Times New Roman" pitchFamily="18" charset="0"/>
              </a:rPr>
              <a:t>Nguyễn</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Đăng</a:t>
            </a:r>
            <a:r>
              <a:rPr lang="en-US" sz="4800" dirty="0">
                <a:latin typeface="#9Slide05 SVNCookie" panose="020B0606040200020203" pitchFamily="34" charset="0"/>
                <a:ea typeface="Calibri"/>
                <a:cs typeface="Times New Roman" pitchFamily="18" charset="0"/>
              </a:rPr>
              <a:t> </a:t>
            </a:r>
            <a:r>
              <a:rPr lang="en-US" sz="4800" dirty="0" err="1">
                <a:latin typeface="#9Slide05 SVNCookie" panose="020B0606040200020203" pitchFamily="34" charset="0"/>
                <a:ea typeface="Calibri"/>
                <a:cs typeface="Times New Roman" pitchFamily="18" charset="0"/>
              </a:rPr>
              <a:t>Mạnh</a:t>
            </a:r>
            <a:r>
              <a:rPr lang="en-US" sz="4800" dirty="0">
                <a:latin typeface="#9Slide05 SVNCookie" panose="020B0606040200020203" pitchFamily="34" charset="0"/>
                <a:ea typeface="Calibri"/>
                <a:cs typeface="Times New Roman" pitchFamily="18" charset="0"/>
              </a:rPr>
              <a:t>)</a:t>
            </a:r>
          </a:p>
        </p:txBody>
      </p:sp>
      <p:cxnSp>
        <p:nvCxnSpPr>
          <p:cNvPr id="15" name="Straight Connector 14">
            <a:extLst>
              <a:ext uri="{FF2B5EF4-FFF2-40B4-BE49-F238E27FC236}">
                <a16:creationId xmlns:a16="http://schemas.microsoft.com/office/drawing/2014/main" id="{91DE63F1-D574-4C0A-846E-26EF148D256C}"/>
              </a:ext>
            </a:extLst>
          </p:cNvPr>
          <p:cNvCxnSpPr>
            <a:cxnSpLocks/>
          </p:cNvCxnSpPr>
          <p:nvPr/>
        </p:nvCxnSpPr>
        <p:spPr>
          <a:xfrm>
            <a:off x="2043006" y="4281170"/>
            <a:ext cx="405299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5BB973A-92AD-FF6D-A738-93EFD47F7E97}"/>
              </a:ext>
            </a:extLst>
          </p:cNvPr>
          <p:cNvSpPr txBox="1"/>
          <p:nvPr/>
        </p:nvSpPr>
        <p:spPr>
          <a:xfrm>
            <a:off x="224790" y="5968975"/>
            <a:ext cx="11742420" cy="553998"/>
          </a:xfrm>
          <a:prstGeom prst="rect">
            <a:avLst/>
          </a:prstGeom>
          <a:noFill/>
        </p:spPr>
        <p:txBody>
          <a:bodyPr wrap="square" rtlCol="0">
            <a:spAutoFit/>
          </a:bodyPr>
          <a:lstStyle/>
          <a:p>
            <a:pPr algn="ctr"/>
            <a:r>
              <a:rPr lang="en-US" sz="3000" dirty="0">
                <a:solidFill>
                  <a:srgbClr val="0070C0"/>
                </a:solidFill>
                <a:latin typeface="#9Slide03 AmpleSoft" panose="02000000000000000000" pitchFamily="2" charset="0"/>
                <a:sym typeface="Wingdings" panose="05000000000000000000" pitchFamily="2" charset="2"/>
              </a:rPr>
              <a:t> </a:t>
            </a:r>
            <a:r>
              <a:rPr lang="en-US" sz="3000" dirty="0" err="1">
                <a:solidFill>
                  <a:srgbClr val="0070C0"/>
                </a:solidFill>
                <a:latin typeface="#9Slide03 AmpleSoft" panose="02000000000000000000" pitchFamily="2" charset="0"/>
                <a:sym typeface="Wingdings" panose="05000000000000000000" pitchFamily="2" charset="2"/>
              </a:rPr>
              <a:t>Người</a:t>
            </a:r>
            <a:r>
              <a:rPr lang="en-US" sz="3000" dirty="0">
                <a:solidFill>
                  <a:srgbClr val="0070C0"/>
                </a:solidFill>
                <a:latin typeface="#9Slide03 AmpleSoft" panose="02000000000000000000" pitchFamily="2" charset="0"/>
                <a:sym typeface="Wingdings" panose="05000000000000000000" pitchFamily="2" charset="2"/>
              </a:rPr>
              <a:t> </a:t>
            </a:r>
            <a:r>
              <a:rPr lang="en-US" sz="3000" dirty="0" err="1">
                <a:solidFill>
                  <a:srgbClr val="0070C0"/>
                </a:solidFill>
                <a:latin typeface="#9Slide03 AmpleSoft" panose="02000000000000000000" pitchFamily="2" charset="0"/>
                <a:sym typeface="Wingdings" panose="05000000000000000000" pitchFamily="2" charset="2"/>
              </a:rPr>
              <a:t>nghèo</a:t>
            </a:r>
            <a:r>
              <a:rPr lang="en-US" sz="3000" dirty="0">
                <a:solidFill>
                  <a:srgbClr val="0070C0"/>
                </a:solidFill>
                <a:latin typeface="#9Slide03 AmpleSoft" panose="02000000000000000000" pitchFamily="2" charset="0"/>
                <a:sym typeface="Wingdings" panose="05000000000000000000" pitchFamily="2" charset="2"/>
              </a:rPr>
              <a:t> </a:t>
            </a:r>
            <a:r>
              <a:rPr lang="en-US" sz="3000" dirty="0" err="1">
                <a:solidFill>
                  <a:srgbClr val="0070C0"/>
                </a:solidFill>
                <a:latin typeface="#9Slide03 AmpleSoft" panose="02000000000000000000" pitchFamily="2" charset="0"/>
                <a:sym typeface="Wingdings" panose="05000000000000000000" pitchFamily="2" charset="2"/>
              </a:rPr>
              <a:t>khổ</a:t>
            </a:r>
            <a:r>
              <a:rPr lang="en-US" sz="3000" dirty="0">
                <a:solidFill>
                  <a:srgbClr val="0070C0"/>
                </a:solidFill>
                <a:latin typeface="#9Slide03 AmpleSoft" panose="02000000000000000000" pitchFamily="2" charset="0"/>
                <a:sym typeface="Wingdings" panose="05000000000000000000" pitchFamily="2" charset="2"/>
              </a:rPr>
              <a:t>, </a:t>
            </a:r>
            <a:r>
              <a:rPr lang="en-US" sz="3000" dirty="0" err="1">
                <a:solidFill>
                  <a:srgbClr val="0070C0"/>
                </a:solidFill>
                <a:latin typeface="#9Slide03 AmpleSoft" panose="02000000000000000000" pitchFamily="2" charset="0"/>
                <a:sym typeface="Wingdings" panose="05000000000000000000" pitchFamily="2" charset="2"/>
              </a:rPr>
              <a:t>có</a:t>
            </a:r>
            <a:r>
              <a:rPr lang="en-US" sz="3000" dirty="0">
                <a:solidFill>
                  <a:srgbClr val="0070C0"/>
                </a:solidFill>
                <a:latin typeface="#9Slide03 AmpleSoft" panose="02000000000000000000" pitchFamily="2" charset="0"/>
                <a:sym typeface="Wingdings" panose="05000000000000000000" pitchFamily="2" charset="2"/>
              </a:rPr>
              <a:t> </a:t>
            </a:r>
            <a:r>
              <a:rPr lang="en-US" sz="3000" dirty="0" err="1">
                <a:solidFill>
                  <a:srgbClr val="0070C0"/>
                </a:solidFill>
                <a:latin typeface="#9Slide03 AmpleSoft" panose="02000000000000000000" pitchFamily="2" charset="0"/>
                <a:sym typeface="Wingdings" panose="05000000000000000000" pitchFamily="2" charset="2"/>
              </a:rPr>
              <a:t>ít</a:t>
            </a:r>
            <a:r>
              <a:rPr lang="en-US" sz="3000" dirty="0">
                <a:solidFill>
                  <a:srgbClr val="0070C0"/>
                </a:solidFill>
                <a:latin typeface="#9Slide03 AmpleSoft" panose="02000000000000000000" pitchFamily="2" charset="0"/>
                <a:sym typeface="Wingdings" panose="05000000000000000000" pitchFamily="2" charset="2"/>
              </a:rPr>
              <a:t> </a:t>
            </a:r>
            <a:r>
              <a:rPr lang="en-US" sz="3000" dirty="0" err="1">
                <a:solidFill>
                  <a:srgbClr val="0070C0"/>
                </a:solidFill>
                <a:latin typeface="#9Slide03 AmpleSoft" panose="02000000000000000000" pitchFamily="2" charset="0"/>
                <a:sym typeface="Wingdings" panose="05000000000000000000" pitchFamily="2" charset="2"/>
              </a:rPr>
              <a:t>vốn</a:t>
            </a:r>
            <a:r>
              <a:rPr lang="en-US" sz="3000" dirty="0">
                <a:solidFill>
                  <a:srgbClr val="0070C0"/>
                </a:solidFill>
                <a:latin typeface="#9Slide03 AmpleSoft" panose="02000000000000000000" pitchFamily="2" charset="0"/>
                <a:sym typeface="Wingdings" panose="05000000000000000000" pitchFamily="2" charset="2"/>
              </a:rPr>
              <a:t> </a:t>
            </a:r>
            <a:r>
              <a:rPr lang="en-US" sz="3000" dirty="0" err="1">
                <a:solidFill>
                  <a:srgbClr val="0070C0"/>
                </a:solidFill>
                <a:latin typeface="#9Slide03 AmpleSoft" panose="02000000000000000000" pitchFamily="2" charset="0"/>
                <a:sym typeface="Wingdings" panose="05000000000000000000" pitchFamily="2" charset="2"/>
              </a:rPr>
              <a:t>liếng</a:t>
            </a:r>
            <a:r>
              <a:rPr lang="en-US" sz="3000" dirty="0">
                <a:solidFill>
                  <a:srgbClr val="0070C0"/>
                </a:solidFill>
                <a:latin typeface="#9Slide03 AmpleSoft" panose="02000000000000000000" pitchFamily="2" charset="0"/>
                <a:sym typeface="Wingdings" panose="05000000000000000000" pitchFamily="2" charset="2"/>
              </a:rPr>
              <a:t> </a:t>
            </a:r>
            <a:r>
              <a:rPr lang="en-US" sz="3000" dirty="0" err="1">
                <a:solidFill>
                  <a:srgbClr val="0070C0"/>
                </a:solidFill>
                <a:latin typeface="#9Slide03 AmpleSoft" panose="02000000000000000000" pitchFamily="2" charset="0"/>
                <a:sym typeface="Wingdings" panose="05000000000000000000" pitchFamily="2" charset="2"/>
              </a:rPr>
              <a:t>buôn</a:t>
            </a:r>
            <a:r>
              <a:rPr lang="en-US" sz="3000" dirty="0">
                <a:solidFill>
                  <a:srgbClr val="0070C0"/>
                </a:solidFill>
                <a:latin typeface="#9Slide03 AmpleSoft" panose="02000000000000000000" pitchFamily="2" charset="0"/>
                <a:sym typeface="Wingdings" panose="05000000000000000000" pitchFamily="2" charset="2"/>
              </a:rPr>
              <a:t> </a:t>
            </a:r>
            <a:r>
              <a:rPr lang="en-US" sz="3000" dirty="0" err="1">
                <a:solidFill>
                  <a:srgbClr val="0070C0"/>
                </a:solidFill>
                <a:latin typeface="#9Slide03 AmpleSoft" panose="02000000000000000000" pitchFamily="2" charset="0"/>
                <a:sym typeface="Wingdings" panose="05000000000000000000" pitchFamily="2" charset="2"/>
              </a:rPr>
              <a:t>bán</a:t>
            </a:r>
            <a:r>
              <a:rPr lang="en-US" sz="3000" dirty="0">
                <a:solidFill>
                  <a:srgbClr val="0070C0"/>
                </a:solidFill>
                <a:latin typeface="#9Slide03 AmpleSoft" panose="02000000000000000000" pitchFamily="2" charset="0"/>
                <a:sym typeface="Wingdings" panose="05000000000000000000" pitchFamily="2" charset="2"/>
              </a:rPr>
              <a:t> </a:t>
            </a:r>
            <a:r>
              <a:rPr lang="en-US" sz="3000" dirty="0" err="1">
                <a:solidFill>
                  <a:srgbClr val="0070C0"/>
                </a:solidFill>
                <a:latin typeface="#9Slide03 AmpleSoft" panose="02000000000000000000" pitchFamily="2" charset="0"/>
                <a:sym typeface="Wingdings" panose="05000000000000000000" pitchFamily="2" charset="2"/>
              </a:rPr>
              <a:t>vặt</a:t>
            </a:r>
            <a:r>
              <a:rPr lang="en-US" sz="3000" dirty="0">
                <a:solidFill>
                  <a:srgbClr val="0070C0"/>
                </a:solidFill>
                <a:latin typeface="#9Slide03 AmpleSoft" panose="02000000000000000000" pitchFamily="2" charset="0"/>
                <a:sym typeface="Wingdings" panose="05000000000000000000" pitchFamily="2" charset="2"/>
              </a:rPr>
              <a:t> </a:t>
            </a:r>
            <a:r>
              <a:rPr lang="en-US" sz="3000" dirty="0" err="1">
                <a:solidFill>
                  <a:srgbClr val="0070C0"/>
                </a:solidFill>
                <a:latin typeface="#9Slide03 AmpleSoft" panose="02000000000000000000" pitchFamily="2" charset="0"/>
                <a:sym typeface="Wingdings" panose="05000000000000000000" pitchFamily="2" charset="2"/>
              </a:rPr>
              <a:t>nhưng</a:t>
            </a:r>
            <a:r>
              <a:rPr lang="en-US" sz="3000" dirty="0">
                <a:solidFill>
                  <a:srgbClr val="0070C0"/>
                </a:solidFill>
                <a:latin typeface="#9Slide03 AmpleSoft" panose="02000000000000000000" pitchFamily="2" charset="0"/>
                <a:sym typeface="Wingdings" panose="05000000000000000000" pitchFamily="2" charset="2"/>
              </a:rPr>
              <a:t> </a:t>
            </a:r>
            <a:r>
              <a:rPr lang="en-US" sz="3000" dirty="0" err="1">
                <a:solidFill>
                  <a:srgbClr val="0070C0"/>
                </a:solidFill>
                <a:latin typeface="#9Slide03 AmpleSoft" panose="02000000000000000000" pitchFamily="2" charset="0"/>
                <a:sym typeface="Wingdings" panose="05000000000000000000" pitchFamily="2" charset="2"/>
              </a:rPr>
              <a:t>rất</a:t>
            </a:r>
            <a:r>
              <a:rPr lang="en-US" sz="3000" dirty="0">
                <a:solidFill>
                  <a:srgbClr val="0070C0"/>
                </a:solidFill>
                <a:latin typeface="#9Slide03 AmpleSoft" panose="02000000000000000000" pitchFamily="2" charset="0"/>
                <a:sym typeface="Wingdings" panose="05000000000000000000" pitchFamily="2" charset="2"/>
              </a:rPr>
              <a:t> </a:t>
            </a:r>
            <a:r>
              <a:rPr lang="en-US" sz="3000" dirty="0" err="1">
                <a:solidFill>
                  <a:srgbClr val="0070C0"/>
                </a:solidFill>
                <a:latin typeface="#9Slide03 AmpleSoft" panose="02000000000000000000" pitchFamily="2" charset="0"/>
                <a:sym typeface="Wingdings" panose="05000000000000000000" pitchFamily="2" charset="2"/>
              </a:rPr>
              <a:t>tần</a:t>
            </a:r>
            <a:r>
              <a:rPr lang="en-US" sz="3000" dirty="0">
                <a:solidFill>
                  <a:srgbClr val="0070C0"/>
                </a:solidFill>
                <a:latin typeface="#9Slide03 AmpleSoft" panose="02000000000000000000" pitchFamily="2" charset="0"/>
                <a:sym typeface="Wingdings" panose="05000000000000000000" pitchFamily="2" charset="2"/>
              </a:rPr>
              <a:t> </a:t>
            </a:r>
            <a:r>
              <a:rPr lang="en-US" sz="3000" dirty="0" err="1">
                <a:solidFill>
                  <a:srgbClr val="0070C0"/>
                </a:solidFill>
                <a:latin typeface="#9Slide03 AmpleSoft" panose="02000000000000000000" pitchFamily="2" charset="0"/>
                <a:sym typeface="Wingdings" panose="05000000000000000000" pitchFamily="2" charset="2"/>
              </a:rPr>
              <a:t>tảo</a:t>
            </a:r>
            <a:endParaRPr lang="en-US" sz="3000" dirty="0">
              <a:solidFill>
                <a:srgbClr val="0070C0"/>
              </a:solidFill>
              <a:latin typeface="#9Slide03 AmpleSoft" panose="02000000000000000000" pitchFamily="2" charset="0"/>
            </a:endParaRPr>
          </a:p>
        </p:txBody>
      </p:sp>
    </p:spTree>
    <p:extLst>
      <p:ext uri="{BB962C8B-B14F-4D97-AF65-F5344CB8AC3E}">
        <p14:creationId xmlns:p14="http://schemas.microsoft.com/office/powerpoint/2010/main" val="365232436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2" fill="hold" grpId="0" nodeType="withEffect">
                                  <p:stCondLst>
                                    <p:cond delay="20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500"/>
                                        <p:tgtEl>
                                          <p:spTgt spid="9"/>
                                        </p:tgtEl>
                                      </p:cBhvr>
                                    </p:animEffect>
                                  </p:childTnLst>
                                </p:cTn>
                              </p:par>
                              <p:par>
                                <p:cTn id="14" presetID="10" presetClass="entr" presetSubtype="0" fill="hold" nodeType="withEffect">
                                  <p:stCondLst>
                                    <p:cond delay="2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351227-8C59-EBA1-D4E5-7A4A0F037078}"/>
              </a:ext>
            </a:extLst>
          </p:cNvPr>
          <p:cNvPicPr>
            <a:picLocks noChangeAspect="1"/>
          </p:cNvPicPr>
          <p:nvPr/>
        </p:nvPicPr>
        <p:blipFill>
          <a:blip r:embed="rId3"/>
          <a:stretch>
            <a:fillRect/>
          </a:stretch>
        </p:blipFill>
        <p:spPr>
          <a:xfrm>
            <a:off x="0" y="0"/>
            <a:ext cx="12192000" cy="6858000"/>
          </a:xfrm>
          <a:prstGeom prst="rect">
            <a:avLst/>
          </a:prstGeom>
        </p:spPr>
      </p:pic>
      <p:grpSp>
        <p:nvGrpSpPr>
          <p:cNvPr id="2" name="Group 5">
            <a:extLst>
              <a:ext uri="{FF2B5EF4-FFF2-40B4-BE49-F238E27FC236}">
                <a16:creationId xmlns:a16="http://schemas.microsoft.com/office/drawing/2014/main" id="{7B458156-8D7B-4B0E-8379-846975805E0D}"/>
              </a:ext>
            </a:extLst>
          </p:cNvPr>
          <p:cNvGrpSpPr>
            <a:grpSpLocks/>
          </p:cNvGrpSpPr>
          <p:nvPr/>
        </p:nvGrpSpPr>
        <p:grpSpPr bwMode="auto">
          <a:xfrm>
            <a:off x="820542" y="1660531"/>
            <a:ext cx="4112128" cy="438149"/>
            <a:chOff x="4027264" y="2821185"/>
            <a:chExt cx="4113068" cy="438727"/>
          </a:xfrm>
          <a:solidFill>
            <a:schemeClr val="accent1"/>
          </a:solidFill>
        </p:grpSpPr>
        <p:sp>
          <p:nvSpPr>
            <p:cNvPr id="3" name="Freeform 4">
              <a:extLst>
                <a:ext uri="{FF2B5EF4-FFF2-40B4-BE49-F238E27FC236}">
                  <a16:creationId xmlns:a16="http://schemas.microsoft.com/office/drawing/2014/main" id="{11A27F17-01B8-408F-B8CC-83DF9F148F8F}"/>
                </a:ext>
              </a:extLst>
            </p:cNvPr>
            <p:cNvSpPr>
              <a:spLocks/>
            </p:cNvSpPr>
            <p:nvPr/>
          </p:nvSpPr>
          <p:spPr bwMode="auto">
            <a:xfrm>
              <a:off x="4027264" y="2821185"/>
              <a:ext cx="4113068" cy="438727"/>
            </a:xfrm>
            <a:custGeom>
              <a:avLst/>
              <a:gdLst>
                <a:gd name="T0" fmla="*/ 855 w 2177"/>
                <a:gd name="T1" fmla="*/ 0 h 232"/>
                <a:gd name="T2" fmla="*/ 544 w 2177"/>
                <a:gd name="T3" fmla="*/ 0 h 232"/>
                <a:gd name="T4" fmla="*/ 133 w 2177"/>
                <a:gd name="T5" fmla="*/ 0 h 232"/>
                <a:gd name="T6" fmla="*/ 0 w 2177"/>
                <a:gd name="T7" fmla="*/ 232 h 232"/>
                <a:gd name="T8" fmla="*/ 544 w 2177"/>
                <a:gd name="T9" fmla="*/ 232 h 232"/>
                <a:gd name="T10" fmla="*/ 855 w 2177"/>
                <a:gd name="T11" fmla="*/ 232 h 232"/>
                <a:gd name="T12" fmla="*/ 2074 w 2177"/>
                <a:gd name="T13" fmla="*/ 232 h 232"/>
                <a:gd name="T14" fmla="*/ 2177 w 2177"/>
                <a:gd name="T15" fmla="*/ 130 h 232"/>
                <a:gd name="T16" fmla="*/ 2177 w 2177"/>
                <a:gd name="T17" fmla="*/ 104 h 232"/>
                <a:gd name="T18" fmla="*/ 2074 w 2177"/>
                <a:gd name="T19" fmla="*/ 0 h 232"/>
                <a:gd name="T20" fmla="*/ 855 w 2177"/>
                <a:gd name="T21"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7" h="232">
                  <a:moveTo>
                    <a:pt x="855" y="0"/>
                  </a:moveTo>
                  <a:cubicBezTo>
                    <a:pt x="544" y="0"/>
                    <a:pt x="544" y="0"/>
                    <a:pt x="544" y="0"/>
                  </a:cubicBezTo>
                  <a:cubicBezTo>
                    <a:pt x="133" y="0"/>
                    <a:pt x="133" y="0"/>
                    <a:pt x="133" y="0"/>
                  </a:cubicBezTo>
                  <a:cubicBezTo>
                    <a:pt x="0" y="232"/>
                    <a:pt x="0" y="232"/>
                    <a:pt x="0" y="232"/>
                  </a:cubicBezTo>
                  <a:cubicBezTo>
                    <a:pt x="544" y="232"/>
                    <a:pt x="544" y="232"/>
                    <a:pt x="544" y="232"/>
                  </a:cubicBezTo>
                  <a:cubicBezTo>
                    <a:pt x="855" y="232"/>
                    <a:pt x="855" y="232"/>
                    <a:pt x="855" y="232"/>
                  </a:cubicBezTo>
                  <a:cubicBezTo>
                    <a:pt x="2074" y="232"/>
                    <a:pt x="2074" y="232"/>
                    <a:pt x="2074" y="232"/>
                  </a:cubicBezTo>
                  <a:cubicBezTo>
                    <a:pt x="2130" y="232"/>
                    <a:pt x="2177" y="187"/>
                    <a:pt x="2177" y="130"/>
                  </a:cubicBezTo>
                  <a:cubicBezTo>
                    <a:pt x="2177" y="104"/>
                    <a:pt x="2177" y="104"/>
                    <a:pt x="2177" y="104"/>
                  </a:cubicBezTo>
                  <a:cubicBezTo>
                    <a:pt x="2177" y="47"/>
                    <a:pt x="2130" y="0"/>
                    <a:pt x="2074" y="0"/>
                  </a:cubicBezTo>
                  <a:cubicBezTo>
                    <a:pt x="855" y="0"/>
                    <a:pt x="855" y="0"/>
                    <a:pt x="855" y="0"/>
                  </a:cubicBezTo>
                </a:path>
              </a:pathLst>
            </a:custGeom>
            <a:grpFill/>
            <a:ln>
              <a:noFill/>
            </a:ln>
          </p:spPr>
          <p:txBody>
            <a:bodyPr lIns="91412" tIns="45706" rIns="91412" bIns="45706"/>
            <a:lstStyle/>
            <a:p>
              <a:pPr defTabSz="950807">
                <a:defRPr/>
              </a:pPr>
              <a:endParaRPr lang="en-AU" sz="2400" kern="0" dirty="0">
                <a:solidFill>
                  <a:sysClr val="windowText" lastClr="000000"/>
                </a:solidFill>
                <a:latin typeface="#9Slide05 SVNCookie" panose="020B0606040200020203" pitchFamily="34" charset="0"/>
                <a:ea typeface="微软雅黑" panose="020B0503020204020204" pitchFamily="34" charset="-122"/>
              </a:endParaRPr>
            </a:p>
          </p:txBody>
        </p:sp>
        <p:sp>
          <p:nvSpPr>
            <p:cNvPr id="4" name="Text Placeholder 2">
              <a:extLst>
                <a:ext uri="{FF2B5EF4-FFF2-40B4-BE49-F238E27FC236}">
                  <a16:creationId xmlns:a16="http://schemas.microsoft.com/office/drawing/2014/main" id="{87BB5A1C-51FD-4706-A0A7-461893C86EA8}"/>
                </a:ext>
              </a:extLst>
            </p:cNvPr>
            <p:cNvSpPr txBox="1">
              <a:spLocks/>
            </p:cNvSpPr>
            <p:nvPr/>
          </p:nvSpPr>
          <p:spPr bwMode="auto">
            <a:xfrm>
              <a:off x="4456951" y="2919627"/>
              <a:ext cx="1207205" cy="2933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1412" tIns="45706" rIns="91412" bIns="45706"/>
            <a:lstStyle>
              <a:lvl1pPr>
                <a:defRPr sz="1400">
                  <a:solidFill>
                    <a:schemeClr val="tx1"/>
                  </a:solidFill>
                  <a:latin typeface="Open Sans" charset="0"/>
                  <a:ea typeface="MS PGothic" pitchFamily="34" charset="-128"/>
                </a:defRPr>
              </a:lvl1pPr>
              <a:lvl2pPr marL="742950" indent="-285750">
                <a:defRPr sz="1400">
                  <a:solidFill>
                    <a:schemeClr val="tx1"/>
                  </a:solidFill>
                  <a:latin typeface="Open Sans" charset="0"/>
                  <a:ea typeface="MS PGothic" pitchFamily="34" charset="-128"/>
                </a:defRPr>
              </a:lvl2pPr>
              <a:lvl3pPr marL="1143000" indent="-228600">
                <a:defRPr sz="1400">
                  <a:solidFill>
                    <a:schemeClr val="tx1"/>
                  </a:solidFill>
                  <a:latin typeface="Open Sans" charset="0"/>
                  <a:ea typeface="MS PGothic" pitchFamily="34" charset="-128"/>
                </a:defRPr>
              </a:lvl3pPr>
              <a:lvl4pPr marL="1600200" indent="-228600">
                <a:defRPr sz="1400">
                  <a:solidFill>
                    <a:schemeClr val="tx1"/>
                  </a:solidFill>
                  <a:latin typeface="Open Sans" charset="0"/>
                  <a:ea typeface="MS PGothic" pitchFamily="34" charset="-128"/>
                </a:defRPr>
              </a:lvl4pPr>
              <a:lvl5pPr marL="2057400" indent="-228600">
                <a:defRPr sz="1400">
                  <a:solidFill>
                    <a:schemeClr val="tx1"/>
                  </a:solidFill>
                  <a:latin typeface="Open Sans" charset="0"/>
                  <a:ea typeface="MS PGothic" pitchFamily="34" charset="-128"/>
                </a:defRPr>
              </a:lvl5pPr>
              <a:lvl6pPr marL="2514600" indent="-228600" fontAlgn="base">
                <a:spcBef>
                  <a:spcPct val="0"/>
                </a:spcBef>
                <a:spcAft>
                  <a:spcPct val="0"/>
                </a:spcAft>
                <a:defRPr sz="1400">
                  <a:solidFill>
                    <a:schemeClr val="tx1"/>
                  </a:solidFill>
                  <a:latin typeface="Open Sans" charset="0"/>
                  <a:ea typeface="MS PGothic" pitchFamily="34" charset="-128"/>
                </a:defRPr>
              </a:lvl6pPr>
              <a:lvl7pPr marL="2971800" indent="-228600" fontAlgn="base">
                <a:spcBef>
                  <a:spcPct val="0"/>
                </a:spcBef>
                <a:spcAft>
                  <a:spcPct val="0"/>
                </a:spcAft>
                <a:defRPr sz="1400">
                  <a:solidFill>
                    <a:schemeClr val="tx1"/>
                  </a:solidFill>
                  <a:latin typeface="Open Sans" charset="0"/>
                  <a:ea typeface="MS PGothic" pitchFamily="34" charset="-128"/>
                </a:defRPr>
              </a:lvl7pPr>
              <a:lvl8pPr marL="3429000" indent="-228600" fontAlgn="base">
                <a:spcBef>
                  <a:spcPct val="0"/>
                </a:spcBef>
                <a:spcAft>
                  <a:spcPct val="0"/>
                </a:spcAft>
                <a:defRPr sz="1400">
                  <a:solidFill>
                    <a:schemeClr val="tx1"/>
                  </a:solidFill>
                  <a:latin typeface="Open Sans" charset="0"/>
                  <a:ea typeface="MS PGothic" pitchFamily="34" charset="-128"/>
                </a:defRPr>
              </a:lvl8pPr>
              <a:lvl9pPr marL="3886200" indent="-228600" fontAlgn="base">
                <a:spcBef>
                  <a:spcPct val="0"/>
                </a:spcBef>
                <a:spcAft>
                  <a:spcPct val="0"/>
                </a:spcAft>
                <a:defRPr sz="1400">
                  <a:solidFill>
                    <a:schemeClr val="tx1"/>
                  </a:solidFill>
                  <a:latin typeface="Open Sans" charset="0"/>
                  <a:ea typeface="MS PGothic" pitchFamily="34" charset="-128"/>
                </a:defRPr>
              </a:lvl9pPr>
            </a:lstStyle>
            <a:p>
              <a:pPr algn="ctr" defTabSz="1218984">
                <a:buClr>
                  <a:srgbClr val="1EA185"/>
                </a:buClr>
                <a:buSzPct val="80000"/>
                <a:defRPr/>
              </a:pPr>
              <a:r>
                <a:rPr lang="en-AU" sz="2000" b="1" kern="0" dirty="0" err="1">
                  <a:solidFill>
                    <a:srgbClr val="FFFFFF"/>
                  </a:solidFill>
                  <a:latin typeface="#9Slide05 SVNCookie" panose="020B0606040200020203" pitchFamily="34" charset="0"/>
                  <a:ea typeface="微软雅黑" panose="020B0503020204020204" pitchFamily="34" charset="-122"/>
                </a:rPr>
                <a:t>Thành</a:t>
              </a:r>
              <a:r>
                <a:rPr lang="en-AU" sz="2000" b="1" kern="0" dirty="0">
                  <a:solidFill>
                    <a:srgbClr val="FFFFFF"/>
                  </a:solidFill>
                  <a:latin typeface="#9Slide05 SVNCookie" panose="020B0606040200020203" pitchFamily="34" charset="0"/>
                  <a:ea typeface="微软雅黑" panose="020B0503020204020204" pitchFamily="34" charset="-122"/>
                </a:rPr>
                <a:t> </a:t>
              </a:r>
              <a:r>
                <a:rPr lang="en-AU" sz="2000" b="1" kern="0" dirty="0" err="1">
                  <a:solidFill>
                    <a:srgbClr val="FFFFFF"/>
                  </a:solidFill>
                  <a:latin typeface="#9Slide05 SVNCookie" panose="020B0606040200020203" pitchFamily="34" charset="0"/>
                  <a:ea typeface="微软雅黑" panose="020B0503020204020204" pitchFamily="34" charset="-122"/>
                </a:rPr>
                <a:t>ngữ</a:t>
              </a:r>
              <a:endParaRPr lang="en-AU" sz="2000" kern="0" dirty="0">
                <a:solidFill>
                  <a:srgbClr val="FFFFFF"/>
                </a:solidFill>
                <a:latin typeface="#9Slide05 SVNCookie" panose="020B0606040200020203" pitchFamily="34" charset="0"/>
                <a:ea typeface="微软雅黑" panose="020B0503020204020204" pitchFamily="34" charset="-122"/>
              </a:endParaRPr>
            </a:p>
          </p:txBody>
        </p:sp>
      </p:grpSp>
      <p:grpSp>
        <p:nvGrpSpPr>
          <p:cNvPr id="6" name="Group 6">
            <a:extLst>
              <a:ext uri="{FF2B5EF4-FFF2-40B4-BE49-F238E27FC236}">
                <a16:creationId xmlns:a16="http://schemas.microsoft.com/office/drawing/2014/main" id="{D6D3A8DF-EF65-4FCA-8353-844EB08CD1E9}"/>
              </a:ext>
            </a:extLst>
          </p:cNvPr>
          <p:cNvGrpSpPr>
            <a:grpSpLocks/>
          </p:cNvGrpSpPr>
          <p:nvPr/>
        </p:nvGrpSpPr>
        <p:grpSpPr bwMode="auto">
          <a:xfrm>
            <a:off x="725202" y="2081745"/>
            <a:ext cx="3724832" cy="452967"/>
            <a:chOff x="3953662" y="3243451"/>
            <a:chExt cx="3724853" cy="451716"/>
          </a:xfrm>
          <a:solidFill>
            <a:schemeClr val="accent2"/>
          </a:solidFill>
        </p:grpSpPr>
        <p:sp>
          <p:nvSpPr>
            <p:cNvPr id="7" name="Freeform 7">
              <a:extLst>
                <a:ext uri="{FF2B5EF4-FFF2-40B4-BE49-F238E27FC236}">
                  <a16:creationId xmlns:a16="http://schemas.microsoft.com/office/drawing/2014/main" id="{8941578B-06A5-406F-A6AC-F26D189675BE}"/>
                </a:ext>
              </a:extLst>
            </p:cNvPr>
            <p:cNvSpPr>
              <a:spLocks/>
            </p:cNvSpPr>
            <p:nvPr/>
          </p:nvSpPr>
          <p:spPr bwMode="auto">
            <a:xfrm>
              <a:off x="3953662" y="3243451"/>
              <a:ext cx="3724853" cy="451716"/>
            </a:xfrm>
            <a:custGeom>
              <a:avLst/>
              <a:gdLst>
                <a:gd name="T0" fmla="*/ 0 w 1972"/>
                <a:gd name="T1" fmla="*/ 239 h 239"/>
                <a:gd name="T2" fmla="*/ 339 w 1972"/>
                <a:gd name="T3" fmla="*/ 239 h 239"/>
                <a:gd name="T4" fmla="*/ 651 w 1972"/>
                <a:gd name="T5" fmla="*/ 239 h 239"/>
                <a:gd name="T6" fmla="*/ 1873 w 1972"/>
                <a:gd name="T7" fmla="*/ 239 h 239"/>
                <a:gd name="T8" fmla="*/ 1972 w 1972"/>
                <a:gd name="T9" fmla="*/ 137 h 239"/>
                <a:gd name="T10" fmla="*/ 1972 w 1972"/>
                <a:gd name="T11" fmla="*/ 111 h 239"/>
                <a:gd name="T12" fmla="*/ 1873 w 1972"/>
                <a:gd name="T13" fmla="*/ 7 h 239"/>
                <a:gd name="T14" fmla="*/ 651 w 1972"/>
                <a:gd name="T15" fmla="*/ 7 h 239"/>
                <a:gd name="T16" fmla="*/ 339 w 1972"/>
                <a:gd name="T17" fmla="*/ 7 h 239"/>
                <a:gd name="T18" fmla="*/ 13 w 1972"/>
                <a:gd name="T19" fmla="*/ 0 h 239"/>
                <a:gd name="T20" fmla="*/ 0 w 1972"/>
                <a:gd name="T21" fmla="*/ 23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72" h="239">
                  <a:moveTo>
                    <a:pt x="0" y="239"/>
                  </a:moveTo>
                  <a:cubicBezTo>
                    <a:pt x="339" y="239"/>
                    <a:pt x="339" y="239"/>
                    <a:pt x="339" y="239"/>
                  </a:cubicBezTo>
                  <a:cubicBezTo>
                    <a:pt x="651" y="239"/>
                    <a:pt x="651" y="239"/>
                    <a:pt x="651" y="239"/>
                  </a:cubicBezTo>
                  <a:cubicBezTo>
                    <a:pt x="1873" y="239"/>
                    <a:pt x="1873" y="239"/>
                    <a:pt x="1873" y="239"/>
                  </a:cubicBezTo>
                  <a:cubicBezTo>
                    <a:pt x="1930" y="239"/>
                    <a:pt x="1972" y="194"/>
                    <a:pt x="1972" y="137"/>
                  </a:cubicBezTo>
                  <a:cubicBezTo>
                    <a:pt x="1972" y="111"/>
                    <a:pt x="1972" y="111"/>
                    <a:pt x="1972" y="111"/>
                  </a:cubicBezTo>
                  <a:cubicBezTo>
                    <a:pt x="1972" y="53"/>
                    <a:pt x="1930" y="7"/>
                    <a:pt x="1873" y="7"/>
                  </a:cubicBezTo>
                  <a:cubicBezTo>
                    <a:pt x="651" y="7"/>
                    <a:pt x="651" y="7"/>
                    <a:pt x="651" y="7"/>
                  </a:cubicBezTo>
                  <a:cubicBezTo>
                    <a:pt x="339" y="7"/>
                    <a:pt x="339" y="7"/>
                    <a:pt x="339" y="7"/>
                  </a:cubicBezTo>
                  <a:cubicBezTo>
                    <a:pt x="13" y="0"/>
                    <a:pt x="13" y="0"/>
                    <a:pt x="13" y="0"/>
                  </a:cubicBezTo>
                  <a:cubicBezTo>
                    <a:pt x="0" y="239"/>
                    <a:pt x="0" y="239"/>
                    <a:pt x="0" y="239"/>
                  </a:cubicBezTo>
                </a:path>
              </a:pathLst>
            </a:custGeom>
            <a:grpFill/>
            <a:ln>
              <a:noFill/>
            </a:ln>
          </p:spPr>
          <p:txBody>
            <a:bodyPr lIns="91412" tIns="45706" rIns="91412" bIns="45706"/>
            <a:lstStyle/>
            <a:p>
              <a:pPr defTabSz="950807">
                <a:defRPr/>
              </a:pPr>
              <a:endParaRPr lang="en-AU" sz="2400" kern="0" dirty="0">
                <a:solidFill>
                  <a:sysClr val="windowText" lastClr="000000"/>
                </a:solidFill>
                <a:latin typeface="#9Slide05 SVNCookie" panose="020B0606040200020203" pitchFamily="34" charset="0"/>
                <a:ea typeface="微软雅黑" panose="020B0503020204020204" pitchFamily="34" charset="-122"/>
              </a:endParaRPr>
            </a:p>
          </p:txBody>
        </p:sp>
        <p:sp>
          <p:nvSpPr>
            <p:cNvPr id="8" name="Text Placeholder 2">
              <a:extLst>
                <a:ext uri="{FF2B5EF4-FFF2-40B4-BE49-F238E27FC236}">
                  <a16:creationId xmlns:a16="http://schemas.microsoft.com/office/drawing/2014/main" id="{DD166FD9-EB82-48D2-9B3A-5B03D2B174F3}"/>
                </a:ext>
              </a:extLst>
            </p:cNvPr>
            <p:cNvSpPr txBox="1">
              <a:spLocks/>
            </p:cNvSpPr>
            <p:nvPr/>
          </p:nvSpPr>
          <p:spPr bwMode="auto">
            <a:xfrm>
              <a:off x="4396590" y="3351675"/>
              <a:ext cx="1327926" cy="2933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1412" tIns="45706" rIns="91412" bIns="45706"/>
            <a:lstStyle>
              <a:lvl1pPr>
                <a:defRPr sz="1400">
                  <a:solidFill>
                    <a:schemeClr val="tx1"/>
                  </a:solidFill>
                  <a:latin typeface="Open Sans" charset="0"/>
                  <a:ea typeface="MS PGothic" pitchFamily="34" charset="-128"/>
                </a:defRPr>
              </a:lvl1pPr>
              <a:lvl2pPr marL="742950" indent="-285750">
                <a:defRPr sz="1400">
                  <a:solidFill>
                    <a:schemeClr val="tx1"/>
                  </a:solidFill>
                  <a:latin typeface="Open Sans" charset="0"/>
                  <a:ea typeface="MS PGothic" pitchFamily="34" charset="-128"/>
                </a:defRPr>
              </a:lvl2pPr>
              <a:lvl3pPr marL="1143000" indent="-228600">
                <a:defRPr sz="1400">
                  <a:solidFill>
                    <a:schemeClr val="tx1"/>
                  </a:solidFill>
                  <a:latin typeface="Open Sans" charset="0"/>
                  <a:ea typeface="MS PGothic" pitchFamily="34" charset="-128"/>
                </a:defRPr>
              </a:lvl3pPr>
              <a:lvl4pPr marL="1600200" indent="-228600">
                <a:defRPr sz="1400">
                  <a:solidFill>
                    <a:schemeClr val="tx1"/>
                  </a:solidFill>
                  <a:latin typeface="Open Sans" charset="0"/>
                  <a:ea typeface="MS PGothic" pitchFamily="34" charset="-128"/>
                </a:defRPr>
              </a:lvl4pPr>
              <a:lvl5pPr marL="2057400" indent="-228600">
                <a:defRPr sz="1400">
                  <a:solidFill>
                    <a:schemeClr val="tx1"/>
                  </a:solidFill>
                  <a:latin typeface="Open Sans" charset="0"/>
                  <a:ea typeface="MS PGothic" pitchFamily="34" charset="-128"/>
                </a:defRPr>
              </a:lvl5pPr>
              <a:lvl6pPr marL="2514600" indent="-228600" fontAlgn="base">
                <a:spcBef>
                  <a:spcPct val="0"/>
                </a:spcBef>
                <a:spcAft>
                  <a:spcPct val="0"/>
                </a:spcAft>
                <a:defRPr sz="1400">
                  <a:solidFill>
                    <a:schemeClr val="tx1"/>
                  </a:solidFill>
                  <a:latin typeface="Open Sans" charset="0"/>
                  <a:ea typeface="MS PGothic" pitchFamily="34" charset="-128"/>
                </a:defRPr>
              </a:lvl6pPr>
              <a:lvl7pPr marL="2971800" indent="-228600" fontAlgn="base">
                <a:spcBef>
                  <a:spcPct val="0"/>
                </a:spcBef>
                <a:spcAft>
                  <a:spcPct val="0"/>
                </a:spcAft>
                <a:defRPr sz="1400">
                  <a:solidFill>
                    <a:schemeClr val="tx1"/>
                  </a:solidFill>
                  <a:latin typeface="Open Sans" charset="0"/>
                  <a:ea typeface="MS PGothic" pitchFamily="34" charset="-128"/>
                </a:defRPr>
              </a:lvl7pPr>
              <a:lvl8pPr marL="3429000" indent="-228600" fontAlgn="base">
                <a:spcBef>
                  <a:spcPct val="0"/>
                </a:spcBef>
                <a:spcAft>
                  <a:spcPct val="0"/>
                </a:spcAft>
                <a:defRPr sz="1400">
                  <a:solidFill>
                    <a:schemeClr val="tx1"/>
                  </a:solidFill>
                  <a:latin typeface="Open Sans" charset="0"/>
                  <a:ea typeface="MS PGothic" pitchFamily="34" charset="-128"/>
                </a:defRPr>
              </a:lvl8pPr>
              <a:lvl9pPr marL="3886200" indent="-228600" fontAlgn="base">
                <a:spcBef>
                  <a:spcPct val="0"/>
                </a:spcBef>
                <a:spcAft>
                  <a:spcPct val="0"/>
                </a:spcAft>
                <a:defRPr sz="1400">
                  <a:solidFill>
                    <a:schemeClr val="tx1"/>
                  </a:solidFill>
                  <a:latin typeface="Open Sans" charset="0"/>
                  <a:ea typeface="MS PGothic" pitchFamily="34" charset="-128"/>
                </a:defRPr>
              </a:lvl9pPr>
            </a:lstStyle>
            <a:p>
              <a:pPr algn="ctr" defTabSz="1218984">
                <a:buClr>
                  <a:srgbClr val="1EA185"/>
                </a:buClr>
                <a:buSzPct val="80000"/>
                <a:defRPr/>
              </a:pPr>
              <a:r>
                <a:rPr lang="en-AU" sz="2000" b="1" kern="0" dirty="0" err="1">
                  <a:solidFill>
                    <a:srgbClr val="FFFFFF"/>
                  </a:solidFill>
                  <a:latin typeface="#9Slide05 SVNCookie" panose="020B0606040200020203" pitchFamily="34" charset="0"/>
                  <a:ea typeface="微软雅黑" panose="020B0503020204020204" pitchFamily="34" charset="-122"/>
                </a:rPr>
                <a:t>Thành</a:t>
              </a:r>
              <a:r>
                <a:rPr lang="en-AU" sz="2000" b="1" kern="0" dirty="0">
                  <a:solidFill>
                    <a:srgbClr val="FFFFFF"/>
                  </a:solidFill>
                  <a:latin typeface="#9Slide05 SVNCookie" panose="020B0606040200020203" pitchFamily="34" charset="0"/>
                  <a:ea typeface="微软雅黑" panose="020B0503020204020204" pitchFamily="34" charset="-122"/>
                </a:rPr>
                <a:t> </a:t>
              </a:r>
              <a:r>
                <a:rPr lang="en-AU" sz="2000" b="1" kern="0" dirty="0" err="1">
                  <a:solidFill>
                    <a:srgbClr val="FFFFFF"/>
                  </a:solidFill>
                  <a:latin typeface="#9Slide05 SVNCookie" panose="020B0606040200020203" pitchFamily="34" charset="0"/>
                  <a:ea typeface="微软雅黑" panose="020B0503020204020204" pitchFamily="34" charset="-122"/>
                </a:rPr>
                <a:t>ngữ</a:t>
              </a:r>
              <a:endParaRPr lang="en-AU" sz="2000" kern="0" dirty="0">
                <a:solidFill>
                  <a:srgbClr val="FFFFFF"/>
                </a:solidFill>
                <a:latin typeface="#9Slide05 SVNCookie" panose="020B0606040200020203" pitchFamily="34" charset="0"/>
                <a:ea typeface="微软雅黑" panose="020B0503020204020204" pitchFamily="34" charset="-122"/>
              </a:endParaRPr>
            </a:p>
          </p:txBody>
        </p:sp>
      </p:grpSp>
      <p:grpSp>
        <p:nvGrpSpPr>
          <p:cNvPr id="10" name="Group 7">
            <a:extLst>
              <a:ext uri="{FF2B5EF4-FFF2-40B4-BE49-F238E27FC236}">
                <a16:creationId xmlns:a16="http://schemas.microsoft.com/office/drawing/2014/main" id="{943F7377-AAC4-41F5-B00D-E04C0BE1C6CC}"/>
              </a:ext>
            </a:extLst>
          </p:cNvPr>
          <p:cNvGrpSpPr>
            <a:grpSpLocks/>
          </p:cNvGrpSpPr>
          <p:nvPr/>
        </p:nvGrpSpPr>
        <p:grpSpPr bwMode="auto">
          <a:xfrm>
            <a:off x="634197" y="2534709"/>
            <a:ext cx="4054986" cy="444500"/>
            <a:chOff x="3863869" y="3695167"/>
            <a:chExt cx="4055341" cy="445944"/>
          </a:xfrm>
          <a:solidFill>
            <a:schemeClr val="accent3"/>
          </a:solidFill>
        </p:grpSpPr>
        <p:sp>
          <p:nvSpPr>
            <p:cNvPr id="11" name="Freeform 10">
              <a:extLst>
                <a:ext uri="{FF2B5EF4-FFF2-40B4-BE49-F238E27FC236}">
                  <a16:creationId xmlns:a16="http://schemas.microsoft.com/office/drawing/2014/main" id="{71ED6FBC-A7F8-458E-960C-54513D750D0A}"/>
                </a:ext>
              </a:extLst>
            </p:cNvPr>
            <p:cNvSpPr>
              <a:spLocks/>
            </p:cNvSpPr>
            <p:nvPr/>
          </p:nvSpPr>
          <p:spPr bwMode="auto">
            <a:xfrm>
              <a:off x="3863869" y="3695167"/>
              <a:ext cx="4055341" cy="445944"/>
            </a:xfrm>
            <a:custGeom>
              <a:avLst/>
              <a:gdLst>
                <a:gd name="T0" fmla="*/ 821 w 2146"/>
                <a:gd name="T1" fmla="*/ 0 h 236"/>
                <a:gd name="T2" fmla="*/ 508 w 2146"/>
                <a:gd name="T3" fmla="*/ 0 h 236"/>
                <a:gd name="T4" fmla="*/ 0 w 2146"/>
                <a:gd name="T5" fmla="*/ 0 h 236"/>
                <a:gd name="T6" fmla="*/ 76 w 2146"/>
                <a:gd name="T7" fmla="*/ 236 h 236"/>
                <a:gd name="T8" fmla="*/ 508 w 2146"/>
                <a:gd name="T9" fmla="*/ 236 h 236"/>
                <a:gd name="T10" fmla="*/ 821 w 2146"/>
                <a:gd name="T11" fmla="*/ 236 h 236"/>
                <a:gd name="T12" fmla="*/ 2049 w 2146"/>
                <a:gd name="T13" fmla="*/ 236 h 236"/>
                <a:gd name="T14" fmla="*/ 2146 w 2146"/>
                <a:gd name="T15" fmla="*/ 126 h 236"/>
                <a:gd name="T16" fmla="*/ 2146 w 2146"/>
                <a:gd name="T17" fmla="*/ 100 h 236"/>
                <a:gd name="T18" fmla="*/ 2049 w 2146"/>
                <a:gd name="T19" fmla="*/ 0 h 236"/>
                <a:gd name="T20" fmla="*/ 821 w 2146"/>
                <a:gd name="T21"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6" h="236">
                  <a:moveTo>
                    <a:pt x="821" y="0"/>
                  </a:moveTo>
                  <a:cubicBezTo>
                    <a:pt x="508" y="0"/>
                    <a:pt x="508" y="0"/>
                    <a:pt x="508" y="0"/>
                  </a:cubicBezTo>
                  <a:cubicBezTo>
                    <a:pt x="0" y="0"/>
                    <a:pt x="0" y="0"/>
                    <a:pt x="0" y="0"/>
                  </a:cubicBezTo>
                  <a:cubicBezTo>
                    <a:pt x="76" y="236"/>
                    <a:pt x="76" y="236"/>
                    <a:pt x="76" y="236"/>
                  </a:cubicBezTo>
                  <a:cubicBezTo>
                    <a:pt x="508" y="236"/>
                    <a:pt x="508" y="236"/>
                    <a:pt x="508" y="236"/>
                  </a:cubicBezTo>
                  <a:cubicBezTo>
                    <a:pt x="821" y="236"/>
                    <a:pt x="821" y="236"/>
                    <a:pt x="821" y="236"/>
                  </a:cubicBezTo>
                  <a:cubicBezTo>
                    <a:pt x="2049" y="236"/>
                    <a:pt x="2049" y="236"/>
                    <a:pt x="2049" y="236"/>
                  </a:cubicBezTo>
                  <a:cubicBezTo>
                    <a:pt x="2107" y="236"/>
                    <a:pt x="2146" y="183"/>
                    <a:pt x="2146" y="126"/>
                  </a:cubicBezTo>
                  <a:cubicBezTo>
                    <a:pt x="2146" y="100"/>
                    <a:pt x="2146" y="100"/>
                    <a:pt x="2146" y="100"/>
                  </a:cubicBezTo>
                  <a:cubicBezTo>
                    <a:pt x="2146" y="43"/>
                    <a:pt x="2107" y="0"/>
                    <a:pt x="2049" y="0"/>
                  </a:cubicBezTo>
                  <a:cubicBezTo>
                    <a:pt x="821" y="0"/>
                    <a:pt x="821" y="0"/>
                    <a:pt x="821" y="0"/>
                  </a:cubicBezTo>
                </a:path>
              </a:pathLst>
            </a:custGeom>
            <a:grpFill/>
            <a:ln>
              <a:noFill/>
            </a:ln>
          </p:spPr>
          <p:txBody>
            <a:bodyPr lIns="91412" tIns="45706" rIns="91412" bIns="45706"/>
            <a:lstStyle/>
            <a:p>
              <a:pPr defTabSz="950807">
                <a:defRPr/>
              </a:pPr>
              <a:endParaRPr lang="en-AU" sz="2400" kern="0" dirty="0">
                <a:solidFill>
                  <a:sysClr val="windowText" lastClr="000000"/>
                </a:solidFill>
                <a:latin typeface="#9Slide05 SVNCookie" panose="020B0606040200020203" pitchFamily="34" charset="0"/>
                <a:ea typeface="微软雅黑" panose="020B0503020204020204" pitchFamily="34" charset="-122"/>
              </a:endParaRPr>
            </a:p>
          </p:txBody>
        </p:sp>
        <p:sp>
          <p:nvSpPr>
            <p:cNvPr id="12" name="Text Placeholder 2">
              <a:extLst>
                <a:ext uri="{FF2B5EF4-FFF2-40B4-BE49-F238E27FC236}">
                  <a16:creationId xmlns:a16="http://schemas.microsoft.com/office/drawing/2014/main" id="{E65E5BC0-6289-403D-A052-3B7BA8E7EDDA}"/>
                </a:ext>
              </a:extLst>
            </p:cNvPr>
            <p:cNvSpPr txBox="1">
              <a:spLocks/>
            </p:cNvSpPr>
            <p:nvPr/>
          </p:nvSpPr>
          <p:spPr bwMode="auto">
            <a:xfrm>
              <a:off x="4396590" y="3783723"/>
              <a:ext cx="1327926" cy="2933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1412" tIns="45706" rIns="91412" bIns="45706"/>
            <a:lstStyle>
              <a:lvl1pPr>
                <a:defRPr sz="1400">
                  <a:solidFill>
                    <a:schemeClr val="tx1"/>
                  </a:solidFill>
                  <a:latin typeface="Open Sans" charset="0"/>
                  <a:ea typeface="MS PGothic" pitchFamily="34" charset="-128"/>
                </a:defRPr>
              </a:lvl1pPr>
              <a:lvl2pPr marL="742950" indent="-285750">
                <a:defRPr sz="1400">
                  <a:solidFill>
                    <a:schemeClr val="tx1"/>
                  </a:solidFill>
                  <a:latin typeface="Open Sans" charset="0"/>
                  <a:ea typeface="MS PGothic" pitchFamily="34" charset="-128"/>
                </a:defRPr>
              </a:lvl2pPr>
              <a:lvl3pPr marL="1143000" indent="-228600">
                <a:defRPr sz="1400">
                  <a:solidFill>
                    <a:schemeClr val="tx1"/>
                  </a:solidFill>
                  <a:latin typeface="Open Sans" charset="0"/>
                  <a:ea typeface="MS PGothic" pitchFamily="34" charset="-128"/>
                </a:defRPr>
              </a:lvl3pPr>
              <a:lvl4pPr marL="1600200" indent="-228600">
                <a:defRPr sz="1400">
                  <a:solidFill>
                    <a:schemeClr val="tx1"/>
                  </a:solidFill>
                  <a:latin typeface="Open Sans" charset="0"/>
                  <a:ea typeface="MS PGothic" pitchFamily="34" charset="-128"/>
                </a:defRPr>
              </a:lvl4pPr>
              <a:lvl5pPr marL="2057400" indent="-228600">
                <a:defRPr sz="1400">
                  <a:solidFill>
                    <a:schemeClr val="tx1"/>
                  </a:solidFill>
                  <a:latin typeface="Open Sans" charset="0"/>
                  <a:ea typeface="MS PGothic" pitchFamily="34" charset="-128"/>
                </a:defRPr>
              </a:lvl5pPr>
              <a:lvl6pPr marL="2514600" indent="-228600" fontAlgn="base">
                <a:spcBef>
                  <a:spcPct val="0"/>
                </a:spcBef>
                <a:spcAft>
                  <a:spcPct val="0"/>
                </a:spcAft>
                <a:defRPr sz="1400">
                  <a:solidFill>
                    <a:schemeClr val="tx1"/>
                  </a:solidFill>
                  <a:latin typeface="Open Sans" charset="0"/>
                  <a:ea typeface="MS PGothic" pitchFamily="34" charset="-128"/>
                </a:defRPr>
              </a:lvl6pPr>
              <a:lvl7pPr marL="2971800" indent="-228600" fontAlgn="base">
                <a:spcBef>
                  <a:spcPct val="0"/>
                </a:spcBef>
                <a:spcAft>
                  <a:spcPct val="0"/>
                </a:spcAft>
                <a:defRPr sz="1400">
                  <a:solidFill>
                    <a:schemeClr val="tx1"/>
                  </a:solidFill>
                  <a:latin typeface="Open Sans" charset="0"/>
                  <a:ea typeface="MS PGothic" pitchFamily="34" charset="-128"/>
                </a:defRPr>
              </a:lvl7pPr>
              <a:lvl8pPr marL="3429000" indent="-228600" fontAlgn="base">
                <a:spcBef>
                  <a:spcPct val="0"/>
                </a:spcBef>
                <a:spcAft>
                  <a:spcPct val="0"/>
                </a:spcAft>
                <a:defRPr sz="1400">
                  <a:solidFill>
                    <a:schemeClr val="tx1"/>
                  </a:solidFill>
                  <a:latin typeface="Open Sans" charset="0"/>
                  <a:ea typeface="MS PGothic" pitchFamily="34" charset="-128"/>
                </a:defRPr>
              </a:lvl8pPr>
              <a:lvl9pPr marL="3886200" indent="-228600" fontAlgn="base">
                <a:spcBef>
                  <a:spcPct val="0"/>
                </a:spcBef>
                <a:spcAft>
                  <a:spcPct val="0"/>
                </a:spcAft>
                <a:defRPr sz="1400">
                  <a:solidFill>
                    <a:schemeClr val="tx1"/>
                  </a:solidFill>
                  <a:latin typeface="Open Sans" charset="0"/>
                  <a:ea typeface="MS PGothic" pitchFamily="34" charset="-128"/>
                </a:defRPr>
              </a:lvl9pPr>
            </a:lstStyle>
            <a:p>
              <a:pPr algn="ctr" defTabSz="1218984">
                <a:buClr>
                  <a:srgbClr val="1EA185"/>
                </a:buClr>
                <a:buSzPct val="80000"/>
                <a:defRPr/>
              </a:pPr>
              <a:r>
                <a:rPr lang="en-AU" sz="2000" b="1" kern="0" dirty="0" err="1">
                  <a:solidFill>
                    <a:srgbClr val="FFFFFF"/>
                  </a:solidFill>
                  <a:latin typeface="#9Slide05 SVNCookie" panose="020B0606040200020203" pitchFamily="34" charset="0"/>
                  <a:ea typeface="微软雅黑" panose="020B0503020204020204" pitchFamily="34" charset="-122"/>
                </a:rPr>
                <a:t>Thành</a:t>
              </a:r>
              <a:r>
                <a:rPr lang="en-AU" sz="2000" b="1" kern="0" dirty="0">
                  <a:solidFill>
                    <a:srgbClr val="FFFFFF"/>
                  </a:solidFill>
                  <a:latin typeface="#9Slide05 SVNCookie" panose="020B0606040200020203" pitchFamily="34" charset="0"/>
                  <a:ea typeface="微软雅黑" panose="020B0503020204020204" pitchFamily="34" charset="-122"/>
                </a:rPr>
                <a:t> </a:t>
              </a:r>
              <a:r>
                <a:rPr lang="en-AU" sz="2000" b="1" kern="0" dirty="0" err="1">
                  <a:solidFill>
                    <a:srgbClr val="FFFFFF"/>
                  </a:solidFill>
                  <a:latin typeface="#9Slide05 SVNCookie" panose="020B0606040200020203" pitchFamily="34" charset="0"/>
                  <a:ea typeface="微软雅黑" panose="020B0503020204020204" pitchFamily="34" charset="-122"/>
                </a:rPr>
                <a:t>ngữ</a:t>
              </a:r>
              <a:endParaRPr lang="en-AU" sz="2000" kern="0" dirty="0">
                <a:solidFill>
                  <a:srgbClr val="FFFFFF"/>
                </a:solidFill>
                <a:latin typeface="#9Slide05 SVNCookie" panose="020B0606040200020203" pitchFamily="34" charset="0"/>
                <a:ea typeface="微软雅黑" panose="020B0503020204020204" pitchFamily="34" charset="-122"/>
              </a:endParaRPr>
            </a:p>
          </p:txBody>
        </p:sp>
      </p:grpSp>
      <p:grpSp>
        <p:nvGrpSpPr>
          <p:cNvPr id="14" name="Group 8">
            <a:extLst>
              <a:ext uri="{FF2B5EF4-FFF2-40B4-BE49-F238E27FC236}">
                <a16:creationId xmlns:a16="http://schemas.microsoft.com/office/drawing/2014/main" id="{F00B815D-FCD5-4682-9C62-F86042025786}"/>
              </a:ext>
            </a:extLst>
          </p:cNvPr>
          <p:cNvGrpSpPr>
            <a:grpSpLocks/>
          </p:cNvGrpSpPr>
          <p:nvPr/>
        </p:nvGrpSpPr>
        <p:grpSpPr bwMode="auto">
          <a:xfrm>
            <a:off x="748482" y="2979209"/>
            <a:ext cx="4495194" cy="440267"/>
            <a:chOff x="3978196" y="4141111"/>
            <a:chExt cx="4494068" cy="440171"/>
          </a:xfrm>
          <a:solidFill>
            <a:schemeClr val="accent4"/>
          </a:solidFill>
        </p:grpSpPr>
        <p:sp>
          <p:nvSpPr>
            <p:cNvPr id="15" name="Freeform 13">
              <a:extLst>
                <a:ext uri="{FF2B5EF4-FFF2-40B4-BE49-F238E27FC236}">
                  <a16:creationId xmlns:a16="http://schemas.microsoft.com/office/drawing/2014/main" id="{B684D3C7-37D6-40A3-8ABC-9E78F7D7D3D3}"/>
                </a:ext>
              </a:extLst>
            </p:cNvPr>
            <p:cNvSpPr>
              <a:spLocks/>
            </p:cNvSpPr>
            <p:nvPr/>
          </p:nvSpPr>
          <p:spPr bwMode="auto">
            <a:xfrm>
              <a:off x="3978196" y="4141111"/>
              <a:ext cx="4494068" cy="440171"/>
            </a:xfrm>
            <a:custGeom>
              <a:avLst/>
              <a:gdLst>
                <a:gd name="T0" fmla="*/ 1052 w 2379"/>
                <a:gd name="T1" fmla="*/ 0 h 233"/>
                <a:gd name="T2" fmla="*/ 739 w 2379"/>
                <a:gd name="T3" fmla="*/ 0 h 233"/>
                <a:gd name="T4" fmla="*/ 0 w 2379"/>
                <a:gd name="T5" fmla="*/ 0 h 233"/>
                <a:gd name="T6" fmla="*/ 144 w 2379"/>
                <a:gd name="T7" fmla="*/ 233 h 233"/>
                <a:gd name="T8" fmla="*/ 739 w 2379"/>
                <a:gd name="T9" fmla="*/ 232 h 233"/>
                <a:gd name="T10" fmla="*/ 1052 w 2379"/>
                <a:gd name="T11" fmla="*/ 232 h 233"/>
                <a:gd name="T12" fmla="*/ 2280 w 2379"/>
                <a:gd name="T13" fmla="*/ 232 h 233"/>
                <a:gd name="T14" fmla="*/ 2379 w 2379"/>
                <a:gd name="T15" fmla="*/ 126 h 233"/>
                <a:gd name="T16" fmla="*/ 2379 w 2379"/>
                <a:gd name="T17" fmla="*/ 100 h 233"/>
                <a:gd name="T18" fmla="*/ 2280 w 2379"/>
                <a:gd name="T19" fmla="*/ 0 h 233"/>
                <a:gd name="T20" fmla="*/ 1052 w 2379"/>
                <a:gd name="T21"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79" h="233">
                  <a:moveTo>
                    <a:pt x="1052" y="0"/>
                  </a:moveTo>
                  <a:cubicBezTo>
                    <a:pt x="739" y="0"/>
                    <a:pt x="739" y="0"/>
                    <a:pt x="739" y="0"/>
                  </a:cubicBezTo>
                  <a:cubicBezTo>
                    <a:pt x="0" y="0"/>
                    <a:pt x="0" y="0"/>
                    <a:pt x="0" y="0"/>
                  </a:cubicBezTo>
                  <a:cubicBezTo>
                    <a:pt x="144" y="233"/>
                    <a:pt x="144" y="233"/>
                    <a:pt x="144" y="233"/>
                  </a:cubicBezTo>
                  <a:cubicBezTo>
                    <a:pt x="739" y="232"/>
                    <a:pt x="739" y="232"/>
                    <a:pt x="739" y="232"/>
                  </a:cubicBezTo>
                  <a:cubicBezTo>
                    <a:pt x="1052" y="232"/>
                    <a:pt x="1052" y="232"/>
                    <a:pt x="1052" y="232"/>
                  </a:cubicBezTo>
                  <a:cubicBezTo>
                    <a:pt x="2280" y="232"/>
                    <a:pt x="2280" y="232"/>
                    <a:pt x="2280" y="232"/>
                  </a:cubicBezTo>
                  <a:cubicBezTo>
                    <a:pt x="2337" y="232"/>
                    <a:pt x="2379" y="183"/>
                    <a:pt x="2379" y="126"/>
                  </a:cubicBezTo>
                  <a:cubicBezTo>
                    <a:pt x="2379" y="100"/>
                    <a:pt x="2379" y="100"/>
                    <a:pt x="2379" y="100"/>
                  </a:cubicBezTo>
                  <a:cubicBezTo>
                    <a:pt x="2379" y="43"/>
                    <a:pt x="2337" y="0"/>
                    <a:pt x="2280" y="0"/>
                  </a:cubicBezTo>
                  <a:cubicBezTo>
                    <a:pt x="1052" y="0"/>
                    <a:pt x="1052" y="0"/>
                    <a:pt x="1052" y="0"/>
                  </a:cubicBezTo>
                </a:path>
              </a:pathLst>
            </a:custGeom>
            <a:grpFill/>
            <a:ln>
              <a:noFill/>
            </a:ln>
          </p:spPr>
          <p:txBody>
            <a:bodyPr lIns="91412" tIns="45706" rIns="91412" bIns="45706"/>
            <a:lstStyle/>
            <a:p>
              <a:pPr defTabSz="950807">
                <a:defRPr/>
              </a:pPr>
              <a:endParaRPr lang="en-AU" sz="2400" kern="0" dirty="0">
                <a:solidFill>
                  <a:sysClr val="windowText" lastClr="000000"/>
                </a:solidFill>
                <a:latin typeface="#9Slide05 SVNCookie" panose="020B0606040200020203" pitchFamily="34" charset="0"/>
                <a:ea typeface="微软雅黑" panose="020B0503020204020204" pitchFamily="34" charset="-122"/>
              </a:endParaRPr>
            </a:p>
          </p:txBody>
        </p:sp>
        <p:sp>
          <p:nvSpPr>
            <p:cNvPr id="16" name="Text Placeholder 2">
              <a:extLst>
                <a:ext uri="{FF2B5EF4-FFF2-40B4-BE49-F238E27FC236}">
                  <a16:creationId xmlns:a16="http://schemas.microsoft.com/office/drawing/2014/main" id="{A35BE2C1-BFE7-454D-BDE6-79EE9EB05736}"/>
                </a:ext>
              </a:extLst>
            </p:cNvPr>
            <p:cNvSpPr txBox="1">
              <a:spLocks/>
            </p:cNvSpPr>
            <p:nvPr/>
          </p:nvSpPr>
          <p:spPr bwMode="auto">
            <a:xfrm>
              <a:off x="4456951" y="4215771"/>
              <a:ext cx="1207205" cy="2933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1412" tIns="45706" rIns="91412" bIns="45706"/>
            <a:lstStyle>
              <a:lvl1pPr>
                <a:defRPr sz="1400">
                  <a:solidFill>
                    <a:schemeClr val="tx1"/>
                  </a:solidFill>
                  <a:latin typeface="Open Sans" charset="0"/>
                  <a:ea typeface="MS PGothic" pitchFamily="34" charset="-128"/>
                </a:defRPr>
              </a:lvl1pPr>
              <a:lvl2pPr marL="742950" indent="-285750">
                <a:defRPr sz="1400">
                  <a:solidFill>
                    <a:schemeClr val="tx1"/>
                  </a:solidFill>
                  <a:latin typeface="Open Sans" charset="0"/>
                  <a:ea typeface="MS PGothic" pitchFamily="34" charset="-128"/>
                </a:defRPr>
              </a:lvl2pPr>
              <a:lvl3pPr marL="1143000" indent="-228600">
                <a:defRPr sz="1400">
                  <a:solidFill>
                    <a:schemeClr val="tx1"/>
                  </a:solidFill>
                  <a:latin typeface="Open Sans" charset="0"/>
                  <a:ea typeface="MS PGothic" pitchFamily="34" charset="-128"/>
                </a:defRPr>
              </a:lvl3pPr>
              <a:lvl4pPr marL="1600200" indent="-228600">
                <a:defRPr sz="1400">
                  <a:solidFill>
                    <a:schemeClr val="tx1"/>
                  </a:solidFill>
                  <a:latin typeface="Open Sans" charset="0"/>
                  <a:ea typeface="MS PGothic" pitchFamily="34" charset="-128"/>
                </a:defRPr>
              </a:lvl4pPr>
              <a:lvl5pPr marL="2057400" indent="-228600">
                <a:defRPr sz="1400">
                  <a:solidFill>
                    <a:schemeClr val="tx1"/>
                  </a:solidFill>
                  <a:latin typeface="Open Sans" charset="0"/>
                  <a:ea typeface="MS PGothic" pitchFamily="34" charset="-128"/>
                </a:defRPr>
              </a:lvl5pPr>
              <a:lvl6pPr marL="2514600" indent="-228600" fontAlgn="base">
                <a:spcBef>
                  <a:spcPct val="0"/>
                </a:spcBef>
                <a:spcAft>
                  <a:spcPct val="0"/>
                </a:spcAft>
                <a:defRPr sz="1400">
                  <a:solidFill>
                    <a:schemeClr val="tx1"/>
                  </a:solidFill>
                  <a:latin typeface="Open Sans" charset="0"/>
                  <a:ea typeface="MS PGothic" pitchFamily="34" charset="-128"/>
                </a:defRPr>
              </a:lvl6pPr>
              <a:lvl7pPr marL="2971800" indent="-228600" fontAlgn="base">
                <a:spcBef>
                  <a:spcPct val="0"/>
                </a:spcBef>
                <a:spcAft>
                  <a:spcPct val="0"/>
                </a:spcAft>
                <a:defRPr sz="1400">
                  <a:solidFill>
                    <a:schemeClr val="tx1"/>
                  </a:solidFill>
                  <a:latin typeface="Open Sans" charset="0"/>
                  <a:ea typeface="MS PGothic" pitchFamily="34" charset="-128"/>
                </a:defRPr>
              </a:lvl7pPr>
              <a:lvl8pPr marL="3429000" indent="-228600" fontAlgn="base">
                <a:spcBef>
                  <a:spcPct val="0"/>
                </a:spcBef>
                <a:spcAft>
                  <a:spcPct val="0"/>
                </a:spcAft>
                <a:defRPr sz="1400">
                  <a:solidFill>
                    <a:schemeClr val="tx1"/>
                  </a:solidFill>
                  <a:latin typeface="Open Sans" charset="0"/>
                  <a:ea typeface="MS PGothic" pitchFamily="34" charset="-128"/>
                </a:defRPr>
              </a:lvl8pPr>
              <a:lvl9pPr marL="3886200" indent="-228600" fontAlgn="base">
                <a:spcBef>
                  <a:spcPct val="0"/>
                </a:spcBef>
                <a:spcAft>
                  <a:spcPct val="0"/>
                </a:spcAft>
                <a:defRPr sz="1400">
                  <a:solidFill>
                    <a:schemeClr val="tx1"/>
                  </a:solidFill>
                  <a:latin typeface="Open Sans" charset="0"/>
                  <a:ea typeface="MS PGothic" pitchFamily="34" charset="-128"/>
                </a:defRPr>
              </a:lvl9pPr>
            </a:lstStyle>
            <a:p>
              <a:pPr algn="ctr" defTabSz="1218984">
                <a:buClr>
                  <a:srgbClr val="1EA185"/>
                </a:buClr>
                <a:buSzPct val="80000"/>
                <a:defRPr/>
              </a:pPr>
              <a:r>
                <a:rPr lang="en-AU" sz="2000" b="1" kern="0" dirty="0" err="1">
                  <a:solidFill>
                    <a:srgbClr val="FFFFFF"/>
                  </a:solidFill>
                  <a:latin typeface="#9Slide05 SVNCookie" panose="020B0606040200020203" pitchFamily="34" charset="0"/>
                  <a:ea typeface="微软雅黑" panose="020B0503020204020204" pitchFamily="34" charset="-122"/>
                </a:rPr>
                <a:t>Thành</a:t>
              </a:r>
              <a:r>
                <a:rPr lang="en-AU" sz="2000" b="1" kern="0" dirty="0">
                  <a:solidFill>
                    <a:srgbClr val="FFFFFF"/>
                  </a:solidFill>
                  <a:latin typeface="#9Slide05 SVNCookie" panose="020B0606040200020203" pitchFamily="34" charset="0"/>
                  <a:ea typeface="微软雅黑" panose="020B0503020204020204" pitchFamily="34" charset="-122"/>
                </a:rPr>
                <a:t> </a:t>
              </a:r>
              <a:r>
                <a:rPr lang="en-AU" sz="2000" b="1" kern="0" dirty="0" err="1">
                  <a:solidFill>
                    <a:srgbClr val="FFFFFF"/>
                  </a:solidFill>
                  <a:latin typeface="#9Slide05 SVNCookie" panose="020B0606040200020203" pitchFamily="34" charset="0"/>
                  <a:ea typeface="微软雅黑" panose="020B0503020204020204" pitchFamily="34" charset="-122"/>
                </a:rPr>
                <a:t>ngữ</a:t>
              </a:r>
              <a:endParaRPr lang="en-AU" sz="2000" kern="0" dirty="0">
                <a:solidFill>
                  <a:srgbClr val="FFFFFF"/>
                </a:solidFill>
                <a:latin typeface="#9Slide05 SVNCookie" panose="020B0606040200020203" pitchFamily="34" charset="0"/>
                <a:ea typeface="微软雅黑" panose="020B0503020204020204" pitchFamily="34" charset="-122"/>
              </a:endParaRPr>
            </a:p>
          </p:txBody>
        </p:sp>
      </p:grpSp>
      <p:grpSp>
        <p:nvGrpSpPr>
          <p:cNvPr id="18" name="Group 77">
            <a:extLst>
              <a:ext uri="{FF2B5EF4-FFF2-40B4-BE49-F238E27FC236}">
                <a16:creationId xmlns:a16="http://schemas.microsoft.com/office/drawing/2014/main" id="{84F56532-BCA2-45DB-A0CB-90480A0DE4E6}"/>
              </a:ext>
            </a:extLst>
          </p:cNvPr>
          <p:cNvGrpSpPr>
            <a:grpSpLocks/>
          </p:cNvGrpSpPr>
          <p:nvPr/>
        </p:nvGrpSpPr>
        <p:grpSpPr bwMode="auto">
          <a:xfrm>
            <a:off x="489537" y="1367367"/>
            <a:ext cx="3602080" cy="4104217"/>
            <a:chOff x="4133389" y="2524693"/>
            <a:chExt cx="3602182" cy="4104410"/>
          </a:xfrm>
        </p:grpSpPr>
        <p:sp>
          <p:nvSpPr>
            <p:cNvPr id="19" name="Oval 79">
              <a:extLst>
                <a:ext uri="{FF2B5EF4-FFF2-40B4-BE49-F238E27FC236}">
                  <a16:creationId xmlns:a16="http://schemas.microsoft.com/office/drawing/2014/main" id="{3F5D414B-183E-40D7-92F5-72694A7E2AD0}"/>
                </a:ext>
              </a:extLst>
            </p:cNvPr>
            <p:cNvSpPr/>
            <p:nvPr/>
          </p:nvSpPr>
          <p:spPr>
            <a:xfrm>
              <a:off x="4368313" y="2636882"/>
              <a:ext cx="2211681" cy="2212020"/>
            </a:xfrm>
            <a:prstGeom prst="ellipse">
              <a:avLst/>
            </a:prstGeom>
            <a:solidFill>
              <a:srgbClr val="FFFFFF">
                <a:alpha val="30000"/>
              </a:srgbClr>
            </a:solidFill>
            <a:ln w="25400" cap="flat" cmpd="sng" algn="ctr">
              <a:noFill/>
              <a:prstDash val="solid"/>
            </a:ln>
            <a:effectLst/>
          </p:spPr>
          <p:txBody>
            <a:bodyPr anchor="ctr"/>
            <a:lstStyle/>
            <a:p>
              <a:pPr algn="ctr" defTabSz="1218984">
                <a:defRPr/>
              </a:pPr>
              <a:endParaRPr lang="en-AU" sz="2000" kern="0" dirty="0">
                <a:solidFill>
                  <a:srgbClr val="FFFFFF"/>
                </a:solidFill>
                <a:latin typeface="#9Slide05 SVNCookie" panose="020B0606040200020203" pitchFamily="34" charset="0"/>
                <a:ea typeface="微软雅黑" panose="020B0503020204020204" pitchFamily="34" charset="-122"/>
              </a:endParaRPr>
            </a:p>
          </p:txBody>
        </p:sp>
        <p:grpSp>
          <p:nvGrpSpPr>
            <p:cNvPr id="20" name="Group 94">
              <a:extLst>
                <a:ext uri="{FF2B5EF4-FFF2-40B4-BE49-F238E27FC236}">
                  <a16:creationId xmlns:a16="http://schemas.microsoft.com/office/drawing/2014/main" id="{EF557326-2872-4BCE-B6EA-FBD05DCE7BB3}"/>
                </a:ext>
              </a:extLst>
            </p:cNvPr>
            <p:cNvGrpSpPr>
              <a:grpSpLocks/>
            </p:cNvGrpSpPr>
            <p:nvPr/>
          </p:nvGrpSpPr>
          <p:grpSpPr bwMode="auto">
            <a:xfrm>
              <a:off x="4133389" y="2524693"/>
              <a:ext cx="3602182" cy="4104410"/>
              <a:chOff x="644447" y="2396248"/>
              <a:chExt cx="3602182" cy="4104410"/>
            </a:xfrm>
          </p:grpSpPr>
          <p:sp>
            <p:nvSpPr>
              <p:cNvPr id="21" name="Freeform 16">
                <a:extLst>
                  <a:ext uri="{FF2B5EF4-FFF2-40B4-BE49-F238E27FC236}">
                    <a16:creationId xmlns:a16="http://schemas.microsoft.com/office/drawing/2014/main" id="{EE8F1FFF-0701-4580-B345-BFD5D8A96766}"/>
                  </a:ext>
                </a:extLst>
              </p:cNvPr>
              <p:cNvSpPr>
                <a:spLocks/>
              </p:cNvSpPr>
              <p:nvPr/>
            </p:nvSpPr>
            <p:spPr bwMode="auto">
              <a:xfrm>
                <a:off x="2551359" y="4457978"/>
                <a:ext cx="643398" cy="658315"/>
              </a:xfrm>
              <a:custGeom>
                <a:avLst/>
                <a:gdLst>
                  <a:gd name="T0" fmla="*/ 0 w 446"/>
                  <a:gd name="T1" fmla="*/ 175 h 457"/>
                  <a:gd name="T2" fmla="*/ 204 w 446"/>
                  <a:gd name="T3" fmla="*/ 457 h 457"/>
                  <a:gd name="T4" fmla="*/ 446 w 446"/>
                  <a:gd name="T5" fmla="*/ 280 h 457"/>
                  <a:gd name="T6" fmla="*/ 242 w 446"/>
                  <a:gd name="T7" fmla="*/ 0 h 457"/>
                  <a:gd name="T8" fmla="*/ 0 w 446"/>
                  <a:gd name="T9" fmla="*/ 175 h 457"/>
                </a:gdLst>
                <a:ahLst/>
                <a:cxnLst>
                  <a:cxn ang="0">
                    <a:pos x="T0" y="T1"/>
                  </a:cxn>
                  <a:cxn ang="0">
                    <a:pos x="T2" y="T3"/>
                  </a:cxn>
                  <a:cxn ang="0">
                    <a:pos x="T4" y="T5"/>
                  </a:cxn>
                  <a:cxn ang="0">
                    <a:pos x="T6" y="T7"/>
                  </a:cxn>
                  <a:cxn ang="0">
                    <a:pos x="T8" y="T9"/>
                  </a:cxn>
                </a:cxnLst>
                <a:rect l="0" t="0" r="r" b="b"/>
                <a:pathLst>
                  <a:path w="446" h="457">
                    <a:moveTo>
                      <a:pt x="0" y="175"/>
                    </a:moveTo>
                    <a:lnTo>
                      <a:pt x="204" y="457"/>
                    </a:lnTo>
                    <a:lnTo>
                      <a:pt x="446" y="280"/>
                    </a:lnTo>
                    <a:lnTo>
                      <a:pt x="242" y="0"/>
                    </a:lnTo>
                    <a:lnTo>
                      <a:pt x="0" y="175"/>
                    </a:lnTo>
                    <a:close/>
                  </a:path>
                </a:pathLst>
              </a:custGeom>
              <a:solidFill>
                <a:srgbClr val="445469"/>
              </a:solidFill>
              <a:ln>
                <a:noFill/>
              </a:ln>
            </p:spPr>
            <p:txBody>
              <a:bodyPr lIns="91412" tIns="45706" rIns="91412" bIns="45706"/>
              <a:lstStyle/>
              <a:p>
                <a:pPr defTabSz="950807">
                  <a:defRPr/>
                </a:pPr>
                <a:endParaRPr lang="en-AU" sz="2400" kern="0" dirty="0">
                  <a:solidFill>
                    <a:sysClr val="windowText" lastClr="000000"/>
                  </a:solidFill>
                  <a:latin typeface="#9Slide05 SVNCookie" panose="020B0606040200020203" pitchFamily="34" charset="0"/>
                  <a:ea typeface="微软雅黑" panose="020B0503020204020204" pitchFamily="34" charset="-122"/>
                </a:endParaRPr>
              </a:p>
            </p:txBody>
          </p:sp>
          <p:sp>
            <p:nvSpPr>
              <p:cNvPr id="22" name="Freeform 18">
                <a:extLst>
                  <a:ext uri="{FF2B5EF4-FFF2-40B4-BE49-F238E27FC236}">
                    <a16:creationId xmlns:a16="http://schemas.microsoft.com/office/drawing/2014/main" id="{1C66A339-209E-4995-9873-C16751C1C339}"/>
                  </a:ext>
                </a:extLst>
              </p:cNvPr>
              <p:cNvSpPr>
                <a:spLocks/>
              </p:cNvSpPr>
              <p:nvPr/>
            </p:nvSpPr>
            <p:spPr bwMode="auto">
              <a:xfrm>
                <a:off x="2646600" y="4610385"/>
                <a:ext cx="630699" cy="577878"/>
              </a:xfrm>
              <a:custGeom>
                <a:avLst/>
                <a:gdLst>
                  <a:gd name="T0" fmla="*/ 0 w 438"/>
                  <a:gd name="T1" fmla="*/ 224 h 400"/>
                  <a:gd name="T2" fmla="*/ 129 w 438"/>
                  <a:gd name="T3" fmla="*/ 400 h 400"/>
                  <a:gd name="T4" fmla="*/ 438 w 438"/>
                  <a:gd name="T5" fmla="*/ 175 h 400"/>
                  <a:gd name="T6" fmla="*/ 309 w 438"/>
                  <a:gd name="T7" fmla="*/ 0 h 400"/>
                  <a:gd name="T8" fmla="*/ 0 w 438"/>
                  <a:gd name="T9" fmla="*/ 224 h 400"/>
                </a:gdLst>
                <a:ahLst/>
                <a:cxnLst>
                  <a:cxn ang="0">
                    <a:pos x="T0" y="T1"/>
                  </a:cxn>
                  <a:cxn ang="0">
                    <a:pos x="T2" y="T3"/>
                  </a:cxn>
                  <a:cxn ang="0">
                    <a:pos x="T4" y="T5"/>
                  </a:cxn>
                  <a:cxn ang="0">
                    <a:pos x="T6" y="T7"/>
                  </a:cxn>
                  <a:cxn ang="0">
                    <a:pos x="T8" y="T9"/>
                  </a:cxn>
                </a:cxnLst>
                <a:rect l="0" t="0" r="r" b="b"/>
                <a:pathLst>
                  <a:path w="438" h="400">
                    <a:moveTo>
                      <a:pt x="0" y="224"/>
                    </a:moveTo>
                    <a:lnTo>
                      <a:pt x="129" y="400"/>
                    </a:lnTo>
                    <a:lnTo>
                      <a:pt x="438" y="175"/>
                    </a:lnTo>
                    <a:lnTo>
                      <a:pt x="309" y="0"/>
                    </a:lnTo>
                    <a:lnTo>
                      <a:pt x="0" y="224"/>
                    </a:lnTo>
                    <a:close/>
                  </a:path>
                </a:pathLst>
              </a:custGeom>
              <a:solidFill>
                <a:srgbClr val="445469"/>
              </a:solidFill>
              <a:ln>
                <a:noFill/>
              </a:ln>
            </p:spPr>
            <p:txBody>
              <a:bodyPr lIns="91412" tIns="45706" rIns="91412" bIns="45706"/>
              <a:lstStyle/>
              <a:p>
                <a:pPr defTabSz="950807">
                  <a:defRPr/>
                </a:pPr>
                <a:endParaRPr lang="en-AU" sz="2400" kern="0" dirty="0">
                  <a:solidFill>
                    <a:sysClr val="windowText" lastClr="000000"/>
                  </a:solidFill>
                  <a:latin typeface="#9Slide05 SVNCookie" panose="020B0606040200020203" pitchFamily="34" charset="0"/>
                  <a:ea typeface="微软雅黑" panose="020B0503020204020204" pitchFamily="34" charset="-122"/>
                </a:endParaRPr>
              </a:p>
            </p:txBody>
          </p:sp>
          <p:sp>
            <p:nvSpPr>
              <p:cNvPr id="23" name="Freeform 20">
                <a:extLst>
                  <a:ext uri="{FF2B5EF4-FFF2-40B4-BE49-F238E27FC236}">
                    <a16:creationId xmlns:a16="http://schemas.microsoft.com/office/drawing/2014/main" id="{4850431F-F3E0-4106-97F1-15A05F0C4D07}"/>
                  </a:ext>
                </a:extLst>
              </p:cNvPr>
              <p:cNvSpPr>
                <a:spLocks/>
              </p:cNvSpPr>
              <p:nvPr/>
            </p:nvSpPr>
            <p:spPr bwMode="auto">
              <a:xfrm>
                <a:off x="2754538" y="4781844"/>
                <a:ext cx="1492091" cy="1718814"/>
              </a:xfrm>
              <a:custGeom>
                <a:avLst/>
                <a:gdLst>
                  <a:gd name="T0" fmla="*/ 0 w 1034"/>
                  <a:gd name="T1" fmla="*/ 261 h 1191"/>
                  <a:gd name="T2" fmla="*/ 675 w 1034"/>
                  <a:gd name="T3" fmla="*/ 1191 h 1191"/>
                  <a:gd name="T4" fmla="*/ 1034 w 1034"/>
                  <a:gd name="T5" fmla="*/ 931 h 1191"/>
                  <a:gd name="T6" fmla="*/ 357 w 1034"/>
                  <a:gd name="T7" fmla="*/ 0 h 1191"/>
                  <a:gd name="T8" fmla="*/ 0 w 1034"/>
                  <a:gd name="T9" fmla="*/ 261 h 1191"/>
                </a:gdLst>
                <a:ahLst/>
                <a:cxnLst>
                  <a:cxn ang="0">
                    <a:pos x="T0" y="T1"/>
                  </a:cxn>
                  <a:cxn ang="0">
                    <a:pos x="T2" y="T3"/>
                  </a:cxn>
                  <a:cxn ang="0">
                    <a:pos x="T4" y="T5"/>
                  </a:cxn>
                  <a:cxn ang="0">
                    <a:pos x="T6" y="T7"/>
                  </a:cxn>
                  <a:cxn ang="0">
                    <a:pos x="T8" y="T9"/>
                  </a:cxn>
                </a:cxnLst>
                <a:rect l="0" t="0" r="r" b="b"/>
                <a:pathLst>
                  <a:path w="1034" h="1191">
                    <a:moveTo>
                      <a:pt x="0" y="261"/>
                    </a:moveTo>
                    <a:lnTo>
                      <a:pt x="675" y="1191"/>
                    </a:lnTo>
                    <a:lnTo>
                      <a:pt x="1034" y="931"/>
                    </a:lnTo>
                    <a:lnTo>
                      <a:pt x="357" y="0"/>
                    </a:lnTo>
                    <a:lnTo>
                      <a:pt x="0" y="261"/>
                    </a:lnTo>
                    <a:close/>
                  </a:path>
                </a:pathLst>
              </a:custGeom>
              <a:solidFill>
                <a:srgbClr val="785448"/>
              </a:solidFill>
              <a:ln>
                <a:noFill/>
              </a:ln>
            </p:spPr>
            <p:txBody>
              <a:bodyPr lIns="91412" tIns="45706" rIns="91412" bIns="45706"/>
              <a:lstStyle/>
              <a:p>
                <a:pPr defTabSz="950807">
                  <a:defRPr/>
                </a:pPr>
                <a:endParaRPr lang="en-AU" sz="2400" kern="0" dirty="0">
                  <a:solidFill>
                    <a:sysClr val="windowText" lastClr="000000"/>
                  </a:solidFill>
                  <a:latin typeface="#9Slide05 SVNCookie" panose="020B0606040200020203" pitchFamily="34" charset="0"/>
                  <a:ea typeface="微软雅黑" panose="020B0503020204020204" pitchFamily="34" charset="-122"/>
                </a:endParaRPr>
              </a:p>
            </p:txBody>
          </p:sp>
          <p:sp>
            <p:nvSpPr>
              <p:cNvPr id="24" name="Freeform 22">
                <a:extLst>
                  <a:ext uri="{FF2B5EF4-FFF2-40B4-BE49-F238E27FC236}">
                    <a16:creationId xmlns:a16="http://schemas.microsoft.com/office/drawing/2014/main" id="{66EEF9C2-FC53-4255-97E3-4538B295193E}"/>
                  </a:ext>
                </a:extLst>
              </p:cNvPr>
              <p:cNvSpPr>
                <a:spLocks noEditPoints="1"/>
              </p:cNvSpPr>
              <p:nvPr/>
            </p:nvSpPr>
            <p:spPr bwMode="auto">
              <a:xfrm>
                <a:off x="644447" y="2396248"/>
                <a:ext cx="2683647" cy="2554937"/>
              </a:xfrm>
              <a:custGeom>
                <a:avLst/>
                <a:gdLst>
                  <a:gd name="T0" fmla="*/ 515 w 1420"/>
                  <a:gd name="T1" fmla="*/ 1178 h 1353"/>
                  <a:gd name="T2" fmla="*/ 175 w 1420"/>
                  <a:gd name="T3" fmla="*/ 448 h 1353"/>
                  <a:gd name="T4" fmla="*/ 905 w 1420"/>
                  <a:gd name="T5" fmla="*/ 108 h 1353"/>
                  <a:gd name="T6" fmla="*/ 1245 w 1420"/>
                  <a:gd name="T7" fmla="*/ 837 h 1353"/>
                  <a:gd name="T8" fmla="*/ 710 w 1420"/>
                  <a:gd name="T9" fmla="*/ 1212 h 1353"/>
                  <a:gd name="T10" fmla="*/ 515 w 1420"/>
                  <a:gd name="T11" fmla="*/ 1178 h 1353"/>
                  <a:gd name="T12" fmla="*/ 119 w 1420"/>
                  <a:gd name="T13" fmla="*/ 427 h 1353"/>
                  <a:gd name="T14" fmla="*/ 495 w 1420"/>
                  <a:gd name="T15" fmla="*/ 1234 h 1353"/>
                  <a:gd name="T16" fmla="*/ 1301 w 1420"/>
                  <a:gd name="T17" fmla="*/ 858 h 1353"/>
                  <a:gd name="T18" fmla="*/ 925 w 1420"/>
                  <a:gd name="T19" fmla="*/ 51 h 1353"/>
                  <a:gd name="T20" fmla="*/ 710 w 1420"/>
                  <a:gd name="T21" fmla="*/ 13 h 1353"/>
                  <a:gd name="T22" fmla="*/ 119 w 1420"/>
                  <a:gd name="T23" fmla="*/ 427 h 1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0" h="1353">
                    <a:moveTo>
                      <a:pt x="515" y="1178"/>
                    </a:moveTo>
                    <a:cubicBezTo>
                      <a:pt x="220" y="1070"/>
                      <a:pt x="67" y="743"/>
                      <a:pt x="175" y="448"/>
                    </a:cubicBezTo>
                    <a:cubicBezTo>
                      <a:pt x="282" y="152"/>
                      <a:pt x="609" y="0"/>
                      <a:pt x="905" y="108"/>
                    </a:cubicBezTo>
                    <a:cubicBezTo>
                      <a:pt x="1200" y="215"/>
                      <a:pt x="1352" y="542"/>
                      <a:pt x="1245" y="837"/>
                    </a:cubicBezTo>
                    <a:cubicBezTo>
                      <a:pt x="1161" y="1069"/>
                      <a:pt x="942" y="1212"/>
                      <a:pt x="710" y="1212"/>
                    </a:cubicBezTo>
                    <a:cubicBezTo>
                      <a:pt x="645" y="1212"/>
                      <a:pt x="579" y="1201"/>
                      <a:pt x="515" y="1178"/>
                    </a:cubicBezTo>
                    <a:moveTo>
                      <a:pt x="119" y="427"/>
                    </a:moveTo>
                    <a:cubicBezTo>
                      <a:pt x="0" y="754"/>
                      <a:pt x="168" y="1115"/>
                      <a:pt x="495" y="1234"/>
                    </a:cubicBezTo>
                    <a:cubicBezTo>
                      <a:pt x="821" y="1353"/>
                      <a:pt x="1182" y="1184"/>
                      <a:pt x="1301" y="858"/>
                    </a:cubicBezTo>
                    <a:cubicBezTo>
                      <a:pt x="1420" y="531"/>
                      <a:pt x="1252" y="170"/>
                      <a:pt x="925" y="51"/>
                    </a:cubicBezTo>
                    <a:cubicBezTo>
                      <a:pt x="854" y="26"/>
                      <a:pt x="781" y="13"/>
                      <a:pt x="710" y="13"/>
                    </a:cubicBezTo>
                    <a:cubicBezTo>
                      <a:pt x="453" y="13"/>
                      <a:pt x="212" y="172"/>
                      <a:pt x="119" y="427"/>
                    </a:cubicBezTo>
                  </a:path>
                </a:pathLst>
              </a:custGeom>
              <a:solidFill>
                <a:srgbClr val="785448"/>
              </a:solidFill>
              <a:ln>
                <a:noFill/>
              </a:ln>
            </p:spPr>
            <p:txBody>
              <a:bodyPr lIns="91412" tIns="45706" rIns="91412" bIns="45706"/>
              <a:lstStyle/>
              <a:p>
                <a:pPr defTabSz="950807">
                  <a:defRPr/>
                </a:pPr>
                <a:endParaRPr lang="en-AU" sz="2400" kern="0" dirty="0">
                  <a:solidFill>
                    <a:sysClr val="windowText" lastClr="000000"/>
                  </a:solidFill>
                  <a:latin typeface="#9Slide05 SVNCookie" panose="020B0606040200020203" pitchFamily="34" charset="0"/>
                  <a:ea typeface="微软雅黑" panose="020B0503020204020204" pitchFamily="34" charset="-122"/>
                </a:endParaRPr>
              </a:p>
            </p:txBody>
          </p:sp>
          <p:sp>
            <p:nvSpPr>
              <p:cNvPr id="25" name="Freeform 25">
                <a:extLst>
                  <a:ext uri="{FF2B5EF4-FFF2-40B4-BE49-F238E27FC236}">
                    <a16:creationId xmlns:a16="http://schemas.microsoft.com/office/drawing/2014/main" id="{2903BEE9-41A3-432B-A2C3-F648D779AE54}"/>
                  </a:ext>
                </a:extLst>
              </p:cNvPr>
              <p:cNvSpPr>
                <a:spLocks noEditPoints="1"/>
              </p:cNvSpPr>
              <p:nvPr/>
            </p:nvSpPr>
            <p:spPr bwMode="auto">
              <a:xfrm>
                <a:off x="851858" y="2470335"/>
                <a:ext cx="2239194" cy="2239538"/>
              </a:xfrm>
              <a:custGeom>
                <a:avLst/>
                <a:gdLst>
                  <a:gd name="T0" fmla="*/ 346 w 1186"/>
                  <a:gd name="T1" fmla="*/ 94 h 1186"/>
                  <a:gd name="T2" fmla="*/ 603 w 1186"/>
                  <a:gd name="T3" fmla="*/ 33 h 1186"/>
                  <a:gd name="T4" fmla="*/ 798 w 1186"/>
                  <a:gd name="T5" fmla="*/ 67 h 1186"/>
                  <a:gd name="T6" fmla="*/ 1173 w 1186"/>
                  <a:gd name="T7" fmla="*/ 602 h 1186"/>
                  <a:gd name="T8" fmla="*/ 1138 w 1186"/>
                  <a:gd name="T9" fmla="*/ 797 h 1186"/>
                  <a:gd name="T10" fmla="*/ 859 w 1186"/>
                  <a:gd name="T11" fmla="*/ 1111 h 1186"/>
                  <a:gd name="T12" fmla="*/ 601 w 1186"/>
                  <a:gd name="T13" fmla="*/ 1173 h 1186"/>
                  <a:gd name="T14" fmla="*/ 601 w 1186"/>
                  <a:gd name="T15" fmla="*/ 1173 h 1186"/>
                  <a:gd name="T16" fmla="*/ 406 w 1186"/>
                  <a:gd name="T17" fmla="*/ 1139 h 1186"/>
                  <a:gd name="T18" fmla="*/ 265 w 1186"/>
                  <a:gd name="T19" fmla="*/ 1063 h 1186"/>
                  <a:gd name="T20" fmla="*/ 265 w 1186"/>
                  <a:gd name="T21" fmla="*/ 1063 h 1186"/>
                  <a:gd name="T22" fmla="*/ 79 w 1186"/>
                  <a:gd name="T23" fmla="*/ 831 h 1186"/>
                  <a:gd name="T24" fmla="*/ 31 w 1186"/>
                  <a:gd name="T25" fmla="*/ 604 h 1186"/>
                  <a:gd name="T26" fmla="*/ 66 w 1186"/>
                  <a:gd name="T27" fmla="*/ 409 h 1186"/>
                  <a:gd name="T28" fmla="*/ 346 w 1186"/>
                  <a:gd name="T29" fmla="*/ 94 h 1186"/>
                  <a:gd name="T30" fmla="*/ 593 w 1186"/>
                  <a:gd name="T31" fmla="*/ 0 h 1186"/>
                  <a:gd name="T32" fmla="*/ 36 w 1186"/>
                  <a:gd name="T33" fmla="*/ 390 h 1186"/>
                  <a:gd name="T34" fmla="*/ 0 w 1186"/>
                  <a:gd name="T35" fmla="*/ 593 h 1186"/>
                  <a:gd name="T36" fmla="*/ 390 w 1186"/>
                  <a:gd name="T37" fmla="*/ 1150 h 1186"/>
                  <a:gd name="T38" fmla="*/ 593 w 1186"/>
                  <a:gd name="T39" fmla="*/ 1186 h 1186"/>
                  <a:gd name="T40" fmla="*/ 1150 w 1186"/>
                  <a:gd name="T41" fmla="*/ 796 h 1186"/>
                  <a:gd name="T42" fmla="*/ 1186 w 1186"/>
                  <a:gd name="T43" fmla="*/ 593 h 1186"/>
                  <a:gd name="T44" fmla="*/ 796 w 1186"/>
                  <a:gd name="T45" fmla="*/ 36 h 1186"/>
                  <a:gd name="T46" fmla="*/ 593 w 1186"/>
                  <a:gd name="T47" fmla="*/ 0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86" h="1186">
                    <a:moveTo>
                      <a:pt x="346" y="94"/>
                    </a:moveTo>
                    <a:cubicBezTo>
                      <a:pt x="425" y="55"/>
                      <a:pt x="513" y="33"/>
                      <a:pt x="603" y="33"/>
                    </a:cubicBezTo>
                    <a:cubicBezTo>
                      <a:pt x="668" y="33"/>
                      <a:pt x="734" y="44"/>
                      <a:pt x="798" y="67"/>
                    </a:cubicBezTo>
                    <a:cubicBezTo>
                      <a:pt x="1029" y="152"/>
                      <a:pt x="1173" y="370"/>
                      <a:pt x="1173" y="602"/>
                    </a:cubicBezTo>
                    <a:cubicBezTo>
                      <a:pt x="1173" y="667"/>
                      <a:pt x="1162" y="733"/>
                      <a:pt x="1138" y="797"/>
                    </a:cubicBezTo>
                    <a:cubicBezTo>
                      <a:pt x="1087" y="939"/>
                      <a:pt x="984" y="1048"/>
                      <a:pt x="859" y="1111"/>
                    </a:cubicBezTo>
                    <a:cubicBezTo>
                      <a:pt x="780" y="1151"/>
                      <a:pt x="691" y="1173"/>
                      <a:pt x="601" y="1173"/>
                    </a:cubicBezTo>
                    <a:cubicBezTo>
                      <a:pt x="601" y="1173"/>
                      <a:pt x="601" y="1173"/>
                      <a:pt x="601" y="1173"/>
                    </a:cubicBezTo>
                    <a:cubicBezTo>
                      <a:pt x="536" y="1173"/>
                      <a:pt x="470" y="1162"/>
                      <a:pt x="406" y="1139"/>
                    </a:cubicBezTo>
                    <a:cubicBezTo>
                      <a:pt x="354" y="1120"/>
                      <a:pt x="307" y="1094"/>
                      <a:pt x="265" y="1063"/>
                    </a:cubicBezTo>
                    <a:cubicBezTo>
                      <a:pt x="265" y="1063"/>
                      <a:pt x="265" y="1063"/>
                      <a:pt x="265" y="1063"/>
                    </a:cubicBezTo>
                    <a:cubicBezTo>
                      <a:pt x="182" y="1003"/>
                      <a:pt x="119" y="922"/>
                      <a:pt x="79" y="831"/>
                    </a:cubicBezTo>
                    <a:cubicBezTo>
                      <a:pt x="48" y="760"/>
                      <a:pt x="31" y="683"/>
                      <a:pt x="31" y="604"/>
                    </a:cubicBezTo>
                    <a:cubicBezTo>
                      <a:pt x="31" y="539"/>
                      <a:pt x="42" y="473"/>
                      <a:pt x="66" y="409"/>
                    </a:cubicBezTo>
                    <a:cubicBezTo>
                      <a:pt x="118" y="266"/>
                      <a:pt x="221" y="157"/>
                      <a:pt x="346" y="94"/>
                    </a:cubicBezTo>
                    <a:moveTo>
                      <a:pt x="593" y="0"/>
                    </a:moveTo>
                    <a:cubicBezTo>
                      <a:pt x="351" y="0"/>
                      <a:pt x="124" y="149"/>
                      <a:pt x="36" y="390"/>
                    </a:cubicBezTo>
                    <a:cubicBezTo>
                      <a:pt x="12" y="457"/>
                      <a:pt x="0" y="525"/>
                      <a:pt x="0" y="593"/>
                    </a:cubicBezTo>
                    <a:cubicBezTo>
                      <a:pt x="0" y="835"/>
                      <a:pt x="150" y="1062"/>
                      <a:pt x="390" y="1150"/>
                    </a:cubicBezTo>
                    <a:cubicBezTo>
                      <a:pt x="457" y="1174"/>
                      <a:pt x="526" y="1186"/>
                      <a:pt x="593" y="1186"/>
                    </a:cubicBezTo>
                    <a:cubicBezTo>
                      <a:pt x="835" y="1186"/>
                      <a:pt x="1062" y="1036"/>
                      <a:pt x="1150" y="796"/>
                    </a:cubicBezTo>
                    <a:cubicBezTo>
                      <a:pt x="1174" y="729"/>
                      <a:pt x="1186" y="660"/>
                      <a:pt x="1186" y="593"/>
                    </a:cubicBezTo>
                    <a:cubicBezTo>
                      <a:pt x="1186" y="351"/>
                      <a:pt x="1036" y="123"/>
                      <a:pt x="796" y="36"/>
                    </a:cubicBezTo>
                    <a:cubicBezTo>
                      <a:pt x="729" y="11"/>
                      <a:pt x="660" y="0"/>
                      <a:pt x="593" y="0"/>
                    </a:cubicBezTo>
                  </a:path>
                </a:pathLst>
              </a:custGeom>
              <a:solidFill>
                <a:srgbClr val="FFFFFF">
                  <a:alpha val="20000"/>
                </a:srgbClr>
              </a:solidFill>
              <a:ln>
                <a:noFill/>
              </a:ln>
            </p:spPr>
            <p:txBody>
              <a:bodyPr lIns="91412" tIns="45706" rIns="91412" bIns="45706"/>
              <a:lstStyle/>
              <a:p>
                <a:pPr defTabSz="950807">
                  <a:defRPr/>
                </a:pPr>
                <a:endParaRPr lang="en-AU" sz="2400" kern="0" dirty="0">
                  <a:solidFill>
                    <a:sysClr val="windowText" lastClr="000000"/>
                  </a:solidFill>
                  <a:latin typeface="#9Slide05 SVNCookie" panose="020B0606040200020203" pitchFamily="34" charset="0"/>
                  <a:ea typeface="微软雅黑" panose="020B0503020204020204" pitchFamily="34" charset="-122"/>
                </a:endParaRPr>
              </a:p>
            </p:txBody>
          </p:sp>
        </p:grpSp>
      </p:grpSp>
      <p:sp>
        <p:nvSpPr>
          <p:cNvPr id="27" name="TextBox 26">
            <a:extLst>
              <a:ext uri="{FF2B5EF4-FFF2-40B4-BE49-F238E27FC236}">
                <a16:creationId xmlns:a16="http://schemas.microsoft.com/office/drawing/2014/main" id="{2988571C-AD88-46C3-83B6-A5C5F9D780D1}"/>
              </a:ext>
            </a:extLst>
          </p:cNvPr>
          <p:cNvSpPr txBox="1"/>
          <p:nvPr/>
        </p:nvSpPr>
        <p:spPr>
          <a:xfrm>
            <a:off x="5913843" y="1905506"/>
            <a:ext cx="5587434" cy="3046988"/>
          </a:xfrm>
          <a:prstGeom prst="rect">
            <a:avLst/>
          </a:prstGeom>
          <a:noFill/>
        </p:spPr>
        <p:txBody>
          <a:bodyPr wrap="square">
            <a:spAutoFit/>
          </a:bodyPr>
          <a:lstStyle/>
          <a:p>
            <a:pPr algn="ctr"/>
            <a:r>
              <a:rPr lang="en-US" sz="9600" b="1" dirty="0" err="1">
                <a:latin typeface="#9Slide05 SVNCookie" panose="020B0606040200020203" pitchFamily="34" charset="0"/>
                <a:cs typeface="#9Slide03 Arima Madurai Black" panose="00000A00000000000000" pitchFamily="2" charset="0"/>
              </a:rPr>
              <a:t>Vòng</a:t>
            </a:r>
            <a:r>
              <a:rPr lang="en-US" sz="9600" b="1" dirty="0">
                <a:latin typeface="#9Slide05 SVNCookie" panose="020B0606040200020203" pitchFamily="34" charset="0"/>
                <a:cs typeface="#9Slide03 Arima Madurai Black" panose="00000A00000000000000" pitchFamily="2" charset="0"/>
              </a:rPr>
              <a:t> 2: Ai </a:t>
            </a:r>
            <a:r>
              <a:rPr lang="en-US" sz="9600" b="1" dirty="0" err="1">
                <a:latin typeface="#9Slide05 SVNCookie" panose="020B0606040200020203" pitchFamily="34" charset="0"/>
                <a:cs typeface="#9Slide03 Arima Madurai Black" panose="00000A00000000000000" pitchFamily="2" charset="0"/>
              </a:rPr>
              <a:t>nhanh</a:t>
            </a:r>
            <a:r>
              <a:rPr lang="en-US" sz="9600" b="1" dirty="0">
                <a:latin typeface="#9Slide05 SVNCookie" panose="020B0606040200020203" pitchFamily="34" charset="0"/>
                <a:cs typeface="#9Slide03 Arima Madurai Black" panose="00000A00000000000000" pitchFamily="2" charset="0"/>
              </a:rPr>
              <a:t> </a:t>
            </a:r>
            <a:r>
              <a:rPr lang="en-US" sz="9600" b="1" dirty="0" err="1">
                <a:latin typeface="#9Slide05 SVNCookie" panose="020B0606040200020203" pitchFamily="34" charset="0"/>
                <a:cs typeface="#9Slide03 Arima Madurai Black" panose="00000A00000000000000" pitchFamily="2" charset="0"/>
              </a:rPr>
              <a:t>hơn</a:t>
            </a:r>
            <a:r>
              <a:rPr lang="en-US" sz="9600" b="1" dirty="0">
                <a:latin typeface="#9Slide05 SVNCookie" panose="020B0606040200020203" pitchFamily="34" charset="0"/>
                <a:cs typeface="#9Slide03 Arima Madurai Black" panose="00000A00000000000000" pitchFamily="2" charset="0"/>
              </a:rPr>
              <a:t>?</a:t>
            </a:r>
          </a:p>
        </p:txBody>
      </p:sp>
    </p:spTree>
    <p:extLst>
      <p:ext uri="{BB962C8B-B14F-4D97-AF65-F5344CB8AC3E}">
        <p14:creationId xmlns:p14="http://schemas.microsoft.com/office/powerpoint/2010/main" val="30409038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1000"/>
                                        <p:tgtEl>
                                          <p:spTgt spid="2"/>
                                        </p:tgtEl>
                                      </p:cBhvr>
                                    </p:animEffect>
                                  </p:childTnLst>
                                </p:cTn>
                              </p:par>
                            </p:childTnLst>
                          </p:cTn>
                        </p:par>
                        <p:par>
                          <p:cTn id="17" fill="hold">
                            <p:stCondLst>
                              <p:cond delay="2000"/>
                            </p:stCondLst>
                            <p:childTnLst>
                              <p:par>
                                <p:cTn id="18" presetID="22" presetClass="entr" presetSubtype="8"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1000"/>
                                        <p:tgtEl>
                                          <p:spTgt spid="6"/>
                                        </p:tgtEl>
                                      </p:cBhvr>
                                    </p:animEffect>
                                  </p:childTnLst>
                                </p:cTn>
                              </p:par>
                            </p:childTnLst>
                          </p:cTn>
                        </p:par>
                        <p:par>
                          <p:cTn id="21" fill="hold">
                            <p:stCondLst>
                              <p:cond delay="3000"/>
                            </p:stCondLst>
                            <p:childTnLst>
                              <p:par>
                                <p:cTn id="22" presetID="22" presetClass="entr" presetSubtype="8"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1000"/>
                                        <p:tgtEl>
                                          <p:spTgt spid="10"/>
                                        </p:tgtEl>
                                      </p:cBhvr>
                                    </p:animEffect>
                                  </p:childTnLst>
                                </p:cTn>
                              </p:par>
                            </p:childTnLst>
                          </p:cTn>
                        </p:par>
                        <p:par>
                          <p:cTn id="25" fill="hold">
                            <p:stCondLst>
                              <p:cond delay="4000"/>
                            </p:stCondLst>
                            <p:childTnLst>
                              <p:par>
                                <p:cTn id="26" presetID="22" presetClass="entr" presetSubtype="8"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95D5BF-3F7F-4B28-BF07-35410623F4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73" t="6094" r="3555" b="6271"/>
          <a:stretch/>
        </p:blipFill>
        <p:spPr bwMode="auto">
          <a:xfrm>
            <a:off x="0" y="-1"/>
            <a:ext cx="12192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1E2D69CC-01C0-4268-9E12-D898B0F79401}"/>
              </a:ext>
            </a:extLst>
          </p:cNvPr>
          <p:cNvSpPr txBox="1"/>
          <p:nvPr/>
        </p:nvSpPr>
        <p:spPr>
          <a:xfrm>
            <a:off x="3088168" y="580691"/>
            <a:ext cx="8204200" cy="1754326"/>
          </a:xfrm>
          <a:prstGeom prst="rect">
            <a:avLst/>
          </a:prstGeom>
          <a:noFill/>
        </p:spPr>
        <p:txBody>
          <a:bodyPr wrap="square">
            <a:spAutoFit/>
          </a:bodyPr>
          <a:lstStyle/>
          <a:p>
            <a:pPr lvl="0" algn="just">
              <a:spcAft>
                <a:spcPts val="1000"/>
              </a:spcAft>
            </a:pPr>
            <a:r>
              <a:rPr lang="en-US" sz="5400" dirty="0" err="1">
                <a:solidFill>
                  <a:srgbClr val="000000"/>
                </a:solidFill>
                <a:latin typeface="#9Slide05 SVNCookie" panose="020B0606040200020203" pitchFamily="34" charset="0"/>
                <a:ea typeface="Calibri"/>
                <a:cs typeface="Times New Roman" pitchFamily="18" charset="0"/>
              </a:rPr>
              <a:t>Tìm</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và</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giải</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nghĩa</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các</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thành</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ngữ</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thuộc</a:t>
            </a:r>
            <a:r>
              <a:rPr lang="en-US" sz="5400" dirty="0">
                <a:solidFill>
                  <a:srgbClr val="000000"/>
                </a:solidFill>
                <a:latin typeface="#9Slide05 SVNCookie" panose="020B0606040200020203" pitchFamily="34" charset="0"/>
                <a:ea typeface="Calibri"/>
                <a:cs typeface="Times New Roman" pitchFamily="18" charset="0"/>
              </a:rPr>
              <a:t> 2 </a:t>
            </a:r>
            <a:r>
              <a:rPr lang="en-US" sz="5400" dirty="0" err="1">
                <a:solidFill>
                  <a:srgbClr val="000000"/>
                </a:solidFill>
                <a:latin typeface="#9Slide05 SVNCookie" panose="020B0606040200020203" pitchFamily="34" charset="0"/>
                <a:ea typeface="Calibri"/>
                <a:cs typeface="Times New Roman" pitchFamily="18" charset="0"/>
              </a:rPr>
              <a:t>kiểu</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theo</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mẫu</a:t>
            </a:r>
            <a:r>
              <a:rPr lang="en-US" sz="5400" dirty="0">
                <a:solidFill>
                  <a:srgbClr val="000000"/>
                </a:solidFill>
                <a:latin typeface="#9Slide05 SVNCookie" panose="020B0606040200020203" pitchFamily="34" charset="0"/>
                <a:ea typeface="Calibri"/>
                <a:cs typeface="Times New Roman" pitchFamily="18" charset="0"/>
              </a:rPr>
              <a:t> ở </a:t>
            </a:r>
            <a:r>
              <a:rPr lang="en-US" sz="5400" dirty="0" err="1">
                <a:solidFill>
                  <a:srgbClr val="000000"/>
                </a:solidFill>
                <a:latin typeface="#9Slide05 SVNCookie" panose="020B0606040200020203" pitchFamily="34" charset="0"/>
                <a:ea typeface="Calibri"/>
                <a:cs typeface="Times New Roman" pitchFamily="18" charset="0"/>
              </a:rPr>
              <a:t>bảng</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trong</a:t>
            </a:r>
            <a:r>
              <a:rPr lang="en-US" sz="5400" dirty="0">
                <a:solidFill>
                  <a:srgbClr val="000000"/>
                </a:solidFill>
                <a:latin typeface="#9Slide05 SVNCookie" panose="020B0606040200020203" pitchFamily="34" charset="0"/>
                <a:ea typeface="Calibri"/>
                <a:cs typeface="Times New Roman" pitchFamily="18" charset="0"/>
              </a:rPr>
              <a:t> 5’</a:t>
            </a:r>
          </a:p>
        </p:txBody>
      </p:sp>
      <p:sp>
        <p:nvSpPr>
          <p:cNvPr id="7" name="TextBox 6">
            <a:extLst>
              <a:ext uri="{FF2B5EF4-FFF2-40B4-BE49-F238E27FC236}">
                <a16:creationId xmlns:a16="http://schemas.microsoft.com/office/drawing/2014/main" id="{EC49EC69-1CFC-4796-A39C-D215422C57D1}"/>
              </a:ext>
            </a:extLst>
          </p:cNvPr>
          <p:cNvSpPr txBox="1"/>
          <p:nvPr/>
        </p:nvSpPr>
        <p:spPr>
          <a:xfrm>
            <a:off x="903602" y="4069755"/>
            <a:ext cx="8379546" cy="1754326"/>
          </a:xfrm>
          <a:prstGeom prst="rect">
            <a:avLst/>
          </a:prstGeom>
          <a:noFill/>
        </p:spPr>
        <p:txBody>
          <a:bodyPr wrap="square">
            <a:spAutoFit/>
          </a:bodyPr>
          <a:lstStyle/>
          <a:p>
            <a:pPr algn="just">
              <a:spcAft>
                <a:spcPts val="1000"/>
              </a:spcAft>
            </a:pPr>
            <a:r>
              <a:rPr lang="en-US" sz="5400" dirty="0" err="1">
                <a:solidFill>
                  <a:srgbClr val="000000"/>
                </a:solidFill>
                <a:latin typeface="#9Slide05 SVNCookie" panose="020B0606040200020203" pitchFamily="34" charset="0"/>
                <a:ea typeface="Calibri"/>
                <a:cs typeface="Times New Roman" pitchFamily="18" charset="0"/>
              </a:rPr>
              <a:t>Đúng</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thành</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ngữ</a:t>
            </a:r>
            <a:r>
              <a:rPr lang="en-US" sz="5400" dirty="0">
                <a:solidFill>
                  <a:srgbClr val="000000"/>
                </a:solidFill>
                <a:latin typeface="#9Slide05 SVNCookie" panose="020B0606040200020203" pitchFamily="34" charset="0"/>
                <a:ea typeface="Calibri"/>
                <a:cs typeface="Times New Roman" pitchFamily="18" charset="0"/>
              </a:rPr>
              <a:t> + 1đ; </a:t>
            </a:r>
            <a:r>
              <a:rPr lang="en-US" sz="5400" dirty="0" err="1">
                <a:solidFill>
                  <a:srgbClr val="000000"/>
                </a:solidFill>
                <a:latin typeface="#9Slide05 SVNCookie" panose="020B0606040200020203" pitchFamily="34" charset="0"/>
                <a:ea typeface="Calibri"/>
                <a:cs typeface="Times New Roman" pitchFamily="18" charset="0"/>
              </a:rPr>
              <a:t>Giải</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thích</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đúng</a:t>
            </a:r>
            <a:r>
              <a:rPr lang="en-US" sz="5400" dirty="0">
                <a:solidFill>
                  <a:srgbClr val="000000"/>
                </a:solidFill>
                <a:latin typeface="#9Slide05 SVNCookie" panose="020B0606040200020203" pitchFamily="34" charset="0"/>
                <a:ea typeface="Calibri"/>
                <a:cs typeface="Times New Roman" pitchFamily="18" charset="0"/>
              </a:rPr>
              <a:t> + 1đ (</a:t>
            </a:r>
            <a:r>
              <a:rPr lang="en-US" sz="5400" dirty="0" err="1">
                <a:solidFill>
                  <a:srgbClr val="000000"/>
                </a:solidFill>
                <a:latin typeface="#9Slide05 SVNCookie" panose="020B0606040200020203" pitchFamily="34" charset="0"/>
                <a:ea typeface="Calibri"/>
                <a:cs typeface="Times New Roman" pitchFamily="18" charset="0"/>
              </a:rPr>
              <a:t>Không</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dùng</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thành</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ngữ</a:t>
            </a:r>
            <a:r>
              <a:rPr lang="en-US" sz="5400" dirty="0">
                <a:solidFill>
                  <a:srgbClr val="000000"/>
                </a:solidFill>
                <a:latin typeface="#9Slide05 SVNCookie" panose="020B0606040200020203" pitchFamily="34" charset="0"/>
                <a:ea typeface="Calibri"/>
                <a:cs typeface="Times New Roman" pitchFamily="18" charset="0"/>
              </a:rPr>
              <a:t> ở </a:t>
            </a:r>
            <a:r>
              <a:rPr lang="en-US" sz="5400" dirty="0" err="1">
                <a:solidFill>
                  <a:srgbClr val="000000"/>
                </a:solidFill>
                <a:latin typeface="#9Slide05 SVNCookie" panose="020B0606040200020203" pitchFamily="34" charset="0"/>
                <a:ea typeface="Calibri"/>
                <a:cs typeface="Times New Roman" pitchFamily="18" charset="0"/>
              </a:rPr>
              <a:t>vòng</a:t>
            </a:r>
            <a:r>
              <a:rPr lang="en-US" sz="5400" dirty="0">
                <a:solidFill>
                  <a:srgbClr val="000000"/>
                </a:solidFill>
                <a:latin typeface="#9Slide05 SVNCookie" panose="020B0606040200020203" pitchFamily="34" charset="0"/>
                <a:ea typeface="Calibri"/>
                <a:cs typeface="Times New Roman" pitchFamily="18" charset="0"/>
              </a:rPr>
              <a:t> 1</a:t>
            </a:r>
            <a:r>
              <a:rPr lang="en-US" sz="5400" dirty="0">
                <a:solidFill>
                  <a:prstClr val="black"/>
                </a:solidFill>
                <a:latin typeface="#9Slide05 SVNCookie" panose="020B0606040200020203" pitchFamily="34" charset="0"/>
                <a:ea typeface="Calibri"/>
                <a:cs typeface="Times New Roman" pitchFamily="18" charset="0"/>
              </a:rPr>
              <a:t>)</a:t>
            </a:r>
          </a:p>
        </p:txBody>
      </p:sp>
    </p:spTree>
    <p:extLst>
      <p:ext uri="{BB962C8B-B14F-4D97-AF65-F5344CB8AC3E}">
        <p14:creationId xmlns:p14="http://schemas.microsoft.com/office/powerpoint/2010/main" val="344431246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74A848-B09A-6CCA-DF97-354210DE6FFF}"/>
              </a:ext>
            </a:extLst>
          </p:cNvPr>
          <p:cNvPicPr>
            <a:picLocks noChangeAspect="1"/>
          </p:cNvPicPr>
          <p:nvPr/>
        </p:nvPicPr>
        <p:blipFill>
          <a:blip r:embed="rId3"/>
          <a:stretch>
            <a:fillRect/>
          </a:stretch>
        </p:blipFill>
        <p:spPr>
          <a:xfrm>
            <a:off x="0" y="0"/>
            <a:ext cx="12192000" cy="6858000"/>
          </a:xfrm>
          <a:prstGeom prst="rect">
            <a:avLst/>
          </a:prstGeom>
        </p:spPr>
      </p:pic>
      <p:graphicFrame>
        <p:nvGraphicFramePr>
          <p:cNvPr id="4" name="Table 5">
            <a:extLst>
              <a:ext uri="{FF2B5EF4-FFF2-40B4-BE49-F238E27FC236}">
                <a16:creationId xmlns:a16="http://schemas.microsoft.com/office/drawing/2014/main" id="{58505EED-AE56-1827-BE6D-0DDE1019C1A3}"/>
              </a:ext>
            </a:extLst>
          </p:cNvPr>
          <p:cNvGraphicFramePr>
            <a:graphicFrameLocks noGrp="1"/>
          </p:cNvGraphicFramePr>
          <p:nvPr>
            <p:extLst>
              <p:ext uri="{D42A27DB-BD31-4B8C-83A1-F6EECF244321}">
                <p14:modId xmlns:p14="http://schemas.microsoft.com/office/powerpoint/2010/main" val="698883746"/>
              </p:ext>
            </p:extLst>
          </p:nvPr>
        </p:nvGraphicFramePr>
        <p:xfrm>
          <a:off x="139404" y="156139"/>
          <a:ext cx="11886020" cy="6521108"/>
        </p:xfrm>
        <a:graphic>
          <a:graphicData uri="http://schemas.openxmlformats.org/drawingml/2006/table">
            <a:tbl>
              <a:tblPr firstRow="1" bandRow="1">
                <a:tableStyleId>{5C22544A-7EE6-4342-B048-85BDC9FD1C3A}</a:tableStyleId>
              </a:tblPr>
              <a:tblGrid>
                <a:gridCol w="1753191">
                  <a:extLst>
                    <a:ext uri="{9D8B030D-6E8A-4147-A177-3AD203B41FA5}">
                      <a16:colId xmlns:a16="http://schemas.microsoft.com/office/drawing/2014/main" val="3344794467"/>
                    </a:ext>
                  </a:extLst>
                </a:gridCol>
                <a:gridCol w="4189819">
                  <a:extLst>
                    <a:ext uri="{9D8B030D-6E8A-4147-A177-3AD203B41FA5}">
                      <a16:colId xmlns:a16="http://schemas.microsoft.com/office/drawing/2014/main" val="764503001"/>
                    </a:ext>
                  </a:extLst>
                </a:gridCol>
                <a:gridCol w="1753781">
                  <a:extLst>
                    <a:ext uri="{9D8B030D-6E8A-4147-A177-3AD203B41FA5}">
                      <a16:colId xmlns:a16="http://schemas.microsoft.com/office/drawing/2014/main" val="3961303183"/>
                    </a:ext>
                  </a:extLst>
                </a:gridCol>
                <a:gridCol w="4189229">
                  <a:extLst>
                    <a:ext uri="{9D8B030D-6E8A-4147-A177-3AD203B41FA5}">
                      <a16:colId xmlns:a16="http://schemas.microsoft.com/office/drawing/2014/main" val="2055522093"/>
                    </a:ext>
                  </a:extLst>
                </a:gridCol>
              </a:tblGrid>
              <a:tr h="665967">
                <a:tc gridSpan="2">
                  <a:txBody>
                    <a:bodyPr/>
                    <a:lstStyle/>
                    <a:p>
                      <a:pPr algn="ctr"/>
                      <a:r>
                        <a:rPr lang="en-US" sz="2400" dirty="0" err="1">
                          <a:solidFill>
                            <a:srgbClr val="FF0000"/>
                          </a:solidFill>
                          <a:latin typeface="#9Slide03 Ample" panose="02000000000000000000" pitchFamily="2" charset="0"/>
                        </a:rPr>
                        <a:t>Gồm</a:t>
                      </a:r>
                      <a:r>
                        <a:rPr lang="en-US" sz="2400" dirty="0">
                          <a:solidFill>
                            <a:srgbClr val="FF0000"/>
                          </a:solidFill>
                          <a:latin typeface="#9Slide03 Ample" panose="02000000000000000000" pitchFamily="2" charset="0"/>
                        </a:rPr>
                        <a:t> 2 </a:t>
                      </a:r>
                      <a:r>
                        <a:rPr lang="en-US" sz="2400" dirty="0" err="1">
                          <a:solidFill>
                            <a:srgbClr val="FF0000"/>
                          </a:solidFill>
                          <a:latin typeface="#9Slide03 Ample" panose="02000000000000000000" pitchFamily="2" charset="0"/>
                        </a:rPr>
                        <a:t>vế</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có</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quan</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hệ</a:t>
                      </a:r>
                      <a:r>
                        <a:rPr lang="en-US" sz="2400" dirty="0">
                          <a:solidFill>
                            <a:srgbClr val="FF0000"/>
                          </a:solidFill>
                          <a:latin typeface="#9Slide03 Ample" panose="02000000000000000000" pitchFamily="2" charset="0"/>
                        </a:rPr>
                        <a:t> so </a:t>
                      </a:r>
                      <a:r>
                        <a:rPr lang="en-US" sz="2400" dirty="0" err="1">
                          <a:solidFill>
                            <a:srgbClr val="FF0000"/>
                          </a:solidFill>
                          <a:latin typeface="#9Slide03 Ample" panose="02000000000000000000" pitchFamily="2" charset="0"/>
                        </a:rPr>
                        <a:t>sánh</a:t>
                      </a:r>
                      <a:endParaRPr lang="en-US" sz="2400" dirty="0">
                        <a:solidFill>
                          <a:srgbClr val="FF0000"/>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gridSpan="2">
                  <a:txBody>
                    <a:bodyPr/>
                    <a:lstStyle/>
                    <a:p>
                      <a:pPr algn="ctr"/>
                      <a:r>
                        <a:rPr lang="en-US" sz="2400" dirty="0" err="1">
                          <a:solidFill>
                            <a:srgbClr val="FF0000"/>
                          </a:solidFill>
                          <a:latin typeface="#9Slide03 Ample" panose="02000000000000000000" pitchFamily="2" charset="0"/>
                        </a:rPr>
                        <a:t>Gồm</a:t>
                      </a:r>
                      <a:r>
                        <a:rPr lang="en-US" sz="2400" dirty="0">
                          <a:solidFill>
                            <a:srgbClr val="FF0000"/>
                          </a:solidFill>
                          <a:latin typeface="#9Slide03 Ample" panose="02000000000000000000" pitchFamily="2" charset="0"/>
                        </a:rPr>
                        <a:t> 2 </a:t>
                      </a:r>
                      <a:r>
                        <a:rPr lang="en-US" sz="2400" dirty="0" err="1">
                          <a:solidFill>
                            <a:srgbClr val="FF0000"/>
                          </a:solidFill>
                          <a:latin typeface="#9Slide03 Ample" panose="02000000000000000000" pitchFamily="2" charset="0"/>
                        </a:rPr>
                        <a:t>vế</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tương</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ứng</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nhau</a:t>
                      </a:r>
                      <a:endParaRPr lang="en-US" sz="2400" dirty="0">
                        <a:solidFill>
                          <a:srgbClr val="FF0000"/>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val="3629046606"/>
                  </a:ext>
                </a:extLst>
              </a:tr>
              <a:tr h="600566">
                <a:tc>
                  <a:txBody>
                    <a:bodyPr/>
                    <a:lstStyle/>
                    <a:p>
                      <a:pPr algn="ctr"/>
                      <a:r>
                        <a:rPr lang="en-US" sz="2400" dirty="0">
                          <a:solidFill>
                            <a:srgbClr val="0070C0"/>
                          </a:solidFill>
                          <a:latin typeface="#9Slide03 Ample" panose="02000000000000000000" pitchFamily="2" charset="0"/>
                        </a:rPr>
                        <a:t>Thành </a:t>
                      </a:r>
                      <a:r>
                        <a:rPr lang="en-US" sz="2400" dirty="0" err="1">
                          <a:solidFill>
                            <a:srgbClr val="0070C0"/>
                          </a:solidFill>
                          <a:latin typeface="#9Slide03 Ample" panose="02000000000000000000" pitchFamily="2" charset="0"/>
                        </a:rPr>
                        <a:t>ngữ</a:t>
                      </a:r>
                      <a:endParaRPr lang="en-US" sz="2400" dirty="0">
                        <a:solidFill>
                          <a:srgbClr val="0070C0"/>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dirty="0" err="1">
                          <a:solidFill>
                            <a:srgbClr val="0070C0"/>
                          </a:solidFill>
                          <a:latin typeface="#9Slide03 Ample" panose="02000000000000000000" pitchFamily="2" charset="0"/>
                        </a:rPr>
                        <a:t>Nghĩa</a:t>
                      </a:r>
                      <a:endParaRPr lang="en-US" sz="2400" dirty="0">
                        <a:solidFill>
                          <a:srgbClr val="0070C0"/>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dirty="0">
                          <a:solidFill>
                            <a:srgbClr val="0070C0"/>
                          </a:solidFill>
                          <a:latin typeface="#9Slide03 Ample" panose="02000000000000000000" pitchFamily="2" charset="0"/>
                        </a:rPr>
                        <a:t>Thành </a:t>
                      </a:r>
                      <a:r>
                        <a:rPr lang="en-US" sz="2400" dirty="0" err="1">
                          <a:solidFill>
                            <a:srgbClr val="0070C0"/>
                          </a:solidFill>
                          <a:latin typeface="#9Slide03 Ample" panose="02000000000000000000" pitchFamily="2" charset="0"/>
                        </a:rPr>
                        <a:t>ngữ</a:t>
                      </a:r>
                      <a:endParaRPr lang="en-US" sz="2400" dirty="0">
                        <a:solidFill>
                          <a:srgbClr val="0070C0"/>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dirty="0" err="1">
                          <a:solidFill>
                            <a:srgbClr val="0070C0"/>
                          </a:solidFill>
                          <a:latin typeface="#9Slide03 Ample" panose="02000000000000000000" pitchFamily="2" charset="0"/>
                        </a:rPr>
                        <a:t>Nghĩa</a:t>
                      </a:r>
                      <a:endParaRPr lang="en-US" sz="2400" dirty="0">
                        <a:solidFill>
                          <a:srgbClr val="0070C0"/>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875740658"/>
                  </a:ext>
                </a:extLst>
              </a:tr>
              <a:tr h="1050915">
                <a:tc>
                  <a:txBody>
                    <a:bodyPr/>
                    <a:lstStyle/>
                    <a:p>
                      <a:pPr algn="just"/>
                      <a:r>
                        <a:rPr lang="en-US" sz="2400" dirty="0" err="1">
                          <a:solidFill>
                            <a:schemeClr val="tx1"/>
                          </a:solidFill>
                          <a:latin typeface="#9Slide03 AmpleSoft" panose="02000000000000000000" pitchFamily="2" charset="0"/>
                        </a:rPr>
                        <a:t>Lớn</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nhanh</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như</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thổi</a:t>
                      </a:r>
                      <a:endParaRPr lang="en-US" sz="2400" dirty="0">
                        <a:solidFill>
                          <a:schemeClr val="tx1"/>
                        </a:solidFill>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400" dirty="0" err="1">
                          <a:solidFill>
                            <a:schemeClr val="tx1"/>
                          </a:solidFill>
                          <a:latin typeface="#9Slide03 AmpleSoft" panose="02000000000000000000" pitchFamily="2" charset="0"/>
                          <a:sym typeface="Wingdings" panose="05000000000000000000" pitchFamily="2" charset="2"/>
                        </a:rPr>
                        <a:t>Người</a:t>
                      </a:r>
                      <a:r>
                        <a:rPr lang="en-US" sz="2400" dirty="0">
                          <a:solidFill>
                            <a:schemeClr val="tx1"/>
                          </a:solidFill>
                          <a:latin typeface="#9Slide03 AmpleSoft" panose="02000000000000000000" pitchFamily="2" charset="0"/>
                          <a:sym typeface="Wingdings" panose="05000000000000000000" pitchFamily="2" charset="2"/>
                        </a:rPr>
                        <a:t>/ </a:t>
                      </a:r>
                      <a:r>
                        <a:rPr lang="en-US" sz="2400" dirty="0" err="1">
                          <a:solidFill>
                            <a:schemeClr val="tx1"/>
                          </a:solidFill>
                          <a:latin typeface="#9Slide03 AmpleSoft" panose="02000000000000000000" pitchFamily="2" charset="0"/>
                          <a:sym typeface="Wingdings" panose="05000000000000000000" pitchFamily="2" charset="2"/>
                        </a:rPr>
                        <a:t>sự</a:t>
                      </a:r>
                      <a:r>
                        <a:rPr lang="en-US" sz="2400" dirty="0">
                          <a:solidFill>
                            <a:schemeClr val="tx1"/>
                          </a:solidFill>
                          <a:latin typeface="#9Slide03 AmpleSoft" panose="02000000000000000000" pitchFamily="2" charset="0"/>
                          <a:sym typeface="Wingdings" panose="05000000000000000000" pitchFamily="2" charset="2"/>
                        </a:rPr>
                        <a:t> </a:t>
                      </a:r>
                      <a:r>
                        <a:rPr lang="en-US" sz="2400" dirty="0" err="1">
                          <a:solidFill>
                            <a:schemeClr val="tx1"/>
                          </a:solidFill>
                          <a:latin typeface="#9Slide03 AmpleSoft" panose="02000000000000000000" pitchFamily="2" charset="0"/>
                          <a:sym typeface="Wingdings" panose="05000000000000000000" pitchFamily="2" charset="2"/>
                        </a:rPr>
                        <a:t>vật</a:t>
                      </a:r>
                      <a:r>
                        <a:rPr lang="en-US" sz="2400" dirty="0">
                          <a:solidFill>
                            <a:schemeClr val="tx1"/>
                          </a:solidFill>
                          <a:latin typeface="#9Slide03 AmpleSoft" panose="02000000000000000000" pitchFamily="2" charset="0"/>
                          <a:sym typeface="Wingdings" panose="05000000000000000000" pitchFamily="2" charset="2"/>
                        </a:rPr>
                        <a:t> </a:t>
                      </a:r>
                      <a:r>
                        <a:rPr lang="en-US" sz="2400" dirty="0" err="1">
                          <a:solidFill>
                            <a:schemeClr val="tx1"/>
                          </a:solidFill>
                          <a:latin typeface="#9Slide03 AmpleSoft" panose="02000000000000000000" pitchFamily="2" charset="0"/>
                          <a:sym typeface="Wingdings" panose="05000000000000000000" pitchFamily="2" charset="2"/>
                        </a:rPr>
                        <a:t>lớn</a:t>
                      </a:r>
                      <a:r>
                        <a:rPr lang="en-US" sz="2400" dirty="0">
                          <a:solidFill>
                            <a:schemeClr val="tx1"/>
                          </a:solidFill>
                          <a:latin typeface="#9Slide03 AmpleSoft" panose="02000000000000000000" pitchFamily="2" charset="0"/>
                          <a:sym typeface="Wingdings" panose="05000000000000000000" pitchFamily="2" charset="2"/>
                        </a:rPr>
                        <a:t> </a:t>
                      </a:r>
                      <a:r>
                        <a:rPr lang="en-US" sz="2400" dirty="0" err="1">
                          <a:solidFill>
                            <a:schemeClr val="tx1"/>
                          </a:solidFill>
                          <a:latin typeface="#9Slide03 AmpleSoft" panose="02000000000000000000" pitchFamily="2" charset="0"/>
                          <a:sym typeface="Wingdings" panose="05000000000000000000" pitchFamily="2" charset="2"/>
                        </a:rPr>
                        <a:t>quá</a:t>
                      </a:r>
                      <a:r>
                        <a:rPr lang="en-US" sz="2400" dirty="0">
                          <a:solidFill>
                            <a:schemeClr val="tx1"/>
                          </a:solidFill>
                          <a:latin typeface="#9Slide03 AmpleSoft" panose="02000000000000000000" pitchFamily="2" charset="0"/>
                          <a:sym typeface="Wingdings" panose="05000000000000000000" pitchFamily="2" charset="2"/>
                        </a:rPr>
                        <a:t> </a:t>
                      </a:r>
                      <a:r>
                        <a:rPr lang="en-US" sz="2400" dirty="0" err="1">
                          <a:solidFill>
                            <a:schemeClr val="tx1"/>
                          </a:solidFill>
                          <a:latin typeface="#9Slide03 AmpleSoft" panose="02000000000000000000" pitchFamily="2" charset="0"/>
                          <a:sym typeface="Wingdings" panose="05000000000000000000" pitchFamily="2" charset="2"/>
                        </a:rPr>
                        <a:t>nhanh</a:t>
                      </a:r>
                      <a:r>
                        <a:rPr lang="en-US" sz="2400" dirty="0">
                          <a:solidFill>
                            <a:schemeClr val="tx1"/>
                          </a:solidFill>
                          <a:latin typeface="#9Slide03 AmpleSoft" panose="02000000000000000000" pitchFamily="2" charset="0"/>
                          <a:sym typeface="Wingdings" panose="05000000000000000000" pitchFamily="2" charset="2"/>
                        </a:rPr>
                        <a:t>, </a:t>
                      </a:r>
                      <a:r>
                        <a:rPr lang="en-US" sz="2400" dirty="0" err="1">
                          <a:solidFill>
                            <a:schemeClr val="tx1"/>
                          </a:solidFill>
                          <a:latin typeface="#9Slide03 AmpleSoft" panose="02000000000000000000" pitchFamily="2" charset="0"/>
                          <a:sym typeface="Wingdings" panose="05000000000000000000" pitchFamily="2" charset="2"/>
                        </a:rPr>
                        <a:t>ngoài</a:t>
                      </a:r>
                      <a:r>
                        <a:rPr lang="en-US" sz="2400" dirty="0">
                          <a:solidFill>
                            <a:schemeClr val="tx1"/>
                          </a:solidFill>
                          <a:latin typeface="#9Slide03 AmpleSoft" panose="02000000000000000000" pitchFamily="2" charset="0"/>
                          <a:sym typeface="Wingdings" panose="05000000000000000000" pitchFamily="2" charset="2"/>
                        </a:rPr>
                        <a:t> </a:t>
                      </a:r>
                      <a:r>
                        <a:rPr lang="en-US" sz="2400" dirty="0" err="1">
                          <a:solidFill>
                            <a:schemeClr val="tx1"/>
                          </a:solidFill>
                          <a:latin typeface="#9Slide03 AmpleSoft" panose="02000000000000000000" pitchFamily="2" charset="0"/>
                          <a:sym typeface="Wingdings" panose="05000000000000000000" pitchFamily="2" charset="2"/>
                        </a:rPr>
                        <a:t>mức</a:t>
                      </a:r>
                      <a:r>
                        <a:rPr lang="en-US" sz="2400" dirty="0">
                          <a:solidFill>
                            <a:schemeClr val="tx1"/>
                          </a:solidFill>
                          <a:latin typeface="#9Slide03 AmpleSoft" panose="02000000000000000000" pitchFamily="2" charset="0"/>
                          <a:sym typeface="Wingdings" panose="05000000000000000000" pitchFamily="2" charset="2"/>
                        </a:rPr>
                        <a:t> </a:t>
                      </a:r>
                      <a:r>
                        <a:rPr lang="en-US" sz="2400" dirty="0" err="1">
                          <a:solidFill>
                            <a:schemeClr val="tx1"/>
                          </a:solidFill>
                          <a:latin typeface="#9Slide03 AmpleSoft" panose="02000000000000000000" pitchFamily="2" charset="0"/>
                          <a:sym typeface="Wingdings" panose="05000000000000000000" pitchFamily="2" charset="2"/>
                        </a:rPr>
                        <a:t>thường</a:t>
                      </a:r>
                      <a:r>
                        <a:rPr lang="en-US" sz="2400" dirty="0">
                          <a:solidFill>
                            <a:schemeClr val="tx1"/>
                          </a:solidFill>
                          <a:latin typeface="#9Slide03 AmpleSoft" panose="02000000000000000000" pitchFamily="2" charset="0"/>
                          <a:sym typeface="Wingdings" panose="05000000000000000000" pitchFamily="2" charset="2"/>
                        </a:rPr>
                        <a:t> </a:t>
                      </a:r>
                      <a:r>
                        <a:rPr lang="en-US" sz="2400" dirty="0" err="1">
                          <a:solidFill>
                            <a:schemeClr val="tx1"/>
                          </a:solidFill>
                          <a:latin typeface="#9Slide03 AmpleSoft" panose="02000000000000000000" pitchFamily="2" charset="0"/>
                          <a:sym typeface="Wingdings" panose="05000000000000000000" pitchFamily="2" charset="2"/>
                        </a:rPr>
                        <a:t>thấy</a:t>
                      </a:r>
                      <a:r>
                        <a:rPr lang="en-US" sz="2400" dirty="0">
                          <a:solidFill>
                            <a:schemeClr val="tx1"/>
                          </a:solidFill>
                          <a:latin typeface="#9Slide03 AmpleSoft" panose="02000000000000000000" pitchFamily="2" charset="0"/>
                          <a:sym typeface="Wingdings" panose="05000000000000000000" pitchFamily="2" charset="2"/>
                        </a:rPr>
                        <a:t> </a:t>
                      </a:r>
                      <a:endParaRPr lang="en-US" sz="2400" dirty="0">
                        <a:solidFill>
                          <a:schemeClr val="tx1"/>
                        </a:solidFill>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400" dirty="0" err="1">
                          <a:solidFill>
                            <a:schemeClr val="tx1"/>
                          </a:solidFill>
                          <a:latin typeface="#9Slide03 AmpleSoft" panose="02000000000000000000" pitchFamily="2" charset="0"/>
                        </a:rPr>
                        <a:t>Cá</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chậu</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chim</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lồng</a:t>
                      </a:r>
                      <a:endParaRPr lang="en-US" sz="2400" dirty="0">
                        <a:solidFill>
                          <a:schemeClr val="tx1"/>
                        </a:solidFill>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400" dirty="0">
                          <a:solidFill>
                            <a:schemeClr val="tx1"/>
                          </a:solidFill>
                          <a:latin typeface="#9Slide03 AmpleSoft" panose="02000000000000000000" pitchFamily="2" charset="0"/>
                          <a:sym typeface="Wingdings" panose="05000000000000000000" pitchFamily="2" charset="2"/>
                        </a:rPr>
                        <a:t>Ở </a:t>
                      </a:r>
                      <a:r>
                        <a:rPr lang="en-US" sz="2400" dirty="0" err="1">
                          <a:solidFill>
                            <a:schemeClr val="tx1"/>
                          </a:solidFill>
                          <a:latin typeface="#9Slide03 AmpleSoft" panose="02000000000000000000" pitchFamily="2" charset="0"/>
                          <a:sym typeface="Wingdings" panose="05000000000000000000" pitchFamily="2" charset="2"/>
                        </a:rPr>
                        <a:t>hoàn</a:t>
                      </a:r>
                      <a:r>
                        <a:rPr lang="en-US" sz="2400" dirty="0">
                          <a:solidFill>
                            <a:schemeClr val="tx1"/>
                          </a:solidFill>
                          <a:latin typeface="#9Slide03 AmpleSoft" panose="02000000000000000000" pitchFamily="2" charset="0"/>
                          <a:sym typeface="Wingdings" panose="05000000000000000000" pitchFamily="2" charset="2"/>
                        </a:rPr>
                        <a:t> </a:t>
                      </a:r>
                      <a:r>
                        <a:rPr lang="en-US" sz="2400" dirty="0" err="1">
                          <a:solidFill>
                            <a:schemeClr val="tx1"/>
                          </a:solidFill>
                          <a:latin typeface="#9Slide03 AmpleSoft" panose="02000000000000000000" pitchFamily="2" charset="0"/>
                          <a:sym typeface="Wingdings" panose="05000000000000000000" pitchFamily="2" charset="2"/>
                        </a:rPr>
                        <a:t>cảnh</a:t>
                      </a:r>
                      <a:r>
                        <a:rPr lang="en-US" sz="2400" dirty="0">
                          <a:solidFill>
                            <a:schemeClr val="tx1"/>
                          </a:solidFill>
                          <a:latin typeface="#9Slide03 AmpleSoft" panose="02000000000000000000" pitchFamily="2" charset="0"/>
                          <a:sym typeface="Wingdings" panose="05000000000000000000" pitchFamily="2" charset="2"/>
                        </a:rPr>
                        <a:t> </a:t>
                      </a:r>
                      <a:r>
                        <a:rPr lang="en-US" sz="2400" dirty="0" err="1">
                          <a:solidFill>
                            <a:schemeClr val="tx1"/>
                          </a:solidFill>
                          <a:latin typeface="#9Slide03 AmpleSoft" panose="02000000000000000000" pitchFamily="2" charset="0"/>
                          <a:sym typeface="Wingdings" panose="05000000000000000000" pitchFamily="2" charset="2"/>
                        </a:rPr>
                        <a:t>tù</a:t>
                      </a:r>
                      <a:r>
                        <a:rPr lang="en-US" sz="2400" dirty="0">
                          <a:solidFill>
                            <a:schemeClr val="tx1"/>
                          </a:solidFill>
                          <a:latin typeface="#9Slide03 AmpleSoft" panose="02000000000000000000" pitchFamily="2" charset="0"/>
                          <a:sym typeface="Wingdings" panose="05000000000000000000" pitchFamily="2" charset="2"/>
                        </a:rPr>
                        <a:t> </a:t>
                      </a:r>
                      <a:r>
                        <a:rPr lang="en-US" sz="2400" dirty="0" err="1">
                          <a:solidFill>
                            <a:schemeClr val="tx1"/>
                          </a:solidFill>
                          <a:latin typeface="#9Slide03 AmpleSoft" panose="02000000000000000000" pitchFamily="2" charset="0"/>
                          <a:sym typeface="Wingdings" panose="05000000000000000000" pitchFamily="2" charset="2"/>
                        </a:rPr>
                        <a:t>túng</a:t>
                      </a:r>
                      <a:r>
                        <a:rPr lang="en-US" sz="2400" dirty="0">
                          <a:solidFill>
                            <a:schemeClr val="tx1"/>
                          </a:solidFill>
                          <a:latin typeface="#9Slide03 AmpleSoft" panose="02000000000000000000" pitchFamily="2" charset="0"/>
                          <a:sym typeface="Wingdings" panose="05000000000000000000" pitchFamily="2" charset="2"/>
                        </a:rPr>
                        <a:t>, </a:t>
                      </a:r>
                      <a:r>
                        <a:rPr lang="en-US" sz="2400" dirty="0" err="1">
                          <a:solidFill>
                            <a:schemeClr val="tx1"/>
                          </a:solidFill>
                          <a:latin typeface="#9Slide03 AmpleSoft" panose="02000000000000000000" pitchFamily="2" charset="0"/>
                          <a:sym typeface="Wingdings" panose="05000000000000000000" pitchFamily="2" charset="2"/>
                        </a:rPr>
                        <a:t>bị</a:t>
                      </a:r>
                      <a:r>
                        <a:rPr lang="en-US" sz="2400" dirty="0">
                          <a:solidFill>
                            <a:schemeClr val="tx1"/>
                          </a:solidFill>
                          <a:latin typeface="#9Slide03 AmpleSoft" panose="02000000000000000000" pitchFamily="2" charset="0"/>
                          <a:sym typeface="Wingdings" panose="05000000000000000000" pitchFamily="2" charset="2"/>
                        </a:rPr>
                        <a:t> </a:t>
                      </a:r>
                      <a:r>
                        <a:rPr lang="en-US" sz="2400" dirty="0" err="1">
                          <a:solidFill>
                            <a:schemeClr val="tx1"/>
                          </a:solidFill>
                          <a:latin typeface="#9Slide03 AmpleSoft" panose="02000000000000000000" pitchFamily="2" charset="0"/>
                          <a:sym typeface="Wingdings" panose="05000000000000000000" pitchFamily="2" charset="2"/>
                        </a:rPr>
                        <a:t>giam</a:t>
                      </a:r>
                      <a:r>
                        <a:rPr lang="en-US" sz="2400" dirty="0">
                          <a:solidFill>
                            <a:schemeClr val="tx1"/>
                          </a:solidFill>
                          <a:latin typeface="#9Slide03 AmpleSoft" panose="02000000000000000000" pitchFamily="2" charset="0"/>
                          <a:sym typeface="Wingdings" panose="05000000000000000000" pitchFamily="2" charset="2"/>
                        </a:rPr>
                        <a:t> </a:t>
                      </a:r>
                      <a:r>
                        <a:rPr lang="en-US" sz="2400" dirty="0" err="1">
                          <a:solidFill>
                            <a:schemeClr val="tx1"/>
                          </a:solidFill>
                          <a:latin typeface="#9Slide03 AmpleSoft" panose="02000000000000000000" pitchFamily="2" charset="0"/>
                          <a:sym typeface="Wingdings" panose="05000000000000000000" pitchFamily="2" charset="2"/>
                        </a:rPr>
                        <a:t>hãm</a:t>
                      </a:r>
                      <a:r>
                        <a:rPr lang="en-US" sz="2400" dirty="0">
                          <a:solidFill>
                            <a:schemeClr val="tx1"/>
                          </a:solidFill>
                          <a:latin typeface="#9Slide03 AmpleSoft" panose="02000000000000000000" pitchFamily="2" charset="0"/>
                          <a:sym typeface="Wingdings" panose="05000000000000000000" pitchFamily="2" charset="2"/>
                        </a:rPr>
                        <a:t>, </a:t>
                      </a:r>
                      <a:r>
                        <a:rPr lang="en-US" sz="2400" dirty="0" err="1">
                          <a:solidFill>
                            <a:schemeClr val="tx1"/>
                          </a:solidFill>
                          <a:latin typeface="#9Slide03 AmpleSoft" panose="02000000000000000000" pitchFamily="2" charset="0"/>
                          <a:sym typeface="Wingdings" panose="05000000000000000000" pitchFamily="2" charset="2"/>
                        </a:rPr>
                        <a:t>mất</a:t>
                      </a:r>
                      <a:r>
                        <a:rPr lang="en-US" sz="2400" dirty="0">
                          <a:solidFill>
                            <a:schemeClr val="tx1"/>
                          </a:solidFill>
                          <a:latin typeface="#9Slide03 AmpleSoft" panose="02000000000000000000" pitchFamily="2" charset="0"/>
                          <a:sym typeface="Wingdings" panose="05000000000000000000" pitchFamily="2" charset="2"/>
                        </a:rPr>
                        <a:t> </a:t>
                      </a:r>
                      <a:r>
                        <a:rPr lang="en-US" sz="2400" dirty="0" err="1">
                          <a:solidFill>
                            <a:schemeClr val="tx1"/>
                          </a:solidFill>
                          <a:latin typeface="#9Slide03 AmpleSoft" panose="02000000000000000000" pitchFamily="2" charset="0"/>
                          <a:sym typeface="Wingdings" panose="05000000000000000000" pitchFamily="2" charset="2"/>
                        </a:rPr>
                        <a:t>tự</a:t>
                      </a:r>
                      <a:r>
                        <a:rPr lang="en-US" sz="2400" dirty="0">
                          <a:solidFill>
                            <a:schemeClr val="tx1"/>
                          </a:solidFill>
                          <a:latin typeface="#9Slide03 AmpleSoft" panose="02000000000000000000" pitchFamily="2" charset="0"/>
                          <a:sym typeface="Wingdings" panose="05000000000000000000" pitchFamily="2" charset="2"/>
                        </a:rPr>
                        <a:t> do</a:t>
                      </a:r>
                      <a:endParaRPr lang="en-US" sz="2400" dirty="0">
                        <a:solidFill>
                          <a:schemeClr val="tx1"/>
                        </a:solidFill>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3220324"/>
                  </a:ext>
                </a:extLst>
              </a:tr>
              <a:tr h="1050915">
                <a:tc>
                  <a:txBody>
                    <a:bodyPr/>
                    <a:lstStyle/>
                    <a:p>
                      <a:pPr algn="ctr"/>
                      <a:r>
                        <a:rPr lang="en-US" sz="2400" dirty="0">
                          <a:solidFill>
                            <a:schemeClr val="tx1"/>
                          </a:solidFill>
                          <a:latin typeface="#9Slide03 AmpleSoft" panose="02000000000000000000"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9Slide03 AmpleSoft" panose="02000000000000000000"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9Slide03 AmpleSoft" panose="02000000000000000000"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9Slide03 AmpleSoft" panose="02000000000000000000"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0630173"/>
                  </a:ext>
                </a:extLst>
              </a:tr>
              <a:tr h="1050915">
                <a:tc>
                  <a:txBody>
                    <a:bodyPr/>
                    <a:lstStyle/>
                    <a:p>
                      <a:pPr algn="ctr"/>
                      <a:r>
                        <a:rPr lang="en-US" sz="2400" dirty="0">
                          <a:solidFill>
                            <a:schemeClr val="tx1"/>
                          </a:solidFill>
                          <a:latin typeface="#9Slide03 AmpleSoft" panose="02000000000000000000"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9Slide03 AmpleSoft" panose="02000000000000000000"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9Slide03 AmpleSoft" panose="02000000000000000000"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9Slide03 AmpleSoft" panose="02000000000000000000"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64012834"/>
                  </a:ext>
                </a:extLst>
              </a:tr>
              <a:tr h="1050915">
                <a:tc>
                  <a:txBody>
                    <a:bodyPr/>
                    <a:lstStyle/>
                    <a:p>
                      <a:pPr algn="ctr"/>
                      <a:r>
                        <a:rPr lang="en-US" sz="2400" dirty="0">
                          <a:solidFill>
                            <a:schemeClr val="tx1"/>
                          </a:solidFill>
                          <a:latin typeface="#9Slide03 AmpleSoft" panose="02000000000000000000"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9Slide03 AmpleSoft" panose="02000000000000000000"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9Slide03 AmpleSoft" panose="02000000000000000000"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9Slide03 AmpleSoft" panose="02000000000000000000"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89628150"/>
                  </a:ext>
                </a:extLst>
              </a:tr>
              <a:tr h="1050915">
                <a:tc>
                  <a:txBody>
                    <a:bodyPr/>
                    <a:lstStyle/>
                    <a:p>
                      <a:pPr algn="ctr"/>
                      <a:r>
                        <a:rPr lang="en-US" sz="2400" dirty="0">
                          <a:solidFill>
                            <a:schemeClr val="tx1"/>
                          </a:solidFill>
                          <a:latin typeface="#9Slide03 AmpleSoft" panose="02000000000000000000"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9Slide03 AmpleSoft" panose="02000000000000000000"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9Slide03 AmpleSoft" panose="02000000000000000000"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9Slide03 AmpleSoft" panose="02000000000000000000"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4117588"/>
                  </a:ext>
                </a:extLst>
              </a:tr>
            </a:tbl>
          </a:graphicData>
        </a:graphic>
      </p:graphicFrame>
    </p:spTree>
    <p:extLst>
      <p:ext uri="{BB962C8B-B14F-4D97-AF65-F5344CB8AC3E}">
        <p14:creationId xmlns:p14="http://schemas.microsoft.com/office/powerpoint/2010/main" val="1129817858"/>
      </p:ext>
    </p:extLst>
  </p:cSld>
  <p:clrMapOvr>
    <a:masterClrMapping/>
  </p:clrMapOvr>
  <p:transition spd="slow">
    <p:comb/>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74A848-B09A-6CCA-DF97-354210DE6FFF}"/>
              </a:ext>
            </a:extLst>
          </p:cNvPr>
          <p:cNvPicPr>
            <a:picLocks noChangeAspect="1"/>
          </p:cNvPicPr>
          <p:nvPr/>
        </p:nvPicPr>
        <p:blipFill>
          <a:blip r:embed="rId3"/>
          <a:stretch>
            <a:fillRect/>
          </a:stretch>
        </p:blipFill>
        <p:spPr>
          <a:xfrm>
            <a:off x="0" y="0"/>
            <a:ext cx="12192000" cy="6858000"/>
          </a:xfrm>
          <a:prstGeom prst="rect">
            <a:avLst/>
          </a:prstGeom>
        </p:spPr>
      </p:pic>
      <p:graphicFrame>
        <p:nvGraphicFramePr>
          <p:cNvPr id="4" name="Table 5">
            <a:extLst>
              <a:ext uri="{FF2B5EF4-FFF2-40B4-BE49-F238E27FC236}">
                <a16:creationId xmlns:a16="http://schemas.microsoft.com/office/drawing/2014/main" id="{58505EED-AE56-1827-BE6D-0DDE1019C1A3}"/>
              </a:ext>
            </a:extLst>
          </p:cNvPr>
          <p:cNvGraphicFramePr>
            <a:graphicFrameLocks noGrp="1"/>
          </p:cNvGraphicFramePr>
          <p:nvPr>
            <p:extLst>
              <p:ext uri="{D42A27DB-BD31-4B8C-83A1-F6EECF244321}">
                <p14:modId xmlns:p14="http://schemas.microsoft.com/office/powerpoint/2010/main" val="1682422046"/>
              </p:ext>
            </p:extLst>
          </p:nvPr>
        </p:nvGraphicFramePr>
        <p:xfrm>
          <a:off x="139404" y="156139"/>
          <a:ext cx="11886020" cy="6521108"/>
        </p:xfrm>
        <a:graphic>
          <a:graphicData uri="http://schemas.openxmlformats.org/drawingml/2006/table">
            <a:tbl>
              <a:tblPr firstRow="1" bandRow="1">
                <a:tableStyleId>{5C22544A-7EE6-4342-B048-85BDC9FD1C3A}</a:tableStyleId>
              </a:tblPr>
              <a:tblGrid>
                <a:gridCol w="1753191">
                  <a:extLst>
                    <a:ext uri="{9D8B030D-6E8A-4147-A177-3AD203B41FA5}">
                      <a16:colId xmlns:a16="http://schemas.microsoft.com/office/drawing/2014/main" val="3344794467"/>
                    </a:ext>
                  </a:extLst>
                </a:gridCol>
                <a:gridCol w="4189819">
                  <a:extLst>
                    <a:ext uri="{9D8B030D-6E8A-4147-A177-3AD203B41FA5}">
                      <a16:colId xmlns:a16="http://schemas.microsoft.com/office/drawing/2014/main" val="764503001"/>
                    </a:ext>
                  </a:extLst>
                </a:gridCol>
                <a:gridCol w="1753781">
                  <a:extLst>
                    <a:ext uri="{9D8B030D-6E8A-4147-A177-3AD203B41FA5}">
                      <a16:colId xmlns:a16="http://schemas.microsoft.com/office/drawing/2014/main" val="3961303183"/>
                    </a:ext>
                  </a:extLst>
                </a:gridCol>
                <a:gridCol w="4189229">
                  <a:extLst>
                    <a:ext uri="{9D8B030D-6E8A-4147-A177-3AD203B41FA5}">
                      <a16:colId xmlns:a16="http://schemas.microsoft.com/office/drawing/2014/main" val="2055522093"/>
                    </a:ext>
                  </a:extLst>
                </a:gridCol>
              </a:tblGrid>
              <a:tr h="665967">
                <a:tc gridSpan="2">
                  <a:txBody>
                    <a:bodyPr/>
                    <a:lstStyle/>
                    <a:p>
                      <a:pPr algn="ctr"/>
                      <a:r>
                        <a:rPr lang="en-US" sz="2400" dirty="0" err="1">
                          <a:solidFill>
                            <a:srgbClr val="FF0000"/>
                          </a:solidFill>
                          <a:latin typeface="#9Slide03 Ample" panose="02000000000000000000" pitchFamily="2" charset="0"/>
                        </a:rPr>
                        <a:t>Gồm</a:t>
                      </a:r>
                      <a:r>
                        <a:rPr lang="en-US" sz="2400" dirty="0">
                          <a:solidFill>
                            <a:srgbClr val="FF0000"/>
                          </a:solidFill>
                          <a:latin typeface="#9Slide03 Ample" panose="02000000000000000000" pitchFamily="2" charset="0"/>
                        </a:rPr>
                        <a:t> 2 </a:t>
                      </a:r>
                      <a:r>
                        <a:rPr lang="en-US" sz="2400" dirty="0" err="1">
                          <a:solidFill>
                            <a:srgbClr val="FF0000"/>
                          </a:solidFill>
                          <a:latin typeface="#9Slide03 Ample" panose="02000000000000000000" pitchFamily="2" charset="0"/>
                        </a:rPr>
                        <a:t>vế</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có</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quan</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hệ</a:t>
                      </a:r>
                      <a:r>
                        <a:rPr lang="en-US" sz="2400" dirty="0">
                          <a:solidFill>
                            <a:srgbClr val="FF0000"/>
                          </a:solidFill>
                          <a:latin typeface="#9Slide03 Ample" panose="02000000000000000000" pitchFamily="2" charset="0"/>
                        </a:rPr>
                        <a:t> so </a:t>
                      </a:r>
                      <a:r>
                        <a:rPr lang="en-US" sz="2400" dirty="0" err="1">
                          <a:solidFill>
                            <a:srgbClr val="FF0000"/>
                          </a:solidFill>
                          <a:latin typeface="#9Slide03 Ample" panose="02000000000000000000" pitchFamily="2" charset="0"/>
                        </a:rPr>
                        <a:t>sánh</a:t>
                      </a:r>
                      <a:endParaRPr lang="en-US" sz="2400" dirty="0">
                        <a:solidFill>
                          <a:srgbClr val="FF0000"/>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gridSpan="2">
                  <a:txBody>
                    <a:bodyPr/>
                    <a:lstStyle/>
                    <a:p>
                      <a:pPr algn="ctr"/>
                      <a:r>
                        <a:rPr lang="en-US" sz="2400" dirty="0" err="1">
                          <a:solidFill>
                            <a:srgbClr val="FF0000"/>
                          </a:solidFill>
                          <a:latin typeface="#9Slide03 Ample" panose="02000000000000000000" pitchFamily="2" charset="0"/>
                        </a:rPr>
                        <a:t>Gồm</a:t>
                      </a:r>
                      <a:r>
                        <a:rPr lang="en-US" sz="2400" dirty="0">
                          <a:solidFill>
                            <a:srgbClr val="FF0000"/>
                          </a:solidFill>
                          <a:latin typeface="#9Slide03 Ample" panose="02000000000000000000" pitchFamily="2" charset="0"/>
                        </a:rPr>
                        <a:t> 2 </a:t>
                      </a:r>
                      <a:r>
                        <a:rPr lang="en-US" sz="2400" dirty="0" err="1">
                          <a:solidFill>
                            <a:srgbClr val="FF0000"/>
                          </a:solidFill>
                          <a:latin typeface="#9Slide03 Ample" panose="02000000000000000000" pitchFamily="2" charset="0"/>
                        </a:rPr>
                        <a:t>vế</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tương</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ứng</a:t>
                      </a:r>
                      <a:r>
                        <a:rPr lang="en-US" sz="2400" dirty="0">
                          <a:solidFill>
                            <a:srgbClr val="FF0000"/>
                          </a:solidFill>
                          <a:latin typeface="#9Slide03 Ample" panose="02000000000000000000" pitchFamily="2" charset="0"/>
                        </a:rPr>
                        <a:t> </a:t>
                      </a:r>
                      <a:r>
                        <a:rPr lang="en-US" sz="2400" dirty="0" err="1">
                          <a:solidFill>
                            <a:srgbClr val="FF0000"/>
                          </a:solidFill>
                          <a:latin typeface="#9Slide03 Ample" panose="02000000000000000000" pitchFamily="2" charset="0"/>
                        </a:rPr>
                        <a:t>nhau</a:t>
                      </a:r>
                      <a:endParaRPr lang="en-US" sz="2400" dirty="0">
                        <a:solidFill>
                          <a:srgbClr val="FF0000"/>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val="3629046606"/>
                  </a:ext>
                </a:extLst>
              </a:tr>
              <a:tr h="600566">
                <a:tc>
                  <a:txBody>
                    <a:bodyPr/>
                    <a:lstStyle/>
                    <a:p>
                      <a:pPr algn="ctr"/>
                      <a:r>
                        <a:rPr lang="en-US" sz="2400" dirty="0">
                          <a:solidFill>
                            <a:srgbClr val="0070C0"/>
                          </a:solidFill>
                          <a:latin typeface="#9Slide03 Ample" panose="02000000000000000000" pitchFamily="2" charset="0"/>
                        </a:rPr>
                        <a:t>Thành </a:t>
                      </a:r>
                      <a:r>
                        <a:rPr lang="en-US" sz="2400" dirty="0" err="1">
                          <a:solidFill>
                            <a:srgbClr val="0070C0"/>
                          </a:solidFill>
                          <a:latin typeface="#9Slide03 Ample" panose="02000000000000000000" pitchFamily="2" charset="0"/>
                        </a:rPr>
                        <a:t>ngữ</a:t>
                      </a:r>
                      <a:endParaRPr lang="en-US" sz="2400" dirty="0">
                        <a:solidFill>
                          <a:srgbClr val="0070C0"/>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dirty="0" err="1">
                          <a:solidFill>
                            <a:srgbClr val="0070C0"/>
                          </a:solidFill>
                          <a:latin typeface="#9Slide03 Ample" panose="02000000000000000000" pitchFamily="2" charset="0"/>
                        </a:rPr>
                        <a:t>Nghĩa</a:t>
                      </a:r>
                      <a:endParaRPr lang="en-US" sz="2400" dirty="0">
                        <a:solidFill>
                          <a:srgbClr val="0070C0"/>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dirty="0">
                          <a:solidFill>
                            <a:srgbClr val="0070C0"/>
                          </a:solidFill>
                          <a:latin typeface="#9Slide03 Ample" panose="02000000000000000000" pitchFamily="2" charset="0"/>
                        </a:rPr>
                        <a:t>Thành </a:t>
                      </a:r>
                      <a:r>
                        <a:rPr lang="en-US" sz="2400" dirty="0" err="1">
                          <a:solidFill>
                            <a:srgbClr val="0070C0"/>
                          </a:solidFill>
                          <a:latin typeface="#9Slide03 Ample" panose="02000000000000000000" pitchFamily="2" charset="0"/>
                        </a:rPr>
                        <a:t>ngữ</a:t>
                      </a:r>
                      <a:endParaRPr lang="en-US" sz="2400" dirty="0">
                        <a:solidFill>
                          <a:srgbClr val="0070C0"/>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dirty="0" err="1">
                          <a:solidFill>
                            <a:srgbClr val="0070C0"/>
                          </a:solidFill>
                          <a:latin typeface="#9Slide03 Ample" panose="02000000000000000000" pitchFamily="2" charset="0"/>
                        </a:rPr>
                        <a:t>Nghĩa</a:t>
                      </a:r>
                      <a:endParaRPr lang="en-US" sz="2400" dirty="0">
                        <a:solidFill>
                          <a:srgbClr val="0070C0"/>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875740658"/>
                  </a:ext>
                </a:extLst>
              </a:tr>
              <a:tr h="1050915">
                <a:tc>
                  <a:txBody>
                    <a:bodyPr/>
                    <a:lstStyle/>
                    <a:p>
                      <a:pPr algn="just"/>
                      <a:r>
                        <a:rPr lang="en-US" sz="2400" dirty="0" err="1">
                          <a:solidFill>
                            <a:schemeClr val="tx1"/>
                          </a:solidFill>
                          <a:latin typeface="#9Slide03 AmpleSoft" panose="02000000000000000000" pitchFamily="2" charset="0"/>
                        </a:rPr>
                        <a:t>Lớn</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nhanh</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như</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thổi</a:t>
                      </a:r>
                      <a:endParaRPr lang="en-US" sz="2400" dirty="0">
                        <a:solidFill>
                          <a:schemeClr val="tx1"/>
                        </a:solidFill>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400" dirty="0" err="1">
                          <a:solidFill>
                            <a:schemeClr val="tx1"/>
                          </a:solidFill>
                          <a:latin typeface="#9Slide03 AmpleSoft" panose="02000000000000000000" pitchFamily="2" charset="0"/>
                          <a:sym typeface="Wingdings" panose="05000000000000000000" pitchFamily="2" charset="2"/>
                        </a:rPr>
                        <a:t>Người</a:t>
                      </a:r>
                      <a:r>
                        <a:rPr lang="en-US" sz="2400" dirty="0">
                          <a:solidFill>
                            <a:schemeClr val="tx1"/>
                          </a:solidFill>
                          <a:latin typeface="#9Slide03 AmpleSoft" panose="02000000000000000000" pitchFamily="2" charset="0"/>
                          <a:sym typeface="Wingdings" panose="05000000000000000000" pitchFamily="2" charset="2"/>
                        </a:rPr>
                        <a:t>/ </a:t>
                      </a:r>
                      <a:r>
                        <a:rPr lang="en-US" sz="2400" dirty="0" err="1">
                          <a:solidFill>
                            <a:schemeClr val="tx1"/>
                          </a:solidFill>
                          <a:latin typeface="#9Slide03 AmpleSoft" panose="02000000000000000000" pitchFamily="2" charset="0"/>
                          <a:sym typeface="Wingdings" panose="05000000000000000000" pitchFamily="2" charset="2"/>
                        </a:rPr>
                        <a:t>sự</a:t>
                      </a:r>
                      <a:r>
                        <a:rPr lang="en-US" sz="2400" dirty="0">
                          <a:solidFill>
                            <a:schemeClr val="tx1"/>
                          </a:solidFill>
                          <a:latin typeface="#9Slide03 AmpleSoft" panose="02000000000000000000" pitchFamily="2" charset="0"/>
                          <a:sym typeface="Wingdings" panose="05000000000000000000" pitchFamily="2" charset="2"/>
                        </a:rPr>
                        <a:t> </a:t>
                      </a:r>
                      <a:r>
                        <a:rPr lang="en-US" sz="2400" dirty="0" err="1">
                          <a:solidFill>
                            <a:schemeClr val="tx1"/>
                          </a:solidFill>
                          <a:latin typeface="#9Slide03 AmpleSoft" panose="02000000000000000000" pitchFamily="2" charset="0"/>
                          <a:sym typeface="Wingdings" panose="05000000000000000000" pitchFamily="2" charset="2"/>
                        </a:rPr>
                        <a:t>vật</a:t>
                      </a:r>
                      <a:r>
                        <a:rPr lang="en-US" sz="2400" dirty="0">
                          <a:solidFill>
                            <a:schemeClr val="tx1"/>
                          </a:solidFill>
                          <a:latin typeface="#9Slide03 AmpleSoft" panose="02000000000000000000" pitchFamily="2" charset="0"/>
                          <a:sym typeface="Wingdings" panose="05000000000000000000" pitchFamily="2" charset="2"/>
                        </a:rPr>
                        <a:t> </a:t>
                      </a:r>
                      <a:r>
                        <a:rPr lang="en-US" sz="2400" dirty="0" err="1">
                          <a:solidFill>
                            <a:schemeClr val="tx1"/>
                          </a:solidFill>
                          <a:latin typeface="#9Slide03 AmpleSoft" panose="02000000000000000000" pitchFamily="2" charset="0"/>
                          <a:sym typeface="Wingdings" panose="05000000000000000000" pitchFamily="2" charset="2"/>
                        </a:rPr>
                        <a:t>lớn</a:t>
                      </a:r>
                      <a:r>
                        <a:rPr lang="en-US" sz="2400" dirty="0">
                          <a:solidFill>
                            <a:schemeClr val="tx1"/>
                          </a:solidFill>
                          <a:latin typeface="#9Slide03 AmpleSoft" panose="02000000000000000000" pitchFamily="2" charset="0"/>
                          <a:sym typeface="Wingdings" panose="05000000000000000000" pitchFamily="2" charset="2"/>
                        </a:rPr>
                        <a:t> </a:t>
                      </a:r>
                      <a:r>
                        <a:rPr lang="en-US" sz="2400" dirty="0" err="1">
                          <a:solidFill>
                            <a:schemeClr val="tx1"/>
                          </a:solidFill>
                          <a:latin typeface="#9Slide03 AmpleSoft" panose="02000000000000000000" pitchFamily="2" charset="0"/>
                          <a:sym typeface="Wingdings" panose="05000000000000000000" pitchFamily="2" charset="2"/>
                        </a:rPr>
                        <a:t>quá</a:t>
                      </a:r>
                      <a:r>
                        <a:rPr lang="en-US" sz="2400" dirty="0">
                          <a:solidFill>
                            <a:schemeClr val="tx1"/>
                          </a:solidFill>
                          <a:latin typeface="#9Slide03 AmpleSoft" panose="02000000000000000000" pitchFamily="2" charset="0"/>
                          <a:sym typeface="Wingdings" panose="05000000000000000000" pitchFamily="2" charset="2"/>
                        </a:rPr>
                        <a:t> </a:t>
                      </a:r>
                      <a:r>
                        <a:rPr lang="en-US" sz="2400" dirty="0" err="1">
                          <a:solidFill>
                            <a:schemeClr val="tx1"/>
                          </a:solidFill>
                          <a:latin typeface="#9Slide03 AmpleSoft" panose="02000000000000000000" pitchFamily="2" charset="0"/>
                          <a:sym typeface="Wingdings" panose="05000000000000000000" pitchFamily="2" charset="2"/>
                        </a:rPr>
                        <a:t>nhanh</a:t>
                      </a:r>
                      <a:r>
                        <a:rPr lang="en-US" sz="2400" dirty="0">
                          <a:solidFill>
                            <a:schemeClr val="tx1"/>
                          </a:solidFill>
                          <a:latin typeface="#9Slide03 AmpleSoft" panose="02000000000000000000" pitchFamily="2" charset="0"/>
                          <a:sym typeface="Wingdings" panose="05000000000000000000" pitchFamily="2" charset="2"/>
                        </a:rPr>
                        <a:t>, </a:t>
                      </a:r>
                      <a:r>
                        <a:rPr lang="en-US" sz="2400" dirty="0" err="1">
                          <a:solidFill>
                            <a:schemeClr val="tx1"/>
                          </a:solidFill>
                          <a:latin typeface="#9Slide03 AmpleSoft" panose="02000000000000000000" pitchFamily="2" charset="0"/>
                          <a:sym typeface="Wingdings" panose="05000000000000000000" pitchFamily="2" charset="2"/>
                        </a:rPr>
                        <a:t>ngoài</a:t>
                      </a:r>
                      <a:r>
                        <a:rPr lang="en-US" sz="2400" dirty="0">
                          <a:solidFill>
                            <a:schemeClr val="tx1"/>
                          </a:solidFill>
                          <a:latin typeface="#9Slide03 AmpleSoft" panose="02000000000000000000" pitchFamily="2" charset="0"/>
                          <a:sym typeface="Wingdings" panose="05000000000000000000" pitchFamily="2" charset="2"/>
                        </a:rPr>
                        <a:t> </a:t>
                      </a:r>
                      <a:r>
                        <a:rPr lang="en-US" sz="2400" dirty="0" err="1">
                          <a:solidFill>
                            <a:schemeClr val="tx1"/>
                          </a:solidFill>
                          <a:latin typeface="#9Slide03 AmpleSoft" panose="02000000000000000000" pitchFamily="2" charset="0"/>
                          <a:sym typeface="Wingdings" panose="05000000000000000000" pitchFamily="2" charset="2"/>
                        </a:rPr>
                        <a:t>mức</a:t>
                      </a:r>
                      <a:r>
                        <a:rPr lang="en-US" sz="2400" dirty="0">
                          <a:solidFill>
                            <a:schemeClr val="tx1"/>
                          </a:solidFill>
                          <a:latin typeface="#9Slide03 AmpleSoft" panose="02000000000000000000" pitchFamily="2" charset="0"/>
                          <a:sym typeface="Wingdings" panose="05000000000000000000" pitchFamily="2" charset="2"/>
                        </a:rPr>
                        <a:t> </a:t>
                      </a:r>
                      <a:r>
                        <a:rPr lang="en-US" sz="2400" dirty="0" err="1">
                          <a:solidFill>
                            <a:schemeClr val="tx1"/>
                          </a:solidFill>
                          <a:latin typeface="#9Slide03 AmpleSoft" panose="02000000000000000000" pitchFamily="2" charset="0"/>
                          <a:sym typeface="Wingdings" panose="05000000000000000000" pitchFamily="2" charset="2"/>
                        </a:rPr>
                        <a:t>thường</a:t>
                      </a:r>
                      <a:r>
                        <a:rPr lang="en-US" sz="2400" dirty="0">
                          <a:solidFill>
                            <a:schemeClr val="tx1"/>
                          </a:solidFill>
                          <a:latin typeface="#9Slide03 AmpleSoft" panose="02000000000000000000" pitchFamily="2" charset="0"/>
                          <a:sym typeface="Wingdings" panose="05000000000000000000" pitchFamily="2" charset="2"/>
                        </a:rPr>
                        <a:t> </a:t>
                      </a:r>
                      <a:r>
                        <a:rPr lang="en-US" sz="2400" dirty="0" err="1">
                          <a:solidFill>
                            <a:schemeClr val="tx1"/>
                          </a:solidFill>
                          <a:latin typeface="#9Slide03 AmpleSoft" panose="02000000000000000000" pitchFamily="2" charset="0"/>
                          <a:sym typeface="Wingdings" panose="05000000000000000000" pitchFamily="2" charset="2"/>
                        </a:rPr>
                        <a:t>thấy</a:t>
                      </a:r>
                      <a:r>
                        <a:rPr lang="en-US" sz="2400" dirty="0">
                          <a:solidFill>
                            <a:schemeClr val="tx1"/>
                          </a:solidFill>
                          <a:latin typeface="#9Slide03 AmpleSoft" panose="02000000000000000000" pitchFamily="2" charset="0"/>
                          <a:sym typeface="Wingdings" panose="05000000000000000000" pitchFamily="2" charset="2"/>
                        </a:rPr>
                        <a:t> </a:t>
                      </a:r>
                      <a:endParaRPr lang="en-US" sz="2400" dirty="0">
                        <a:solidFill>
                          <a:schemeClr val="tx1"/>
                        </a:solidFill>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400" dirty="0" err="1">
                          <a:solidFill>
                            <a:schemeClr val="tx1"/>
                          </a:solidFill>
                          <a:latin typeface="#9Slide03 AmpleSoft" panose="02000000000000000000" pitchFamily="2" charset="0"/>
                        </a:rPr>
                        <a:t>Cá</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chậu</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chim</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lồng</a:t>
                      </a:r>
                      <a:endParaRPr lang="en-US" sz="2400" dirty="0">
                        <a:solidFill>
                          <a:schemeClr val="tx1"/>
                        </a:solidFill>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400" dirty="0">
                          <a:solidFill>
                            <a:schemeClr val="tx1"/>
                          </a:solidFill>
                          <a:latin typeface="#9Slide03 AmpleSoft" panose="02000000000000000000" pitchFamily="2" charset="0"/>
                          <a:sym typeface="Wingdings" panose="05000000000000000000" pitchFamily="2" charset="2"/>
                        </a:rPr>
                        <a:t>Ở </a:t>
                      </a:r>
                      <a:r>
                        <a:rPr lang="en-US" sz="2400" dirty="0" err="1">
                          <a:solidFill>
                            <a:schemeClr val="tx1"/>
                          </a:solidFill>
                          <a:latin typeface="#9Slide03 AmpleSoft" panose="02000000000000000000" pitchFamily="2" charset="0"/>
                          <a:sym typeface="Wingdings" panose="05000000000000000000" pitchFamily="2" charset="2"/>
                        </a:rPr>
                        <a:t>hoàn</a:t>
                      </a:r>
                      <a:r>
                        <a:rPr lang="en-US" sz="2400" dirty="0">
                          <a:solidFill>
                            <a:schemeClr val="tx1"/>
                          </a:solidFill>
                          <a:latin typeface="#9Slide03 AmpleSoft" panose="02000000000000000000" pitchFamily="2" charset="0"/>
                          <a:sym typeface="Wingdings" panose="05000000000000000000" pitchFamily="2" charset="2"/>
                        </a:rPr>
                        <a:t> </a:t>
                      </a:r>
                      <a:r>
                        <a:rPr lang="en-US" sz="2400" dirty="0" err="1">
                          <a:solidFill>
                            <a:schemeClr val="tx1"/>
                          </a:solidFill>
                          <a:latin typeface="#9Slide03 AmpleSoft" panose="02000000000000000000" pitchFamily="2" charset="0"/>
                          <a:sym typeface="Wingdings" panose="05000000000000000000" pitchFamily="2" charset="2"/>
                        </a:rPr>
                        <a:t>cảnh</a:t>
                      </a:r>
                      <a:r>
                        <a:rPr lang="en-US" sz="2400" dirty="0">
                          <a:solidFill>
                            <a:schemeClr val="tx1"/>
                          </a:solidFill>
                          <a:latin typeface="#9Slide03 AmpleSoft" panose="02000000000000000000" pitchFamily="2" charset="0"/>
                          <a:sym typeface="Wingdings" panose="05000000000000000000" pitchFamily="2" charset="2"/>
                        </a:rPr>
                        <a:t> </a:t>
                      </a:r>
                      <a:r>
                        <a:rPr lang="en-US" sz="2400" dirty="0" err="1">
                          <a:solidFill>
                            <a:schemeClr val="tx1"/>
                          </a:solidFill>
                          <a:latin typeface="#9Slide03 AmpleSoft" panose="02000000000000000000" pitchFamily="2" charset="0"/>
                          <a:sym typeface="Wingdings" panose="05000000000000000000" pitchFamily="2" charset="2"/>
                        </a:rPr>
                        <a:t>tù</a:t>
                      </a:r>
                      <a:r>
                        <a:rPr lang="en-US" sz="2400" dirty="0">
                          <a:solidFill>
                            <a:schemeClr val="tx1"/>
                          </a:solidFill>
                          <a:latin typeface="#9Slide03 AmpleSoft" panose="02000000000000000000" pitchFamily="2" charset="0"/>
                          <a:sym typeface="Wingdings" panose="05000000000000000000" pitchFamily="2" charset="2"/>
                        </a:rPr>
                        <a:t> </a:t>
                      </a:r>
                      <a:r>
                        <a:rPr lang="en-US" sz="2400" dirty="0" err="1">
                          <a:solidFill>
                            <a:schemeClr val="tx1"/>
                          </a:solidFill>
                          <a:latin typeface="#9Slide03 AmpleSoft" panose="02000000000000000000" pitchFamily="2" charset="0"/>
                          <a:sym typeface="Wingdings" panose="05000000000000000000" pitchFamily="2" charset="2"/>
                        </a:rPr>
                        <a:t>túng</a:t>
                      </a:r>
                      <a:r>
                        <a:rPr lang="en-US" sz="2400" dirty="0">
                          <a:solidFill>
                            <a:schemeClr val="tx1"/>
                          </a:solidFill>
                          <a:latin typeface="#9Slide03 AmpleSoft" panose="02000000000000000000" pitchFamily="2" charset="0"/>
                          <a:sym typeface="Wingdings" panose="05000000000000000000" pitchFamily="2" charset="2"/>
                        </a:rPr>
                        <a:t>, </a:t>
                      </a:r>
                      <a:r>
                        <a:rPr lang="en-US" sz="2400" dirty="0" err="1">
                          <a:solidFill>
                            <a:schemeClr val="tx1"/>
                          </a:solidFill>
                          <a:latin typeface="#9Slide03 AmpleSoft" panose="02000000000000000000" pitchFamily="2" charset="0"/>
                          <a:sym typeface="Wingdings" panose="05000000000000000000" pitchFamily="2" charset="2"/>
                        </a:rPr>
                        <a:t>bị</a:t>
                      </a:r>
                      <a:r>
                        <a:rPr lang="en-US" sz="2400" dirty="0">
                          <a:solidFill>
                            <a:schemeClr val="tx1"/>
                          </a:solidFill>
                          <a:latin typeface="#9Slide03 AmpleSoft" panose="02000000000000000000" pitchFamily="2" charset="0"/>
                          <a:sym typeface="Wingdings" panose="05000000000000000000" pitchFamily="2" charset="2"/>
                        </a:rPr>
                        <a:t> </a:t>
                      </a:r>
                      <a:r>
                        <a:rPr lang="en-US" sz="2400" dirty="0" err="1">
                          <a:solidFill>
                            <a:schemeClr val="tx1"/>
                          </a:solidFill>
                          <a:latin typeface="#9Slide03 AmpleSoft" panose="02000000000000000000" pitchFamily="2" charset="0"/>
                          <a:sym typeface="Wingdings" panose="05000000000000000000" pitchFamily="2" charset="2"/>
                        </a:rPr>
                        <a:t>giam</a:t>
                      </a:r>
                      <a:r>
                        <a:rPr lang="en-US" sz="2400" dirty="0">
                          <a:solidFill>
                            <a:schemeClr val="tx1"/>
                          </a:solidFill>
                          <a:latin typeface="#9Slide03 AmpleSoft" panose="02000000000000000000" pitchFamily="2" charset="0"/>
                          <a:sym typeface="Wingdings" panose="05000000000000000000" pitchFamily="2" charset="2"/>
                        </a:rPr>
                        <a:t> </a:t>
                      </a:r>
                      <a:r>
                        <a:rPr lang="en-US" sz="2400" dirty="0" err="1">
                          <a:solidFill>
                            <a:schemeClr val="tx1"/>
                          </a:solidFill>
                          <a:latin typeface="#9Slide03 AmpleSoft" panose="02000000000000000000" pitchFamily="2" charset="0"/>
                          <a:sym typeface="Wingdings" panose="05000000000000000000" pitchFamily="2" charset="2"/>
                        </a:rPr>
                        <a:t>hãm</a:t>
                      </a:r>
                      <a:r>
                        <a:rPr lang="en-US" sz="2400" dirty="0">
                          <a:solidFill>
                            <a:schemeClr val="tx1"/>
                          </a:solidFill>
                          <a:latin typeface="#9Slide03 AmpleSoft" panose="02000000000000000000" pitchFamily="2" charset="0"/>
                          <a:sym typeface="Wingdings" panose="05000000000000000000" pitchFamily="2" charset="2"/>
                        </a:rPr>
                        <a:t>, </a:t>
                      </a:r>
                      <a:r>
                        <a:rPr lang="en-US" sz="2400" dirty="0" err="1">
                          <a:solidFill>
                            <a:schemeClr val="tx1"/>
                          </a:solidFill>
                          <a:latin typeface="#9Slide03 AmpleSoft" panose="02000000000000000000" pitchFamily="2" charset="0"/>
                          <a:sym typeface="Wingdings" panose="05000000000000000000" pitchFamily="2" charset="2"/>
                        </a:rPr>
                        <a:t>mất</a:t>
                      </a:r>
                      <a:r>
                        <a:rPr lang="en-US" sz="2400" dirty="0">
                          <a:solidFill>
                            <a:schemeClr val="tx1"/>
                          </a:solidFill>
                          <a:latin typeface="#9Slide03 AmpleSoft" panose="02000000000000000000" pitchFamily="2" charset="0"/>
                          <a:sym typeface="Wingdings" panose="05000000000000000000" pitchFamily="2" charset="2"/>
                        </a:rPr>
                        <a:t> </a:t>
                      </a:r>
                      <a:r>
                        <a:rPr lang="en-US" sz="2400" dirty="0" err="1">
                          <a:solidFill>
                            <a:schemeClr val="tx1"/>
                          </a:solidFill>
                          <a:latin typeface="#9Slide03 AmpleSoft" panose="02000000000000000000" pitchFamily="2" charset="0"/>
                          <a:sym typeface="Wingdings" panose="05000000000000000000" pitchFamily="2" charset="2"/>
                        </a:rPr>
                        <a:t>tự</a:t>
                      </a:r>
                      <a:r>
                        <a:rPr lang="en-US" sz="2400" dirty="0">
                          <a:solidFill>
                            <a:schemeClr val="tx1"/>
                          </a:solidFill>
                          <a:latin typeface="#9Slide03 AmpleSoft" panose="02000000000000000000" pitchFamily="2" charset="0"/>
                          <a:sym typeface="Wingdings" panose="05000000000000000000" pitchFamily="2" charset="2"/>
                        </a:rPr>
                        <a:t> do</a:t>
                      </a:r>
                      <a:endParaRPr lang="en-US" sz="2400" dirty="0">
                        <a:solidFill>
                          <a:schemeClr val="tx1"/>
                        </a:solidFill>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3220324"/>
                  </a:ext>
                </a:extLst>
              </a:tr>
              <a:tr h="1050915">
                <a:tc>
                  <a:txBody>
                    <a:bodyPr/>
                    <a:lstStyle/>
                    <a:p>
                      <a:pPr algn="ctr"/>
                      <a:endParaRPr lang="en-US" sz="2400" dirty="0">
                        <a:solidFill>
                          <a:schemeClr val="tx1"/>
                        </a:solidFill>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0630173"/>
                  </a:ext>
                </a:extLst>
              </a:tr>
              <a:tr h="1050915">
                <a:tc>
                  <a:txBody>
                    <a:bodyPr/>
                    <a:lstStyle/>
                    <a:p>
                      <a:pPr algn="ctr"/>
                      <a:endParaRPr lang="en-US" sz="2400" dirty="0">
                        <a:solidFill>
                          <a:schemeClr val="tx1"/>
                        </a:solidFill>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64012834"/>
                  </a:ext>
                </a:extLst>
              </a:tr>
              <a:tr h="1050915">
                <a:tc>
                  <a:txBody>
                    <a:bodyPr/>
                    <a:lstStyle/>
                    <a:p>
                      <a:pPr algn="ctr"/>
                      <a:endParaRPr lang="en-US" sz="2400" dirty="0">
                        <a:solidFill>
                          <a:schemeClr val="tx1"/>
                        </a:solidFill>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89628150"/>
                  </a:ext>
                </a:extLst>
              </a:tr>
              <a:tr h="1050915">
                <a:tc>
                  <a:txBody>
                    <a:bodyPr/>
                    <a:lstStyle/>
                    <a:p>
                      <a:pPr algn="ctr"/>
                      <a:endParaRPr lang="en-US" sz="2400" dirty="0">
                        <a:solidFill>
                          <a:schemeClr val="tx1"/>
                        </a:solidFill>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9Slide03 AmpleSoft"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4117588"/>
                  </a:ext>
                </a:extLst>
              </a:tr>
            </a:tbl>
          </a:graphicData>
        </a:graphic>
      </p:graphicFrame>
      <p:sp>
        <p:nvSpPr>
          <p:cNvPr id="6" name="TextBox 5">
            <a:extLst>
              <a:ext uri="{FF2B5EF4-FFF2-40B4-BE49-F238E27FC236}">
                <a16:creationId xmlns:a16="http://schemas.microsoft.com/office/drawing/2014/main" id="{C0822535-0D88-AB8F-B764-92105FBA40D5}"/>
              </a:ext>
            </a:extLst>
          </p:cNvPr>
          <p:cNvSpPr txBox="1"/>
          <p:nvPr/>
        </p:nvSpPr>
        <p:spPr>
          <a:xfrm>
            <a:off x="150037" y="2598003"/>
            <a:ext cx="1704754" cy="830997"/>
          </a:xfrm>
          <a:prstGeom prst="rect">
            <a:avLst/>
          </a:prstGeom>
          <a:noFill/>
        </p:spPr>
        <p:txBody>
          <a:bodyPr wrap="square">
            <a:spAutoFit/>
          </a:bodyPr>
          <a:lstStyle/>
          <a:p>
            <a:pPr algn="just"/>
            <a:r>
              <a:rPr lang="en-US" sz="2400" dirty="0" err="1">
                <a:latin typeface="#9Slide03 AmpleSoft" panose="02000000000000000000" pitchFamily="2" charset="0"/>
              </a:rPr>
              <a:t>Đen</a:t>
            </a:r>
            <a:r>
              <a:rPr lang="en-US" sz="2400" dirty="0">
                <a:latin typeface="#9Slide03 AmpleSoft" panose="02000000000000000000" pitchFamily="2" charset="0"/>
              </a:rPr>
              <a:t> </a:t>
            </a:r>
            <a:r>
              <a:rPr lang="en-US" sz="2400" dirty="0" err="1">
                <a:latin typeface="#9Slide03 AmpleSoft" panose="02000000000000000000" pitchFamily="2" charset="0"/>
              </a:rPr>
              <a:t>như</a:t>
            </a:r>
            <a:r>
              <a:rPr lang="en-US" sz="2400" dirty="0">
                <a:latin typeface="#9Slide03 AmpleSoft" panose="02000000000000000000" pitchFamily="2" charset="0"/>
              </a:rPr>
              <a:t> than</a:t>
            </a:r>
            <a:endParaRPr lang="en-US" sz="2400" dirty="0">
              <a:solidFill>
                <a:schemeClr val="tx1"/>
              </a:solidFill>
              <a:latin typeface="#9Slide03 AmpleSoft" panose="02000000000000000000" pitchFamily="2" charset="0"/>
            </a:endParaRPr>
          </a:p>
        </p:txBody>
      </p:sp>
      <p:sp>
        <p:nvSpPr>
          <p:cNvPr id="7" name="TextBox 6">
            <a:extLst>
              <a:ext uri="{FF2B5EF4-FFF2-40B4-BE49-F238E27FC236}">
                <a16:creationId xmlns:a16="http://schemas.microsoft.com/office/drawing/2014/main" id="{9294D8EF-3C03-66FD-5DDB-0687FC06A0B1}"/>
              </a:ext>
            </a:extLst>
          </p:cNvPr>
          <p:cNvSpPr txBox="1"/>
          <p:nvPr/>
        </p:nvSpPr>
        <p:spPr>
          <a:xfrm>
            <a:off x="1892596" y="2711203"/>
            <a:ext cx="4224670" cy="461665"/>
          </a:xfrm>
          <a:prstGeom prst="rect">
            <a:avLst/>
          </a:prstGeom>
          <a:noFill/>
        </p:spPr>
        <p:txBody>
          <a:bodyPr wrap="square">
            <a:spAutoFit/>
          </a:bodyPr>
          <a:lstStyle/>
          <a:p>
            <a:pPr algn="just"/>
            <a:r>
              <a:rPr lang="en-US" sz="2400" dirty="0" err="1">
                <a:solidFill>
                  <a:schemeClr val="tx1"/>
                </a:solidFill>
                <a:latin typeface="#9Slide03 AmpleSoft" panose="02000000000000000000" pitchFamily="2" charset="0"/>
              </a:rPr>
              <a:t>Rất</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đen</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Tỏ</a:t>
            </a:r>
            <a:r>
              <a:rPr lang="en-US" sz="2400" dirty="0">
                <a:solidFill>
                  <a:schemeClr val="tx1"/>
                </a:solidFill>
                <a:latin typeface="#9Slide03 AmpleSoft" panose="02000000000000000000" pitchFamily="2" charset="0"/>
              </a:rPr>
              <a:t> ý </a:t>
            </a:r>
            <a:r>
              <a:rPr lang="en-US" sz="2400" dirty="0" err="1">
                <a:solidFill>
                  <a:schemeClr val="tx1"/>
                </a:solidFill>
                <a:latin typeface="#9Slide03 AmpleSoft" panose="02000000000000000000" pitchFamily="2" charset="0"/>
              </a:rPr>
              <a:t>chê</a:t>
            </a:r>
            <a:r>
              <a:rPr lang="en-US" sz="2400" dirty="0">
                <a:solidFill>
                  <a:schemeClr val="tx1"/>
                </a:solidFill>
                <a:latin typeface="#9Slide03 AmpleSoft" panose="02000000000000000000" pitchFamily="2" charset="0"/>
              </a:rPr>
              <a:t> bai)</a:t>
            </a:r>
          </a:p>
        </p:txBody>
      </p:sp>
      <p:sp>
        <p:nvSpPr>
          <p:cNvPr id="8" name="TextBox 7">
            <a:extLst>
              <a:ext uri="{FF2B5EF4-FFF2-40B4-BE49-F238E27FC236}">
                <a16:creationId xmlns:a16="http://schemas.microsoft.com/office/drawing/2014/main" id="{CF956F6F-ECAA-0E45-DB05-63A5AD3C9061}"/>
              </a:ext>
            </a:extLst>
          </p:cNvPr>
          <p:cNvSpPr txBox="1"/>
          <p:nvPr/>
        </p:nvSpPr>
        <p:spPr>
          <a:xfrm>
            <a:off x="6093047" y="2568083"/>
            <a:ext cx="1731926" cy="830997"/>
          </a:xfrm>
          <a:prstGeom prst="rect">
            <a:avLst/>
          </a:prstGeom>
          <a:noFill/>
        </p:spPr>
        <p:txBody>
          <a:bodyPr wrap="square">
            <a:spAutoFit/>
          </a:bodyPr>
          <a:lstStyle/>
          <a:p>
            <a:pPr algn="just"/>
            <a:r>
              <a:rPr lang="en-US" sz="2400" dirty="0" err="1">
                <a:latin typeface="#9Slide03 AmpleSoft" panose="02000000000000000000" pitchFamily="2" charset="0"/>
              </a:rPr>
              <a:t>Chân</a:t>
            </a:r>
            <a:r>
              <a:rPr lang="en-US" sz="2400" dirty="0">
                <a:latin typeface="#9Slide03 AmpleSoft" panose="02000000000000000000" pitchFamily="2" charset="0"/>
              </a:rPr>
              <a:t> </a:t>
            </a:r>
            <a:r>
              <a:rPr lang="en-US" sz="2400" dirty="0" err="1">
                <a:latin typeface="#9Slide03 AmpleSoft" panose="02000000000000000000" pitchFamily="2" charset="0"/>
              </a:rPr>
              <a:t>cứng</a:t>
            </a:r>
            <a:r>
              <a:rPr lang="en-US" sz="2400" dirty="0">
                <a:latin typeface="#9Slide03 AmpleSoft" panose="02000000000000000000" pitchFamily="2" charset="0"/>
              </a:rPr>
              <a:t> </a:t>
            </a:r>
            <a:r>
              <a:rPr lang="en-US" sz="2400" dirty="0" err="1">
                <a:latin typeface="#9Slide03 AmpleSoft" panose="02000000000000000000" pitchFamily="2" charset="0"/>
              </a:rPr>
              <a:t>đá</a:t>
            </a:r>
            <a:r>
              <a:rPr lang="en-US" sz="2400" dirty="0">
                <a:latin typeface="#9Slide03 AmpleSoft" panose="02000000000000000000" pitchFamily="2" charset="0"/>
              </a:rPr>
              <a:t> </a:t>
            </a:r>
            <a:r>
              <a:rPr lang="en-US" sz="2400" dirty="0" err="1">
                <a:latin typeface="#9Slide03 AmpleSoft" panose="02000000000000000000" pitchFamily="2" charset="0"/>
              </a:rPr>
              <a:t>mềm</a:t>
            </a:r>
            <a:endParaRPr lang="en-US" sz="2400" dirty="0">
              <a:latin typeface="#9Slide03 AmpleSoft" panose="02000000000000000000" pitchFamily="2" charset="0"/>
            </a:endParaRPr>
          </a:p>
        </p:txBody>
      </p:sp>
      <p:sp>
        <p:nvSpPr>
          <p:cNvPr id="9" name="TextBox 8">
            <a:extLst>
              <a:ext uri="{FF2B5EF4-FFF2-40B4-BE49-F238E27FC236}">
                <a16:creationId xmlns:a16="http://schemas.microsoft.com/office/drawing/2014/main" id="{334DA5FC-0D6E-CB2D-896F-30B986B63B2E}"/>
              </a:ext>
            </a:extLst>
          </p:cNvPr>
          <p:cNvSpPr txBox="1"/>
          <p:nvPr/>
        </p:nvSpPr>
        <p:spPr>
          <a:xfrm>
            <a:off x="7824973" y="2568082"/>
            <a:ext cx="4224670" cy="830997"/>
          </a:xfrm>
          <a:prstGeom prst="rect">
            <a:avLst/>
          </a:prstGeom>
          <a:noFill/>
        </p:spPr>
        <p:txBody>
          <a:bodyPr wrap="square">
            <a:spAutoFit/>
          </a:bodyPr>
          <a:lstStyle/>
          <a:p>
            <a:pPr algn="just"/>
            <a:r>
              <a:rPr lang="en-US" sz="2400" dirty="0" err="1">
                <a:solidFill>
                  <a:schemeClr val="tx1"/>
                </a:solidFill>
                <a:latin typeface="#9Slide03 AmpleSoft" panose="02000000000000000000" pitchFamily="2" charset="0"/>
              </a:rPr>
              <a:t>Chỉ</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sự</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rắn</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rỏi</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nghị</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lực</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có</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sức</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mạnh</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vượt</a:t>
            </a:r>
            <a:r>
              <a:rPr lang="en-US" sz="2400" dirty="0">
                <a:solidFill>
                  <a:schemeClr val="tx1"/>
                </a:solidFill>
                <a:latin typeface="#9Slide03 AmpleSoft" panose="02000000000000000000" pitchFamily="2" charset="0"/>
              </a:rPr>
              <a:t> qua </a:t>
            </a:r>
            <a:r>
              <a:rPr lang="en-US" sz="2400" dirty="0" err="1">
                <a:solidFill>
                  <a:schemeClr val="tx1"/>
                </a:solidFill>
                <a:latin typeface="#9Slide03 AmpleSoft" panose="02000000000000000000" pitchFamily="2" charset="0"/>
              </a:rPr>
              <a:t>gian</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khổ</a:t>
            </a:r>
            <a:endParaRPr lang="en-US" sz="2400" dirty="0">
              <a:solidFill>
                <a:schemeClr val="tx1"/>
              </a:solidFill>
              <a:latin typeface="#9Slide03 AmpleSoft" panose="02000000000000000000" pitchFamily="2" charset="0"/>
            </a:endParaRPr>
          </a:p>
        </p:txBody>
      </p:sp>
      <p:sp>
        <p:nvSpPr>
          <p:cNvPr id="10" name="TextBox 9">
            <a:extLst>
              <a:ext uri="{FF2B5EF4-FFF2-40B4-BE49-F238E27FC236}">
                <a16:creationId xmlns:a16="http://schemas.microsoft.com/office/drawing/2014/main" id="{2BCD3ABD-6DD1-905A-4D0D-A6D5BDDF48A4}"/>
              </a:ext>
            </a:extLst>
          </p:cNvPr>
          <p:cNvSpPr txBox="1"/>
          <p:nvPr/>
        </p:nvSpPr>
        <p:spPr>
          <a:xfrm>
            <a:off x="147084" y="3632797"/>
            <a:ext cx="1704754" cy="830997"/>
          </a:xfrm>
          <a:prstGeom prst="rect">
            <a:avLst/>
          </a:prstGeom>
          <a:noFill/>
        </p:spPr>
        <p:txBody>
          <a:bodyPr wrap="square">
            <a:spAutoFit/>
          </a:bodyPr>
          <a:lstStyle/>
          <a:p>
            <a:pPr algn="just"/>
            <a:r>
              <a:rPr lang="en-US" sz="2400" dirty="0" err="1">
                <a:latin typeface="#9Slide03 AmpleSoft" panose="02000000000000000000" pitchFamily="2" charset="0"/>
              </a:rPr>
              <a:t>Đẹp</a:t>
            </a:r>
            <a:r>
              <a:rPr lang="en-US" sz="2400" dirty="0">
                <a:latin typeface="#9Slide03 AmpleSoft" panose="02000000000000000000" pitchFamily="2" charset="0"/>
              </a:rPr>
              <a:t> </a:t>
            </a:r>
            <a:r>
              <a:rPr lang="en-US" sz="2400" dirty="0" err="1">
                <a:latin typeface="#9Slide03 AmpleSoft" panose="02000000000000000000" pitchFamily="2" charset="0"/>
              </a:rPr>
              <a:t>như</a:t>
            </a:r>
            <a:r>
              <a:rPr lang="en-US" sz="2400" dirty="0">
                <a:latin typeface="#9Slide03 AmpleSoft" panose="02000000000000000000" pitchFamily="2" charset="0"/>
              </a:rPr>
              <a:t> </a:t>
            </a:r>
            <a:r>
              <a:rPr lang="en-US" sz="2400" dirty="0" err="1">
                <a:latin typeface="#9Slide03 AmpleSoft" panose="02000000000000000000" pitchFamily="2" charset="0"/>
              </a:rPr>
              <a:t>tiên</a:t>
            </a:r>
            <a:endParaRPr lang="en-US" sz="2400" dirty="0">
              <a:solidFill>
                <a:schemeClr val="tx1"/>
              </a:solidFill>
              <a:latin typeface="#9Slide03 AmpleSoft" panose="02000000000000000000" pitchFamily="2" charset="0"/>
            </a:endParaRPr>
          </a:p>
        </p:txBody>
      </p:sp>
      <p:sp>
        <p:nvSpPr>
          <p:cNvPr id="11" name="TextBox 10">
            <a:extLst>
              <a:ext uri="{FF2B5EF4-FFF2-40B4-BE49-F238E27FC236}">
                <a16:creationId xmlns:a16="http://schemas.microsoft.com/office/drawing/2014/main" id="{25CFAF73-071D-349A-3A3E-D7D790243570}"/>
              </a:ext>
            </a:extLst>
          </p:cNvPr>
          <p:cNvSpPr txBox="1"/>
          <p:nvPr/>
        </p:nvSpPr>
        <p:spPr>
          <a:xfrm>
            <a:off x="1875468" y="3741377"/>
            <a:ext cx="4166778" cy="461665"/>
          </a:xfrm>
          <a:prstGeom prst="rect">
            <a:avLst/>
          </a:prstGeom>
          <a:noFill/>
        </p:spPr>
        <p:txBody>
          <a:bodyPr wrap="square">
            <a:spAutoFit/>
          </a:bodyPr>
          <a:lstStyle/>
          <a:p>
            <a:pPr algn="just"/>
            <a:r>
              <a:rPr lang="en-US" sz="2400" dirty="0" err="1">
                <a:solidFill>
                  <a:schemeClr val="tx1"/>
                </a:solidFill>
                <a:latin typeface="#9Slide03 AmpleSoft" panose="02000000000000000000" pitchFamily="2" charset="0"/>
              </a:rPr>
              <a:t>Rất</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xinh</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đẹp</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Tỏ</a:t>
            </a:r>
            <a:r>
              <a:rPr lang="en-US" sz="2400" dirty="0">
                <a:solidFill>
                  <a:schemeClr val="tx1"/>
                </a:solidFill>
                <a:latin typeface="#9Slide03 AmpleSoft" panose="02000000000000000000" pitchFamily="2" charset="0"/>
              </a:rPr>
              <a:t> ý  </a:t>
            </a:r>
            <a:r>
              <a:rPr lang="en-US" sz="2400" dirty="0" err="1">
                <a:solidFill>
                  <a:schemeClr val="tx1"/>
                </a:solidFill>
                <a:latin typeface="#9Slide03 AmpleSoft" panose="02000000000000000000" pitchFamily="2" charset="0"/>
              </a:rPr>
              <a:t>khen</a:t>
            </a:r>
            <a:r>
              <a:rPr lang="en-US" sz="2400" dirty="0">
                <a:solidFill>
                  <a:schemeClr val="tx1"/>
                </a:solidFill>
                <a:latin typeface="#9Slide03 AmpleSoft" panose="02000000000000000000" pitchFamily="2" charset="0"/>
              </a:rPr>
              <a:t>)</a:t>
            </a:r>
          </a:p>
        </p:txBody>
      </p:sp>
      <p:sp>
        <p:nvSpPr>
          <p:cNvPr id="12" name="TextBox 11">
            <a:extLst>
              <a:ext uri="{FF2B5EF4-FFF2-40B4-BE49-F238E27FC236}">
                <a16:creationId xmlns:a16="http://schemas.microsoft.com/office/drawing/2014/main" id="{6DCC5F59-AD9B-1871-E7C5-475EFD03F76B}"/>
              </a:ext>
            </a:extLst>
          </p:cNvPr>
          <p:cNvSpPr txBox="1"/>
          <p:nvPr/>
        </p:nvSpPr>
        <p:spPr>
          <a:xfrm>
            <a:off x="6068828" y="3602877"/>
            <a:ext cx="1731926" cy="830997"/>
          </a:xfrm>
          <a:prstGeom prst="rect">
            <a:avLst/>
          </a:prstGeom>
          <a:noFill/>
        </p:spPr>
        <p:txBody>
          <a:bodyPr wrap="square">
            <a:spAutoFit/>
          </a:bodyPr>
          <a:lstStyle/>
          <a:p>
            <a:pPr algn="just"/>
            <a:r>
              <a:rPr lang="en-US" sz="2400" dirty="0" err="1">
                <a:solidFill>
                  <a:schemeClr val="tx1"/>
                </a:solidFill>
                <a:latin typeface="#9Slide03 AmpleSoft" panose="02000000000000000000" pitchFamily="2" charset="0"/>
              </a:rPr>
              <a:t>Cây</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nhà</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lá</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vườn</a:t>
            </a:r>
            <a:endParaRPr lang="en-US" sz="2400" dirty="0">
              <a:solidFill>
                <a:schemeClr val="tx1"/>
              </a:solidFill>
              <a:latin typeface="#9Slide03 AmpleSoft" panose="02000000000000000000" pitchFamily="2" charset="0"/>
            </a:endParaRPr>
          </a:p>
        </p:txBody>
      </p:sp>
      <p:sp>
        <p:nvSpPr>
          <p:cNvPr id="13" name="TextBox 12">
            <a:extLst>
              <a:ext uri="{FF2B5EF4-FFF2-40B4-BE49-F238E27FC236}">
                <a16:creationId xmlns:a16="http://schemas.microsoft.com/office/drawing/2014/main" id="{3FD6ED46-9A2F-2273-9043-E273D8FBEE44}"/>
              </a:ext>
            </a:extLst>
          </p:cNvPr>
          <p:cNvSpPr txBox="1"/>
          <p:nvPr/>
        </p:nvSpPr>
        <p:spPr>
          <a:xfrm>
            <a:off x="7853919" y="3602876"/>
            <a:ext cx="4118344" cy="830997"/>
          </a:xfrm>
          <a:prstGeom prst="rect">
            <a:avLst/>
          </a:prstGeom>
          <a:noFill/>
        </p:spPr>
        <p:txBody>
          <a:bodyPr wrap="square">
            <a:spAutoFit/>
          </a:bodyPr>
          <a:lstStyle/>
          <a:p>
            <a:pPr algn="just"/>
            <a:r>
              <a:rPr lang="en-US" sz="2400" dirty="0" err="1">
                <a:solidFill>
                  <a:schemeClr val="tx1"/>
                </a:solidFill>
                <a:latin typeface="#9Slide03 AmpleSoft" panose="02000000000000000000" pitchFamily="2" charset="0"/>
              </a:rPr>
              <a:t>Những</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thứ</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tự</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làm</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ra</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không</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phải</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đem</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mua</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từ</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ngoài</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vào</a:t>
            </a:r>
            <a:endParaRPr lang="en-US" sz="2400" dirty="0">
              <a:solidFill>
                <a:schemeClr val="tx1"/>
              </a:solidFill>
              <a:latin typeface="#9Slide03 AmpleSoft" panose="02000000000000000000" pitchFamily="2" charset="0"/>
            </a:endParaRPr>
          </a:p>
        </p:txBody>
      </p:sp>
      <p:sp>
        <p:nvSpPr>
          <p:cNvPr id="14" name="TextBox 13">
            <a:extLst>
              <a:ext uri="{FF2B5EF4-FFF2-40B4-BE49-F238E27FC236}">
                <a16:creationId xmlns:a16="http://schemas.microsoft.com/office/drawing/2014/main" id="{6F44EF27-46FE-43D8-3860-349064EF38A3}"/>
              </a:ext>
            </a:extLst>
          </p:cNvPr>
          <p:cNvSpPr txBox="1"/>
          <p:nvPr/>
        </p:nvSpPr>
        <p:spPr>
          <a:xfrm>
            <a:off x="136451" y="4691009"/>
            <a:ext cx="1731926" cy="830997"/>
          </a:xfrm>
          <a:prstGeom prst="rect">
            <a:avLst/>
          </a:prstGeom>
          <a:noFill/>
        </p:spPr>
        <p:txBody>
          <a:bodyPr wrap="square">
            <a:spAutoFit/>
          </a:bodyPr>
          <a:lstStyle/>
          <a:p>
            <a:pPr algn="just"/>
            <a:r>
              <a:rPr lang="en-US" sz="2400" dirty="0">
                <a:solidFill>
                  <a:schemeClr val="tx1"/>
                </a:solidFill>
                <a:latin typeface="#9Slide03 AmpleSoft" panose="02000000000000000000" pitchFamily="2" charset="0"/>
              </a:rPr>
              <a:t>Dai </a:t>
            </a:r>
            <a:r>
              <a:rPr lang="en-US" sz="2400" dirty="0" err="1">
                <a:solidFill>
                  <a:schemeClr val="tx1"/>
                </a:solidFill>
                <a:latin typeface="#9Slide03 AmpleSoft" panose="02000000000000000000" pitchFamily="2" charset="0"/>
              </a:rPr>
              <a:t>như</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đỉa</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đói</a:t>
            </a:r>
            <a:endParaRPr lang="en-US" sz="2400" dirty="0">
              <a:solidFill>
                <a:schemeClr val="tx1"/>
              </a:solidFill>
              <a:latin typeface="#9Slide03 AmpleSoft" panose="02000000000000000000" pitchFamily="2" charset="0"/>
            </a:endParaRPr>
          </a:p>
        </p:txBody>
      </p:sp>
      <p:sp>
        <p:nvSpPr>
          <p:cNvPr id="15" name="TextBox 14">
            <a:extLst>
              <a:ext uri="{FF2B5EF4-FFF2-40B4-BE49-F238E27FC236}">
                <a16:creationId xmlns:a16="http://schemas.microsoft.com/office/drawing/2014/main" id="{941AD96D-B0AE-2F24-92E6-36926B0BF11E}"/>
              </a:ext>
            </a:extLst>
          </p:cNvPr>
          <p:cNvSpPr txBox="1"/>
          <p:nvPr/>
        </p:nvSpPr>
        <p:spPr>
          <a:xfrm>
            <a:off x="1868377" y="4691008"/>
            <a:ext cx="4224670" cy="830997"/>
          </a:xfrm>
          <a:prstGeom prst="rect">
            <a:avLst/>
          </a:prstGeom>
          <a:noFill/>
        </p:spPr>
        <p:txBody>
          <a:bodyPr wrap="square">
            <a:spAutoFit/>
          </a:bodyPr>
          <a:lstStyle/>
          <a:p>
            <a:pPr algn="just"/>
            <a:r>
              <a:rPr lang="en-US" sz="2400" dirty="0">
                <a:solidFill>
                  <a:schemeClr val="tx1"/>
                </a:solidFill>
                <a:latin typeface="#9Slide03 AmpleSoft" panose="02000000000000000000" pitchFamily="2" charset="0"/>
              </a:rPr>
              <a:t>Dai </a:t>
            </a:r>
            <a:r>
              <a:rPr lang="en-US" sz="2400" dirty="0" err="1">
                <a:solidFill>
                  <a:schemeClr val="tx1"/>
                </a:solidFill>
                <a:latin typeface="#9Slide03 AmpleSoft" panose="02000000000000000000" pitchFamily="2" charset="0"/>
              </a:rPr>
              <a:t>dẳng</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bám</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dính</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chặt</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lấy</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không</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chịu</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rời</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ra</a:t>
            </a:r>
            <a:endParaRPr lang="en-US" sz="2400" dirty="0">
              <a:solidFill>
                <a:schemeClr val="tx1"/>
              </a:solidFill>
              <a:latin typeface="#9Slide03 AmpleSoft" panose="02000000000000000000" pitchFamily="2" charset="0"/>
            </a:endParaRPr>
          </a:p>
        </p:txBody>
      </p:sp>
      <p:sp>
        <p:nvSpPr>
          <p:cNvPr id="16" name="TextBox 15">
            <a:extLst>
              <a:ext uri="{FF2B5EF4-FFF2-40B4-BE49-F238E27FC236}">
                <a16:creationId xmlns:a16="http://schemas.microsoft.com/office/drawing/2014/main" id="{5F32336C-A563-AEAF-FE64-4CE1F8AE60D2}"/>
              </a:ext>
            </a:extLst>
          </p:cNvPr>
          <p:cNvSpPr txBox="1"/>
          <p:nvPr/>
        </p:nvSpPr>
        <p:spPr>
          <a:xfrm>
            <a:off x="6090094" y="4661089"/>
            <a:ext cx="1731926" cy="830997"/>
          </a:xfrm>
          <a:prstGeom prst="rect">
            <a:avLst/>
          </a:prstGeom>
          <a:noFill/>
        </p:spPr>
        <p:txBody>
          <a:bodyPr wrap="square">
            <a:spAutoFit/>
          </a:bodyPr>
          <a:lstStyle/>
          <a:p>
            <a:pPr algn="just"/>
            <a:r>
              <a:rPr lang="en-US" sz="2400" dirty="0" err="1">
                <a:solidFill>
                  <a:schemeClr val="tx1"/>
                </a:solidFill>
                <a:latin typeface="#9Slide03 AmpleSoft" panose="02000000000000000000" pitchFamily="2" charset="0"/>
              </a:rPr>
              <a:t>Nói</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trước</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quên</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sau</a:t>
            </a:r>
            <a:endParaRPr lang="en-US" sz="2400" dirty="0">
              <a:solidFill>
                <a:schemeClr val="tx1"/>
              </a:solidFill>
              <a:latin typeface="#9Slide03 AmpleSoft" panose="02000000000000000000" pitchFamily="2" charset="0"/>
            </a:endParaRPr>
          </a:p>
        </p:txBody>
      </p:sp>
      <p:sp>
        <p:nvSpPr>
          <p:cNvPr id="17" name="TextBox 16">
            <a:extLst>
              <a:ext uri="{FF2B5EF4-FFF2-40B4-BE49-F238E27FC236}">
                <a16:creationId xmlns:a16="http://schemas.microsoft.com/office/drawing/2014/main" id="{38B72357-3140-A8FC-6E73-617DF86B7746}"/>
              </a:ext>
            </a:extLst>
          </p:cNvPr>
          <p:cNvSpPr txBox="1"/>
          <p:nvPr/>
        </p:nvSpPr>
        <p:spPr>
          <a:xfrm>
            <a:off x="7853919" y="4661088"/>
            <a:ext cx="4086445" cy="830997"/>
          </a:xfrm>
          <a:prstGeom prst="rect">
            <a:avLst/>
          </a:prstGeom>
          <a:noFill/>
        </p:spPr>
        <p:txBody>
          <a:bodyPr wrap="square">
            <a:spAutoFit/>
          </a:bodyPr>
          <a:lstStyle/>
          <a:p>
            <a:pPr algn="just"/>
            <a:r>
              <a:rPr lang="en-US" sz="2400" dirty="0">
                <a:solidFill>
                  <a:schemeClr val="tx1"/>
                </a:solidFill>
                <a:latin typeface="#9Slide03 AmpleSoft" panose="02000000000000000000" pitchFamily="2" charset="0"/>
              </a:rPr>
              <a:t>Hay </a:t>
            </a:r>
            <a:r>
              <a:rPr lang="en-US" sz="2400" dirty="0" err="1">
                <a:solidFill>
                  <a:schemeClr val="tx1"/>
                </a:solidFill>
                <a:latin typeface="#9Slide03 AmpleSoft" panose="02000000000000000000" pitchFamily="2" charset="0"/>
              </a:rPr>
              <a:t>quên</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có</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trí</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nhớ</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không</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được</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tốt</a:t>
            </a:r>
            <a:endParaRPr lang="en-US" sz="2400" dirty="0">
              <a:solidFill>
                <a:schemeClr val="tx1"/>
              </a:solidFill>
              <a:latin typeface="#9Slide03 AmpleSoft" panose="02000000000000000000" pitchFamily="2" charset="0"/>
            </a:endParaRPr>
          </a:p>
        </p:txBody>
      </p:sp>
      <p:sp>
        <p:nvSpPr>
          <p:cNvPr id="18" name="TextBox 17">
            <a:extLst>
              <a:ext uri="{FF2B5EF4-FFF2-40B4-BE49-F238E27FC236}">
                <a16:creationId xmlns:a16="http://schemas.microsoft.com/office/drawing/2014/main" id="{974ADAB7-23DD-4CFA-7F20-41F31868A848}"/>
              </a:ext>
            </a:extLst>
          </p:cNvPr>
          <p:cNvSpPr txBox="1"/>
          <p:nvPr/>
        </p:nvSpPr>
        <p:spPr>
          <a:xfrm>
            <a:off x="112232" y="5715651"/>
            <a:ext cx="1731926" cy="830997"/>
          </a:xfrm>
          <a:prstGeom prst="rect">
            <a:avLst/>
          </a:prstGeom>
          <a:noFill/>
        </p:spPr>
        <p:txBody>
          <a:bodyPr wrap="square">
            <a:spAutoFit/>
          </a:bodyPr>
          <a:lstStyle/>
          <a:p>
            <a:pPr algn="just"/>
            <a:r>
              <a:rPr lang="en-US" sz="2400" dirty="0" err="1">
                <a:solidFill>
                  <a:schemeClr val="tx1"/>
                </a:solidFill>
                <a:latin typeface="#9Slide03 AmpleSoft" panose="02000000000000000000" pitchFamily="2" charset="0"/>
              </a:rPr>
              <a:t>Tối</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như</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hũ</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nút</a:t>
            </a:r>
            <a:endParaRPr lang="en-US" sz="2400" dirty="0">
              <a:solidFill>
                <a:schemeClr val="tx1"/>
              </a:solidFill>
              <a:latin typeface="#9Slide03 AmpleSoft" panose="02000000000000000000" pitchFamily="2" charset="0"/>
            </a:endParaRPr>
          </a:p>
        </p:txBody>
      </p:sp>
      <p:sp>
        <p:nvSpPr>
          <p:cNvPr id="19" name="TextBox 18">
            <a:extLst>
              <a:ext uri="{FF2B5EF4-FFF2-40B4-BE49-F238E27FC236}">
                <a16:creationId xmlns:a16="http://schemas.microsoft.com/office/drawing/2014/main" id="{7E9522BB-BE14-EAD4-A39D-FD49024735EC}"/>
              </a:ext>
            </a:extLst>
          </p:cNvPr>
          <p:cNvSpPr txBox="1"/>
          <p:nvPr/>
        </p:nvSpPr>
        <p:spPr>
          <a:xfrm>
            <a:off x="1892596" y="5870395"/>
            <a:ext cx="4224670" cy="461665"/>
          </a:xfrm>
          <a:prstGeom prst="rect">
            <a:avLst/>
          </a:prstGeom>
          <a:noFill/>
        </p:spPr>
        <p:txBody>
          <a:bodyPr wrap="square">
            <a:spAutoFit/>
          </a:bodyPr>
          <a:lstStyle/>
          <a:p>
            <a:pPr algn="just"/>
            <a:r>
              <a:rPr lang="en-US" sz="2400" dirty="0" err="1">
                <a:solidFill>
                  <a:schemeClr val="tx1"/>
                </a:solidFill>
                <a:latin typeface="#9Slide03 AmpleSoft" panose="02000000000000000000" pitchFamily="2" charset="0"/>
              </a:rPr>
              <a:t>Rất</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tối</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không</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nhìn</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thấy</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gì</a:t>
            </a:r>
            <a:endParaRPr lang="en-US" sz="2400" dirty="0">
              <a:solidFill>
                <a:schemeClr val="tx1"/>
              </a:solidFill>
              <a:latin typeface="#9Slide03 AmpleSoft" panose="02000000000000000000" pitchFamily="2" charset="0"/>
            </a:endParaRPr>
          </a:p>
        </p:txBody>
      </p:sp>
      <p:sp>
        <p:nvSpPr>
          <p:cNvPr id="20" name="TextBox 19">
            <a:extLst>
              <a:ext uri="{FF2B5EF4-FFF2-40B4-BE49-F238E27FC236}">
                <a16:creationId xmlns:a16="http://schemas.microsoft.com/office/drawing/2014/main" id="{07778E2D-2821-5A6F-9C42-5ED9A2478121}"/>
              </a:ext>
            </a:extLst>
          </p:cNvPr>
          <p:cNvSpPr txBox="1"/>
          <p:nvPr/>
        </p:nvSpPr>
        <p:spPr>
          <a:xfrm>
            <a:off x="6065875" y="5685731"/>
            <a:ext cx="1707707" cy="830997"/>
          </a:xfrm>
          <a:prstGeom prst="rect">
            <a:avLst/>
          </a:prstGeom>
          <a:noFill/>
        </p:spPr>
        <p:txBody>
          <a:bodyPr wrap="square">
            <a:spAutoFit/>
          </a:bodyPr>
          <a:lstStyle/>
          <a:p>
            <a:pPr algn="just"/>
            <a:r>
              <a:rPr lang="en-US" sz="2400" dirty="0" err="1">
                <a:solidFill>
                  <a:schemeClr val="tx1"/>
                </a:solidFill>
                <a:latin typeface="#9Slide03 AmpleSoft" panose="02000000000000000000" pitchFamily="2" charset="0"/>
              </a:rPr>
              <a:t>Lên</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thác</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xuống</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gềnh</a:t>
            </a:r>
            <a:endParaRPr lang="en-US" sz="2400" dirty="0">
              <a:solidFill>
                <a:schemeClr val="tx1"/>
              </a:solidFill>
              <a:latin typeface="#9Slide03 AmpleSoft" panose="02000000000000000000" pitchFamily="2" charset="0"/>
            </a:endParaRPr>
          </a:p>
        </p:txBody>
      </p:sp>
      <p:sp>
        <p:nvSpPr>
          <p:cNvPr id="21" name="TextBox 20">
            <a:extLst>
              <a:ext uri="{FF2B5EF4-FFF2-40B4-BE49-F238E27FC236}">
                <a16:creationId xmlns:a16="http://schemas.microsoft.com/office/drawing/2014/main" id="{6AE7473C-033D-0C90-83FA-CA99EC8231EC}"/>
              </a:ext>
            </a:extLst>
          </p:cNvPr>
          <p:cNvSpPr txBox="1"/>
          <p:nvPr/>
        </p:nvSpPr>
        <p:spPr>
          <a:xfrm>
            <a:off x="7797801" y="5685730"/>
            <a:ext cx="4224670" cy="830997"/>
          </a:xfrm>
          <a:prstGeom prst="rect">
            <a:avLst/>
          </a:prstGeom>
          <a:noFill/>
        </p:spPr>
        <p:txBody>
          <a:bodyPr wrap="square">
            <a:spAutoFit/>
          </a:bodyPr>
          <a:lstStyle/>
          <a:p>
            <a:pPr algn="just"/>
            <a:r>
              <a:rPr lang="en-US" sz="2400" dirty="0" err="1">
                <a:solidFill>
                  <a:schemeClr val="tx1"/>
                </a:solidFill>
                <a:latin typeface="#9Slide03 AmpleSoft" panose="02000000000000000000" pitchFamily="2" charset="0"/>
              </a:rPr>
              <a:t>Trải</a:t>
            </a:r>
            <a:r>
              <a:rPr lang="en-US" sz="2400" dirty="0">
                <a:solidFill>
                  <a:schemeClr val="tx1"/>
                </a:solidFill>
                <a:latin typeface="#9Slide03 AmpleSoft" panose="02000000000000000000" pitchFamily="2" charset="0"/>
              </a:rPr>
              <a:t> qua </a:t>
            </a:r>
            <a:r>
              <a:rPr lang="en-US" sz="2400" dirty="0" err="1">
                <a:solidFill>
                  <a:schemeClr val="tx1"/>
                </a:solidFill>
                <a:latin typeface="#9Slide03 AmpleSoft" panose="02000000000000000000" pitchFamily="2" charset="0"/>
              </a:rPr>
              <a:t>nhiều</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gian</a:t>
            </a:r>
            <a:r>
              <a:rPr lang="en-US" sz="2400" dirty="0">
                <a:solidFill>
                  <a:schemeClr val="tx1"/>
                </a:solidFill>
                <a:latin typeface="#9Slide03 AmpleSoft" panose="02000000000000000000" pitchFamily="2" charset="0"/>
              </a:rPr>
              <a:t> nan, </a:t>
            </a:r>
            <a:r>
              <a:rPr lang="en-US" sz="2400" dirty="0" err="1">
                <a:solidFill>
                  <a:schemeClr val="tx1"/>
                </a:solidFill>
                <a:latin typeface="#9Slide03 AmpleSoft" panose="02000000000000000000" pitchFamily="2" charset="0"/>
              </a:rPr>
              <a:t>vất</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vả</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khó</a:t>
            </a:r>
            <a:r>
              <a:rPr lang="en-US" sz="2400" dirty="0">
                <a:solidFill>
                  <a:schemeClr val="tx1"/>
                </a:solidFill>
                <a:latin typeface="#9Slide03 AmpleSoft" panose="02000000000000000000" pitchFamily="2" charset="0"/>
              </a:rPr>
              <a:t> </a:t>
            </a:r>
            <a:r>
              <a:rPr lang="en-US" sz="2400" dirty="0" err="1">
                <a:solidFill>
                  <a:schemeClr val="tx1"/>
                </a:solidFill>
                <a:latin typeface="#9Slide03 AmpleSoft" panose="02000000000000000000" pitchFamily="2" charset="0"/>
              </a:rPr>
              <a:t>khăn</a:t>
            </a:r>
            <a:endParaRPr lang="en-US" sz="2400" dirty="0">
              <a:solidFill>
                <a:schemeClr val="tx1"/>
              </a:solidFill>
              <a:latin typeface="#9Slide03 AmpleSoft" panose="02000000000000000000" pitchFamily="2" charset="0"/>
            </a:endParaRPr>
          </a:p>
        </p:txBody>
      </p:sp>
    </p:spTree>
    <p:extLst>
      <p:ext uri="{BB962C8B-B14F-4D97-AF65-F5344CB8AC3E}">
        <p14:creationId xmlns:p14="http://schemas.microsoft.com/office/powerpoint/2010/main" val="352189684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inVertical)">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barn(inVertical)">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arn(inVertic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barn(inVertical)">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barn(inVertical)">
                                      <p:cBhvr>
                                        <p:cTn id="77" dur="500"/>
                                        <p:tgtEl>
                                          <p:spTgt spid="20"/>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barn(inVertical)">
                                      <p:cBhvr>
                                        <p:cTn id="8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DEA51F-D074-46AB-927C-FDCDF62B01C9}"/>
              </a:ext>
            </a:extLst>
          </p:cNvPr>
          <p:cNvPicPr>
            <a:picLocks noChangeAspect="1"/>
          </p:cNvPicPr>
          <p:nvPr/>
        </p:nvPicPr>
        <p:blipFill>
          <a:blip r:embed="rId3"/>
          <a:stretch>
            <a:fillRect/>
          </a:stretch>
        </p:blipFill>
        <p:spPr>
          <a:xfrm>
            <a:off x="0" y="0"/>
            <a:ext cx="12192000" cy="6858000"/>
          </a:xfrm>
          <a:prstGeom prst="rect">
            <a:avLst/>
          </a:prstGeom>
        </p:spPr>
      </p:pic>
      <p:grpSp>
        <p:nvGrpSpPr>
          <p:cNvPr id="2" name="Group 5">
            <a:extLst>
              <a:ext uri="{FF2B5EF4-FFF2-40B4-BE49-F238E27FC236}">
                <a16:creationId xmlns:a16="http://schemas.microsoft.com/office/drawing/2014/main" id="{7B458156-8D7B-4B0E-8379-846975805E0D}"/>
              </a:ext>
            </a:extLst>
          </p:cNvPr>
          <p:cNvGrpSpPr>
            <a:grpSpLocks/>
          </p:cNvGrpSpPr>
          <p:nvPr/>
        </p:nvGrpSpPr>
        <p:grpSpPr bwMode="auto">
          <a:xfrm>
            <a:off x="1163442" y="1660531"/>
            <a:ext cx="4112128" cy="438149"/>
            <a:chOff x="4027264" y="2821185"/>
            <a:chExt cx="4113068" cy="438727"/>
          </a:xfrm>
          <a:solidFill>
            <a:schemeClr val="accent1"/>
          </a:solidFill>
        </p:grpSpPr>
        <p:sp>
          <p:nvSpPr>
            <p:cNvPr id="3" name="Freeform 4">
              <a:extLst>
                <a:ext uri="{FF2B5EF4-FFF2-40B4-BE49-F238E27FC236}">
                  <a16:creationId xmlns:a16="http://schemas.microsoft.com/office/drawing/2014/main" id="{11A27F17-01B8-408F-B8CC-83DF9F148F8F}"/>
                </a:ext>
              </a:extLst>
            </p:cNvPr>
            <p:cNvSpPr>
              <a:spLocks/>
            </p:cNvSpPr>
            <p:nvPr/>
          </p:nvSpPr>
          <p:spPr bwMode="auto">
            <a:xfrm>
              <a:off x="4027264" y="2821185"/>
              <a:ext cx="4113068" cy="438727"/>
            </a:xfrm>
            <a:custGeom>
              <a:avLst/>
              <a:gdLst>
                <a:gd name="T0" fmla="*/ 855 w 2177"/>
                <a:gd name="T1" fmla="*/ 0 h 232"/>
                <a:gd name="T2" fmla="*/ 544 w 2177"/>
                <a:gd name="T3" fmla="*/ 0 h 232"/>
                <a:gd name="T4" fmla="*/ 133 w 2177"/>
                <a:gd name="T5" fmla="*/ 0 h 232"/>
                <a:gd name="T6" fmla="*/ 0 w 2177"/>
                <a:gd name="T7" fmla="*/ 232 h 232"/>
                <a:gd name="T8" fmla="*/ 544 w 2177"/>
                <a:gd name="T9" fmla="*/ 232 h 232"/>
                <a:gd name="T10" fmla="*/ 855 w 2177"/>
                <a:gd name="T11" fmla="*/ 232 h 232"/>
                <a:gd name="T12" fmla="*/ 2074 w 2177"/>
                <a:gd name="T13" fmla="*/ 232 h 232"/>
                <a:gd name="T14" fmla="*/ 2177 w 2177"/>
                <a:gd name="T15" fmla="*/ 130 h 232"/>
                <a:gd name="T16" fmla="*/ 2177 w 2177"/>
                <a:gd name="T17" fmla="*/ 104 h 232"/>
                <a:gd name="T18" fmla="*/ 2074 w 2177"/>
                <a:gd name="T19" fmla="*/ 0 h 232"/>
                <a:gd name="T20" fmla="*/ 855 w 2177"/>
                <a:gd name="T21"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7" h="232">
                  <a:moveTo>
                    <a:pt x="855" y="0"/>
                  </a:moveTo>
                  <a:cubicBezTo>
                    <a:pt x="544" y="0"/>
                    <a:pt x="544" y="0"/>
                    <a:pt x="544" y="0"/>
                  </a:cubicBezTo>
                  <a:cubicBezTo>
                    <a:pt x="133" y="0"/>
                    <a:pt x="133" y="0"/>
                    <a:pt x="133" y="0"/>
                  </a:cubicBezTo>
                  <a:cubicBezTo>
                    <a:pt x="0" y="232"/>
                    <a:pt x="0" y="232"/>
                    <a:pt x="0" y="232"/>
                  </a:cubicBezTo>
                  <a:cubicBezTo>
                    <a:pt x="544" y="232"/>
                    <a:pt x="544" y="232"/>
                    <a:pt x="544" y="232"/>
                  </a:cubicBezTo>
                  <a:cubicBezTo>
                    <a:pt x="855" y="232"/>
                    <a:pt x="855" y="232"/>
                    <a:pt x="855" y="232"/>
                  </a:cubicBezTo>
                  <a:cubicBezTo>
                    <a:pt x="2074" y="232"/>
                    <a:pt x="2074" y="232"/>
                    <a:pt x="2074" y="232"/>
                  </a:cubicBezTo>
                  <a:cubicBezTo>
                    <a:pt x="2130" y="232"/>
                    <a:pt x="2177" y="187"/>
                    <a:pt x="2177" y="130"/>
                  </a:cubicBezTo>
                  <a:cubicBezTo>
                    <a:pt x="2177" y="104"/>
                    <a:pt x="2177" y="104"/>
                    <a:pt x="2177" y="104"/>
                  </a:cubicBezTo>
                  <a:cubicBezTo>
                    <a:pt x="2177" y="47"/>
                    <a:pt x="2130" y="0"/>
                    <a:pt x="2074" y="0"/>
                  </a:cubicBezTo>
                  <a:cubicBezTo>
                    <a:pt x="855" y="0"/>
                    <a:pt x="855" y="0"/>
                    <a:pt x="855" y="0"/>
                  </a:cubicBezTo>
                </a:path>
              </a:pathLst>
            </a:custGeom>
            <a:grpFill/>
            <a:ln>
              <a:noFill/>
            </a:ln>
          </p:spPr>
          <p:txBody>
            <a:bodyPr lIns="91412" tIns="45706" rIns="91412" bIns="45706"/>
            <a:lstStyle/>
            <a:p>
              <a:pPr defTabSz="950807">
                <a:defRPr/>
              </a:pPr>
              <a:endParaRPr lang="en-AU" sz="2400" kern="0" dirty="0">
                <a:solidFill>
                  <a:sysClr val="windowText" lastClr="000000"/>
                </a:solidFill>
                <a:latin typeface="#9Slide05 SVNCookie" panose="020B0606040200020203" pitchFamily="34" charset="0"/>
                <a:ea typeface="微软雅黑" panose="020B0503020204020204" pitchFamily="34" charset="-122"/>
              </a:endParaRPr>
            </a:p>
          </p:txBody>
        </p:sp>
        <p:sp>
          <p:nvSpPr>
            <p:cNvPr id="4" name="Text Placeholder 2">
              <a:extLst>
                <a:ext uri="{FF2B5EF4-FFF2-40B4-BE49-F238E27FC236}">
                  <a16:creationId xmlns:a16="http://schemas.microsoft.com/office/drawing/2014/main" id="{87BB5A1C-51FD-4706-A0A7-461893C86EA8}"/>
                </a:ext>
              </a:extLst>
            </p:cNvPr>
            <p:cNvSpPr txBox="1">
              <a:spLocks/>
            </p:cNvSpPr>
            <p:nvPr/>
          </p:nvSpPr>
          <p:spPr bwMode="auto">
            <a:xfrm>
              <a:off x="4456951" y="2919627"/>
              <a:ext cx="1207205" cy="2933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1412" tIns="45706" rIns="91412" bIns="45706"/>
            <a:lstStyle>
              <a:lvl1pPr>
                <a:defRPr sz="1400">
                  <a:solidFill>
                    <a:schemeClr val="tx1"/>
                  </a:solidFill>
                  <a:latin typeface="Open Sans" charset="0"/>
                  <a:ea typeface="MS PGothic" pitchFamily="34" charset="-128"/>
                </a:defRPr>
              </a:lvl1pPr>
              <a:lvl2pPr marL="742950" indent="-285750">
                <a:defRPr sz="1400">
                  <a:solidFill>
                    <a:schemeClr val="tx1"/>
                  </a:solidFill>
                  <a:latin typeface="Open Sans" charset="0"/>
                  <a:ea typeface="MS PGothic" pitchFamily="34" charset="-128"/>
                </a:defRPr>
              </a:lvl2pPr>
              <a:lvl3pPr marL="1143000" indent="-228600">
                <a:defRPr sz="1400">
                  <a:solidFill>
                    <a:schemeClr val="tx1"/>
                  </a:solidFill>
                  <a:latin typeface="Open Sans" charset="0"/>
                  <a:ea typeface="MS PGothic" pitchFamily="34" charset="-128"/>
                </a:defRPr>
              </a:lvl3pPr>
              <a:lvl4pPr marL="1600200" indent="-228600">
                <a:defRPr sz="1400">
                  <a:solidFill>
                    <a:schemeClr val="tx1"/>
                  </a:solidFill>
                  <a:latin typeface="Open Sans" charset="0"/>
                  <a:ea typeface="MS PGothic" pitchFamily="34" charset="-128"/>
                </a:defRPr>
              </a:lvl4pPr>
              <a:lvl5pPr marL="2057400" indent="-228600">
                <a:defRPr sz="1400">
                  <a:solidFill>
                    <a:schemeClr val="tx1"/>
                  </a:solidFill>
                  <a:latin typeface="Open Sans" charset="0"/>
                  <a:ea typeface="MS PGothic" pitchFamily="34" charset="-128"/>
                </a:defRPr>
              </a:lvl5pPr>
              <a:lvl6pPr marL="2514600" indent="-228600" fontAlgn="base">
                <a:spcBef>
                  <a:spcPct val="0"/>
                </a:spcBef>
                <a:spcAft>
                  <a:spcPct val="0"/>
                </a:spcAft>
                <a:defRPr sz="1400">
                  <a:solidFill>
                    <a:schemeClr val="tx1"/>
                  </a:solidFill>
                  <a:latin typeface="Open Sans" charset="0"/>
                  <a:ea typeface="MS PGothic" pitchFamily="34" charset="-128"/>
                </a:defRPr>
              </a:lvl6pPr>
              <a:lvl7pPr marL="2971800" indent="-228600" fontAlgn="base">
                <a:spcBef>
                  <a:spcPct val="0"/>
                </a:spcBef>
                <a:spcAft>
                  <a:spcPct val="0"/>
                </a:spcAft>
                <a:defRPr sz="1400">
                  <a:solidFill>
                    <a:schemeClr val="tx1"/>
                  </a:solidFill>
                  <a:latin typeface="Open Sans" charset="0"/>
                  <a:ea typeface="MS PGothic" pitchFamily="34" charset="-128"/>
                </a:defRPr>
              </a:lvl7pPr>
              <a:lvl8pPr marL="3429000" indent="-228600" fontAlgn="base">
                <a:spcBef>
                  <a:spcPct val="0"/>
                </a:spcBef>
                <a:spcAft>
                  <a:spcPct val="0"/>
                </a:spcAft>
                <a:defRPr sz="1400">
                  <a:solidFill>
                    <a:schemeClr val="tx1"/>
                  </a:solidFill>
                  <a:latin typeface="Open Sans" charset="0"/>
                  <a:ea typeface="MS PGothic" pitchFamily="34" charset="-128"/>
                </a:defRPr>
              </a:lvl8pPr>
              <a:lvl9pPr marL="3886200" indent="-228600" fontAlgn="base">
                <a:spcBef>
                  <a:spcPct val="0"/>
                </a:spcBef>
                <a:spcAft>
                  <a:spcPct val="0"/>
                </a:spcAft>
                <a:defRPr sz="1400">
                  <a:solidFill>
                    <a:schemeClr val="tx1"/>
                  </a:solidFill>
                  <a:latin typeface="Open Sans" charset="0"/>
                  <a:ea typeface="MS PGothic" pitchFamily="34" charset="-128"/>
                </a:defRPr>
              </a:lvl9pPr>
            </a:lstStyle>
            <a:p>
              <a:pPr algn="ctr" defTabSz="1218984">
                <a:buClr>
                  <a:srgbClr val="1EA185"/>
                </a:buClr>
                <a:buSzPct val="80000"/>
                <a:defRPr/>
              </a:pPr>
              <a:r>
                <a:rPr lang="en-AU" sz="2000" b="1" kern="0" dirty="0" err="1">
                  <a:solidFill>
                    <a:srgbClr val="FFFFFF"/>
                  </a:solidFill>
                  <a:latin typeface="#9Slide05 SVNCookie" panose="020B0606040200020203" pitchFamily="34" charset="0"/>
                  <a:ea typeface="微软雅黑" panose="020B0503020204020204" pitchFamily="34" charset="-122"/>
                </a:rPr>
                <a:t>Thành</a:t>
              </a:r>
              <a:r>
                <a:rPr lang="en-AU" sz="2000" b="1" kern="0" dirty="0">
                  <a:solidFill>
                    <a:srgbClr val="FFFFFF"/>
                  </a:solidFill>
                  <a:latin typeface="#9Slide05 SVNCookie" panose="020B0606040200020203" pitchFamily="34" charset="0"/>
                  <a:ea typeface="微软雅黑" panose="020B0503020204020204" pitchFamily="34" charset="-122"/>
                </a:rPr>
                <a:t> </a:t>
              </a:r>
              <a:r>
                <a:rPr lang="en-AU" sz="2000" b="1" kern="0" dirty="0" err="1">
                  <a:solidFill>
                    <a:srgbClr val="FFFFFF"/>
                  </a:solidFill>
                  <a:latin typeface="#9Slide05 SVNCookie" panose="020B0606040200020203" pitchFamily="34" charset="0"/>
                  <a:ea typeface="微软雅黑" panose="020B0503020204020204" pitchFamily="34" charset="-122"/>
                </a:rPr>
                <a:t>ngữ</a:t>
              </a:r>
              <a:endParaRPr lang="en-AU" sz="2000" kern="0" dirty="0">
                <a:solidFill>
                  <a:srgbClr val="FFFFFF"/>
                </a:solidFill>
                <a:latin typeface="#9Slide05 SVNCookie" panose="020B0606040200020203" pitchFamily="34" charset="0"/>
                <a:ea typeface="微软雅黑" panose="020B0503020204020204" pitchFamily="34" charset="-122"/>
              </a:endParaRPr>
            </a:p>
          </p:txBody>
        </p:sp>
      </p:grpSp>
      <p:grpSp>
        <p:nvGrpSpPr>
          <p:cNvPr id="6" name="Group 6">
            <a:extLst>
              <a:ext uri="{FF2B5EF4-FFF2-40B4-BE49-F238E27FC236}">
                <a16:creationId xmlns:a16="http://schemas.microsoft.com/office/drawing/2014/main" id="{D6D3A8DF-EF65-4FCA-8353-844EB08CD1E9}"/>
              </a:ext>
            </a:extLst>
          </p:cNvPr>
          <p:cNvGrpSpPr>
            <a:grpSpLocks/>
          </p:cNvGrpSpPr>
          <p:nvPr/>
        </p:nvGrpSpPr>
        <p:grpSpPr bwMode="auto">
          <a:xfrm>
            <a:off x="1068102" y="2081745"/>
            <a:ext cx="3724832" cy="452967"/>
            <a:chOff x="3953662" y="3243451"/>
            <a:chExt cx="3724853" cy="451716"/>
          </a:xfrm>
          <a:solidFill>
            <a:schemeClr val="accent2"/>
          </a:solidFill>
        </p:grpSpPr>
        <p:sp>
          <p:nvSpPr>
            <p:cNvPr id="7" name="Freeform 7">
              <a:extLst>
                <a:ext uri="{FF2B5EF4-FFF2-40B4-BE49-F238E27FC236}">
                  <a16:creationId xmlns:a16="http://schemas.microsoft.com/office/drawing/2014/main" id="{8941578B-06A5-406F-A6AC-F26D189675BE}"/>
                </a:ext>
              </a:extLst>
            </p:cNvPr>
            <p:cNvSpPr>
              <a:spLocks/>
            </p:cNvSpPr>
            <p:nvPr/>
          </p:nvSpPr>
          <p:spPr bwMode="auto">
            <a:xfrm>
              <a:off x="3953662" y="3243451"/>
              <a:ext cx="3724853" cy="451716"/>
            </a:xfrm>
            <a:custGeom>
              <a:avLst/>
              <a:gdLst>
                <a:gd name="T0" fmla="*/ 0 w 1972"/>
                <a:gd name="T1" fmla="*/ 239 h 239"/>
                <a:gd name="T2" fmla="*/ 339 w 1972"/>
                <a:gd name="T3" fmla="*/ 239 h 239"/>
                <a:gd name="T4" fmla="*/ 651 w 1972"/>
                <a:gd name="T5" fmla="*/ 239 h 239"/>
                <a:gd name="T6" fmla="*/ 1873 w 1972"/>
                <a:gd name="T7" fmla="*/ 239 h 239"/>
                <a:gd name="T8" fmla="*/ 1972 w 1972"/>
                <a:gd name="T9" fmla="*/ 137 h 239"/>
                <a:gd name="T10" fmla="*/ 1972 w 1972"/>
                <a:gd name="T11" fmla="*/ 111 h 239"/>
                <a:gd name="T12" fmla="*/ 1873 w 1972"/>
                <a:gd name="T13" fmla="*/ 7 h 239"/>
                <a:gd name="T14" fmla="*/ 651 w 1972"/>
                <a:gd name="T15" fmla="*/ 7 h 239"/>
                <a:gd name="T16" fmla="*/ 339 w 1972"/>
                <a:gd name="T17" fmla="*/ 7 h 239"/>
                <a:gd name="T18" fmla="*/ 13 w 1972"/>
                <a:gd name="T19" fmla="*/ 0 h 239"/>
                <a:gd name="T20" fmla="*/ 0 w 1972"/>
                <a:gd name="T21" fmla="*/ 23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72" h="239">
                  <a:moveTo>
                    <a:pt x="0" y="239"/>
                  </a:moveTo>
                  <a:cubicBezTo>
                    <a:pt x="339" y="239"/>
                    <a:pt x="339" y="239"/>
                    <a:pt x="339" y="239"/>
                  </a:cubicBezTo>
                  <a:cubicBezTo>
                    <a:pt x="651" y="239"/>
                    <a:pt x="651" y="239"/>
                    <a:pt x="651" y="239"/>
                  </a:cubicBezTo>
                  <a:cubicBezTo>
                    <a:pt x="1873" y="239"/>
                    <a:pt x="1873" y="239"/>
                    <a:pt x="1873" y="239"/>
                  </a:cubicBezTo>
                  <a:cubicBezTo>
                    <a:pt x="1930" y="239"/>
                    <a:pt x="1972" y="194"/>
                    <a:pt x="1972" y="137"/>
                  </a:cubicBezTo>
                  <a:cubicBezTo>
                    <a:pt x="1972" y="111"/>
                    <a:pt x="1972" y="111"/>
                    <a:pt x="1972" y="111"/>
                  </a:cubicBezTo>
                  <a:cubicBezTo>
                    <a:pt x="1972" y="53"/>
                    <a:pt x="1930" y="7"/>
                    <a:pt x="1873" y="7"/>
                  </a:cubicBezTo>
                  <a:cubicBezTo>
                    <a:pt x="651" y="7"/>
                    <a:pt x="651" y="7"/>
                    <a:pt x="651" y="7"/>
                  </a:cubicBezTo>
                  <a:cubicBezTo>
                    <a:pt x="339" y="7"/>
                    <a:pt x="339" y="7"/>
                    <a:pt x="339" y="7"/>
                  </a:cubicBezTo>
                  <a:cubicBezTo>
                    <a:pt x="13" y="0"/>
                    <a:pt x="13" y="0"/>
                    <a:pt x="13" y="0"/>
                  </a:cubicBezTo>
                  <a:cubicBezTo>
                    <a:pt x="0" y="239"/>
                    <a:pt x="0" y="239"/>
                    <a:pt x="0" y="239"/>
                  </a:cubicBezTo>
                </a:path>
              </a:pathLst>
            </a:custGeom>
            <a:grpFill/>
            <a:ln>
              <a:noFill/>
            </a:ln>
          </p:spPr>
          <p:txBody>
            <a:bodyPr lIns="91412" tIns="45706" rIns="91412" bIns="45706"/>
            <a:lstStyle/>
            <a:p>
              <a:pPr defTabSz="950807">
                <a:defRPr/>
              </a:pPr>
              <a:endParaRPr lang="en-AU" sz="2400" kern="0" dirty="0">
                <a:solidFill>
                  <a:sysClr val="windowText" lastClr="000000"/>
                </a:solidFill>
                <a:latin typeface="#9Slide05 SVNCookie" panose="020B0606040200020203" pitchFamily="34" charset="0"/>
                <a:ea typeface="微软雅黑" panose="020B0503020204020204" pitchFamily="34" charset="-122"/>
              </a:endParaRPr>
            </a:p>
          </p:txBody>
        </p:sp>
        <p:sp>
          <p:nvSpPr>
            <p:cNvPr id="8" name="Text Placeholder 2">
              <a:extLst>
                <a:ext uri="{FF2B5EF4-FFF2-40B4-BE49-F238E27FC236}">
                  <a16:creationId xmlns:a16="http://schemas.microsoft.com/office/drawing/2014/main" id="{DD166FD9-EB82-48D2-9B3A-5B03D2B174F3}"/>
                </a:ext>
              </a:extLst>
            </p:cNvPr>
            <p:cNvSpPr txBox="1">
              <a:spLocks/>
            </p:cNvSpPr>
            <p:nvPr/>
          </p:nvSpPr>
          <p:spPr bwMode="auto">
            <a:xfrm>
              <a:off x="4396590" y="3351675"/>
              <a:ext cx="1327926" cy="2933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1412" tIns="45706" rIns="91412" bIns="45706"/>
            <a:lstStyle>
              <a:lvl1pPr>
                <a:defRPr sz="1400">
                  <a:solidFill>
                    <a:schemeClr val="tx1"/>
                  </a:solidFill>
                  <a:latin typeface="Open Sans" charset="0"/>
                  <a:ea typeface="MS PGothic" pitchFamily="34" charset="-128"/>
                </a:defRPr>
              </a:lvl1pPr>
              <a:lvl2pPr marL="742950" indent="-285750">
                <a:defRPr sz="1400">
                  <a:solidFill>
                    <a:schemeClr val="tx1"/>
                  </a:solidFill>
                  <a:latin typeface="Open Sans" charset="0"/>
                  <a:ea typeface="MS PGothic" pitchFamily="34" charset="-128"/>
                </a:defRPr>
              </a:lvl2pPr>
              <a:lvl3pPr marL="1143000" indent="-228600">
                <a:defRPr sz="1400">
                  <a:solidFill>
                    <a:schemeClr val="tx1"/>
                  </a:solidFill>
                  <a:latin typeface="Open Sans" charset="0"/>
                  <a:ea typeface="MS PGothic" pitchFamily="34" charset="-128"/>
                </a:defRPr>
              </a:lvl3pPr>
              <a:lvl4pPr marL="1600200" indent="-228600">
                <a:defRPr sz="1400">
                  <a:solidFill>
                    <a:schemeClr val="tx1"/>
                  </a:solidFill>
                  <a:latin typeface="Open Sans" charset="0"/>
                  <a:ea typeface="MS PGothic" pitchFamily="34" charset="-128"/>
                </a:defRPr>
              </a:lvl4pPr>
              <a:lvl5pPr marL="2057400" indent="-228600">
                <a:defRPr sz="1400">
                  <a:solidFill>
                    <a:schemeClr val="tx1"/>
                  </a:solidFill>
                  <a:latin typeface="Open Sans" charset="0"/>
                  <a:ea typeface="MS PGothic" pitchFamily="34" charset="-128"/>
                </a:defRPr>
              </a:lvl5pPr>
              <a:lvl6pPr marL="2514600" indent="-228600" fontAlgn="base">
                <a:spcBef>
                  <a:spcPct val="0"/>
                </a:spcBef>
                <a:spcAft>
                  <a:spcPct val="0"/>
                </a:spcAft>
                <a:defRPr sz="1400">
                  <a:solidFill>
                    <a:schemeClr val="tx1"/>
                  </a:solidFill>
                  <a:latin typeface="Open Sans" charset="0"/>
                  <a:ea typeface="MS PGothic" pitchFamily="34" charset="-128"/>
                </a:defRPr>
              </a:lvl6pPr>
              <a:lvl7pPr marL="2971800" indent="-228600" fontAlgn="base">
                <a:spcBef>
                  <a:spcPct val="0"/>
                </a:spcBef>
                <a:spcAft>
                  <a:spcPct val="0"/>
                </a:spcAft>
                <a:defRPr sz="1400">
                  <a:solidFill>
                    <a:schemeClr val="tx1"/>
                  </a:solidFill>
                  <a:latin typeface="Open Sans" charset="0"/>
                  <a:ea typeface="MS PGothic" pitchFamily="34" charset="-128"/>
                </a:defRPr>
              </a:lvl7pPr>
              <a:lvl8pPr marL="3429000" indent="-228600" fontAlgn="base">
                <a:spcBef>
                  <a:spcPct val="0"/>
                </a:spcBef>
                <a:spcAft>
                  <a:spcPct val="0"/>
                </a:spcAft>
                <a:defRPr sz="1400">
                  <a:solidFill>
                    <a:schemeClr val="tx1"/>
                  </a:solidFill>
                  <a:latin typeface="Open Sans" charset="0"/>
                  <a:ea typeface="MS PGothic" pitchFamily="34" charset="-128"/>
                </a:defRPr>
              </a:lvl8pPr>
              <a:lvl9pPr marL="3886200" indent="-228600" fontAlgn="base">
                <a:spcBef>
                  <a:spcPct val="0"/>
                </a:spcBef>
                <a:spcAft>
                  <a:spcPct val="0"/>
                </a:spcAft>
                <a:defRPr sz="1400">
                  <a:solidFill>
                    <a:schemeClr val="tx1"/>
                  </a:solidFill>
                  <a:latin typeface="Open Sans" charset="0"/>
                  <a:ea typeface="MS PGothic" pitchFamily="34" charset="-128"/>
                </a:defRPr>
              </a:lvl9pPr>
            </a:lstStyle>
            <a:p>
              <a:pPr algn="ctr" defTabSz="1218984">
                <a:buClr>
                  <a:srgbClr val="1EA185"/>
                </a:buClr>
                <a:buSzPct val="80000"/>
                <a:defRPr/>
              </a:pPr>
              <a:r>
                <a:rPr lang="en-AU" sz="2000" b="1" kern="0" dirty="0" err="1">
                  <a:solidFill>
                    <a:srgbClr val="FFFFFF"/>
                  </a:solidFill>
                  <a:latin typeface="#9Slide05 SVNCookie" panose="020B0606040200020203" pitchFamily="34" charset="0"/>
                  <a:ea typeface="微软雅黑" panose="020B0503020204020204" pitchFamily="34" charset="-122"/>
                </a:rPr>
                <a:t>Thành</a:t>
              </a:r>
              <a:r>
                <a:rPr lang="en-AU" sz="2000" b="1" kern="0" dirty="0">
                  <a:solidFill>
                    <a:srgbClr val="FFFFFF"/>
                  </a:solidFill>
                  <a:latin typeface="#9Slide05 SVNCookie" panose="020B0606040200020203" pitchFamily="34" charset="0"/>
                  <a:ea typeface="微软雅黑" panose="020B0503020204020204" pitchFamily="34" charset="-122"/>
                </a:rPr>
                <a:t> </a:t>
              </a:r>
              <a:r>
                <a:rPr lang="en-AU" sz="2000" b="1" kern="0" dirty="0" err="1">
                  <a:solidFill>
                    <a:srgbClr val="FFFFFF"/>
                  </a:solidFill>
                  <a:latin typeface="#9Slide05 SVNCookie" panose="020B0606040200020203" pitchFamily="34" charset="0"/>
                  <a:ea typeface="微软雅黑" panose="020B0503020204020204" pitchFamily="34" charset="-122"/>
                </a:rPr>
                <a:t>ngữ</a:t>
              </a:r>
              <a:endParaRPr lang="en-AU" sz="2000" kern="0" dirty="0">
                <a:solidFill>
                  <a:srgbClr val="FFFFFF"/>
                </a:solidFill>
                <a:latin typeface="#9Slide05 SVNCookie" panose="020B0606040200020203" pitchFamily="34" charset="0"/>
                <a:ea typeface="微软雅黑" panose="020B0503020204020204" pitchFamily="34" charset="-122"/>
              </a:endParaRPr>
            </a:p>
          </p:txBody>
        </p:sp>
      </p:grpSp>
      <p:grpSp>
        <p:nvGrpSpPr>
          <p:cNvPr id="10" name="Group 7">
            <a:extLst>
              <a:ext uri="{FF2B5EF4-FFF2-40B4-BE49-F238E27FC236}">
                <a16:creationId xmlns:a16="http://schemas.microsoft.com/office/drawing/2014/main" id="{943F7377-AAC4-41F5-B00D-E04C0BE1C6CC}"/>
              </a:ext>
            </a:extLst>
          </p:cNvPr>
          <p:cNvGrpSpPr>
            <a:grpSpLocks/>
          </p:cNvGrpSpPr>
          <p:nvPr/>
        </p:nvGrpSpPr>
        <p:grpSpPr bwMode="auto">
          <a:xfrm>
            <a:off x="977097" y="2534709"/>
            <a:ext cx="4054986" cy="444500"/>
            <a:chOff x="3863869" y="3695167"/>
            <a:chExt cx="4055341" cy="445944"/>
          </a:xfrm>
          <a:solidFill>
            <a:schemeClr val="accent3"/>
          </a:solidFill>
        </p:grpSpPr>
        <p:sp>
          <p:nvSpPr>
            <p:cNvPr id="11" name="Freeform 10">
              <a:extLst>
                <a:ext uri="{FF2B5EF4-FFF2-40B4-BE49-F238E27FC236}">
                  <a16:creationId xmlns:a16="http://schemas.microsoft.com/office/drawing/2014/main" id="{71ED6FBC-A7F8-458E-960C-54513D750D0A}"/>
                </a:ext>
              </a:extLst>
            </p:cNvPr>
            <p:cNvSpPr>
              <a:spLocks/>
            </p:cNvSpPr>
            <p:nvPr/>
          </p:nvSpPr>
          <p:spPr bwMode="auto">
            <a:xfrm>
              <a:off x="3863869" y="3695167"/>
              <a:ext cx="4055341" cy="445944"/>
            </a:xfrm>
            <a:custGeom>
              <a:avLst/>
              <a:gdLst>
                <a:gd name="T0" fmla="*/ 821 w 2146"/>
                <a:gd name="T1" fmla="*/ 0 h 236"/>
                <a:gd name="T2" fmla="*/ 508 w 2146"/>
                <a:gd name="T3" fmla="*/ 0 h 236"/>
                <a:gd name="T4" fmla="*/ 0 w 2146"/>
                <a:gd name="T5" fmla="*/ 0 h 236"/>
                <a:gd name="T6" fmla="*/ 76 w 2146"/>
                <a:gd name="T7" fmla="*/ 236 h 236"/>
                <a:gd name="T8" fmla="*/ 508 w 2146"/>
                <a:gd name="T9" fmla="*/ 236 h 236"/>
                <a:gd name="T10" fmla="*/ 821 w 2146"/>
                <a:gd name="T11" fmla="*/ 236 h 236"/>
                <a:gd name="T12" fmla="*/ 2049 w 2146"/>
                <a:gd name="T13" fmla="*/ 236 h 236"/>
                <a:gd name="T14" fmla="*/ 2146 w 2146"/>
                <a:gd name="T15" fmla="*/ 126 h 236"/>
                <a:gd name="T16" fmla="*/ 2146 w 2146"/>
                <a:gd name="T17" fmla="*/ 100 h 236"/>
                <a:gd name="T18" fmla="*/ 2049 w 2146"/>
                <a:gd name="T19" fmla="*/ 0 h 236"/>
                <a:gd name="T20" fmla="*/ 821 w 2146"/>
                <a:gd name="T21"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6" h="236">
                  <a:moveTo>
                    <a:pt x="821" y="0"/>
                  </a:moveTo>
                  <a:cubicBezTo>
                    <a:pt x="508" y="0"/>
                    <a:pt x="508" y="0"/>
                    <a:pt x="508" y="0"/>
                  </a:cubicBezTo>
                  <a:cubicBezTo>
                    <a:pt x="0" y="0"/>
                    <a:pt x="0" y="0"/>
                    <a:pt x="0" y="0"/>
                  </a:cubicBezTo>
                  <a:cubicBezTo>
                    <a:pt x="76" y="236"/>
                    <a:pt x="76" y="236"/>
                    <a:pt x="76" y="236"/>
                  </a:cubicBezTo>
                  <a:cubicBezTo>
                    <a:pt x="508" y="236"/>
                    <a:pt x="508" y="236"/>
                    <a:pt x="508" y="236"/>
                  </a:cubicBezTo>
                  <a:cubicBezTo>
                    <a:pt x="821" y="236"/>
                    <a:pt x="821" y="236"/>
                    <a:pt x="821" y="236"/>
                  </a:cubicBezTo>
                  <a:cubicBezTo>
                    <a:pt x="2049" y="236"/>
                    <a:pt x="2049" y="236"/>
                    <a:pt x="2049" y="236"/>
                  </a:cubicBezTo>
                  <a:cubicBezTo>
                    <a:pt x="2107" y="236"/>
                    <a:pt x="2146" y="183"/>
                    <a:pt x="2146" y="126"/>
                  </a:cubicBezTo>
                  <a:cubicBezTo>
                    <a:pt x="2146" y="100"/>
                    <a:pt x="2146" y="100"/>
                    <a:pt x="2146" y="100"/>
                  </a:cubicBezTo>
                  <a:cubicBezTo>
                    <a:pt x="2146" y="43"/>
                    <a:pt x="2107" y="0"/>
                    <a:pt x="2049" y="0"/>
                  </a:cubicBezTo>
                  <a:cubicBezTo>
                    <a:pt x="821" y="0"/>
                    <a:pt x="821" y="0"/>
                    <a:pt x="821" y="0"/>
                  </a:cubicBezTo>
                </a:path>
              </a:pathLst>
            </a:custGeom>
            <a:grpFill/>
            <a:ln>
              <a:noFill/>
            </a:ln>
          </p:spPr>
          <p:txBody>
            <a:bodyPr lIns="91412" tIns="45706" rIns="91412" bIns="45706"/>
            <a:lstStyle/>
            <a:p>
              <a:pPr defTabSz="950807">
                <a:defRPr/>
              </a:pPr>
              <a:endParaRPr lang="en-AU" sz="2400" kern="0" dirty="0">
                <a:solidFill>
                  <a:sysClr val="windowText" lastClr="000000"/>
                </a:solidFill>
                <a:latin typeface="#9Slide05 SVNCookie" panose="020B0606040200020203" pitchFamily="34" charset="0"/>
                <a:ea typeface="微软雅黑" panose="020B0503020204020204" pitchFamily="34" charset="-122"/>
              </a:endParaRPr>
            </a:p>
          </p:txBody>
        </p:sp>
        <p:sp>
          <p:nvSpPr>
            <p:cNvPr id="12" name="Text Placeholder 2">
              <a:extLst>
                <a:ext uri="{FF2B5EF4-FFF2-40B4-BE49-F238E27FC236}">
                  <a16:creationId xmlns:a16="http://schemas.microsoft.com/office/drawing/2014/main" id="{E65E5BC0-6289-403D-A052-3B7BA8E7EDDA}"/>
                </a:ext>
              </a:extLst>
            </p:cNvPr>
            <p:cNvSpPr txBox="1">
              <a:spLocks/>
            </p:cNvSpPr>
            <p:nvPr/>
          </p:nvSpPr>
          <p:spPr bwMode="auto">
            <a:xfrm>
              <a:off x="4396590" y="3783723"/>
              <a:ext cx="1327926" cy="2933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1412" tIns="45706" rIns="91412" bIns="45706"/>
            <a:lstStyle>
              <a:lvl1pPr>
                <a:defRPr sz="1400">
                  <a:solidFill>
                    <a:schemeClr val="tx1"/>
                  </a:solidFill>
                  <a:latin typeface="Open Sans" charset="0"/>
                  <a:ea typeface="MS PGothic" pitchFamily="34" charset="-128"/>
                </a:defRPr>
              </a:lvl1pPr>
              <a:lvl2pPr marL="742950" indent="-285750">
                <a:defRPr sz="1400">
                  <a:solidFill>
                    <a:schemeClr val="tx1"/>
                  </a:solidFill>
                  <a:latin typeface="Open Sans" charset="0"/>
                  <a:ea typeface="MS PGothic" pitchFamily="34" charset="-128"/>
                </a:defRPr>
              </a:lvl2pPr>
              <a:lvl3pPr marL="1143000" indent="-228600">
                <a:defRPr sz="1400">
                  <a:solidFill>
                    <a:schemeClr val="tx1"/>
                  </a:solidFill>
                  <a:latin typeface="Open Sans" charset="0"/>
                  <a:ea typeface="MS PGothic" pitchFamily="34" charset="-128"/>
                </a:defRPr>
              </a:lvl3pPr>
              <a:lvl4pPr marL="1600200" indent="-228600">
                <a:defRPr sz="1400">
                  <a:solidFill>
                    <a:schemeClr val="tx1"/>
                  </a:solidFill>
                  <a:latin typeface="Open Sans" charset="0"/>
                  <a:ea typeface="MS PGothic" pitchFamily="34" charset="-128"/>
                </a:defRPr>
              </a:lvl4pPr>
              <a:lvl5pPr marL="2057400" indent="-228600">
                <a:defRPr sz="1400">
                  <a:solidFill>
                    <a:schemeClr val="tx1"/>
                  </a:solidFill>
                  <a:latin typeface="Open Sans" charset="0"/>
                  <a:ea typeface="MS PGothic" pitchFamily="34" charset="-128"/>
                </a:defRPr>
              </a:lvl5pPr>
              <a:lvl6pPr marL="2514600" indent="-228600" fontAlgn="base">
                <a:spcBef>
                  <a:spcPct val="0"/>
                </a:spcBef>
                <a:spcAft>
                  <a:spcPct val="0"/>
                </a:spcAft>
                <a:defRPr sz="1400">
                  <a:solidFill>
                    <a:schemeClr val="tx1"/>
                  </a:solidFill>
                  <a:latin typeface="Open Sans" charset="0"/>
                  <a:ea typeface="MS PGothic" pitchFamily="34" charset="-128"/>
                </a:defRPr>
              </a:lvl6pPr>
              <a:lvl7pPr marL="2971800" indent="-228600" fontAlgn="base">
                <a:spcBef>
                  <a:spcPct val="0"/>
                </a:spcBef>
                <a:spcAft>
                  <a:spcPct val="0"/>
                </a:spcAft>
                <a:defRPr sz="1400">
                  <a:solidFill>
                    <a:schemeClr val="tx1"/>
                  </a:solidFill>
                  <a:latin typeface="Open Sans" charset="0"/>
                  <a:ea typeface="MS PGothic" pitchFamily="34" charset="-128"/>
                </a:defRPr>
              </a:lvl7pPr>
              <a:lvl8pPr marL="3429000" indent="-228600" fontAlgn="base">
                <a:spcBef>
                  <a:spcPct val="0"/>
                </a:spcBef>
                <a:spcAft>
                  <a:spcPct val="0"/>
                </a:spcAft>
                <a:defRPr sz="1400">
                  <a:solidFill>
                    <a:schemeClr val="tx1"/>
                  </a:solidFill>
                  <a:latin typeface="Open Sans" charset="0"/>
                  <a:ea typeface="MS PGothic" pitchFamily="34" charset="-128"/>
                </a:defRPr>
              </a:lvl8pPr>
              <a:lvl9pPr marL="3886200" indent="-228600" fontAlgn="base">
                <a:spcBef>
                  <a:spcPct val="0"/>
                </a:spcBef>
                <a:spcAft>
                  <a:spcPct val="0"/>
                </a:spcAft>
                <a:defRPr sz="1400">
                  <a:solidFill>
                    <a:schemeClr val="tx1"/>
                  </a:solidFill>
                  <a:latin typeface="Open Sans" charset="0"/>
                  <a:ea typeface="MS PGothic" pitchFamily="34" charset="-128"/>
                </a:defRPr>
              </a:lvl9pPr>
            </a:lstStyle>
            <a:p>
              <a:pPr algn="ctr" defTabSz="1218984">
                <a:buClr>
                  <a:srgbClr val="1EA185"/>
                </a:buClr>
                <a:buSzPct val="80000"/>
                <a:defRPr/>
              </a:pPr>
              <a:r>
                <a:rPr lang="en-AU" sz="2000" b="1" kern="0" dirty="0" err="1">
                  <a:solidFill>
                    <a:srgbClr val="FFFFFF"/>
                  </a:solidFill>
                  <a:latin typeface="#9Slide05 SVNCookie" panose="020B0606040200020203" pitchFamily="34" charset="0"/>
                  <a:ea typeface="微软雅黑" panose="020B0503020204020204" pitchFamily="34" charset="-122"/>
                </a:rPr>
                <a:t>Thành</a:t>
              </a:r>
              <a:r>
                <a:rPr lang="en-AU" sz="2000" b="1" kern="0" dirty="0">
                  <a:solidFill>
                    <a:srgbClr val="FFFFFF"/>
                  </a:solidFill>
                  <a:latin typeface="#9Slide05 SVNCookie" panose="020B0606040200020203" pitchFamily="34" charset="0"/>
                  <a:ea typeface="微软雅黑" panose="020B0503020204020204" pitchFamily="34" charset="-122"/>
                </a:rPr>
                <a:t> </a:t>
              </a:r>
              <a:r>
                <a:rPr lang="en-AU" sz="2000" b="1" kern="0" dirty="0" err="1">
                  <a:solidFill>
                    <a:srgbClr val="FFFFFF"/>
                  </a:solidFill>
                  <a:latin typeface="#9Slide05 SVNCookie" panose="020B0606040200020203" pitchFamily="34" charset="0"/>
                  <a:ea typeface="微软雅黑" panose="020B0503020204020204" pitchFamily="34" charset="-122"/>
                </a:rPr>
                <a:t>ngữ</a:t>
              </a:r>
              <a:endParaRPr lang="en-AU" sz="2000" kern="0" dirty="0">
                <a:solidFill>
                  <a:srgbClr val="FFFFFF"/>
                </a:solidFill>
                <a:latin typeface="#9Slide05 SVNCookie" panose="020B0606040200020203" pitchFamily="34" charset="0"/>
                <a:ea typeface="微软雅黑" panose="020B0503020204020204" pitchFamily="34" charset="-122"/>
              </a:endParaRPr>
            </a:p>
          </p:txBody>
        </p:sp>
      </p:grpSp>
      <p:grpSp>
        <p:nvGrpSpPr>
          <p:cNvPr id="14" name="Group 8">
            <a:extLst>
              <a:ext uri="{FF2B5EF4-FFF2-40B4-BE49-F238E27FC236}">
                <a16:creationId xmlns:a16="http://schemas.microsoft.com/office/drawing/2014/main" id="{F00B815D-FCD5-4682-9C62-F86042025786}"/>
              </a:ext>
            </a:extLst>
          </p:cNvPr>
          <p:cNvGrpSpPr>
            <a:grpSpLocks/>
          </p:cNvGrpSpPr>
          <p:nvPr/>
        </p:nvGrpSpPr>
        <p:grpSpPr bwMode="auto">
          <a:xfrm>
            <a:off x="1091382" y="2979209"/>
            <a:ext cx="4495194" cy="440267"/>
            <a:chOff x="3978196" y="4141111"/>
            <a:chExt cx="4494068" cy="440171"/>
          </a:xfrm>
          <a:solidFill>
            <a:schemeClr val="accent4"/>
          </a:solidFill>
        </p:grpSpPr>
        <p:sp>
          <p:nvSpPr>
            <p:cNvPr id="15" name="Freeform 13">
              <a:extLst>
                <a:ext uri="{FF2B5EF4-FFF2-40B4-BE49-F238E27FC236}">
                  <a16:creationId xmlns:a16="http://schemas.microsoft.com/office/drawing/2014/main" id="{B684D3C7-37D6-40A3-8ABC-9E78F7D7D3D3}"/>
                </a:ext>
              </a:extLst>
            </p:cNvPr>
            <p:cNvSpPr>
              <a:spLocks/>
            </p:cNvSpPr>
            <p:nvPr/>
          </p:nvSpPr>
          <p:spPr bwMode="auto">
            <a:xfrm>
              <a:off x="3978196" y="4141111"/>
              <a:ext cx="4494068" cy="440171"/>
            </a:xfrm>
            <a:custGeom>
              <a:avLst/>
              <a:gdLst>
                <a:gd name="T0" fmla="*/ 1052 w 2379"/>
                <a:gd name="T1" fmla="*/ 0 h 233"/>
                <a:gd name="T2" fmla="*/ 739 w 2379"/>
                <a:gd name="T3" fmla="*/ 0 h 233"/>
                <a:gd name="T4" fmla="*/ 0 w 2379"/>
                <a:gd name="T5" fmla="*/ 0 h 233"/>
                <a:gd name="T6" fmla="*/ 144 w 2379"/>
                <a:gd name="T7" fmla="*/ 233 h 233"/>
                <a:gd name="T8" fmla="*/ 739 w 2379"/>
                <a:gd name="T9" fmla="*/ 232 h 233"/>
                <a:gd name="T10" fmla="*/ 1052 w 2379"/>
                <a:gd name="T11" fmla="*/ 232 h 233"/>
                <a:gd name="T12" fmla="*/ 2280 w 2379"/>
                <a:gd name="T13" fmla="*/ 232 h 233"/>
                <a:gd name="T14" fmla="*/ 2379 w 2379"/>
                <a:gd name="T15" fmla="*/ 126 h 233"/>
                <a:gd name="T16" fmla="*/ 2379 w 2379"/>
                <a:gd name="T17" fmla="*/ 100 h 233"/>
                <a:gd name="T18" fmla="*/ 2280 w 2379"/>
                <a:gd name="T19" fmla="*/ 0 h 233"/>
                <a:gd name="T20" fmla="*/ 1052 w 2379"/>
                <a:gd name="T21"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79" h="233">
                  <a:moveTo>
                    <a:pt x="1052" y="0"/>
                  </a:moveTo>
                  <a:cubicBezTo>
                    <a:pt x="739" y="0"/>
                    <a:pt x="739" y="0"/>
                    <a:pt x="739" y="0"/>
                  </a:cubicBezTo>
                  <a:cubicBezTo>
                    <a:pt x="0" y="0"/>
                    <a:pt x="0" y="0"/>
                    <a:pt x="0" y="0"/>
                  </a:cubicBezTo>
                  <a:cubicBezTo>
                    <a:pt x="144" y="233"/>
                    <a:pt x="144" y="233"/>
                    <a:pt x="144" y="233"/>
                  </a:cubicBezTo>
                  <a:cubicBezTo>
                    <a:pt x="739" y="232"/>
                    <a:pt x="739" y="232"/>
                    <a:pt x="739" y="232"/>
                  </a:cubicBezTo>
                  <a:cubicBezTo>
                    <a:pt x="1052" y="232"/>
                    <a:pt x="1052" y="232"/>
                    <a:pt x="1052" y="232"/>
                  </a:cubicBezTo>
                  <a:cubicBezTo>
                    <a:pt x="2280" y="232"/>
                    <a:pt x="2280" y="232"/>
                    <a:pt x="2280" y="232"/>
                  </a:cubicBezTo>
                  <a:cubicBezTo>
                    <a:pt x="2337" y="232"/>
                    <a:pt x="2379" y="183"/>
                    <a:pt x="2379" y="126"/>
                  </a:cubicBezTo>
                  <a:cubicBezTo>
                    <a:pt x="2379" y="100"/>
                    <a:pt x="2379" y="100"/>
                    <a:pt x="2379" y="100"/>
                  </a:cubicBezTo>
                  <a:cubicBezTo>
                    <a:pt x="2379" y="43"/>
                    <a:pt x="2337" y="0"/>
                    <a:pt x="2280" y="0"/>
                  </a:cubicBezTo>
                  <a:cubicBezTo>
                    <a:pt x="1052" y="0"/>
                    <a:pt x="1052" y="0"/>
                    <a:pt x="1052" y="0"/>
                  </a:cubicBezTo>
                </a:path>
              </a:pathLst>
            </a:custGeom>
            <a:grpFill/>
            <a:ln>
              <a:noFill/>
            </a:ln>
          </p:spPr>
          <p:txBody>
            <a:bodyPr lIns="91412" tIns="45706" rIns="91412" bIns="45706"/>
            <a:lstStyle/>
            <a:p>
              <a:pPr defTabSz="950807">
                <a:defRPr/>
              </a:pPr>
              <a:endParaRPr lang="en-AU" sz="2400" kern="0" dirty="0">
                <a:solidFill>
                  <a:sysClr val="windowText" lastClr="000000"/>
                </a:solidFill>
                <a:latin typeface="#9Slide05 SVNCookie" panose="020B0606040200020203" pitchFamily="34" charset="0"/>
                <a:ea typeface="微软雅黑" panose="020B0503020204020204" pitchFamily="34" charset="-122"/>
              </a:endParaRPr>
            </a:p>
          </p:txBody>
        </p:sp>
        <p:sp>
          <p:nvSpPr>
            <p:cNvPr id="16" name="Text Placeholder 2">
              <a:extLst>
                <a:ext uri="{FF2B5EF4-FFF2-40B4-BE49-F238E27FC236}">
                  <a16:creationId xmlns:a16="http://schemas.microsoft.com/office/drawing/2014/main" id="{A35BE2C1-BFE7-454D-BDE6-79EE9EB05736}"/>
                </a:ext>
              </a:extLst>
            </p:cNvPr>
            <p:cNvSpPr txBox="1">
              <a:spLocks/>
            </p:cNvSpPr>
            <p:nvPr/>
          </p:nvSpPr>
          <p:spPr bwMode="auto">
            <a:xfrm>
              <a:off x="4456951" y="4215771"/>
              <a:ext cx="1207205" cy="2933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1412" tIns="45706" rIns="91412" bIns="45706"/>
            <a:lstStyle>
              <a:lvl1pPr>
                <a:defRPr sz="1400">
                  <a:solidFill>
                    <a:schemeClr val="tx1"/>
                  </a:solidFill>
                  <a:latin typeface="Open Sans" charset="0"/>
                  <a:ea typeface="MS PGothic" pitchFamily="34" charset="-128"/>
                </a:defRPr>
              </a:lvl1pPr>
              <a:lvl2pPr marL="742950" indent="-285750">
                <a:defRPr sz="1400">
                  <a:solidFill>
                    <a:schemeClr val="tx1"/>
                  </a:solidFill>
                  <a:latin typeface="Open Sans" charset="0"/>
                  <a:ea typeface="MS PGothic" pitchFamily="34" charset="-128"/>
                </a:defRPr>
              </a:lvl2pPr>
              <a:lvl3pPr marL="1143000" indent="-228600">
                <a:defRPr sz="1400">
                  <a:solidFill>
                    <a:schemeClr val="tx1"/>
                  </a:solidFill>
                  <a:latin typeface="Open Sans" charset="0"/>
                  <a:ea typeface="MS PGothic" pitchFamily="34" charset="-128"/>
                </a:defRPr>
              </a:lvl3pPr>
              <a:lvl4pPr marL="1600200" indent="-228600">
                <a:defRPr sz="1400">
                  <a:solidFill>
                    <a:schemeClr val="tx1"/>
                  </a:solidFill>
                  <a:latin typeface="Open Sans" charset="0"/>
                  <a:ea typeface="MS PGothic" pitchFamily="34" charset="-128"/>
                </a:defRPr>
              </a:lvl4pPr>
              <a:lvl5pPr marL="2057400" indent="-228600">
                <a:defRPr sz="1400">
                  <a:solidFill>
                    <a:schemeClr val="tx1"/>
                  </a:solidFill>
                  <a:latin typeface="Open Sans" charset="0"/>
                  <a:ea typeface="MS PGothic" pitchFamily="34" charset="-128"/>
                </a:defRPr>
              </a:lvl5pPr>
              <a:lvl6pPr marL="2514600" indent="-228600" fontAlgn="base">
                <a:spcBef>
                  <a:spcPct val="0"/>
                </a:spcBef>
                <a:spcAft>
                  <a:spcPct val="0"/>
                </a:spcAft>
                <a:defRPr sz="1400">
                  <a:solidFill>
                    <a:schemeClr val="tx1"/>
                  </a:solidFill>
                  <a:latin typeface="Open Sans" charset="0"/>
                  <a:ea typeface="MS PGothic" pitchFamily="34" charset="-128"/>
                </a:defRPr>
              </a:lvl6pPr>
              <a:lvl7pPr marL="2971800" indent="-228600" fontAlgn="base">
                <a:spcBef>
                  <a:spcPct val="0"/>
                </a:spcBef>
                <a:spcAft>
                  <a:spcPct val="0"/>
                </a:spcAft>
                <a:defRPr sz="1400">
                  <a:solidFill>
                    <a:schemeClr val="tx1"/>
                  </a:solidFill>
                  <a:latin typeface="Open Sans" charset="0"/>
                  <a:ea typeface="MS PGothic" pitchFamily="34" charset="-128"/>
                </a:defRPr>
              </a:lvl7pPr>
              <a:lvl8pPr marL="3429000" indent="-228600" fontAlgn="base">
                <a:spcBef>
                  <a:spcPct val="0"/>
                </a:spcBef>
                <a:spcAft>
                  <a:spcPct val="0"/>
                </a:spcAft>
                <a:defRPr sz="1400">
                  <a:solidFill>
                    <a:schemeClr val="tx1"/>
                  </a:solidFill>
                  <a:latin typeface="Open Sans" charset="0"/>
                  <a:ea typeface="MS PGothic" pitchFamily="34" charset="-128"/>
                </a:defRPr>
              </a:lvl8pPr>
              <a:lvl9pPr marL="3886200" indent="-228600" fontAlgn="base">
                <a:spcBef>
                  <a:spcPct val="0"/>
                </a:spcBef>
                <a:spcAft>
                  <a:spcPct val="0"/>
                </a:spcAft>
                <a:defRPr sz="1400">
                  <a:solidFill>
                    <a:schemeClr val="tx1"/>
                  </a:solidFill>
                  <a:latin typeface="Open Sans" charset="0"/>
                  <a:ea typeface="MS PGothic" pitchFamily="34" charset="-128"/>
                </a:defRPr>
              </a:lvl9pPr>
            </a:lstStyle>
            <a:p>
              <a:pPr algn="ctr" defTabSz="1218984">
                <a:buClr>
                  <a:srgbClr val="1EA185"/>
                </a:buClr>
                <a:buSzPct val="80000"/>
                <a:defRPr/>
              </a:pPr>
              <a:r>
                <a:rPr lang="en-AU" sz="2000" b="1" kern="0" dirty="0" err="1">
                  <a:solidFill>
                    <a:srgbClr val="FFFFFF"/>
                  </a:solidFill>
                  <a:latin typeface="#9Slide05 SVNCookie" panose="020B0606040200020203" pitchFamily="34" charset="0"/>
                  <a:ea typeface="微软雅黑" panose="020B0503020204020204" pitchFamily="34" charset="-122"/>
                </a:rPr>
                <a:t>Thành</a:t>
              </a:r>
              <a:r>
                <a:rPr lang="en-AU" sz="2000" b="1" kern="0" dirty="0">
                  <a:solidFill>
                    <a:srgbClr val="FFFFFF"/>
                  </a:solidFill>
                  <a:latin typeface="#9Slide05 SVNCookie" panose="020B0606040200020203" pitchFamily="34" charset="0"/>
                  <a:ea typeface="微软雅黑" panose="020B0503020204020204" pitchFamily="34" charset="-122"/>
                </a:rPr>
                <a:t> </a:t>
              </a:r>
              <a:r>
                <a:rPr lang="en-AU" sz="2000" b="1" kern="0" dirty="0" err="1">
                  <a:solidFill>
                    <a:srgbClr val="FFFFFF"/>
                  </a:solidFill>
                  <a:latin typeface="#9Slide05 SVNCookie" panose="020B0606040200020203" pitchFamily="34" charset="0"/>
                  <a:ea typeface="微软雅黑" panose="020B0503020204020204" pitchFamily="34" charset="-122"/>
                </a:rPr>
                <a:t>ngữ</a:t>
              </a:r>
              <a:endParaRPr lang="en-AU" sz="2000" kern="0" dirty="0">
                <a:solidFill>
                  <a:srgbClr val="FFFFFF"/>
                </a:solidFill>
                <a:latin typeface="#9Slide05 SVNCookie" panose="020B0606040200020203" pitchFamily="34" charset="0"/>
                <a:ea typeface="微软雅黑" panose="020B0503020204020204" pitchFamily="34" charset="-122"/>
              </a:endParaRPr>
            </a:p>
          </p:txBody>
        </p:sp>
      </p:grpSp>
      <p:grpSp>
        <p:nvGrpSpPr>
          <p:cNvPr id="18" name="Group 77">
            <a:extLst>
              <a:ext uri="{FF2B5EF4-FFF2-40B4-BE49-F238E27FC236}">
                <a16:creationId xmlns:a16="http://schemas.microsoft.com/office/drawing/2014/main" id="{84F56532-BCA2-45DB-A0CB-90480A0DE4E6}"/>
              </a:ext>
            </a:extLst>
          </p:cNvPr>
          <p:cNvGrpSpPr>
            <a:grpSpLocks/>
          </p:cNvGrpSpPr>
          <p:nvPr/>
        </p:nvGrpSpPr>
        <p:grpSpPr bwMode="auto">
          <a:xfrm>
            <a:off x="832437" y="1367367"/>
            <a:ext cx="3602080" cy="4104217"/>
            <a:chOff x="4133389" y="2524693"/>
            <a:chExt cx="3602182" cy="4104410"/>
          </a:xfrm>
        </p:grpSpPr>
        <p:sp>
          <p:nvSpPr>
            <p:cNvPr id="19" name="Oval 79">
              <a:extLst>
                <a:ext uri="{FF2B5EF4-FFF2-40B4-BE49-F238E27FC236}">
                  <a16:creationId xmlns:a16="http://schemas.microsoft.com/office/drawing/2014/main" id="{3F5D414B-183E-40D7-92F5-72694A7E2AD0}"/>
                </a:ext>
              </a:extLst>
            </p:cNvPr>
            <p:cNvSpPr/>
            <p:nvPr/>
          </p:nvSpPr>
          <p:spPr>
            <a:xfrm>
              <a:off x="4368313" y="2636882"/>
              <a:ext cx="2211681" cy="2212020"/>
            </a:xfrm>
            <a:prstGeom prst="ellipse">
              <a:avLst/>
            </a:prstGeom>
            <a:solidFill>
              <a:srgbClr val="FFFFFF">
                <a:alpha val="30000"/>
              </a:srgbClr>
            </a:solidFill>
            <a:ln w="25400" cap="flat" cmpd="sng" algn="ctr">
              <a:noFill/>
              <a:prstDash val="solid"/>
            </a:ln>
            <a:effectLst/>
          </p:spPr>
          <p:txBody>
            <a:bodyPr anchor="ctr"/>
            <a:lstStyle/>
            <a:p>
              <a:pPr algn="ctr" defTabSz="1218984">
                <a:defRPr/>
              </a:pPr>
              <a:endParaRPr lang="en-AU" sz="2000" kern="0" dirty="0">
                <a:solidFill>
                  <a:srgbClr val="FFFFFF"/>
                </a:solidFill>
                <a:latin typeface="#9Slide05 SVNCookie" panose="020B0606040200020203" pitchFamily="34" charset="0"/>
                <a:ea typeface="微软雅黑" panose="020B0503020204020204" pitchFamily="34" charset="-122"/>
              </a:endParaRPr>
            </a:p>
          </p:txBody>
        </p:sp>
        <p:grpSp>
          <p:nvGrpSpPr>
            <p:cNvPr id="20" name="Group 94">
              <a:extLst>
                <a:ext uri="{FF2B5EF4-FFF2-40B4-BE49-F238E27FC236}">
                  <a16:creationId xmlns:a16="http://schemas.microsoft.com/office/drawing/2014/main" id="{EF557326-2872-4BCE-B6EA-FBD05DCE7BB3}"/>
                </a:ext>
              </a:extLst>
            </p:cNvPr>
            <p:cNvGrpSpPr>
              <a:grpSpLocks/>
            </p:cNvGrpSpPr>
            <p:nvPr/>
          </p:nvGrpSpPr>
          <p:grpSpPr bwMode="auto">
            <a:xfrm>
              <a:off x="4133389" y="2524693"/>
              <a:ext cx="3602182" cy="4104410"/>
              <a:chOff x="644447" y="2396248"/>
              <a:chExt cx="3602182" cy="4104410"/>
            </a:xfrm>
          </p:grpSpPr>
          <p:sp>
            <p:nvSpPr>
              <p:cNvPr id="21" name="Freeform 16">
                <a:extLst>
                  <a:ext uri="{FF2B5EF4-FFF2-40B4-BE49-F238E27FC236}">
                    <a16:creationId xmlns:a16="http://schemas.microsoft.com/office/drawing/2014/main" id="{EE8F1FFF-0701-4580-B345-BFD5D8A96766}"/>
                  </a:ext>
                </a:extLst>
              </p:cNvPr>
              <p:cNvSpPr>
                <a:spLocks/>
              </p:cNvSpPr>
              <p:nvPr/>
            </p:nvSpPr>
            <p:spPr bwMode="auto">
              <a:xfrm>
                <a:off x="2551359" y="4457978"/>
                <a:ext cx="643398" cy="658315"/>
              </a:xfrm>
              <a:custGeom>
                <a:avLst/>
                <a:gdLst>
                  <a:gd name="T0" fmla="*/ 0 w 446"/>
                  <a:gd name="T1" fmla="*/ 175 h 457"/>
                  <a:gd name="T2" fmla="*/ 204 w 446"/>
                  <a:gd name="T3" fmla="*/ 457 h 457"/>
                  <a:gd name="T4" fmla="*/ 446 w 446"/>
                  <a:gd name="T5" fmla="*/ 280 h 457"/>
                  <a:gd name="T6" fmla="*/ 242 w 446"/>
                  <a:gd name="T7" fmla="*/ 0 h 457"/>
                  <a:gd name="T8" fmla="*/ 0 w 446"/>
                  <a:gd name="T9" fmla="*/ 175 h 457"/>
                </a:gdLst>
                <a:ahLst/>
                <a:cxnLst>
                  <a:cxn ang="0">
                    <a:pos x="T0" y="T1"/>
                  </a:cxn>
                  <a:cxn ang="0">
                    <a:pos x="T2" y="T3"/>
                  </a:cxn>
                  <a:cxn ang="0">
                    <a:pos x="T4" y="T5"/>
                  </a:cxn>
                  <a:cxn ang="0">
                    <a:pos x="T6" y="T7"/>
                  </a:cxn>
                  <a:cxn ang="0">
                    <a:pos x="T8" y="T9"/>
                  </a:cxn>
                </a:cxnLst>
                <a:rect l="0" t="0" r="r" b="b"/>
                <a:pathLst>
                  <a:path w="446" h="457">
                    <a:moveTo>
                      <a:pt x="0" y="175"/>
                    </a:moveTo>
                    <a:lnTo>
                      <a:pt x="204" y="457"/>
                    </a:lnTo>
                    <a:lnTo>
                      <a:pt x="446" y="280"/>
                    </a:lnTo>
                    <a:lnTo>
                      <a:pt x="242" y="0"/>
                    </a:lnTo>
                    <a:lnTo>
                      <a:pt x="0" y="175"/>
                    </a:lnTo>
                    <a:close/>
                  </a:path>
                </a:pathLst>
              </a:custGeom>
              <a:solidFill>
                <a:srgbClr val="445469"/>
              </a:solidFill>
              <a:ln>
                <a:noFill/>
              </a:ln>
            </p:spPr>
            <p:txBody>
              <a:bodyPr lIns="91412" tIns="45706" rIns="91412" bIns="45706"/>
              <a:lstStyle/>
              <a:p>
                <a:pPr defTabSz="950807">
                  <a:defRPr/>
                </a:pPr>
                <a:endParaRPr lang="en-AU" sz="2400" kern="0" dirty="0">
                  <a:solidFill>
                    <a:sysClr val="windowText" lastClr="000000"/>
                  </a:solidFill>
                  <a:latin typeface="#9Slide05 SVNCookie" panose="020B0606040200020203" pitchFamily="34" charset="0"/>
                  <a:ea typeface="微软雅黑" panose="020B0503020204020204" pitchFamily="34" charset="-122"/>
                </a:endParaRPr>
              </a:p>
            </p:txBody>
          </p:sp>
          <p:sp>
            <p:nvSpPr>
              <p:cNvPr id="22" name="Freeform 18">
                <a:extLst>
                  <a:ext uri="{FF2B5EF4-FFF2-40B4-BE49-F238E27FC236}">
                    <a16:creationId xmlns:a16="http://schemas.microsoft.com/office/drawing/2014/main" id="{1C66A339-209E-4995-9873-C16751C1C339}"/>
                  </a:ext>
                </a:extLst>
              </p:cNvPr>
              <p:cNvSpPr>
                <a:spLocks/>
              </p:cNvSpPr>
              <p:nvPr/>
            </p:nvSpPr>
            <p:spPr bwMode="auto">
              <a:xfrm>
                <a:off x="2646600" y="4610385"/>
                <a:ext cx="630699" cy="577878"/>
              </a:xfrm>
              <a:custGeom>
                <a:avLst/>
                <a:gdLst>
                  <a:gd name="T0" fmla="*/ 0 w 438"/>
                  <a:gd name="T1" fmla="*/ 224 h 400"/>
                  <a:gd name="T2" fmla="*/ 129 w 438"/>
                  <a:gd name="T3" fmla="*/ 400 h 400"/>
                  <a:gd name="T4" fmla="*/ 438 w 438"/>
                  <a:gd name="T5" fmla="*/ 175 h 400"/>
                  <a:gd name="T6" fmla="*/ 309 w 438"/>
                  <a:gd name="T7" fmla="*/ 0 h 400"/>
                  <a:gd name="T8" fmla="*/ 0 w 438"/>
                  <a:gd name="T9" fmla="*/ 224 h 400"/>
                </a:gdLst>
                <a:ahLst/>
                <a:cxnLst>
                  <a:cxn ang="0">
                    <a:pos x="T0" y="T1"/>
                  </a:cxn>
                  <a:cxn ang="0">
                    <a:pos x="T2" y="T3"/>
                  </a:cxn>
                  <a:cxn ang="0">
                    <a:pos x="T4" y="T5"/>
                  </a:cxn>
                  <a:cxn ang="0">
                    <a:pos x="T6" y="T7"/>
                  </a:cxn>
                  <a:cxn ang="0">
                    <a:pos x="T8" y="T9"/>
                  </a:cxn>
                </a:cxnLst>
                <a:rect l="0" t="0" r="r" b="b"/>
                <a:pathLst>
                  <a:path w="438" h="400">
                    <a:moveTo>
                      <a:pt x="0" y="224"/>
                    </a:moveTo>
                    <a:lnTo>
                      <a:pt x="129" y="400"/>
                    </a:lnTo>
                    <a:lnTo>
                      <a:pt x="438" y="175"/>
                    </a:lnTo>
                    <a:lnTo>
                      <a:pt x="309" y="0"/>
                    </a:lnTo>
                    <a:lnTo>
                      <a:pt x="0" y="224"/>
                    </a:lnTo>
                    <a:close/>
                  </a:path>
                </a:pathLst>
              </a:custGeom>
              <a:solidFill>
                <a:srgbClr val="445469"/>
              </a:solidFill>
              <a:ln>
                <a:noFill/>
              </a:ln>
            </p:spPr>
            <p:txBody>
              <a:bodyPr lIns="91412" tIns="45706" rIns="91412" bIns="45706"/>
              <a:lstStyle/>
              <a:p>
                <a:pPr defTabSz="950807">
                  <a:defRPr/>
                </a:pPr>
                <a:endParaRPr lang="en-AU" sz="2400" kern="0" dirty="0">
                  <a:solidFill>
                    <a:sysClr val="windowText" lastClr="000000"/>
                  </a:solidFill>
                  <a:latin typeface="#9Slide05 SVNCookie" panose="020B0606040200020203" pitchFamily="34" charset="0"/>
                  <a:ea typeface="微软雅黑" panose="020B0503020204020204" pitchFamily="34" charset="-122"/>
                </a:endParaRPr>
              </a:p>
            </p:txBody>
          </p:sp>
          <p:sp>
            <p:nvSpPr>
              <p:cNvPr id="23" name="Freeform 20">
                <a:extLst>
                  <a:ext uri="{FF2B5EF4-FFF2-40B4-BE49-F238E27FC236}">
                    <a16:creationId xmlns:a16="http://schemas.microsoft.com/office/drawing/2014/main" id="{4850431F-F3E0-4106-97F1-15A05F0C4D07}"/>
                  </a:ext>
                </a:extLst>
              </p:cNvPr>
              <p:cNvSpPr>
                <a:spLocks/>
              </p:cNvSpPr>
              <p:nvPr/>
            </p:nvSpPr>
            <p:spPr bwMode="auto">
              <a:xfrm>
                <a:off x="2754538" y="4781844"/>
                <a:ext cx="1492091" cy="1718814"/>
              </a:xfrm>
              <a:custGeom>
                <a:avLst/>
                <a:gdLst>
                  <a:gd name="T0" fmla="*/ 0 w 1034"/>
                  <a:gd name="T1" fmla="*/ 261 h 1191"/>
                  <a:gd name="T2" fmla="*/ 675 w 1034"/>
                  <a:gd name="T3" fmla="*/ 1191 h 1191"/>
                  <a:gd name="T4" fmla="*/ 1034 w 1034"/>
                  <a:gd name="T5" fmla="*/ 931 h 1191"/>
                  <a:gd name="T6" fmla="*/ 357 w 1034"/>
                  <a:gd name="T7" fmla="*/ 0 h 1191"/>
                  <a:gd name="T8" fmla="*/ 0 w 1034"/>
                  <a:gd name="T9" fmla="*/ 261 h 1191"/>
                </a:gdLst>
                <a:ahLst/>
                <a:cxnLst>
                  <a:cxn ang="0">
                    <a:pos x="T0" y="T1"/>
                  </a:cxn>
                  <a:cxn ang="0">
                    <a:pos x="T2" y="T3"/>
                  </a:cxn>
                  <a:cxn ang="0">
                    <a:pos x="T4" y="T5"/>
                  </a:cxn>
                  <a:cxn ang="0">
                    <a:pos x="T6" y="T7"/>
                  </a:cxn>
                  <a:cxn ang="0">
                    <a:pos x="T8" y="T9"/>
                  </a:cxn>
                </a:cxnLst>
                <a:rect l="0" t="0" r="r" b="b"/>
                <a:pathLst>
                  <a:path w="1034" h="1191">
                    <a:moveTo>
                      <a:pt x="0" y="261"/>
                    </a:moveTo>
                    <a:lnTo>
                      <a:pt x="675" y="1191"/>
                    </a:lnTo>
                    <a:lnTo>
                      <a:pt x="1034" y="931"/>
                    </a:lnTo>
                    <a:lnTo>
                      <a:pt x="357" y="0"/>
                    </a:lnTo>
                    <a:lnTo>
                      <a:pt x="0" y="261"/>
                    </a:lnTo>
                    <a:close/>
                  </a:path>
                </a:pathLst>
              </a:custGeom>
              <a:solidFill>
                <a:srgbClr val="785448"/>
              </a:solidFill>
              <a:ln>
                <a:noFill/>
              </a:ln>
            </p:spPr>
            <p:txBody>
              <a:bodyPr lIns="91412" tIns="45706" rIns="91412" bIns="45706"/>
              <a:lstStyle/>
              <a:p>
                <a:pPr defTabSz="950807">
                  <a:defRPr/>
                </a:pPr>
                <a:endParaRPr lang="en-AU" sz="2400" kern="0" dirty="0">
                  <a:solidFill>
                    <a:sysClr val="windowText" lastClr="000000"/>
                  </a:solidFill>
                  <a:latin typeface="#9Slide05 SVNCookie" panose="020B0606040200020203" pitchFamily="34" charset="0"/>
                  <a:ea typeface="微软雅黑" panose="020B0503020204020204" pitchFamily="34" charset="-122"/>
                </a:endParaRPr>
              </a:p>
            </p:txBody>
          </p:sp>
          <p:sp>
            <p:nvSpPr>
              <p:cNvPr id="24" name="Freeform 22">
                <a:extLst>
                  <a:ext uri="{FF2B5EF4-FFF2-40B4-BE49-F238E27FC236}">
                    <a16:creationId xmlns:a16="http://schemas.microsoft.com/office/drawing/2014/main" id="{66EEF9C2-FC53-4255-97E3-4538B295193E}"/>
                  </a:ext>
                </a:extLst>
              </p:cNvPr>
              <p:cNvSpPr>
                <a:spLocks noEditPoints="1"/>
              </p:cNvSpPr>
              <p:nvPr/>
            </p:nvSpPr>
            <p:spPr bwMode="auto">
              <a:xfrm>
                <a:off x="644447" y="2396248"/>
                <a:ext cx="2683647" cy="2554937"/>
              </a:xfrm>
              <a:custGeom>
                <a:avLst/>
                <a:gdLst>
                  <a:gd name="T0" fmla="*/ 515 w 1420"/>
                  <a:gd name="T1" fmla="*/ 1178 h 1353"/>
                  <a:gd name="T2" fmla="*/ 175 w 1420"/>
                  <a:gd name="T3" fmla="*/ 448 h 1353"/>
                  <a:gd name="T4" fmla="*/ 905 w 1420"/>
                  <a:gd name="T5" fmla="*/ 108 h 1353"/>
                  <a:gd name="T6" fmla="*/ 1245 w 1420"/>
                  <a:gd name="T7" fmla="*/ 837 h 1353"/>
                  <a:gd name="T8" fmla="*/ 710 w 1420"/>
                  <a:gd name="T9" fmla="*/ 1212 h 1353"/>
                  <a:gd name="T10" fmla="*/ 515 w 1420"/>
                  <a:gd name="T11" fmla="*/ 1178 h 1353"/>
                  <a:gd name="T12" fmla="*/ 119 w 1420"/>
                  <a:gd name="T13" fmla="*/ 427 h 1353"/>
                  <a:gd name="T14" fmla="*/ 495 w 1420"/>
                  <a:gd name="T15" fmla="*/ 1234 h 1353"/>
                  <a:gd name="T16" fmla="*/ 1301 w 1420"/>
                  <a:gd name="T17" fmla="*/ 858 h 1353"/>
                  <a:gd name="T18" fmla="*/ 925 w 1420"/>
                  <a:gd name="T19" fmla="*/ 51 h 1353"/>
                  <a:gd name="T20" fmla="*/ 710 w 1420"/>
                  <a:gd name="T21" fmla="*/ 13 h 1353"/>
                  <a:gd name="T22" fmla="*/ 119 w 1420"/>
                  <a:gd name="T23" fmla="*/ 427 h 1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0" h="1353">
                    <a:moveTo>
                      <a:pt x="515" y="1178"/>
                    </a:moveTo>
                    <a:cubicBezTo>
                      <a:pt x="220" y="1070"/>
                      <a:pt x="67" y="743"/>
                      <a:pt x="175" y="448"/>
                    </a:cubicBezTo>
                    <a:cubicBezTo>
                      <a:pt x="282" y="152"/>
                      <a:pt x="609" y="0"/>
                      <a:pt x="905" y="108"/>
                    </a:cubicBezTo>
                    <a:cubicBezTo>
                      <a:pt x="1200" y="215"/>
                      <a:pt x="1352" y="542"/>
                      <a:pt x="1245" y="837"/>
                    </a:cubicBezTo>
                    <a:cubicBezTo>
                      <a:pt x="1161" y="1069"/>
                      <a:pt x="942" y="1212"/>
                      <a:pt x="710" y="1212"/>
                    </a:cubicBezTo>
                    <a:cubicBezTo>
                      <a:pt x="645" y="1212"/>
                      <a:pt x="579" y="1201"/>
                      <a:pt x="515" y="1178"/>
                    </a:cubicBezTo>
                    <a:moveTo>
                      <a:pt x="119" y="427"/>
                    </a:moveTo>
                    <a:cubicBezTo>
                      <a:pt x="0" y="754"/>
                      <a:pt x="168" y="1115"/>
                      <a:pt x="495" y="1234"/>
                    </a:cubicBezTo>
                    <a:cubicBezTo>
                      <a:pt x="821" y="1353"/>
                      <a:pt x="1182" y="1184"/>
                      <a:pt x="1301" y="858"/>
                    </a:cubicBezTo>
                    <a:cubicBezTo>
                      <a:pt x="1420" y="531"/>
                      <a:pt x="1252" y="170"/>
                      <a:pt x="925" y="51"/>
                    </a:cubicBezTo>
                    <a:cubicBezTo>
                      <a:pt x="854" y="26"/>
                      <a:pt x="781" y="13"/>
                      <a:pt x="710" y="13"/>
                    </a:cubicBezTo>
                    <a:cubicBezTo>
                      <a:pt x="453" y="13"/>
                      <a:pt x="212" y="172"/>
                      <a:pt x="119" y="427"/>
                    </a:cubicBezTo>
                  </a:path>
                </a:pathLst>
              </a:custGeom>
              <a:solidFill>
                <a:srgbClr val="785448"/>
              </a:solidFill>
              <a:ln>
                <a:noFill/>
              </a:ln>
            </p:spPr>
            <p:txBody>
              <a:bodyPr lIns="91412" tIns="45706" rIns="91412" bIns="45706"/>
              <a:lstStyle/>
              <a:p>
                <a:pPr defTabSz="950807">
                  <a:defRPr/>
                </a:pPr>
                <a:endParaRPr lang="en-AU" sz="2400" kern="0" dirty="0">
                  <a:solidFill>
                    <a:sysClr val="windowText" lastClr="000000"/>
                  </a:solidFill>
                  <a:latin typeface="#9Slide05 SVNCookie" panose="020B0606040200020203" pitchFamily="34" charset="0"/>
                  <a:ea typeface="微软雅黑" panose="020B0503020204020204" pitchFamily="34" charset="-122"/>
                </a:endParaRPr>
              </a:p>
            </p:txBody>
          </p:sp>
          <p:sp>
            <p:nvSpPr>
              <p:cNvPr id="25" name="Freeform 25">
                <a:extLst>
                  <a:ext uri="{FF2B5EF4-FFF2-40B4-BE49-F238E27FC236}">
                    <a16:creationId xmlns:a16="http://schemas.microsoft.com/office/drawing/2014/main" id="{2903BEE9-41A3-432B-A2C3-F648D779AE54}"/>
                  </a:ext>
                </a:extLst>
              </p:cNvPr>
              <p:cNvSpPr>
                <a:spLocks noEditPoints="1"/>
              </p:cNvSpPr>
              <p:nvPr/>
            </p:nvSpPr>
            <p:spPr bwMode="auto">
              <a:xfrm>
                <a:off x="851858" y="2470335"/>
                <a:ext cx="2239194" cy="2239538"/>
              </a:xfrm>
              <a:custGeom>
                <a:avLst/>
                <a:gdLst>
                  <a:gd name="T0" fmla="*/ 346 w 1186"/>
                  <a:gd name="T1" fmla="*/ 94 h 1186"/>
                  <a:gd name="T2" fmla="*/ 603 w 1186"/>
                  <a:gd name="T3" fmla="*/ 33 h 1186"/>
                  <a:gd name="T4" fmla="*/ 798 w 1186"/>
                  <a:gd name="T5" fmla="*/ 67 h 1186"/>
                  <a:gd name="T6" fmla="*/ 1173 w 1186"/>
                  <a:gd name="T7" fmla="*/ 602 h 1186"/>
                  <a:gd name="T8" fmla="*/ 1138 w 1186"/>
                  <a:gd name="T9" fmla="*/ 797 h 1186"/>
                  <a:gd name="T10" fmla="*/ 859 w 1186"/>
                  <a:gd name="T11" fmla="*/ 1111 h 1186"/>
                  <a:gd name="T12" fmla="*/ 601 w 1186"/>
                  <a:gd name="T13" fmla="*/ 1173 h 1186"/>
                  <a:gd name="T14" fmla="*/ 601 w 1186"/>
                  <a:gd name="T15" fmla="*/ 1173 h 1186"/>
                  <a:gd name="T16" fmla="*/ 406 w 1186"/>
                  <a:gd name="T17" fmla="*/ 1139 h 1186"/>
                  <a:gd name="T18" fmla="*/ 265 w 1186"/>
                  <a:gd name="T19" fmla="*/ 1063 h 1186"/>
                  <a:gd name="T20" fmla="*/ 265 w 1186"/>
                  <a:gd name="T21" fmla="*/ 1063 h 1186"/>
                  <a:gd name="T22" fmla="*/ 79 w 1186"/>
                  <a:gd name="T23" fmla="*/ 831 h 1186"/>
                  <a:gd name="T24" fmla="*/ 31 w 1186"/>
                  <a:gd name="T25" fmla="*/ 604 h 1186"/>
                  <a:gd name="T26" fmla="*/ 66 w 1186"/>
                  <a:gd name="T27" fmla="*/ 409 h 1186"/>
                  <a:gd name="T28" fmla="*/ 346 w 1186"/>
                  <a:gd name="T29" fmla="*/ 94 h 1186"/>
                  <a:gd name="T30" fmla="*/ 593 w 1186"/>
                  <a:gd name="T31" fmla="*/ 0 h 1186"/>
                  <a:gd name="T32" fmla="*/ 36 w 1186"/>
                  <a:gd name="T33" fmla="*/ 390 h 1186"/>
                  <a:gd name="T34" fmla="*/ 0 w 1186"/>
                  <a:gd name="T35" fmla="*/ 593 h 1186"/>
                  <a:gd name="T36" fmla="*/ 390 w 1186"/>
                  <a:gd name="T37" fmla="*/ 1150 h 1186"/>
                  <a:gd name="T38" fmla="*/ 593 w 1186"/>
                  <a:gd name="T39" fmla="*/ 1186 h 1186"/>
                  <a:gd name="T40" fmla="*/ 1150 w 1186"/>
                  <a:gd name="T41" fmla="*/ 796 h 1186"/>
                  <a:gd name="T42" fmla="*/ 1186 w 1186"/>
                  <a:gd name="T43" fmla="*/ 593 h 1186"/>
                  <a:gd name="T44" fmla="*/ 796 w 1186"/>
                  <a:gd name="T45" fmla="*/ 36 h 1186"/>
                  <a:gd name="T46" fmla="*/ 593 w 1186"/>
                  <a:gd name="T47" fmla="*/ 0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86" h="1186">
                    <a:moveTo>
                      <a:pt x="346" y="94"/>
                    </a:moveTo>
                    <a:cubicBezTo>
                      <a:pt x="425" y="55"/>
                      <a:pt x="513" y="33"/>
                      <a:pt x="603" y="33"/>
                    </a:cubicBezTo>
                    <a:cubicBezTo>
                      <a:pt x="668" y="33"/>
                      <a:pt x="734" y="44"/>
                      <a:pt x="798" y="67"/>
                    </a:cubicBezTo>
                    <a:cubicBezTo>
                      <a:pt x="1029" y="152"/>
                      <a:pt x="1173" y="370"/>
                      <a:pt x="1173" y="602"/>
                    </a:cubicBezTo>
                    <a:cubicBezTo>
                      <a:pt x="1173" y="667"/>
                      <a:pt x="1162" y="733"/>
                      <a:pt x="1138" y="797"/>
                    </a:cubicBezTo>
                    <a:cubicBezTo>
                      <a:pt x="1087" y="939"/>
                      <a:pt x="984" y="1048"/>
                      <a:pt x="859" y="1111"/>
                    </a:cubicBezTo>
                    <a:cubicBezTo>
                      <a:pt x="780" y="1151"/>
                      <a:pt x="691" y="1173"/>
                      <a:pt x="601" y="1173"/>
                    </a:cubicBezTo>
                    <a:cubicBezTo>
                      <a:pt x="601" y="1173"/>
                      <a:pt x="601" y="1173"/>
                      <a:pt x="601" y="1173"/>
                    </a:cubicBezTo>
                    <a:cubicBezTo>
                      <a:pt x="536" y="1173"/>
                      <a:pt x="470" y="1162"/>
                      <a:pt x="406" y="1139"/>
                    </a:cubicBezTo>
                    <a:cubicBezTo>
                      <a:pt x="354" y="1120"/>
                      <a:pt x="307" y="1094"/>
                      <a:pt x="265" y="1063"/>
                    </a:cubicBezTo>
                    <a:cubicBezTo>
                      <a:pt x="265" y="1063"/>
                      <a:pt x="265" y="1063"/>
                      <a:pt x="265" y="1063"/>
                    </a:cubicBezTo>
                    <a:cubicBezTo>
                      <a:pt x="182" y="1003"/>
                      <a:pt x="119" y="922"/>
                      <a:pt x="79" y="831"/>
                    </a:cubicBezTo>
                    <a:cubicBezTo>
                      <a:pt x="48" y="760"/>
                      <a:pt x="31" y="683"/>
                      <a:pt x="31" y="604"/>
                    </a:cubicBezTo>
                    <a:cubicBezTo>
                      <a:pt x="31" y="539"/>
                      <a:pt x="42" y="473"/>
                      <a:pt x="66" y="409"/>
                    </a:cubicBezTo>
                    <a:cubicBezTo>
                      <a:pt x="118" y="266"/>
                      <a:pt x="221" y="157"/>
                      <a:pt x="346" y="94"/>
                    </a:cubicBezTo>
                    <a:moveTo>
                      <a:pt x="593" y="0"/>
                    </a:moveTo>
                    <a:cubicBezTo>
                      <a:pt x="351" y="0"/>
                      <a:pt x="124" y="149"/>
                      <a:pt x="36" y="390"/>
                    </a:cubicBezTo>
                    <a:cubicBezTo>
                      <a:pt x="12" y="457"/>
                      <a:pt x="0" y="525"/>
                      <a:pt x="0" y="593"/>
                    </a:cubicBezTo>
                    <a:cubicBezTo>
                      <a:pt x="0" y="835"/>
                      <a:pt x="150" y="1062"/>
                      <a:pt x="390" y="1150"/>
                    </a:cubicBezTo>
                    <a:cubicBezTo>
                      <a:pt x="457" y="1174"/>
                      <a:pt x="526" y="1186"/>
                      <a:pt x="593" y="1186"/>
                    </a:cubicBezTo>
                    <a:cubicBezTo>
                      <a:pt x="835" y="1186"/>
                      <a:pt x="1062" y="1036"/>
                      <a:pt x="1150" y="796"/>
                    </a:cubicBezTo>
                    <a:cubicBezTo>
                      <a:pt x="1174" y="729"/>
                      <a:pt x="1186" y="660"/>
                      <a:pt x="1186" y="593"/>
                    </a:cubicBezTo>
                    <a:cubicBezTo>
                      <a:pt x="1186" y="351"/>
                      <a:pt x="1036" y="123"/>
                      <a:pt x="796" y="36"/>
                    </a:cubicBezTo>
                    <a:cubicBezTo>
                      <a:pt x="729" y="11"/>
                      <a:pt x="660" y="0"/>
                      <a:pt x="593" y="0"/>
                    </a:cubicBezTo>
                  </a:path>
                </a:pathLst>
              </a:custGeom>
              <a:solidFill>
                <a:srgbClr val="FFFFFF">
                  <a:alpha val="20000"/>
                </a:srgbClr>
              </a:solidFill>
              <a:ln>
                <a:noFill/>
              </a:ln>
            </p:spPr>
            <p:txBody>
              <a:bodyPr lIns="91412" tIns="45706" rIns="91412" bIns="45706"/>
              <a:lstStyle/>
              <a:p>
                <a:pPr defTabSz="950807">
                  <a:defRPr/>
                </a:pPr>
                <a:endParaRPr lang="en-AU" sz="2400" kern="0" dirty="0">
                  <a:solidFill>
                    <a:sysClr val="windowText" lastClr="000000"/>
                  </a:solidFill>
                  <a:latin typeface="#9Slide05 SVNCookie" panose="020B0606040200020203" pitchFamily="34" charset="0"/>
                  <a:ea typeface="微软雅黑" panose="020B0503020204020204" pitchFamily="34" charset="-122"/>
                </a:endParaRPr>
              </a:p>
            </p:txBody>
          </p:sp>
        </p:grpSp>
      </p:grpSp>
      <p:sp>
        <p:nvSpPr>
          <p:cNvPr id="27" name="TextBox 26">
            <a:extLst>
              <a:ext uri="{FF2B5EF4-FFF2-40B4-BE49-F238E27FC236}">
                <a16:creationId xmlns:a16="http://schemas.microsoft.com/office/drawing/2014/main" id="{2988571C-AD88-46C3-83B6-A5C5F9D780D1}"/>
              </a:ext>
            </a:extLst>
          </p:cNvPr>
          <p:cNvSpPr txBox="1"/>
          <p:nvPr/>
        </p:nvSpPr>
        <p:spPr>
          <a:xfrm>
            <a:off x="6472239" y="1758843"/>
            <a:ext cx="4742664" cy="3046988"/>
          </a:xfrm>
          <a:prstGeom prst="rect">
            <a:avLst/>
          </a:prstGeom>
          <a:noFill/>
        </p:spPr>
        <p:txBody>
          <a:bodyPr wrap="square">
            <a:spAutoFit/>
          </a:bodyPr>
          <a:lstStyle/>
          <a:p>
            <a:pPr algn="ctr"/>
            <a:r>
              <a:rPr lang="en-US" sz="9600" b="1" dirty="0" err="1">
                <a:latin typeface="#9Slide05 SVNCookie" panose="020B0606040200020203" pitchFamily="34" charset="0"/>
                <a:cs typeface="#9Slide03 Arima Madurai Black" panose="00000A00000000000000" pitchFamily="2" charset="0"/>
              </a:rPr>
              <a:t>Vòng</a:t>
            </a:r>
            <a:r>
              <a:rPr lang="en-US" sz="9600" b="1" dirty="0">
                <a:latin typeface="#9Slide05 SVNCookie" panose="020B0606040200020203" pitchFamily="34" charset="0"/>
                <a:cs typeface="#9Slide03 Arima Madurai Black" panose="00000A00000000000000" pitchFamily="2" charset="0"/>
              </a:rPr>
              <a:t> 3: </a:t>
            </a:r>
          </a:p>
          <a:p>
            <a:pPr algn="ctr"/>
            <a:r>
              <a:rPr lang="en-US" sz="9600" b="1" dirty="0" err="1">
                <a:latin typeface="#9Slide05 SVNCookie" panose="020B0606040200020203" pitchFamily="34" charset="0"/>
                <a:cs typeface="#9Slide03 Arima Madurai Black" panose="00000A00000000000000" pitchFamily="2" charset="0"/>
              </a:rPr>
              <a:t>Về</a:t>
            </a:r>
            <a:r>
              <a:rPr lang="en-US" sz="9600" b="1" dirty="0">
                <a:latin typeface="#9Slide05 SVNCookie" panose="020B0606040200020203" pitchFamily="34" charset="0"/>
                <a:cs typeface="#9Slide03 Arima Madurai Black" panose="00000A00000000000000" pitchFamily="2" charset="0"/>
              </a:rPr>
              <a:t> </a:t>
            </a:r>
            <a:r>
              <a:rPr lang="en-US" sz="9600" b="1" dirty="0" err="1">
                <a:latin typeface="#9Slide05 SVNCookie" panose="020B0606040200020203" pitchFamily="34" charset="0"/>
                <a:cs typeface="#9Slide03 Arima Madurai Black" panose="00000A00000000000000" pitchFamily="2" charset="0"/>
              </a:rPr>
              <a:t>đích</a:t>
            </a:r>
            <a:endParaRPr lang="en-US" sz="9600" b="1" dirty="0">
              <a:latin typeface="#9Slide05 SVNCookie" panose="020B0606040200020203" pitchFamily="34" charset="0"/>
              <a:cs typeface="#9Slide03 Arima Madurai Black" panose="00000A00000000000000" pitchFamily="2" charset="0"/>
            </a:endParaRPr>
          </a:p>
        </p:txBody>
      </p:sp>
    </p:spTree>
    <p:extLst>
      <p:ext uri="{BB962C8B-B14F-4D97-AF65-F5344CB8AC3E}">
        <p14:creationId xmlns:p14="http://schemas.microsoft.com/office/powerpoint/2010/main" val="164185714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1000"/>
                                        <p:tgtEl>
                                          <p:spTgt spid="2"/>
                                        </p:tgtEl>
                                      </p:cBhvr>
                                    </p:animEffect>
                                  </p:childTnLst>
                                </p:cTn>
                              </p:par>
                            </p:childTnLst>
                          </p:cTn>
                        </p:par>
                        <p:par>
                          <p:cTn id="17" fill="hold">
                            <p:stCondLst>
                              <p:cond delay="2000"/>
                            </p:stCondLst>
                            <p:childTnLst>
                              <p:par>
                                <p:cTn id="18" presetID="22" presetClass="entr" presetSubtype="8"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1000"/>
                                        <p:tgtEl>
                                          <p:spTgt spid="6"/>
                                        </p:tgtEl>
                                      </p:cBhvr>
                                    </p:animEffect>
                                  </p:childTnLst>
                                </p:cTn>
                              </p:par>
                            </p:childTnLst>
                          </p:cTn>
                        </p:par>
                        <p:par>
                          <p:cTn id="21" fill="hold">
                            <p:stCondLst>
                              <p:cond delay="3000"/>
                            </p:stCondLst>
                            <p:childTnLst>
                              <p:par>
                                <p:cTn id="22" presetID="22" presetClass="entr" presetSubtype="8"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1000"/>
                                        <p:tgtEl>
                                          <p:spTgt spid="10"/>
                                        </p:tgtEl>
                                      </p:cBhvr>
                                    </p:animEffect>
                                  </p:childTnLst>
                                </p:cTn>
                              </p:par>
                            </p:childTnLst>
                          </p:cTn>
                        </p:par>
                        <p:par>
                          <p:cTn id="25" fill="hold">
                            <p:stCondLst>
                              <p:cond delay="4000"/>
                            </p:stCondLst>
                            <p:childTnLst>
                              <p:par>
                                <p:cTn id="26" presetID="22" presetClass="entr" presetSubtype="8"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95D5BF-3F7F-4B28-BF07-35410623F4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73" t="6094" r="3555" b="6271"/>
          <a:stretch/>
        </p:blipFill>
        <p:spPr bwMode="auto">
          <a:xfrm>
            <a:off x="0" y="-1"/>
            <a:ext cx="12192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1E2D69CC-01C0-4268-9E12-D898B0F79401}"/>
              </a:ext>
            </a:extLst>
          </p:cNvPr>
          <p:cNvSpPr txBox="1"/>
          <p:nvPr/>
        </p:nvSpPr>
        <p:spPr>
          <a:xfrm>
            <a:off x="3098800" y="1176114"/>
            <a:ext cx="8204200" cy="1754326"/>
          </a:xfrm>
          <a:prstGeom prst="rect">
            <a:avLst/>
          </a:prstGeom>
          <a:noFill/>
        </p:spPr>
        <p:txBody>
          <a:bodyPr wrap="square">
            <a:spAutoFit/>
          </a:bodyPr>
          <a:lstStyle/>
          <a:p>
            <a:pPr lvl="0" algn="just">
              <a:spcAft>
                <a:spcPts val="1000"/>
              </a:spcAft>
            </a:pPr>
            <a:r>
              <a:rPr lang="en-US" sz="5400" dirty="0" err="1">
                <a:solidFill>
                  <a:srgbClr val="000000"/>
                </a:solidFill>
                <a:latin typeface="#9Slide05 SVNCookie" panose="020B0606040200020203" pitchFamily="34" charset="0"/>
                <a:ea typeface="Calibri"/>
                <a:cs typeface="Times New Roman" pitchFamily="18" charset="0"/>
              </a:rPr>
              <a:t>Tìm</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dấu</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chấm</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phẩy</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trong</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các</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đoạn</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văn</a:t>
            </a:r>
            <a:r>
              <a:rPr lang="en-US" sz="5400" dirty="0">
                <a:solidFill>
                  <a:srgbClr val="000000"/>
                </a:solidFill>
                <a:latin typeface="#9Slide05 SVNCookie" panose="020B0606040200020203" pitchFamily="34" charset="0"/>
                <a:ea typeface="Calibri"/>
                <a:cs typeface="Times New Roman" pitchFamily="18" charset="0"/>
              </a:rPr>
              <a:t> + </a:t>
            </a:r>
            <a:r>
              <a:rPr lang="en-US" sz="5400" dirty="0" err="1">
                <a:solidFill>
                  <a:srgbClr val="000000"/>
                </a:solidFill>
                <a:latin typeface="#9Slide05 SVNCookie" panose="020B0606040200020203" pitchFamily="34" charset="0"/>
                <a:ea typeface="Calibri"/>
                <a:cs typeface="Times New Roman" pitchFamily="18" charset="0"/>
              </a:rPr>
              <a:t>Nêu</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tác</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dụng</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của</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chúng</a:t>
            </a:r>
            <a:endParaRPr lang="en-US" sz="5400" dirty="0">
              <a:solidFill>
                <a:prstClr val="black"/>
              </a:solidFill>
              <a:latin typeface="#9Slide05 SVNCookie" panose="020B0606040200020203" pitchFamily="34" charset="0"/>
              <a:ea typeface="Calibri"/>
              <a:cs typeface="Times New Roman" pitchFamily="18" charset="0"/>
            </a:endParaRPr>
          </a:p>
        </p:txBody>
      </p:sp>
      <p:sp>
        <p:nvSpPr>
          <p:cNvPr id="7" name="TextBox 6">
            <a:extLst>
              <a:ext uri="{FF2B5EF4-FFF2-40B4-BE49-F238E27FC236}">
                <a16:creationId xmlns:a16="http://schemas.microsoft.com/office/drawing/2014/main" id="{EC49EC69-1CFC-4796-A39C-D215422C57D1}"/>
              </a:ext>
            </a:extLst>
          </p:cNvPr>
          <p:cNvSpPr txBox="1"/>
          <p:nvPr/>
        </p:nvSpPr>
        <p:spPr>
          <a:xfrm>
            <a:off x="1308100" y="4106555"/>
            <a:ext cx="7632700" cy="1754326"/>
          </a:xfrm>
          <a:prstGeom prst="rect">
            <a:avLst/>
          </a:prstGeom>
          <a:noFill/>
        </p:spPr>
        <p:txBody>
          <a:bodyPr wrap="square">
            <a:spAutoFit/>
          </a:bodyPr>
          <a:lstStyle/>
          <a:p>
            <a:pPr lvl="0" algn="just">
              <a:spcAft>
                <a:spcPts val="1000"/>
              </a:spcAft>
            </a:pPr>
            <a:r>
              <a:rPr lang="en-US" sz="5400" dirty="0" err="1">
                <a:solidFill>
                  <a:srgbClr val="000000"/>
                </a:solidFill>
                <a:latin typeface="#9Slide05 SVNCookie" panose="020B0606040200020203" pitchFamily="34" charset="0"/>
                <a:ea typeface="Calibri"/>
                <a:cs typeface="Times New Roman" pitchFamily="18" charset="0"/>
              </a:rPr>
              <a:t>Tìm</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đủ</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dấu</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chấm</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phẩy</a:t>
            </a:r>
            <a:r>
              <a:rPr lang="en-US" sz="5400" dirty="0">
                <a:solidFill>
                  <a:srgbClr val="000000"/>
                </a:solidFill>
                <a:latin typeface="#9Slide05 SVNCookie" panose="020B0606040200020203" pitchFamily="34" charset="0"/>
                <a:ea typeface="Calibri"/>
                <a:cs typeface="Times New Roman" pitchFamily="18" charset="0"/>
              </a:rPr>
              <a:t> + 1 </a:t>
            </a:r>
            <a:r>
              <a:rPr lang="en-US" sz="5400" dirty="0" err="1">
                <a:solidFill>
                  <a:srgbClr val="000000"/>
                </a:solidFill>
                <a:latin typeface="#9Slide05 SVNCookie" panose="020B0606040200020203" pitchFamily="34" charset="0"/>
                <a:ea typeface="Calibri"/>
                <a:cs typeface="Times New Roman" pitchFamily="18" charset="0"/>
              </a:rPr>
              <a:t>điểm</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Nêu</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đúng</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tác</a:t>
            </a:r>
            <a:r>
              <a:rPr lang="en-US" sz="5400" dirty="0">
                <a:solidFill>
                  <a:srgbClr val="000000"/>
                </a:solidFill>
                <a:latin typeface="#9Slide05 SVNCookie" panose="020B0606040200020203" pitchFamily="34" charset="0"/>
                <a:ea typeface="Calibri"/>
                <a:cs typeface="Times New Roman" pitchFamily="18" charset="0"/>
              </a:rPr>
              <a:t> </a:t>
            </a:r>
            <a:r>
              <a:rPr lang="en-US" sz="5400" dirty="0" err="1">
                <a:solidFill>
                  <a:srgbClr val="000000"/>
                </a:solidFill>
                <a:latin typeface="#9Slide05 SVNCookie" panose="020B0606040200020203" pitchFamily="34" charset="0"/>
                <a:ea typeface="Calibri"/>
                <a:cs typeface="Times New Roman" pitchFamily="18" charset="0"/>
              </a:rPr>
              <a:t>dụng</a:t>
            </a:r>
            <a:r>
              <a:rPr lang="en-US" sz="5400" dirty="0">
                <a:solidFill>
                  <a:srgbClr val="000000"/>
                </a:solidFill>
                <a:latin typeface="#9Slide05 SVNCookie" panose="020B0606040200020203" pitchFamily="34" charset="0"/>
                <a:ea typeface="Calibri"/>
                <a:cs typeface="Times New Roman" pitchFamily="18" charset="0"/>
              </a:rPr>
              <a:t> + 1 </a:t>
            </a:r>
            <a:r>
              <a:rPr lang="en-US" sz="5400" dirty="0" err="1">
                <a:solidFill>
                  <a:srgbClr val="000000"/>
                </a:solidFill>
                <a:latin typeface="#9Slide05 SVNCookie" panose="020B0606040200020203" pitchFamily="34" charset="0"/>
                <a:ea typeface="Calibri"/>
                <a:cs typeface="Times New Roman" pitchFamily="18" charset="0"/>
              </a:rPr>
              <a:t>điểm</a:t>
            </a:r>
            <a:endParaRPr lang="en-US" sz="5400" dirty="0">
              <a:solidFill>
                <a:prstClr val="black"/>
              </a:solidFill>
              <a:latin typeface="#9Slide05 SVNCookie" panose="020B0606040200020203" pitchFamily="34" charset="0"/>
              <a:ea typeface="Calibri"/>
              <a:cs typeface="Times New Roman" pitchFamily="18" charset="0"/>
            </a:endParaRPr>
          </a:p>
        </p:txBody>
      </p:sp>
    </p:spTree>
    <p:extLst>
      <p:ext uri="{BB962C8B-B14F-4D97-AF65-F5344CB8AC3E}">
        <p14:creationId xmlns:p14="http://schemas.microsoft.com/office/powerpoint/2010/main" val="41346686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B24C73-C5BE-4EB9-DCDA-66EEC441E4B5}"/>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FE328A3-FDD8-3AA6-4FC0-37889EAE5581}"/>
              </a:ext>
            </a:extLst>
          </p:cNvPr>
          <p:cNvSpPr txBox="1"/>
          <p:nvPr/>
        </p:nvSpPr>
        <p:spPr>
          <a:xfrm>
            <a:off x="4540103" y="577773"/>
            <a:ext cx="7378995" cy="4524315"/>
          </a:xfrm>
          <a:prstGeom prst="rect">
            <a:avLst/>
          </a:prstGeom>
          <a:noFill/>
        </p:spPr>
        <p:txBody>
          <a:bodyPr wrap="square">
            <a:spAutoFit/>
          </a:bodyPr>
          <a:lstStyle/>
          <a:p>
            <a:pPr algn="just"/>
            <a:r>
              <a:rPr lang="vi-VN" sz="3200" b="0" dirty="0">
                <a:solidFill>
                  <a:srgbClr val="000000"/>
                </a:solidFill>
                <a:effectLst/>
                <a:latin typeface="#9Slide03 AmpleSoft" panose="02000000000000000000" pitchFamily="2" charset="0"/>
              </a:rPr>
              <a:t>Ai từng tiếp xúc với Nguyên Hồng đều thấy rõ điều này: ông rất dễ xúc động, rất dễ khóc. Khóc khi nhớ đến bạn bè, đồng chí từng chia bùi sẻ ngọt</a:t>
            </a:r>
            <a:r>
              <a:rPr lang="en-US" sz="3200" b="0" dirty="0">
                <a:solidFill>
                  <a:srgbClr val="000000"/>
                </a:solidFill>
                <a:effectLst/>
                <a:latin typeface="#9Slide03 AmpleSoft" panose="02000000000000000000" pitchFamily="2" charset="0"/>
              </a:rPr>
              <a:t> </a:t>
            </a:r>
            <a:r>
              <a:rPr lang="vi-VN" sz="3200" b="0" dirty="0">
                <a:solidFill>
                  <a:srgbClr val="000000"/>
                </a:solidFill>
                <a:effectLst/>
                <a:latin typeface="#9Slide03 AmpleSoft" panose="02000000000000000000" pitchFamily="2" charset="0"/>
              </a:rPr>
              <a:t>; khóc khi nghĩ đến đời sống khổ cực của nhân dân mình ngày trước</a:t>
            </a:r>
            <a:r>
              <a:rPr lang="en-US" sz="3200" b="0" dirty="0">
                <a:solidFill>
                  <a:srgbClr val="000000"/>
                </a:solidFill>
                <a:effectLst/>
                <a:latin typeface="#9Slide03 AmpleSoft" panose="02000000000000000000" pitchFamily="2" charset="0"/>
              </a:rPr>
              <a:t> </a:t>
            </a:r>
            <a:r>
              <a:rPr lang="vi-VN" sz="3200" b="0" dirty="0">
                <a:solidFill>
                  <a:srgbClr val="000000"/>
                </a:solidFill>
                <a:effectLst/>
                <a:latin typeface="#9Slide03 AmpleSoft" panose="02000000000000000000" pitchFamily="2" charset="0"/>
              </a:rPr>
              <a:t>; khóc khi nói đến công ơn của Tổ quốc, quê hương đã sinh ra mình, đến công ơn của Đảng, của Bác Hồ đã đem đến cho mình lí tưởng cao đẹp của thời đại. </a:t>
            </a:r>
            <a:endParaRPr lang="en-US" sz="3200" dirty="0">
              <a:latin typeface="#9Slide03 AmpleSoft" panose="02000000000000000000" pitchFamily="2" charset="0"/>
            </a:endParaRPr>
          </a:p>
        </p:txBody>
      </p:sp>
      <p:pic>
        <p:nvPicPr>
          <p:cNvPr id="1026" name="Picture 2" descr="Nguyên Hồng – Wikipedia tiếng Việt">
            <a:extLst>
              <a:ext uri="{FF2B5EF4-FFF2-40B4-BE49-F238E27FC236}">
                <a16:creationId xmlns:a16="http://schemas.microsoft.com/office/drawing/2014/main" id="{DDE299EB-B70B-A69A-E797-2CCC1C9401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42" y="483992"/>
            <a:ext cx="4062080" cy="58900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Subtitle 1">
            <a:extLst>
              <a:ext uri="{FF2B5EF4-FFF2-40B4-BE49-F238E27FC236}">
                <a16:creationId xmlns:a16="http://schemas.microsoft.com/office/drawing/2014/main" id="{AFB12818-D93B-DE3F-F366-BF543617324F}"/>
              </a:ext>
            </a:extLst>
          </p:cNvPr>
          <p:cNvSpPr txBox="1">
            <a:spLocks/>
          </p:cNvSpPr>
          <p:nvPr/>
        </p:nvSpPr>
        <p:spPr>
          <a:xfrm>
            <a:off x="4540102" y="5360149"/>
            <a:ext cx="7378995" cy="109227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3000"/>
              <a:buFont typeface="Nunito"/>
              <a:buNone/>
              <a:defRPr sz="3000"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3000"/>
              <a:buFont typeface="Nunito"/>
              <a:buNone/>
              <a:defRPr sz="3000" b="0" i="0" u="none" strike="noStrike" cap="none">
                <a:solidFill>
                  <a:schemeClr val="dk1"/>
                </a:solidFill>
                <a:latin typeface="Nunito"/>
                <a:ea typeface="Nunito"/>
                <a:cs typeface="Nunito"/>
                <a:sym typeface="Nunito"/>
              </a:defRPr>
            </a:lvl2pPr>
            <a:lvl3pPr marL="1371600" marR="0" lvl="2" indent="-317500" algn="ctr" rtl="0">
              <a:lnSpc>
                <a:spcPct val="100000"/>
              </a:lnSpc>
              <a:spcBef>
                <a:spcPts val="0"/>
              </a:spcBef>
              <a:spcAft>
                <a:spcPts val="0"/>
              </a:spcAft>
              <a:buClr>
                <a:schemeClr val="dk1"/>
              </a:buClr>
              <a:buSzPts val="3000"/>
              <a:buFont typeface="Nunito"/>
              <a:buNone/>
              <a:defRPr sz="3000" b="0" i="0" u="none" strike="noStrike" cap="none">
                <a:solidFill>
                  <a:schemeClr val="dk1"/>
                </a:solidFill>
                <a:latin typeface="Nunito"/>
                <a:ea typeface="Nunito"/>
                <a:cs typeface="Nunito"/>
                <a:sym typeface="Nunito"/>
              </a:defRPr>
            </a:lvl3pPr>
            <a:lvl4pPr marL="1828800" marR="0" lvl="3" indent="-317500" algn="ctr" rtl="0">
              <a:lnSpc>
                <a:spcPct val="100000"/>
              </a:lnSpc>
              <a:spcBef>
                <a:spcPts val="0"/>
              </a:spcBef>
              <a:spcAft>
                <a:spcPts val="0"/>
              </a:spcAft>
              <a:buClr>
                <a:schemeClr val="dk1"/>
              </a:buClr>
              <a:buSzPts val="3000"/>
              <a:buFont typeface="Nunito"/>
              <a:buNone/>
              <a:defRPr sz="3000" b="0" i="0" u="none" strike="noStrike" cap="none">
                <a:solidFill>
                  <a:schemeClr val="dk1"/>
                </a:solidFill>
                <a:latin typeface="Nunito"/>
                <a:ea typeface="Nunito"/>
                <a:cs typeface="Nunito"/>
                <a:sym typeface="Nunito"/>
              </a:defRPr>
            </a:lvl4pPr>
            <a:lvl5pPr marL="2286000" marR="0" lvl="4" indent="-317500" algn="ctr" rtl="0">
              <a:lnSpc>
                <a:spcPct val="100000"/>
              </a:lnSpc>
              <a:spcBef>
                <a:spcPts val="0"/>
              </a:spcBef>
              <a:spcAft>
                <a:spcPts val="0"/>
              </a:spcAft>
              <a:buClr>
                <a:schemeClr val="dk1"/>
              </a:buClr>
              <a:buSzPts val="3000"/>
              <a:buFont typeface="Nunito"/>
              <a:buNone/>
              <a:defRPr sz="3000" b="0" i="0" u="none" strike="noStrike" cap="none">
                <a:solidFill>
                  <a:schemeClr val="dk1"/>
                </a:solidFill>
                <a:latin typeface="Nunito"/>
                <a:ea typeface="Nunito"/>
                <a:cs typeface="Nunito"/>
                <a:sym typeface="Nunito"/>
              </a:defRPr>
            </a:lvl5pPr>
            <a:lvl6pPr marL="2743200" marR="0" lvl="5" indent="-317500" algn="ctr" rtl="0">
              <a:lnSpc>
                <a:spcPct val="100000"/>
              </a:lnSpc>
              <a:spcBef>
                <a:spcPts val="0"/>
              </a:spcBef>
              <a:spcAft>
                <a:spcPts val="0"/>
              </a:spcAft>
              <a:buClr>
                <a:schemeClr val="dk1"/>
              </a:buClr>
              <a:buSzPts val="3000"/>
              <a:buFont typeface="Nunito"/>
              <a:buNone/>
              <a:defRPr sz="3000" b="0" i="0" u="none" strike="noStrike" cap="none">
                <a:solidFill>
                  <a:schemeClr val="dk1"/>
                </a:solidFill>
                <a:latin typeface="Nunito"/>
                <a:ea typeface="Nunito"/>
                <a:cs typeface="Nunito"/>
                <a:sym typeface="Nunito"/>
              </a:defRPr>
            </a:lvl6pPr>
            <a:lvl7pPr marL="3200400" marR="0" lvl="6" indent="-317500" algn="ctr" rtl="0">
              <a:lnSpc>
                <a:spcPct val="100000"/>
              </a:lnSpc>
              <a:spcBef>
                <a:spcPts val="0"/>
              </a:spcBef>
              <a:spcAft>
                <a:spcPts val="0"/>
              </a:spcAft>
              <a:buClr>
                <a:schemeClr val="dk1"/>
              </a:buClr>
              <a:buSzPts val="3000"/>
              <a:buFont typeface="Nunito"/>
              <a:buNone/>
              <a:defRPr sz="3000" b="0" i="0" u="none" strike="noStrike" cap="none">
                <a:solidFill>
                  <a:schemeClr val="dk1"/>
                </a:solidFill>
                <a:latin typeface="Nunito"/>
                <a:ea typeface="Nunito"/>
                <a:cs typeface="Nunito"/>
                <a:sym typeface="Nunito"/>
              </a:defRPr>
            </a:lvl7pPr>
            <a:lvl8pPr marL="3657600" marR="0" lvl="7" indent="-317500" algn="ctr" rtl="0">
              <a:lnSpc>
                <a:spcPct val="100000"/>
              </a:lnSpc>
              <a:spcBef>
                <a:spcPts val="0"/>
              </a:spcBef>
              <a:spcAft>
                <a:spcPts val="0"/>
              </a:spcAft>
              <a:buClr>
                <a:schemeClr val="dk1"/>
              </a:buClr>
              <a:buSzPts val="3000"/>
              <a:buFont typeface="Nunito"/>
              <a:buNone/>
              <a:defRPr sz="3000" b="0" i="0" u="none" strike="noStrike" cap="none">
                <a:solidFill>
                  <a:schemeClr val="dk1"/>
                </a:solidFill>
                <a:latin typeface="Nunito"/>
                <a:ea typeface="Nunito"/>
                <a:cs typeface="Nunito"/>
                <a:sym typeface="Nunito"/>
              </a:defRPr>
            </a:lvl8pPr>
            <a:lvl9pPr marL="4114800" marR="0" lvl="8" indent="-317500" algn="ctr" rtl="0">
              <a:lnSpc>
                <a:spcPct val="100000"/>
              </a:lnSpc>
              <a:spcBef>
                <a:spcPts val="0"/>
              </a:spcBef>
              <a:spcAft>
                <a:spcPts val="0"/>
              </a:spcAft>
              <a:buClr>
                <a:schemeClr val="dk1"/>
              </a:buClr>
              <a:buSzPts val="3000"/>
              <a:buFont typeface="Nunito"/>
              <a:buNone/>
              <a:defRPr sz="3000" b="0" i="0" u="none" strike="noStrike" cap="none">
                <a:solidFill>
                  <a:schemeClr val="dk1"/>
                </a:solidFill>
                <a:latin typeface="Nunito"/>
                <a:ea typeface="Nunito"/>
                <a:cs typeface="Nunito"/>
                <a:sym typeface="Nunito"/>
              </a:defRPr>
            </a:lvl9pPr>
          </a:lstStyle>
          <a:p>
            <a:pPr marL="152396" indent="0" algn="just"/>
            <a:r>
              <a:rPr lang="en-US" sz="3200" dirty="0">
                <a:solidFill>
                  <a:srgbClr val="0070C0"/>
                </a:solidFill>
                <a:latin typeface="#9Slide03 Ample" panose="02000000000000000000" pitchFamily="2" charset="0"/>
                <a:ea typeface="Cambria" panose="02040503050406030204" pitchFamily="18" charset="0"/>
                <a:sym typeface="Wingdings" panose="05000000000000000000" pitchFamily="2" charset="2"/>
              </a:rPr>
              <a:t></a:t>
            </a:r>
            <a:r>
              <a:rPr lang="en-US" sz="3200" dirty="0">
                <a:solidFill>
                  <a:srgbClr val="0070C0"/>
                </a:solidFill>
                <a:latin typeface="#9Slide03 Ample" panose="02000000000000000000" pitchFamily="2" charset="0"/>
                <a:ea typeface="Cambria" panose="02040503050406030204" pitchFamily="18" charset="0"/>
              </a:rPr>
              <a:t> </a:t>
            </a:r>
            <a:r>
              <a:rPr lang="en-US" sz="3200" dirty="0" err="1">
                <a:solidFill>
                  <a:srgbClr val="0070C0"/>
                </a:solidFill>
                <a:latin typeface="#9Slide03 Ample" panose="02000000000000000000" pitchFamily="2" charset="0"/>
                <a:ea typeface="Cambria" panose="02040503050406030204" pitchFamily="18" charset="0"/>
              </a:rPr>
              <a:t>Đánh</a:t>
            </a:r>
            <a:r>
              <a:rPr lang="en-US" sz="3200" dirty="0">
                <a:solidFill>
                  <a:srgbClr val="0070C0"/>
                </a:solidFill>
                <a:latin typeface="#9Slide03 Ample" panose="02000000000000000000" pitchFamily="2" charset="0"/>
                <a:ea typeface="Cambria" panose="02040503050406030204" pitchFamily="18" charset="0"/>
              </a:rPr>
              <a:t> </a:t>
            </a:r>
            <a:r>
              <a:rPr lang="en-US" sz="3200" dirty="0" err="1">
                <a:solidFill>
                  <a:srgbClr val="0070C0"/>
                </a:solidFill>
                <a:latin typeface="#9Slide03 Ample" panose="02000000000000000000" pitchFamily="2" charset="0"/>
                <a:ea typeface="Cambria" panose="02040503050406030204" pitchFamily="18" charset="0"/>
              </a:rPr>
              <a:t>dấu</a:t>
            </a:r>
            <a:r>
              <a:rPr lang="en-US" sz="3200" dirty="0">
                <a:solidFill>
                  <a:srgbClr val="0070C0"/>
                </a:solidFill>
                <a:latin typeface="#9Slide03 Ample" panose="02000000000000000000" pitchFamily="2" charset="0"/>
                <a:ea typeface="Cambria" panose="02040503050406030204" pitchFamily="18" charset="0"/>
              </a:rPr>
              <a:t>, </a:t>
            </a:r>
            <a:r>
              <a:rPr lang="en-US" sz="3200" dirty="0" err="1">
                <a:solidFill>
                  <a:srgbClr val="0070C0"/>
                </a:solidFill>
                <a:latin typeface="#9Slide03 Ample" panose="02000000000000000000" pitchFamily="2" charset="0"/>
                <a:ea typeface="Cambria" panose="02040503050406030204" pitchFamily="18" charset="0"/>
              </a:rPr>
              <a:t>phân</a:t>
            </a:r>
            <a:r>
              <a:rPr lang="en-US" sz="3200" dirty="0">
                <a:solidFill>
                  <a:srgbClr val="0070C0"/>
                </a:solidFill>
                <a:latin typeface="#9Slide03 Ample" panose="02000000000000000000" pitchFamily="2" charset="0"/>
                <a:ea typeface="Cambria" panose="02040503050406030204" pitchFamily="18" charset="0"/>
              </a:rPr>
              <a:t> </a:t>
            </a:r>
            <a:r>
              <a:rPr lang="en-US" sz="3200" dirty="0" err="1">
                <a:solidFill>
                  <a:srgbClr val="0070C0"/>
                </a:solidFill>
                <a:latin typeface="#9Slide03 Ample" panose="02000000000000000000" pitchFamily="2" charset="0"/>
                <a:ea typeface="Cambria" panose="02040503050406030204" pitchFamily="18" charset="0"/>
              </a:rPr>
              <a:t>biệt</a:t>
            </a:r>
            <a:r>
              <a:rPr lang="en-US" sz="3200" dirty="0">
                <a:solidFill>
                  <a:srgbClr val="0070C0"/>
                </a:solidFill>
                <a:latin typeface="#9Slide03 Ample" panose="02000000000000000000" pitchFamily="2" charset="0"/>
                <a:ea typeface="Cambria" panose="02040503050406030204" pitchFamily="18" charset="0"/>
              </a:rPr>
              <a:t> </a:t>
            </a:r>
            <a:r>
              <a:rPr lang="en-US" sz="3200" dirty="0" err="1">
                <a:solidFill>
                  <a:srgbClr val="0070C0"/>
                </a:solidFill>
                <a:latin typeface="#9Slide03 Ample" panose="02000000000000000000" pitchFamily="2" charset="0"/>
                <a:ea typeface="Cambria" panose="02040503050406030204" pitchFamily="18" charset="0"/>
              </a:rPr>
              <a:t>các</a:t>
            </a:r>
            <a:r>
              <a:rPr lang="en-US" sz="3200" dirty="0">
                <a:solidFill>
                  <a:srgbClr val="0070C0"/>
                </a:solidFill>
                <a:latin typeface="#9Slide03 Ample" panose="02000000000000000000" pitchFamily="2" charset="0"/>
                <a:ea typeface="Cambria" panose="02040503050406030204" pitchFamily="18" charset="0"/>
              </a:rPr>
              <a:t> </a:t>
            </a:r>
            <a:r>
              <a:rPr lang="en-US" sz="3200" dirty="0" err="1">
                <a:solidFill>
                  <a:srgbClr val="0070C0"/>
                </a:solidFill>
                <a:latin typeface="#9Slide03 Ample" panose="02000000000000000000" pitchFamily="2" charset="0"/>
                <a:ea typeface="Cambria" panose="02040503050406030204" pitchFamily="18" charset="0"/>
              </a:rPr>
              <a:t>yếu</a:t>
            </a:r>
            <a:r>
              <a:rPr lang="en-US" sz="3200" dirty="0">
                <a:solidFill>
                  <a:srgbClr val="0070C0"/>
                </a:solidFill>
                <a:latin typeface="#9Slide03 Ample" panose="02000000000000000000" pitchFamily="2" charset="0"/>
                <a:ea typeface="Cambria" panose="02040503050406030204" pitchFamily="18" charset="0"/>
              </a:rPr>
              <a:t> </a:t>
            </a:r>
            <a:r>
              <a:rPr lang="en-US" sz="3200" dirty="0" err="1">
                <a:solidFill>
                  <a:srgbClr val="0070C0"/>
                </a:solidFill>
                <a:latin typeface="#9Slide03 Ample" panose="02000000000000000000" pitchFamily="2" charset="0"/>
                <a:ea typeface="Cambria" panose="02040503050406030204" pitchFamily="18" charset="0"/>
              </a:rPr>
              <a:t>tố</a:t>
            </a:r>
            <a:r>
              <a:rPr lang="en-US" sz="3200" dirty="0">
                <a:solidFill>
                  <a:srgbClr val="0070C0"/>
                </a:solidFill>
                <a:latin typeface="#9Slide03 Ample" panose="02000000000000000000" pitchFamily="2" charset="0"/>
                <a:ea typeface="Cambria" panose="02040503050406030204" pitchFamily="18" charset="0"/>
              </a:rPr>
              <a:t> trong </a:t>
            </a:r>
            <a:r>
              <a:rPr lang="en-US" sz="3200" dirty="0" err="1">
                <a:solidFill>
                  <a:srgbClr val="0070C0"/>
                </a:solidFill>
                <a:latin typeface="#9Slide03 Ample" panose="02000000000000000000" pitchFamily="2" charset="0"/>
                <a:ea typeface="Cambria" panose="02040503050406030204" pitchFamily="18" charset="0"/>
              </a:rPr>
              <a:t>một</a:t>
            </a:r>
            <a:r>
              <a:rPr lang="en-US" sz="3200" dirty="0">
                <a:solidFill>
                  <a:srgbClr val="0070C0"/>
                </a:solidFill>
                <a:latin typeface="#9Slide03 Ample" panose="02000000000000000000" pitchFamily="2" charset="0"/>
                <a:ea typeface="Cambria" panose="02040503050406030204" pitchFamily="18" charset="0"/>
              </a:rPr>
              <a:t> </a:t>
            </a:r>
            <a:r>
              <a:rPr lang="en-US" sz="3200" dirty="0" err="1">
                <a:solidFill>
                  <a:srgbClr val="0070C0"/>
                </a:solidFill>
                <a:latin typeface="#9Slide03 Ample" panose="02000000000000000000" pitchFamily="2" charset="0"/>
                <a:ea typeface="Cambria" panose="02040503050406030204" pitchFamily="18" charset="0"/>
              </a:rPr>
              <a:t>phép</a:t>
            </a:r>
            <a:r>
              <a:rPr lang="en-US" sz="3200" dirty="0">
                <a:solidFill>
                  <a:srgbClr val="0070C0"/>
                </a:solidFill>
                <a:latin typeface="#9Slide03 Ample" panose="02000000000000000000" pitchFamily="2" charset="0"/>
                <a:ea typeface="Cambria" panose="02040503050406030204" pitchFamily="18" charset="0"/>
              </a:rPr>
              <a:t> </a:t>
            </a:r>
            <a:r>
              <a:rPr lang="en-US" sz="3200" dirty="0" err="1">
                <a:solidFill>
                  <a:srgbClr val="0070C0"/>
                </a:solidFill>
                <a:latin typeface="#9Slide03 Ample" panose="02000000000000000000" pitchFamily="2" charset="0"/>
                <a:ea typeface="Cambria" panose="02040503050406030204" pitchFamily="18" charset="0"/>
              </a:rPr>
              <a:t>liệt</a:t>
            </a:r>
            <a:r>
              <a:rPr lang="en-US" sz="3200" dirty="0">
                <a:solidFill>
                  <a:srgbClr val="0070C0"/>
                </a:solidFill>
                <a:latin typeface="#9Slide03 Ample" panose="02000000000000000000" pitchFamily="2" charset="0"/>
                <a:ea typeface="Cambria" panose="02040503050406030204" pitchFamily="18" charset="0"/>
              </a:rPr>
              <a:t> </a:t>
            </a:r>
            <a:r>
              <a:rPr lang="en-US" sz="3200" dirty="0" err="1">
                <a:solidFill>
                  <a:srgbClr val="0070C0"/>
                </a:solidFill>
                <a:latin typeface="#9Slide03 Ample" panose="02000000000000000000" pitchFamily="2" charset="0"/>
                <a:ea typeface="Cambria" panose="02040503050406030204" pitchFamily="18" charset="0"/>
              </a:rPr>
              <a:t>kê</a:t>
            </a:r>
            <a:r>
              <a:rPr lang="en-US" sz="3200" dirty="0">
                <a:solidFill>
                  <a:srgbClr val="0070C0"/>
                </a:solidFill>
                <a:latin typeface="#9Slide03 Ample" panose="02000000000000000000" pitchFamily="2" charset="0"/>
                <a:ea typeface="Cambria" panose="02040503050406030204" pitchFamily="18" charset="0"/>
              </a:rPr>
              <a:t> </a:t>
            </a:r>
            <a:r>
              <a:rPr lang="en-US" sz="3200" dirty="0" err="1">
                <a:solidFill>
                  <a:srgbClr val="0070C0"/>
                </a:solidFill>
                <a:latin typeface="#9Slide03 Ample" panose="02000000000000000000" pitchFamily="2" charset="0"/>
                <a:ea typeface="Cambria" panose="02040503050406030204" pitchFamily="18" charset="0"/>
              </a:rPr>
              <a:t>phức</a:t>
            </a:r>
            <a:r>
              <a:rPr lang="en-US" sz="3200" dirty="0">
                <a:solidFill>
                  <a:srgbClr val="0070C0"/>
                </a:solidFill>
                <a:latin typeface="#9Slide03 Ample" panose="02000000000000000000" pitchFamily="2" charset="0"/>
                <a:ea typeface="Cambria" panose="02040503050406030204" pitchFamily="18" charset="0"/>
              </a:rPr>
              <a:t> </a:t>
            </a:r>
            <a:r>
              <a:rPr lang="en-US" sz="3200" dirty="0" err="1">
                <a:solidFill>
                  <a:srgbClr val="0070C0"/>
                </a:solidFill>
                <a:latin typeface="#9Slide03 Ample" panose="02000000000000000000" pitchFamily="2" charset="0"/>
                <a:ea typeface="Cambria" panose="02040503050406030204" pitchFamily="18" charset="0"/>
              </a:rPr>
              <a:t>tạp</a:t>
            </a:r>
            <a:r>
              <a:rPr lang="en-US" sz="3200" dirty="0">
                <a:solidFill>
                  <a:srgbClr val="0070C0"/>
                </a:solidFill>
                <a:latin typeface="#9Slide03 Ample" panose="02000000000000000000" pitchFamily="2" charset="0"/>
                <a:ea typeface="Cambria" panose="02040503050406030204" pitchFamily="18" charset="0"/>
              </a:rPr>
              <a:t>.</a:t>
            </a:r>
          </a:p>
        </p:txBody>
      </p:sp>
      <p:sp>
        <p:nvSpPr>
          <p:cNvPr id="3" name="Oval 2">
            <a:extLst>
              <a:ext uri="{FF2B5EF4-FFF2-40B4-BE49-F238E27FC236}">
                <a16:creationId xmlns:a16="http://schemas.microsoft.com/office/drawing/2014/main" id="{8E4F8DE3-074E-158E-9BD7-E1817B969805}"/>
              </a:ext>
            </a:extLst>
          </p:cNvPr>
          <p:cNvSpPr/>
          <p:nvPr/>
        </p:nvSpPr>
        <p:spPr>
          <a:xfrm>
            <a:off x="9165267" y="2148447"/>
            <a:ext cx="202018" cy="53162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88702B3-8B09-542A-D8E8-43D27B28FAA7}"/>
              </a:ext>
            </a:extLst>
          </p:cNvPr>
          <p:cNvSpPr/>
          <p:nvPr/>
        </p:nvSpPr>
        <p:spPr>
          <a:xfrm>
            <a:off x="6521305" y="3086985"/>
            <a:ext cx="202018" cy="53162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100788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3"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B24C73-C5BE-4EB9-DCDA-66EEC441E4B5}"/>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FE328A3-FDD8-3AA6-4FC0-37889EAE5581}"/>
              </a:ext>
            </a:extLst>
          </p:cNvPr>
          <p:cNvSpPr txBox="1"/>
          <p:nvPr/>
        </p:nvSpPr>
        <p:spPr>
          <a:xfrm>
            <a:off x="5316279" y="854219"/>
            <a:ext cx="5975498" cy="3046988"/>
          </a:xfrm>
          <a:prstGeom prst="rect">
            <a:avLst/>
          </a:prstGeom>
          <a:noFill/>
        </p:spPr>
        <p:txBody>
          <a:bodyPr wrap="square">
            <a:spAutoFit/>
          </a:bodyPr>
          <a:lstStyle/>
          <a:p>
            <a:pPr algn="just"/>
            <a:r>
              <a:rPr lang="en-US" sz="3200" dirty="0" err="1">
                <a:solidFill>
                  <a:srgbClr val="000000"/>
                </a:solidFill>
                <a:latin typeface="#9Slide03 AmpleSoft" panose="02000000000000000000" pitchFamily="2" charset="0"/>
              </a:rPr>
              <a:t>Chẳng</a:t>
            </a:r>
            <a:r>
              <a:rPr lang="en-US" sz="3200" dirty="0">
                <a:solidFill>
                  <a:srgbClr val="000000"/>
                </a:solidFill>
                <a:latin typeface="#9Slide03 AmpleSoft" panose="02000000000000000000" pitchFamily="2" charset="0"/>
              </a:rPr>
              <a:t> </a:t>
            </a:r>
            <a:r>
              <a:rPr lang="en-US" sz="3200" dirty="0" err="1">
                <a:solidFill>
                  <a:srgbClr val="000000"/>
                </a:solidFill>
                <a:latin typeface="#9Slide03 AmpleSoft" panose="02000000000000000000" pitchFamily="2" charset="0"/>
              </a:rPr>
              <a:t>hạn</a:t>
            </a:r>
            <a:r>
              <a:rPr lang="en-US" sz="3200" dirty="0">
                <a:solidFill>
                  <a:srgbClr val="000000"/>
                </a:solidFill>
                <a:latin typeface="#9Slide03 AmpleSoft" panose="02000000000000000000" pitchFamily="2" charset="0"/>
              </a:rPr>
              <a:t>, </a:t>
            </a:r>
            <a:r>
              <a:rPr lang="en-US" sz="3200" dirty="0" err="1">
                <a:solidFill>
                  <a:srgbClr val="000000"/>
                </a:solidFill>
                <a:latin typeface="#9Slide03 AmpleSoft" panose="02000000000000000000" pitchFamily="2" charset="0"/>
              </a:rPr>
              <a:t>truyện</a:t>
            </a:r>
            <a:r>
              <a:rPr lang="en-US" sz="3200" dirty="0">
                <a:solidFill>
                  <a:srgbClr val="000000"/>
                </a:solidFill>
                <a:latin typeface="#9Slide03 AmpleSoft" panose="02000000000000000000" pitchFamily="2" charset="0"/>
              </a:rPr>
              <a:t> </a:t>
            </a:r>
            <a:r>
              <a:rPr lang="en-US" sz="3200" dirty="0" err="1">
                <a:solidFill>
                  <a:srgbClr val="000000"/>
                </a:solidFill>
                <a:latin typeface="#9Slide03 AmpleSoft" panose="02000000000000000000" pitchFamily="2" charset="0"/>
              </a:rPr>
              <a:t>dân</a:t>
            </a:r>
            <a:r>
              <a:rPr lang="en-US" sz="3200" dirty="0">
                <a:solidFill>
                  <a:srgbClr val="000000"/>
                </a:solidFill>
                <a:latin typeface="#9Slide03 AmpleSoft" panose="02000000000000000000" pitchFamily="2" charset="0"/>
              </a:rPr>
              <a:t> </a:t>
            </a:r>
            <a:r>
              <a:rPr lang="en-US" sz="3200" dirty="0" err="1">
                <a:solidFill>
                  <a:srgbClr val="000000"/>
                </a:solidFill>
                <a:latin typeface="#9Slide03 AmpleSoft" panose="02000000000000000000" pitchFamily="2" charset="0"/>
              </a:rPr>
              <a:t>gian</a:t>
            </a:r>
            <a:r>
              <a:rPr lang="en-US" sz="3200" dirty="0">
                <a:solidFill>
                  <a:srgbClr val="000000"/>
                </a:solidFill>
                <a:latin typeface="#9Slide03 AmpleSoft" panose="02000000000000000000" pitchFamily="2" charset="0"/>
              </a:rPr>
              <a:t> </a:t>
            </a:r>
            <a:r>
              <a:rPr lang="en-US" sz="3200" dirty="0" err="1">
                <a:solidFill>
                  <a:srgbClr val="000000"/>
                </a:solidFill>
                <a:latin typeface="#9Slide03 AmpleSoft" panose="02000000000000000000" pitchFamily="2" charset="0"/>
              </a:rPr>
              <a:t>kể</a:t>
            </a:r>
            <a:r>
              <a:rPr lang="en-US" sz="3200" dirty="0">
                <a:solidFill>
                  <a:srgbClr val="000000"/>
                </a:solidFill>
                <a:latin typeface="#9Slide03 AmpleSoft" panose="02000000000000000000" pitchFamily="2" charset="0"/>
              </a:rPr>
              <a:t>, </a:t>
            </a:r>
            <a:r>
              <a:rPr lang="en-US" sz="3200" dirty="0" err="1">
                <a:solidFill>
                  <a:srgbClr val="000000"/>
                </a:solidFill>
                <a:latin typeface="#9Slide03 AmpleSoft" panose="02000000000000000000" pitchFamily="2" charset="0"/>
              </a:rPr>
              <a:t>lúc</a:t>
            </a:r>
            <a:r>
              <a:rPr lang="en-US" sz="3200" dirty="0">
                <a:solidFill>
                  <a:srgbClr val="000000"/>
                </a:solidFill>
                <a:latin typeface="#9Slide03 AmpleSoft" panose="02000000000000000000" pitchFamily="2" charset="0"/>
              </a:rPr>
              <a:t> Lê </a:t>
            </a:r>
            <a:r>
              <a:rPr lang="en-US" sz="3200" dirty="0" err="1">
                <a:solidFill>
                  <a:srgbClr val="000000"/>
                </a:solidFill>
                <a:latin typeface="#9Slide03 AmpleSoft" panose="02000000000000000000" pitchFamily="2" charset="0"/>
              </a:rPr>
              <a:t>Lợi</a:t>
            </a:r>
            <a:r>
              <a:rPr lang="en-US" sz="3200" dirty="0">
                <a:solidFill>
                  <a:srgbClr val="000000"/>
                </a:solidFill>
                <a:latin typeface="#9Slide03 AmpleSoft" panose="02000000000000000000" pitchFamily="2" charset="0"/>
              </a:rPr>
              <a:t> </a:t>
            </a:r>
            <a:r>
              <a:rPr lang="en-US" sz="3200" dirty="0" err="1">
                <a:solidFill>
                  <a:srgbClr val="000000"/>
                </a:solidFill>
                <a:latin typeface="#9Slide03 AmpleSoft" panose="02000000000000000000" pitchFamily="2" charset="0"/>
              </a:rPr>
              <a:t>sinh</a:t>
            </a:r>
            <a:r>
              <a:rPr lang="en-US" sz="3200" dirty="0">
                <a:solidFill>
                  <a:srgbClr val="000000"/>
                </a:solidFill>
                <a:latin typeface="#9Slide03 AmpleSoft" panose="02000000000000000000" pitchFamily="2" charset="0"/>
              </a:rPr>
              <a:t> </a:t>
            </a:r>
            <a:r>
              <a:rPr lang="en-US" sz="3200" dirty="0" err="1">
                <a:solidFill>
                  <a:srgbClr val="000000"/>
                </a:solidFill>
                <a:latin typeface="#9Slide03 AmpleSoft" panose="02000000000000000000" pitchFamily="2" charset="0"/>
              </a:rPr>
              <a:t>ra</a:t>
            </a:r>
            <a:r>
              <a:rPr lang="en-US" sz="3200" dirty="0">
                <a:solidFill>
                  <a:srgbClr val="000000"/>
                </a:solidFill>
                <a:latin typeface="#9Slide03 AmpleSoft" panose="02000000000000000000" pitchFamily="2" charset="0"/>
              </a:rPr>
              <a:t> </a:t>
            </a:r>
            <a:r>
              <a:rPr lang="en-US" sz="3200" dirty="0" err="1">
                <a:solidFill>
                  <a:srgbClr val="000000"/>
                </a:solidFill>
                <a:latin typeface="#9Slide03 AmpleSoft" panose="02000000000000000000" pitchFamily="2" charset="0"/>
              </a:rPr>
              <a:t>có</a:t>
            </a:r>
            <a:r>
              <a:rPr lang="en-US" sz="3200" dirty="0">
                <a:solidFill>
                  <a:srgbClr val="000000"/>
                </a:solidFill>
                <a:latin typeface="#9Slide03 AmpleSoft" panose="02000000000000000000" pitchFamily="2" charset="0"/>
              </a:rPr>
              <a:t> </a:t>
            </a:r>
            <a:r>
              <a:rPr lang="en-US" sz="3200" dirty="0" err="1">
                <a:solidFill>
                  <a:srgbClr val="000000"/>
                </a:solidFill>
                <a:latin typeface="#9Slide03 AmpleSoft" panose="02000000000000000000" pitchFamily="2" charset="0"/>
              </a:rPr>
              <a:t>ánh</a:t>
            </a:r>
            <a:r>
              <a:rPr lang="en-US" sz="3200" dirty="0">
                <a:solidFill>
                  <a:srgbClr val="000000"/>
                </a:solidFill>
                <a:latin typeface="#9Slide03 AmpleSoft" panose="02000000000000000000" pitchFamily="2" charset="0"/>
              </a:rPr>
              <a:t> </a:t>
            </a:r>
            <a:r>
              <a:rPr lang="en-US" sz="3200" dirty="0" err="1">
                <a:solidFill>
                  <a:srgbClr val="000000"/>
                </a:solidFill>
                <a:latin typeface="#9Slide03 AmpleSoft" panose="02000000000000000000" pitchFamily="2" charset="0"/>
              </a:rPr>
              <a:t>sáng</a:t>
            </a:r>
            <a:r>
              <a:rPr lang="en-US" sz="3200" dirty="0">
                <a:solidFill>
                  <a:srgbClr val="000000"/>
                </a:solidFill>
                <a:latin typeface="#9Slide03 AmpleSoft" panose="02000000000000000000" pitchFamily="2" charset="0"/>
              </a:rPr>
              <a:t> </a:t>
            </a:r>
            <a:r>
              <a:rPr lang="en-US" sz="3200" dirty="0" err="1">
                <a:solidFill>
                  <a:srgbClr val="000000"/>
                </a:solidFill>
                <a:latin typeface="#9Slide03 AmpleSoft" panose="02000000000000000000" pitchFamily="2" charset="0"/>
              </a:rPr>
              <a:t>đỏ</a:t>
            </a:r>
            <a:r>
              <a:rPr lang="en-US" sz="3200" dirty="0">
                <a:solidFill>
                  <a:srgbClr val="000000"/>
                </a:solidFill>
                <a:latin typeface="#9Slide03 AmpleSoft" panose="02000000000000000000" pitchFamily="2" charset="0"/>
              </a:rPr>
              <a:t> </a:t>
            </a:r>
            <a:r>
              <a:rPr lang="en-US" sz="3200" dirty="0" err="1">
                <a:solidFill>
                  <a:srgbClr val="000000"/>
                </a:solidFill>
                <a:latin typeface="#9Slide03 AmpleSoft" panose="02000000000000000000" pitchFamily="2" charset="0"/>
              </a:rPr>
              <a:t>đầy</a:t>
            </a:r>
            <a:r>
              <a:rPr lang="en-US" sz="3200" dirty="0">
                <a:solidFill>
                  <a:srgbClr val="000000"/>
                </a:solidFill>
                <a:latin typeface="#9Slide03 AmpleSoft" panose="02000000000000000000" pitchFamily="2" charset="0"/>
              </a:rPr>
              <a:t> </a:t>
            </a:r>
            <a:r>
              <a:rPr lang="en-US" sz="3200" dirty="0" err="1">
                <a:solidFill>
                  <a:srgbClr val="000000"/>
                </a:solidFill>
                <a:latin typeface="#9Slide03 AmpleSoft" panose="02000000000000000000" pitchFamily="2" charset="0"/>
              </a:rPr>
              <a:t>nhà</a:t>
            </a:r>
            <a:r>
              <a:rPr lang="en-US" sz="3200" dirty="0">
                <a:solidFill>
                  <a:srgbClr val="000000"/>
                </a:solidFill>
                <a:latin typeface="#9Slide03 AmpleSoft" panose="02000000000000000000" pitchFamily="2" charset="0"/>
              </a:rPr>
              <a:t>, </a:t>
            </a:r>
            <a:r>
              <a:rPr lang="en-US" sz="3200" dirty="0" err="1">
                <a:solidFill>
                  <a:srgbClr val="000000"/>
                </a:solidFill>
                <a:latin typeface="#9Slide03 AmpleSoft" panose="02000000000000000000" pitchFamily="2" charset="0"/>
              </a:rPr>
              <a:t>mùi</a:t>
            </a:r>
            <a:r>
              <a:rPr lang="en-US" sz="3200" dirty="0">
                <a:solidFill>
                  <a:srgbClr val="000000"/>
                </a:solidFill>
                <a:latin typeface="#9Slide03 AmpleSoft" panose="02000000000000000000" pitchFamily="2" charset="0"/>
              </a:rPr>
              <a:t> </a:t>
            </a:r>
            <a:r>
              <a:rPr lang="en-US" sz="3200" dirty="0" err="1">
                <a:solidFill>
                  <a:srgbClr val="000000"/>
                </a:solidFill>
                <a:latin typeface="#9Slide03 AmpleSoft" panose="02000000000000000000" pitchFamily="2" charset="0"/>
              </a:rPr>
              <a:t>hương</a:t>
            </a:r>
            <a:r>
              <a:rPr lang="en-US" sz="3200" dirty="0">
                <a:solidFill>
                  <a:srgbClr val="000000"/>
                </a:solidFill>
                <a:latin typeface="#9Slide03 AmpleSoft" panose="02000000000000000000" pitchFamily="2" charset="0"/>
              </a:rPr>
              <a:t> </a:t>
            </a:r>
            <a:r>
              <a:rPr lang="en-US" sz="3200" dirty="0" err="1">
                <a:solidFill>
                  <a:srgbClr val="000000"/>
                </a:solidFill>
                <a:latin typeface="#9Slide03 AmpleSoft" panose="02000000000000000000" pitchFamily="2" charset="0"/>
              </a:rPr>
              <a:t>lạ</a:t>
            </a:r>
            <a:r>
              <a:rPr lang="en-US" sz="3200" dirty="0">
                <a:solidFill>
                  <a:srgbClr val="000000"/>
                </a:solidFill>
                <a:latin typeface="#9Slide03 AmpleSoft" panose="02000000000000000000" pitchFamily="2" charset="0"/>
              </a:rPr>
              <a:t> </a:t>
            </a:r>
            <a:r>
              <a:rPr lang="en-US" sz="3200" dirty="0" err="1">
                <a:solidFill>
                  <a:srgbClr val="000000"/>
                </a:solidFill>
                <a:latin typeface="#9Slide03 AmpleSoft" panose="02000000000000000000" pitchFamily="2" charset="0"/>
              </a:rPr>
              <a:t>khắp</a:t>
            </a:r>
            <a:r>
              <a:rPr lang="en-US" sz="3200" dirty="0">
                <a:solidFill>
                  <a:srgbClr val="000000"/>
                </a:solidFill>
                <a:latin typeface="#9Slide03 AmpleSoft" panose="02000000000000000000" pitchFamily="2" charset="0"/>
              </a:rPr>
              <a:t> </a:t>
            </a:r>
            <a:r>
              <a:rPr lang="en-US" sz="3200" dirty="0" err="1">
                <a:solidFill>
                  <a:srgbClr val="000000"/>
                </a:solidFill>
                <a:latin typeface="#9Slide03 AmpleSoft" panose="02000000000000000000" pitchFamily="2" charset="0"/>
              </a:rPr>
              <a:t>xóm</a:t>
            </a:r>
            <a:r>
              <a:rPr lang="en-US" sz="3200" dirty="0">
                <a:solidFill>
                  <a:srgbClr val="000000"/>
                </a:solidFill>
                <a:latin typeface="#9Slide03 AmpleSoft" panose="02000000000000000000" pitchFamily="2" charset="0"/>
              </a:rPr>
              <a:t> ; </a:t>
            </a:r>
            <a:r>
              <a:rPr lang="en-US" sz="3200" dirty="0" err="1">
                <a:solidFill>
                  <a:srgbClr val="000000"/>
                </a:solidFill>
                <a:latin typeface="#9Slide03 AmpleSoft" panose="02000000000000000000" pitchFamily="2" charset="0"/>
              </a:rPr>
              <a:t>còn</a:t>
            </a:r>
            <a:r>
              <a:rPr lang="en-US" sz="3200" dirty="0">
                <a:solidFill>
                  <a:srgbClr val="000000"/>
                </a:solidFill>
                <a:latin typeface="#9Slide03 AmpleSoft" panose="02000000000000000000" pitchFamily="2" charset="0"/>
              </a:rPr>
              <a:t> </a:t>
            </a:r>
            <a:r>
              <a:rPr lang="en-US" sz="3200" dirty="0" err="1">
                <a:solidFill>
                  <a:srgbClr val="000000"/>
                </a:solidFill>
                <a:latin typeface="#9Slide03 AmpleSoft" panose="02000000000000000000" pitchFamily="2" charset="0"/>
              </a:rPr>
              <a:t>Nguyễn</a:t>
            </a:r>
            <a:r>
              <a:rPr lang="en-US" sz="3200" dirty="0">
                <a:solidFill>
                  <a:srgbClr val="000000"/>
                </a:solidFill>
                <a:latin typeface="#9Slide03 AmpleSoft" panose="02000000000000000000" pitchFamily="2" charset="0"/>
              </a:rPr>
              <a:t> </a:t>
            </a:r>
            <a:r>
              <a:rPr lang="en-US" sz="3200" dirty="0" err="1">
                <a:solidFill>
                  <a:srgbClr val="000000"/>
                </a:solidFill>
                <a:latin typeface="#9Slide03 AmpleSoft" panose="02000000000000000000" pitchFamily="2" charset="0"/>
              </a:rPr>
              <a:t>Huệ</a:t>
            </a:r>
            <a:r>
              <a:rPr lang="en-US" sz="3200" dirty="0">
                <a:solidFill>
                  <a:srgbClr val="000000"/>
                </a:solidFill>
                <a:latin typeface="#9Slide03 AmpleSoft" panose="02000000000000000000" pitchFamily="2" charset="0"/>
              </a:rPr>
              <a:t>, </a:t>
            </a:r>
            <a:r>
              <a:rPr lang="en-US" sz="3200" dirty="0" err="1">
                <a:solidFill>
                  <a:srgbClr val="000000"/>
                </a:solidFill>
                <a:latin typeface="#9Slide03 AmpleSoft" panose="02000000000000000000" pitchFamily="2" charset="0"/>
              </a:rPr>
              <a:t>khi</a:t>
            </a:r>
            <a:r>
              <a:rPr lang="en-US" sz="3200" dirty="0">
                <a:solidFill>
                  <a:srgbClr val="000000"/>
                </a:solidFill>
                <a:latin typeface="#9Slide03 AmpleSoft" panose="02000000000000000000" pitchFamily="2" charset="0"/>
              </a:rPr>
              <a:t> </a:t>
            </a:r>
            <a:r>
              <a:rPr lang="en-US" sz="3200" dirty="0" err="1">
                <a:solidFill>
                  <a:srgbClr val="000000"/>
                </a:solidFill>
                <a:latin typeface="#9Slide03 AmpleSoft" panose="02000000000000000000" pitchFamily="2" charset="0"/>
              </a:rPr>
              <a:t>ra</a:t>
            </a:r>
            <a:r>
              <a:rPr lang="en-US" sz="3200" dirty="0">
                <a:solidFill>
                  <a:srgbClr val="000000"/>
                </a:solidFill>
                <a:latin typeface="#9Slide03 AmpleSoft" panose="02000000000000000000" pitchFamily="2" charset="0"/>
              </a:rPr>
              <a:t> </a:t>
            </a:r>
            <a:r>
              <a:rPr lang="en-US" sz="3200" dirty="0" err="1">
                <a:solidFill>
                  <a:srgbClr val="000000"/>
                </a:solidFill>
                <a:latin typeface="#9Slide03 AmpleSoft" panose="02000000000000000000" pitchFamily="2" charset="0"/>
              </a:rPr>
              <a:t>đời</a:t>
            </a:r>
            <a:r>
              <a:rPr lang="en-US" sz="3200" dirty="0">
                <a:solidFill>
                  <a:srgbClr val="000000"/>
                </a:solidFill>
                <a:latin typeface="#9Slide03 AmpleSoft" panose="02000000000000000000" pitchFamily="2" charset="0"/>
              </a:rPr>
              <a:t>, </a:t>
            </a:r>
            <a:r>
              <a:rPr lang="en-US" sz="3200" dirty="0" err="1">
                <a:solidFill>
                  <a:srgbClr val="000000"/>
                </a:solidFill>
                <a:latin typeface="#9Slide03 AmpleSoft" panose="02000000000000000000" pitchFamily="2" charset="0"/>
              </a:rPr>
              <a:t>có</a:t>
            </a:r>
            <a:r>
              <a:rPr lang="en-US" sz="3200" dirty="0">
                <a:solidFill>
                  <a:srgbClr val="000000"/>
                </a:solidFill>
                <a:latin typeface="#9Slide03 AmpleSoft" panose="02000000000000000000" pitchFamily="2" charset="0"/>
              </a:rPr>
              <a:t> </a:t>
            </a:r>
            <a:r>
              <a:rPr lang="en-US" sz="3200" dirty="0" err="1">
                <a:solidFill>
                  <a:srgbClr val="000000"/>
                </a:solidFill>
                <a:latin typeface="#9Slide03 AmpleSoft" panose="02000000000000000000" pitchFamily="2" charset="0"/>
              </a:rPr>
              <a:t>hai</a:t>
            </a:r>
            <a:r>
              <a:rPr lang="en-US" sz="3200" dirty="0">
                <a:solidFill>
                  <a:srgbClr val="000000"/>
                </a:solidFill>
                <a:latin typeface="#9Slide03 AmpleSoft" panose="02000000000000000000" pitchFamily="2" charset="0"/>
              </a:rPr>
              <a:t> con </a:t>
            </a:r>
            <a:r>
              <a:rPr lang="en-US" sz="3200" dirty="0" err="1">
                <a:solidFill>
                  <a:srgbClr val="000000"/>
                </a:solidFill>
                <a:latin typeface="#9Slide03 AmpleSoft" panose="02000000000000000000" pitchFamily="2" charset="0"/>
              </a:rPr>
              <a:t>hổ</a:t>
            </a:r>
            <a:r>
              <a:rPr lang="en-US" sz="3200" dirty="0">
                <a:solidFill>
                  <a:srgbClr val="000000"/>
                </a:solidFill>
                <a:latin typeface="#9Slide03 AmpleSoft" panose="02000000000000000000" pitchFamily="2" charset="0"/>
              </a:rPr>
              <a:t> </a:t>
            </a:r>
            <a:r>
              <a:rPr lang="en-US" sz="3200" dirty="0" err="1">
                <a:solidFill>
                  <a:srgbClr val="000000"/>
                </a:solidFill>
                <a:latin typeface="#9Slide03 AmpleSoft" panose="02000000000000000000" pitchFamily="2" charset="0"/>
              </a:rPr>
              <a:t>chầu</a:t>
            </a:r>
            <a:r>
              <a:rPr lang="en-US" sz="3200" dirty="0">
                <a:solidFill>
                  <a:srgbClr val="000000"/>
                </a:solidFill>
                <a:latin typeface="#9Slide03 AmpleSoft" panose="02000000000000000000" pitchFamily="2" charset="0"/>
              </a:rPr>
              <a:t> </a:t>
            </a:r>
            <a:r>
              <a:rPr lang="en-US" sz="3200" dirty="0" err="1">
                <a:solidFill>
                  <a:srgbClr val="000000"/>
                </a:solidFill>
                <a:latin typeface="#9Slide03 AmpleSoft" panose="02000000000000000000" pitchFamily="2" charset="0"/>
              </a:rPr>
              <a:t>hai</a:t>
            </a:r>
            <a:r>
              <a:rPr lang="en-US" sz="3200" dirty="0">
                <a:solidFill>
                  <a:srgbClr val="000000"/>
                </a:solidFill>
                <a:latin typeface="#9Slide03 AmpleSoft" panose="02000000000000000000" pitchFamily="2" charset="0"/>
              </a:rPr>
              <a:t> </a:t>
            </a:r>
            <a:r>
              <a:rPr lang="en-US" sz="3200" dirty="0" err="1">
                <a:solidFill>
                  <a:srgbClr val="000000"/>
                </a:solidFill>
                <a:latin typeface="#9Slide03 AmpleSoft" panose="02000000000000000000" pitchFamily="2" charset="0"/>
              </a:rPr>
              <a:t>bên</a:t>
            </a:r>
            <a:r>
              <a:rPr lang="en-US" sz="3200" dirty="0">
                <a:solidFill>
                  <a:srgbClr val="000000"/>
                </a:solidFill>
                <a:latin typeface="#9Slide03 AmpleSoft" panose="02000000000000000000" pitchFamily="2" charset="0"/>
              </a:rPr>
              <a:t>. </a:t>
            </a:r>
          </a:p>
          <a:p>
            <a:pPr algn="r"/>
            <a:r>
              <a:rPr lang="en-US" sz="3200" dirty="0">
                <a:solidFill>
                  <a:srgbClr val="000000"/>
                </a:solidFill>
                <a:latin typeface="#9Slide03 AmpleSoft" panose="02000000000000000000" pitchFamily="2" charset="0"/>
              </a:rPr>
              <a:t>(Bùi </a:t>
            </a:r>
            <a:r>
              <a:rPr lang="en-US" sz="3200" dirty="0" err="1">
                <a:solidFill>
                  <a:srgbClr val="000000"/>
                </a:solidFill>
                <a:latin typeface="#9Slide03 AmpleSoft" panose="02000000000000000000" pitchFamily="2" charset="0"/>
              </a:rPr>
              <a:t>Mạnh</a:t>
            </a:r>
            <a:r>
              <a:rPr lang="en-US" sz="3200" dirty="0">
                <a:solidFill>
                  <a:srgbClr val="000000"/>
                </a:solidFill>
                <a:latin typeface="#9Slide03 AmpleSoft" panose="02000000000000000000" pitchFamily="2" charset="0"/>
              </a:rPr>
              <a:t> </a:t>
            </a:r>
            <a:r>
              <a:rPr lang="en-US" sz="3200" dirty="0" err="1">
                <a:solidFill>
                  <a:srgbClr val="000000"/>
                </a:solidFill>
                <a:latin typeface="#9Slide03 AmpleSoft" panose="02000000000000000000" pitchFamily="2" charset="0"/>
              </a:rPr>
              <a:t>Nhị</a:t>
            </a:r>
            <a:r>
              <a:rPr lang="en-US" sz="3200" dirty="0">
                <a:solidFill>
                  <a:srgbClr val="000000"/>
                </a:solidFill>
                <a:latin typeface="#9Slide03 AmpleSoft" panose="02000000000000000000" pitchFamily="2" charset="0"/>
              </a:rPr>
              <a:t>)</a:t>
            </a:r>
            <a:endParaRPr lang="en-US" sz="3200" dirty="0">
              <a:latin typeface="#9Slide03 AmpleSoft" panose="02000000000000000000" pitchFamily="2" charset="0"/>
            </a:endParaRPr>
          </a:p>
        </p:txBody>
      </p:sp>
      <p:sp>
        <p:nvSpPr>
          <p:cNvPr id="4" name="Subtitle 1">
            <a:extLst>
              <a:ext uri="{FF2B5EF4-FFF2-40B4-BE49-F238E27FC236}">
                <a16:creationId xmlns:a16="http://schemas.microsoft.com/office/drawing/2014/main" id="{AFB12818-D93B-DE3F-F366-BF543617324F}"/>
              </a:ext>
            </a:extLst>
          </p:cNvPr>
          <p:cNvSpPr txBox="1">
            <a:spLocks/>
          </p:cNvSpPr>
          <p:nvPr/>
        </p:nvSpPr>
        <p:spPr>
          <a:xfrm>
            <a:off x="5146159" y="4636095"/>
            <a:ext cx="6475227" cy="148701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3000"/>
              <a:buFont typeface="Nunito"/>
              <a:buNone/>
              <a:defRPr sz="3000"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3000"/>
              <a:buFont typeface="Nunito"/>
              <a:buNone/>
              <a:defRPr sz="3000" b="0" i="0" u="none" strike="noStrike" cap="none">
                <a:solidFill>
                  <a:schemeClr val="dk1"/>
                </a:solidFill>
                <a:latin typeface="Nunito"/>
                <a:ea typeface="Nunito"/>
                <a:cs typeface="Nunito"/>
                <a:sym typeface="Nunito"/>
              </a:defRPr>
            </a:lvl2pPr>
            <a:lvl3pPr marL="1371600" marR="0" lvl="2" indent="-317500" algn="ctr" rtl="0">
              <a:lnSpc>
                <a:spcPct val="100000"/>
              </a:lnSpc>
              <a:spcBef>
                <a:spcPts val="0"/>
              </a:spcBef>
              <a:spcAft>
                <a:spcPts val="0"/>
              </a:spcAft>
              <a:buClr>
                <a:schemeClr val="dk1"/>
              </a:buClr>
              <a:buSzPts val="3000"/>
              <a:buFont typeface="Nunito"/>
              <a:buNone/>
              <a:defRPr sz="3000" b="0" i="0" u="none" strike="noStrike" cap="none">
                <a:solidFill>
                  <a:schemeClr val="dk1"/>
                </a:solidFill>
                <a:latin typeface="Nunito"/>
                <a:ea typeface="Nunito"/>
                <a:cs typeface="Nunito"/>
                <a:sym typeface="Nunito"/>
              </a:defRPr>
            </a:lvl3pPr>
            <a:lvl4pPr marL="1828800" marR="0" lvl="3" indent="-317500" algn="ctr" rtl="0">
              <a:lnSpc>
                <a:spcPct val="100000"/>
              </a:lnSpc>
              <a:spcBef>
                <a:spcPts val="0"/>
              </a:spcBef>
              <a:spcAft>
                <a:spcPts val="0"/>
              </a:spcAft>
              <a:buClr>
                <a:schemeClr val="dk1"/>
              </a:buClr>
              <a:buSzPts val="3000"/>
              <a:buFont typeface="Nunito"/>
              <a:buNone/>
              <a:defRPr sz="3000" b="0" i="0" u="none" strike="noStrike" cap="none">
                <a:solidFill>
                  <a:schemeClr val="dk1"/>
                </a:solidFill>
                <a:latin typeface="Nunito"/>
                <a:ea typeface="Nunito"/>
                <a:cs typeface="Nunito"/>
                <a:sym typeface="Nunito"/>
              </a:defRPr>
            </a:lvl4pPr>
            <a:lvl5pPr marL="2286000" marR="0" lvl="4" indent="-317500" algn="ctr" rtl="0">
              <a:lnSpc>
                <a:spcPct val="100000"/>
              </a:lnSpc>
              <a:spcBef>
                <a:spcPts val="0"/>
              </a:spcBef>
              <a:spcAft>
                <a:spcPts val="0"/>
              </a:spcAft>
              <a:buClr>
                <a:schemeClr val="dk1"/>
              </a:buClr>
              <a:buSzPts val="3000"/>
              <a:buFont typeface="Nunito"/>
              <a:buNone/>
              <a:defRPr sz="3000" b="0" i="0" u="none" strike="noStrike" cap="none">
                <a:solidFill>
                  <a:schemeClr val="dk1"/>
                </a:solidFill>
                <a:latin typeface="Nunito"/>
                <a:ea typeface="Nunito"/>
                <a:cs typeface="Nunito"/>
                <a:sym typeface="Nunito"/>
              </a:defRPr>
            </a:lvl5pPr>
            <a:lvl6pPr marL="2743200" marR="0" lvl="5" indent="-317500" algn="ctr" rtl="0">
              <a:lnSpc>
                <a:spcPct val="100000"/>
              </a:lnSpc>
              <a:spcBef>
                <a:spcPts val="0"/>
              </a:spcBef>
              <a:spcAft>
                <a:spcPts val="0"/>
              </a:spcAft>
              <a:buClr>
                <a:schemeClr val="dk1"/>
              </a:buClr>
              <a:buSzPts val="3000"/>
              <a:buFont typeface="Nunito"/>
              <a:buNone/>
              <a:defRPr sz="3000" b="0" i="0" u="none" strike="noStrike" cap="none">
                <a:solidFill>
                  <a:schemeClr val="dk1"/>
                </a:solidFill>
                <a:latin typeface="Nunito"/>
                <a:ea typeface="Nunito"/>
                <a:cs typeface="Nunito"/>
                <a:sym typeface="Nunito"/>
              </a:defRPr>
            </a:lvl6pPr>
            <a:lvl7pPr marL="3200400" marR="0" lvl="6" indent="-317500" algn="ctr" rtl="0">
              <a:lnSpc>
                <a:spcPct val="100000"/>
              </a:lnSpc>
              <a:spcBef>
                <a:spcPts val="0"/>
              </a:spcBef>
              <a:spcAft>
                <a:spcPts val="0"/>
              </a:spcAft>
              <a:buClr>
                <a:schemeClr val="dk1"/>
              </a:buClr>
              <a:buSzPts val="3000"/>
              <a:buFont typeface="Nunito"/>
              <a:buNone/>
              <a:defRPr sz="3000" b="0" i="0" u="none" strike="noStrike" cap="none">
                <a:solidFill>
                  <a:schemeClr val="dk1"/>
                </a:solidFill>
                <a:latin typeface="Nunito"/>
                <a:ea typeface="Nunito"/>
                <a:cs typeface="Nunito"/>
                <a:sym typeface="Nunito"/>
              </a:defRPr>
            </a:lvl7pPr>
            <a:lvl8pPr marL="3657600" marR="0" lvl="7" indent="-317500" algn="ctr" rtl="0">
              <a:lnSpc>
                <a:spcPct val="100000"/>
              </a:lnSpc>
              <a:spcBef>
                <a:spcPts val="0"/>
              </a:spcBef>
              <a:spcAft>
                <a:spcPts val="0"/>
              </a:spcAft>
              <a:buClr>
                <a:schemeClr val="dk1"/>
              </a:buClr>
              <a:buSzPts val="3000"/>
              <a:buFont typeface="Nunito"/>
              <a:buNone/>
              <a:defRPr sz="3000" b="0" i="0" u="none" strike="noStrike" cap="none">
                <a:solidFill>
                  <a:schemeClr val="dk1"/>
                </a:solidFill>
                <a:latin typeface="Nunito"/>
                <a:ea typeface="Nunito"/>
                <a:cs typeface="Nunito"/>
                <a:sym typeface="Nunito"/>
              </a:defRPr>
            </a:lvl8pPr>
            <a:lvl9pPr marL="4114800" marR="0" lvl="8" indent="-317500" algn="ctr" rtl="0">
              <a:lnSpc>
                <a:spcPct val="100000"/>
              </a:lnSpc>
              <a:spcBef>
                <a:spcPts val="0"/>
              </a:spcBef>
              <a:spcAft>
                <a:spcPts val="0"/>
              </a:spcAft>
              <a:buClr>
                <a:schemeClr val="dk1"/>
              </a:buClr>
              <a:buSzPts val="3000"/>
              <a:buFont typeface="Nunito"/>
              <a:buNone/>
              <a:defRPr sz="3000" b="0" i="0" u="none" strike="noStrike" cap="none">
                <a:solidFill>
                  <a:schemeClr val="dk1"/>
                </a:solidFill>
                <a:latin typeface="Nunito"/>
                <a:ea typeface="Nunito"/>
                <a:cs typeface="Nunito"/>
                <a:sym typeface="Nunito"/>
              </a:defRPr>
            </a:lvl9pPr>
          </a:lstStyle>
          <a:p>
            <a:pPr marL="152396" indent="0" algn="just"/>
            <a:r>
              <a:rPr lang="en-US" sz="3200" dirty="0">
                <a:solidFill>
                  <a:srgbClr val="0070C0"/>
                </a:solidFill>
                <a:latin typeface="#9Slide03 Ample" panose="02000000000000000000" pitchFamily="2" charset="0"/>
                <a:ea typeface="Cambria" panose="02040503050406030204" pitchFamily="18" charset="0"/>
                <a:sym typeface="Wingdings" panose="05000000000000000000" pitchFamily="2" charset="2"/>
              </a:rPr>
              <a:t></a:t>
            </a:r>
            <a:r>
              <a:rPr lang="en-US" sz="3200" dirty="0">
                <a:solidFill>
                  <a:srgbClr val="0070C0"/>
                </a:solidFill>
                <a:latin typeface="#9Slide03 Ample" panose="02000000000000000000" pitchFamily="2" charset="0"/>
                <a:ea typeface="Cambria" panose="02040503050406030204" pitchFamily="18" charset="0"/>
              </a:rPr>
              <a:t> </a:t>
            </a:r>
            <a:r>
              <a:rPr lang="en-US" sz="3200" dirty="0" err="1">
                <a:solidFill>
                  <a:srgbClr val="0070C0"/>
                </a:solidFill>
                <a:latin typeface="#9Slide03 Ample" panose="02000000000000000000" pitchFamily="2" charset="0"/>
                <a:ea typeface="Cambria" panose="02040503050406030204" pitchFamily="18" charset="0"/>
              </a:rPr>
              <a:t>Đánh</a:t>
            </a:r>
            <a:r>
              <a:rPr lang="en-US" sz="3200" dirty="0">
                <a:solidFill>
                  <a:srgbClr val="0070C0"/>
                </a:solidFill>
                <a:latin typeface="#9Slide03 Ample" panose="02000000000000000000" pitchFamily="2" charset="0"/>
                <a:ea typeface="Cambria" panose="02040503050406030204" pitchFamily="18" charset="0"/>
              </a:rPr>
              <a:t> </a:t>
            </a:r>
            <a:r>
              <a:rPr lang="en-US" sz="3200" dirty="0" err="1">
                <a:solidFill>
                  <a:srgbClr val="0070C0"/>
                </a:solidFill>
                <a:latin typeface="#9Slide03 Ample" panose="02000000000000000000" pitchFamily="2" charset="0"/>
                <a:ea typeface="Cambria" panose="02040503050406030204" pitchFamily="18" charset="0"/>
              </a:rPr>
              <a:t>dấu</a:t>
            </a:r>
            <a:r>
              <a:rPr lang="en-US" sz="3200" dirty="0">
                <a:solidFill>
                  <a:srgbClr val="0070C0"/>
                </a:solidFill>
                <a:latin typeface="#9Slide03 Ample" panose="02000000000000000000" pitchFamily="2" charset="0"/>
                <a:ea typeface="Cambria" panose="02040503050406030204" pitchFamily="18" charset="0"/>
              </a:rPr>
              <a:t>, </a:t>
            </a:r>
            <a:r>
              <a:rPr lang="en-US" sz="3200" dirty="0" err="1">
                <a:solidFill>
                  <a:srgbClr val="0070C0"/>
                </a:solidFill>
                <a:latin typeface="#9Slide03 Ample" panose="02000000000000000000" pitchFamily="2" charset="0"/>
                <a:ea typeface="Cambria" panose="02040503050406030204" pitchFamily="18" charset="0"/>
              </a:rPr>
              <a:t>phân</a:t>
            </a:r>
            <a:r>
              <a:rPr lang="en-US" sz="3200" dirty="0">
                <a:solidFill>
                  <a:srgbClr val="0070C0"/>
                </a:solidFill>
                <a:latin typeface="#9Slide03 Ample" panose="02000000000000000000" pitchFamily="2" charset="0"/>
                <a:ea typeface="Cambria" panose="02040503050406030204" pitchFamily="18" charset="0"/>
              </a:rPr>
              <a:t> </a:t>
            </a:r>
            <a:r>
              <a:rPr lang="en-US" sz="3200" dirty="0" err="1">
                <a:solidFill>
                  <a:srgbClr val="0070C0"/>
                </a:solidFill>
                <a:latin typeface="#9Slide03 Ample" panose="02000000000000000000" pitchFamily="2" charset="0"/>
                <a:ea typeface="Cambria" panose="02040503050406030204" pitchFamily="18" charset="0"/>
              </a:rPr>
              <a:t>biệt</a:t>
            </a:r>
            <a:r>
              <a:rPr lang="en-US" sz="3200" dirty="0">
                <a:solidFill>
                  <a:srgbClr val="0070C0"/>
                </a:solidFill>
                <a:latin typeface="#9Slide03 Ample" panose="02000000000000000000" pitchFamily="2" charset="0"/>
                <a:ea typeface="Cambria" panose="02040503050406030204" pitchFamily="18" charset="0"/>
              </a:rPr>
              <a:t> </a:t>
            </a:r>
            <a:r>
              <a:rPr lang="en-US" sz="3200" dirty="0" err="1">
                <a:solidFill>
                  <a:srgbClr val="0070C0"/>
                </a:solidFill>
                <a:latin typeface="#9Slide03 Ample" panose="02000000000000000000" pitchFamily="2" charset="0"/>
                <a:ea typeface="Cambria" panose="02040503050406030204" pitchFamily="18" charset="0"/>
              </a:rPr>
              <a:t>các</a:t>
            </a:r>
            <a:r>
              <a:rPr lang="en-US" sz="3200" dirty="0">
                <a:solidFill>
                  <a:srgbClr val="0070C0"/>
                </a:solidFill>
                <a:latin typeface="#9Slide03 Ample" panose="02000000000000000000" pitchFamily="2" charset="0"/>
                <a:ea typeface="Cambria" panose="02040503050406030204" pitchFamily="18" charset="0"/>
              </a:rPr>
              <a:t> </a:t>
            </a:r>
            <a:r>
              <a:rPr lang="en-US" sz="3200" dirty="0" err="1">
                <a:solidFill>
                  <a:srgbClr val="0070C0"/>
                </a:solidFill>
                <a:latin typeface="#9Slide03 Ample" panose="02000000000000000000" pitchFamily="2" charset="0"/>
                <a:ea typeface="Cambria" panose="02040503050406030204" pitchFamily="18" charset="0"/>
              </a:rPr>
              <a:t>yếu</a:t>
            </a:r>
            <a:r>
              <a:rPr lang="en-US" sz="3200" dirty="0">
                <a:solidFill>
                  <a:srgbClr val="0070C0"/>
                </a:solidFill>
                <a:latin typeface="#9Slide03 Ample" panose="02000000000000000000" pitchFamily="2" charset="0"/>
                <a:ea typeface="Cambria" panose="02040503050406030204" pitchFamily="18" charset="0"/>
              </a:rPr>
              <a:t> </a:t>
            </a:r>
            <a:r>
              <a:rPr lang="en-US" sz="3200" dirty="0" err="1">
                <a:solidFill>
                  <a:srgbClr val="0070C0"/>
                </a:solidFill>
                <a:latin typeface="#9Slide03 Ample" panose="02000000000000000000" pitchFamily="2" charset="0"/>
                <a:ea typeface="Cambria" panose="02040503050406030204" pitchFamily="18" charset="0"/>
              </a:rPr>
              <a:t>tố</a:t>
            </a:r>
            <a:r>
              <a:rPr lang="en-US" sz="3200" dirty="0">
                <a:solidFill>
                  <a:srgbClr val="0070C0"/>
                </a:solidFill>
                <a:latin typeface="#9Slide03 Ample" panose="02000000000000000000" pitchFamily="2" charset="0"/>
                <a:ea typeface="Cambria" panose="02040503050406030204" pitchFamily="18" charset="0"/>
              </a:rPr>
              <a:t> trong </a:t>
            </a:r>
            <a:r>
              <a:rPr lang="en-US" sz="3200" dirty="0" err="1">
                <a:solidFill>
                  <a:srgbClr val="0070C0"/>
                </a:solidFill>
                <a:latin typeface="#9Slide03 Ample" panose="02000000000000000000" pitchFamily="2" charset="0"/>
                <a:ea typeface="Cambria" panose="02040503050406030204" pitchFamily="18" charset="0"/>
              </a:rPr>
              <a:t>một</a:t>
            </a:r>
            <a:r>
              <a:rPr lang="en-US" sz="3200" dirty="0">
                <a:solidFill>
                  <a:srgbClr val="0070C0"/>
                </a:solidFill>
                <a:latin typeface="#9Slide03 Ample" panose="02000000000000000000" pitchFamily="2" charset="0"/>
                <a:ea typeface="Cambria" panose="02040503050406030204" pitchFamily="18" charset="0"/>
              </a:rPr>
              <a:t> </a:t>
            </a:r>
            <a:r>
              <a:rPr lang="en-US" sz="3200" dirty="0" err="1">
                <a:solidFill>
                  <a:srgbClr val="0070C0"/>
                </a:solidFill>
                <a:latin typeface="#9Slide03 Ample" panose="02000000000000000000" pitchFamily="2" charset="0"/>
                <a:ea typeface="Cambria" panose="02040503050406030204" pitchFamily="18" charset="0"/>
              </a:rPr>
              <a:t>phép</a:t>
            </a:r>
            <a:r>
              <a:rPr lang="en-US" sz="3200" dirty="0">
                <a:solidFill>
                  <a:srgbClr val="0070C0"/>
                </a:solidFill>
                <a:latin typeface="#9Slide03 Ample" panose="02000000000000000000" pitchFamily="2" charset="0"/>
                <a:ea typeface="Cambria" panose="02040503050406030204" pitchFamily="18" charset="0"/>
              </a:rPr>
              <a:t> </a:t>
            </a:r>
            <a:r>
              <a:rPr lang="en-US" sz="3200" dirty="0" err="1">
                <a:solidFill>
                  <a:srgbClr val="0070C0"/>
                </a:solidFill>
                <a:latin typeface="#9Slide03 Ample" panose="02000000000000000000" pitchFamily="2" charset="0"/>
                <a:ea typeface="Cambria" panose="02040503050406030204" pitchFamily="18" charset="0"/>
              </a:rPr>
              <a:t>liệt</a:t>
            </a:r>
            <a:r>
              <a:rPr lang="en-US" sz="3200" dirty="0">
                <a:solidFill>
                  <a:srgbClr val="0070C0"/>
                </a:solidFill>
                <a:latin typeface="#9Slide03 Ample" panose="02000000000000000000" pitchFamily="2" charset="0"/>
                <a:ea typeface="Cambria" panose="02040503050406030204" pitchFamily="18" charset="0"/>
              </a:rPr>
              <a:t> </a:t>
            </a:r>
            <a:r>
              <a:rPr lang="en-US" sz="3200" dirty="0" err="1">
                <a:solidFill>
                  <a:srgbClr val="0070C0"/>
                </a:solidFill>
                <a:latin typeface="#9Slide03 Ample" panose="02000000000000000000" pitchFamily="2" charset="0"/>
                <a:ea typeface="Cambria" panose="02040503050406030204" pitchFamily="18" charset="0"/>
              </a:rPr>
              <a:t>kê</a:t>
            </a:r>
            <a:r>
              <a:rPr lang="en-US" sz="3200" dirty="0">
                <a:solidFill>
                  <a:srgbClr val="0070C0"/>
                </a:solidFill>
                <a:latin typeface="#9Slide03 Ample" panose="02000000000000000000" pitchFamily="2" charset="0"/>
                <a:ea typeface="Cambria" panose="02040503050406030204" pitchFamily="18" charset="0"/>
              </a:rPr>
              <a:t> </a:t>
            </a:r>
            <a:r>
              <a:rPr lang="en-US" sz="3200" dirty="0" err="1">
                <a:solidFill>
                  <a:srgbClr val="0070C0"/>
                </a:solidFill>
                <a:latin typeface="#9Slide03 Ample" panose="02000000000000000000" pitchFamily="2" charset="0"/>
                <a:ea typeface="Cambria" panose="02040503050406030204" pitchFamily="18" charset="0"/>
              </a:rPr>
              <a:t>phức</a:t>
            </a:r>
            <a:r>
              <a:rPr lang="en-US" sz="3200" dirty="0">
                <a:solidFill>
                  <a:srgbClr val="0070C0"/>
                </a:solidFill>
                <a:latin typeface="#9Slide03 Ample" panose="02000000000000000000" pitchFamily="2" charset="0"/>
                <a:ea typeface="Cambria" panose="02040503050406030204" pitchFamily="18" charset="0"/>
              </a:rPr>
              <a:t> </a:t>
            </a:r>
            <a:r>
              <a:rPr lang="en-US" sz="3200" dirty="0" err="1">
                <a:solidFill>
                  <a:srgbClr val="0070C0"/>
                </a:solidFill>
                <a:latin typeface="#9Slide03 Ample" panose="02000000000000000000" pitchFamily="2" charset="0"/>
                <a:ea typeface="Cambria" panose="02040503050406030204" pitchFamily="18" charset="0"/>
              </a:rPr>
              <a:t>tạp</a:t>
            </a:r>
            <a:r>
              <a:rPr lang="en-US" sz="3200" dirty="0">
                <a:solidFill>
                  <a:srgbClr val="0070C0"/>
                </a:solidFill>
                <a:latin typeface="#9Slide03 Ample" panose="02000000000000000000" pitchFamily="2" charset="0"/>
                <a:ea typeface="Cambria" panose="02040503050406030204" pitchFamily="18" charset="0"/>
              </a:rPr>
              <a:t>.</a:t>
            </a:r>
          </a:p>
        </p:txBody>
      </p:sp>
      <p:pic>
        <p:nvPicPr>
          <p:cNvPr id="2050" name="Picture 2" descr="LÊ LỢI - VỊ ANH HÙNG GIẢI PHÓNG DÂN TỘC">
            <a:extLst>
              <a:ext uri="{FF2B5EF4-FFF2-40B4-BE49-F238E27FC236}">
                <a16:creationId xmlns:a16="http://schemas.microsoft.com/office/drawing/2014/main" id="{E57776C7-6AE7-D7B1-846E-BC8CC6CE69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68" t="8529" r="31447" b="4068"/>
          <a:stretch/>
        </p:blipFill>
        <p:spPr bwMode="auto">
          <a:xfrm>
            <a:off x="515680" y="361895"/>
            <a:ext cx="4306186" cy="30469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3 hải tặc lừng danh phò tá Nguyễn Huệ: Chặn quân Thanh, phá Nguyễn Ánh">
            <a:extLst>
              <a:ext uri="{FF2B5EF4-FFF2-40B4-BE49-F238E27FC236}">
                <a16:creationId xmlns:a16="http://schemas.microsoft.com/office/drawing/2014/main" id="{A0BA41D2-D9A7-B03C-312E-3E39948317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263" b="8898"/>
          <a:stretch/>
        </p:blipFill>
        <p:spPr bwMode="auto">
          <a:xfrm>
            <a:off x="515680" y="3827337"/>
            <a:ext cx="4295553" cy="26687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B9E8C41F-1B9A-4AF3-7441-AFCC773172E9}"/>
              </a:ext>
            </a:extLst>
          </p:cNvPr>
          <p:cNvSpPr/>
          <p:nvPr/>
        </p:nvSpPr>
        <p:spPr>
          <a:xfrm>
            <a:off x="11057860" y="1885389"/>
            <a:ext cx="202018" cy="53162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664687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ipe(down)">
                                      <p:cBhvr>
                                        <p:cTn id="10" dur="500"/>
                                        <p:tgtEl>
                                          <p:spTgt spid="2052"/>
                                        </p:tgtEl>
                                      </p:cBhvr>
                                    </p:animEffect>
                                  </p:childTnLst>
                                </p:cTn>
                              </p:par>
                              <p:par>
                                <p:cTn id="11" presetID="22" presetClass="entr" presetSubtype="4"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wipe(down)">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294F61-2E7B-4277-8353-560F1DFDAA21}"/>
              </a:ext>
            </a:extLst>
          </p:cNvPr>
          <p:cNvPicPr>
            <a:picLocks noChangeAspect="1"/>
          </p:cNvPicPr>
          <p:nvPr/>
        </p:nvPicPr>
        <p:blipFill>
          <a:blip r:embed="rId3"/>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62CC0961-2CB9-37D3-2489-1AD3E23A7A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1828" b="50232"/>
          <a:stretch/>
        </p:blipFill>
        <p:spPr>
          <a:xfrm>
            <a:off x="6507126" y="-162731"/>
            <a:ext cx="3889965" cy="6871875"/>
          </a:xfrm>
          <a:prstGeom prst="rect">
            <a:avLst/>
          </a:prstGeom>
        </p:spPr>
      </p:pic>
      <p:pic>
        <p:nvPicPr>
          <p:cNvPr id="13" name="Picture 12">
            <a:extLst>
              <a:ext uri="{FF2B5EF4-FFF2-40B4-BE49-F238E27FC236}">
                <a16:creationId xmlns:a16="http://schemas.microsoft.com/office/drawing/2014/main" id="{D9296602-D635-EAA8-C12F-47638AB65B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253" y="-450617"/>
            <a:ext cx="6827211" cy="6521808"/>
          </a:xfrm>
          <a:prstGeom prst="rect">
            <a:avLst/>
          </a:prstGeom>
        </p:spPr>
      </p:pic>
      <p:sp>
        <p:nvSpPr>
          <p:cNvPr id="14" name="TextBox 13">
            <a:extLst>
              <a:ext uri="{FF2B5EF4-FFF2-40B4-BE49-F238E27FC236}">
                <a16:creationId xmlns:a16="http://schemas.microsoft.com/office/drawing/2014/main" id="{6DE64EF0-3A8C-9025-AC8F-2E122CEDE406}"/>
              </a:ext>
            </a:extLst>
          </p:cNvPr>
          <p:cNvSpPr txBox="1"/>
          <p:nvPr/>
        </p:nvSpPr>
        <p:spPr>
          <a:xfrm>
            <a:off x="1538954" y="1349328"/>
            <a:ext cx="4713545" cy="2554545"/>
          </a:xfrm>
          <a:prstGeom prst="rect">
            <a:avLst/>
          </a:prstGeom>
          <a:noFill/>
        </p:spPr>
        <p:txBody>
          <a:bodyPr wrap="square" rtlCol="0">
            <a:spAutoFit/>
          </a:bodyPr>
          <a:lstStyle/>
          <a:p>
            <a:pPr algn="ctr"/>
            <a:r>
              <a:rPr lang="en-US" sz="3200" dirty="0">
                <a:solidFill>
                  <a:srgbClr val="FF0000"/>
                </a:solidFill>
                <a:latin typeface="#9Slide03 Ample" panose="02000000000000000000" pitchFamily="2" charset="0"/>
                <a:cs typeface="Times New Roman" pitchFamily="18" charset="0"/>
              </a:rPr>
              <a:t>THINK – PAIR – SHARE:</a:t>
            </a:r>
          </a:p>
          <a:p>
            <a:pPr algn="ctr"/>
            <a:r>
              <a:rPr lang="en-US" sz="3200" dirty="0" err="1">
                <a:solidFill>
                  <a:srgbClr val="0070C0"/>
                </a:solidFill>
                <a:latin typeface="#9Slide03 Ample" panose="02000000000000000000" pitchFamily="2" charset="0"/>
                <a:cs typeface="Times New Roman" pitchFamily="18" charset="0"/>
              </a:rPr>
              <a:t>Em</a:t>
            </a:r>
            <a:r>
              <a:rPr lang="en-US" sz="3200" dirty="0">
                <a:solidFill>
                  <a:srgbClr val="0070C0"/>
                </a:solidFill>
                <a:latin typeface="#9Slide03 Ample" panose="02000000000000000000" pitchFamily="2" charset="0"/>
                <a:cs typeface="Times New Roman" pitchFamily="18" charset="0"/>
              </a:rPr>
              <a:t> </a:t>
            </a:r>
            <a:r>
              <a:rPr lang="en-US" sz="3200" dirty="0" err="1">
                <a:solidFill>
                  <a:srgbClr val="0070C0"/>
                </a:solidFill>
                <a:latin typeface="#9Slide03 Ample" panose="02000000000000000000" pitchFamily="2" charset="0"/>
                <a:cs typeface="Times New Roman" pitchFamily="18" charset="0"/>
              </a:rPr>
              <a:t>nhận</a:t>
            </a:r>
            <a:r>
              <a:rPr lang="en-US" sz="3200" dirty="0">
                <a:solidFill>
                  <a:srgbClr val="0070C0"/>
                </a:solidFill>
                <a:latin typeface="#9Slide03 Ample" panose="02000000000000000000" pitchFamily="2" charset="0"/>
                <a:cs typeface="Times New Roman" pitchFamily="18" charset="0"/>
              </a:rPr>
              <a:t> </a:t>
            </a:r>
            <a:r>
              <a:rPr lang="en-US" sz="3200" dirty="0" err="1">
                <a:solidFill>
                  <a:srgbClr val="0070C0"/>
                </a:solidFill>
                <a:latin typeface="#9Slide03 Ample" panose="02000000000000000000" pitchFamily="2" charset="0"/>
                <a:cs typeface="Times New Roman" pitchFamily="18" charset="0"/>
              </a:rPr>
              <a:t>xét</a:t>
            </a:r>
            <a:r>
              <a:rPr lang="en-US" sz="3200" dirty="0">
                <a:solidFill>
                  <a:srgbClr val="0070C0"/>
                </a:solidFill>
                <a:latin typeface="#9Slide03 Ample" panose="02000000000000000000" pitchFamily="2" charset="0"/>
                <a:cs typeface="Times New Roman" pitchFamily="18" charset="0"/>
              </a:rPr>
              <a:t> </a:t>
            </a:r>
            <a:r>
              <a:rPr lang="en-US" sz="3200" dirty="0" err="1">
                <a:solidFill>
                  <a:srgbClr val="0070C0"/>
                </a:solidFill>
                <a:latin typeface="#9Slide03 Ample" panose="02000000000000000000" pitchFamily="2" charset="0"/>
                <a:cs typeface="Times New Roman" pitchFamily="18" charset="0"/>
              </a:rPr>
              <a:t>gì</a:t>
            </a:r>
            <a:r>
              <a:rPr lang="en-US" sz="3200" dirty="0">
                <a:solidFill>
                  <a:srgbClr val="0070C0"/>
                </a:solidFill>
                <a:latin typeface="#9Slide03 Ample" panose="02000000000000000000" pitchFamily="2" charset="0"/>
                <a:cs typeface="Times New Roman" pitchFamily="18" charset="0"/>
              </a:rPr>
              <a:t> </a:t>
            </a:r>
            <a:r>
              <a:rPr lang="en-US" sz="3200" dirty="0" err="1">
                <a:solidFill>
                  <a:srgbClr val="0070C0"/>
                </a:solidFill>
                <a:latin typeface="#9Slide03 Ample" panose="02000000000000000000" pitchFamily="2" charset="0"/>
                <a:cs typeface="Times New Roman" pitchFamily="18" charset="0"/>
              </a:rPr>
              <a:t>về</a:t>
            </a:r>
            <a:r>
              <a:rPr lang="en-US" sz="3200" dirty="0">
                <a:solidFill>
                  <a:srgbClr val="0070C0"/>
                </a:solidFill>
                <a:latin typeface="#9Slide03 Ample" panose="02000000000000000000" pitchFamily="2" charset="0"/>
                <a:cs typeface="Times New Roman" pitchFamily="18" charset="0"/>
              </a:rPr>
              <a:t> </a:t>
            </a:r>
            <a:r>
              <a:rPr lang="en-US" sz="3200" dirty="0" err="1">
                <a:solidFill>
                  <a:srgbClr val="0070C0"/>
                </a:solidFill>
                <a:latin typeface="#9Slide03 Ample" panose="02000000000000000000" pitchFamily="2" charset="0"/>
                <a:cs typeface="Times New Roman" pitchFamily="18" charset="0"/>
              </a:rPr>
              <a:t>thành</a:t>
            </a:r>
            <a:r>
              <a:rPr lang="en-US" sz="3200" dirty="0">
                <a:solidFill>
                  <a:srgbClr val="0070C0"/>
                </a:solidFill>
                <a:latin typeface="#9Slide03 Ample" panose="02000000000000000000" pitchFamily="2" charset="0"/>
                <a:cs typeface="Times New Roman" pitchFamily="18" charset="0"/>
              </a:rPr>
              <a:t> </a:t>
            </a:r>
            <a:r>
              <a:rPr lang="en-US" sz="3200" dirty="0" err="1">
                <a:solidFill>
                  <a:srgbClr val="0070C0"/>
                </a:solidFill>
                <a:latin typeface="#9Slide03 Ample" panose="02000000000000000000" pitchFamily="2" charset="0"/>
                <a:cs typeface="Times New Roman" pitchFamily="18" charset="0"/>
              </a:rPr>
              <a:t>ngữ</a:t>
            </a:r>
            <a:r>
              <a:rPr lang="en-US" sz="3200" dirty="0">
                <a:solidFill>
                  <a:srgbClr val="0070C0"/>
                </a:solidFill>
                <a:latin typeface="#9Slide03 Ample" panose="02000000000000000000" pitchFamily="2" charset="0"/>
                <a:cs typeface="Times New Roman" pitchFamily="18" charset="0"/>
              </a:rPr>
              <a:t> </a:t>
            </a:r>
            <a:r>
              <a:rPr lang="en-US" sz="3200" dirty="0" err="1">
                <a:solidFill>
                  <a:srgbClr val="0070C0"/>
                </a:solidFill>
                <a:latin typeface="#9Slide03 Ample" panose="02000000000000000000" pitchFamily="2" charset="0"/>
                <a:cs typeface="Times New Roman" pitchFamily="18" charset="0"/>
              </a:rPr>
              <a:t>Việt</a:t>
            </a:r>
            <a:r>
              <a:rPr lang="en-US" sz="3200" dirty="0">
                <a:solidFill>
                  <a:srgbClr val="0070C0"/>
                </a:solidFill>
                <a:latin typeface="#9Slide03 Ample" panose="02000000000000000000" pitchFamily="2" charset="0"/>
                <a:cs typeface="Times New Roman" pitchFamily="18" charset="0"/>
              </a:rPr>
              <a:t> Nam? </a:t>
            </a:r>
            <a:r>
              <a:rPr lang="en-US" sz="3200" dirty="0" err="1">
                <a:solidFill>
                  <a:srgbClr val="0070C0"/>
                </a:solidFill>
                <a:latin typeface="#9Slide03 Ample" panose="02000000000000000000" pitchFamily="2" charset="0"/>
                <a:cs typeface="Times New Roman" pitchFamily="18" charset="0"/>
              </a:rPr>
              <a:t>Làm</a:t>
            </a:r>
            <a:r>
              <a:rPr lang="en-US" sz="3200" dirty="0">
                <a:solidFill>
                  <a:srgbClr val="0070C0"/>
                </a:solidFill>
                <a:latin typeface="#9Slide03 Ample" panose="02000000000000000000" pitchFamily="2" charset="0"/>
                <a:cs typeface="Times New Roman" pitchFamily="18" charset="0"/>
              </a:rPr>
              <a:t> </a:t>
            </a:r>
            <a:r>
              <a:rPr lang="en-US" sz="3200" dirty="0" err="1">
                <a:solidFill>
                  <a:srgbClr val="0070C0"/>
                </a:solidFill>
                <a:latin typeface="#9Slide03 Ample" panose="02000000000000000000" pitchFamily="2" charset="0"/>
                <a:cs typeface="Times New Roman" pitchFamily="18" charset="0"/>
              </a:rPr>
              <a:t>thế</a:t>
            </a:r>
            <a:r>
              <a:rPr lang="en-US" sz="3200" dirty="0">
                <a:solidFill>
                  <a:srgbClr val="0070C0"/>
                </a:solidFill>
                <a:latin typeface="#9Slide03 Ample" panose="02000000000000000000" pitchFamily="2" charset="0"/>
                <a:cs typeface="Times New Roman" pitchFamily="18" charset="0"/>
              </a:rPr>
              <a:t> </a:t>
            </a:r>
            <a:r>
              <a:rPr lang="en-US" sz="3200" dirty="0" err="1">
                <a:solidFill>
                  <a:srgbClr val="0070C0"/>
                </a:solidFill>
                <a:latin typeface="#9Slide03 Ample" panose="02000000000000000000" pitchFamily="2" charset="0"/>
                <a:cs typeface="Times New Roman" pitchFamily="18" charset="0"/>
              </a:rPr>
              <a:t>nào</a:t>
            </a:r>
            <a:r>
              <a:rPr lang="en-US" sz="3200" dirty="0">
                <a:solidFill>
                  <a:srgbClr val="0070C0"/>
                </a:solidFill>
                <a:latin typeface="#9Slide03 Ample" panose="02000000000000000000" pitchFamily="2" charset="0"/>
                <a:cs typeface="Times New Roman" pitchFamily="18" charset="0"/>
              </a:rPr>
              <a:t> </a:t>
            </a:r>
            <a:r>
              <a:rPr lang="en-US" sz="3200" dirty="0" err="1">
                <a:solidFill>
                  <a:srgbClr val="0070C0"/>
                </a:solidFill>
                <a:latin typeface="#9Slide03 Ample" panose="02000000000000000000" pitchFamily="2" charset="0"/>
                <a:cs typeface="Times New Roman" pitchFamily="18" charset="0"/>
              </a:rPr>
              <a:t>để</a:t>
            </a:r>
            <a:r>
              <a:rPr lang="en-US" sz="3200" dirty="0">
                <a:solidFill>
                  <a:srgbClr val="0070C0"/>
                </a:solidFill>
                <a:latin typeface="#9Slide03 Ample" panose="02000000000000000000" pitchFamily="2" charset="0"/>
                <a:cs typeface="Times New Roman" pitchFamily="18" charset="0"/>
              </a:rPr>
              <a:t> </a:t>
            </a:r>
            <a:r>
              <a:rPr lang="en-US" sz="3200" dirty="0" err="1">
                <a:solidFill>
                  <a:srgbClr val="0070C0"/>
                </a:solidFill>
                <a:latin typeface="#9Slide03 Ample" panose="02000000000000000000" pitchFamily="2" charset="0"/>
                <a:cs typeface="Times New Roman" pitchFamily="18" charset="0"/>
              </a:rPr>
              <a:t>sử</a:t>
            </a:r>
            <a:r>
              <a:rPr lang="en-US" sz="3200" dirty="0">
                <a:solidFill>
                  <a:srgbClr val="0070C0"/>
                </a:solidFill>
                <a:latin typeface="#9Slide03 Ample" panose="02000000000000000000" pitchFamily="2" charset="0"/>
                <a:cs typeface="Times New Roman" pitchFamily="18" charset="0"/>
              </a:rPr>
              <a:t> </a:t>
            </a:r>
            <a:r>
              <a:rPr lang="en-US" sz="3200" dirty="0" err="1">
                <a:solidFill>
                  <a:srgbClr val="0070C0"/>
                </a:solidFill>
                <a:latin typeface="#9Slide03 Ample" panose="02000000000000000000" pitchFamily="2" charset="0"/>
                <a:cs typeface="Times New Roman" pitchFamily="18" charset="0"/>
              </a:rPr>
              <a:t>dụng</a:t>
            </a:r>
            <a:r>
              <a:rPr lang="en-US" sz="3200" dirty="0">
                <a:solidFill>
                  <a:srgbClr val="0070C0"/>
                </a:solidFill>
                <a:latin typeface="#9Slide03 Ample" panose="02000000000000000000" pitchFamily="2" charset="0"/>
                <a:cs typeface="Times New Roman" pitchFamily="18" charset="0"/>
              </a:rPr>
              <a:t> </a:t>
            </a:r>
            <a:r>
              <a:rPr lang="en-US" sz="3200" dirty="0" err="1">
                <a:solidFill>
                  <a:srgbClr val="0070C0"/>
                </a:solidFill>
                <a:latin typeface="#9Slide03 Ample" panose="02000000000000000000" pitchFamily="2" charset="0"/>
                <a:cs typeface="Times New Roman" pitchFamily="18" charset="0"/>
              </a:rPr>
              <a:t>hiệu</a:t>
            </a:r>
            <a:r>
              <a:rPr lang="en-US" sz="3200" dirty="0">
                <a:solidFill>
                  <a:srgbClr val="0070C0"/>
                </a:solidFill>
                <a:latin typeface="#9Slide03 Ample" panose="02000000000000000000" pitchFamily="2" charset="0"/>
                <a:cs typeface="Times New Roman" pitchFamily="18" charset="0"/>
              </a:rPr>
              <a:t> </a:t>
            </a:r>
            <a:r>
              <a:rPr lang="en-US" sz="3200" dirty="0" err="1">
                <a:solidFill>
                  <a:srgbClr val="0070C0"/>
                </a:solidFill>
                <a:latin typeface="#9Slide03 Ample" panose="02000000000000000000" pitchFamily="2" charset="0"/>
                <a:cs typeface="Times New Roman" pitchFamily="18" charset="0"/>
              </a:rPr>
              <a:t>quả</a:t>
            </a:r>
            <a:r>
              <a:rPr lang="en-US" sz="3200" dirty="0">
                <a:solidFill>
                  <a:srgbClr val="0070C0"/>
                </a:solidFill>
                <a:latin typeface="#9Slide03 Ample" panose="02000000000000000000" pitchFamily="2" charset="0"/>
                <a:cs typeface="Times New Roman" pitchFamily="18" charset="0"/>
              </a:rPr>
              <a:t> </a:t>
            </a:r>
            <a:r>
              <a:rPr lang="en-US" sz="3200" dirty="0" err="1">
                <a:solidFill>
                  <a:srgbClr val="0070C0"/>
                </a:solidFill>
                <a:latin typeface="#9Slide03 Ample" panose="02000000000000000000" pitchFamily="2" charset="0"/>
                <a:cs typeface="Times New Roman" pitchFamily="18" charset="0"/>
              </a:rPr>
              <a:t>thành</a:t>
            </a:r>
            <a:r>
              <a:rPr lang="en-US" sz="3200" dirty="0">
                <a:solidFill>
                  <a:srgbClr val="0070C0"/>
                </a:solidFill>
                <a:latin typeface="#9Slide03 Ample" panose="02000000000000000000" pitchFamily="2" charset="0"/>
                <a:cs typeface="Times New Roman" pitchFamily="18" charset="0"/>
              </a:rPr>
              <a:t> </a:t>
            </a:r>
            <a:r>
              <a:rPr lang="en-US" sz="3200" dirty="0" err="1">
                <a:solidFill>
                  <a:srgbClr val="0070C0"/>
                </a:solidFill>
                <a:latin typeface="#9Slide03 Ample" panose="02000000000000000000" pitchFamily="2" charset="0"/>
                <a:cs typeface="Times New Roman" pitchFamily="18" charset="0"/>
              </a:rPr>
              <a:t>ngữ</a:t>
            </a:r>
            <a:r>
              <a:rPr lang="en-US" sz="3200" dirty="0">
                <a:solidFill>
                  <a:srgbClr val="0070C0"/>
                </a:solidFill>
                <a:latin typeface="#9Slide03 Ample" panose="02000000000000000000" pitchFamily="2" charset="0"/>
                <a:cs typeface="Times New Roman" pitchFamily="18" charset="0"/>
              </a:rPr>
              <a:t>?</a:t>
            </a:r>
          </a:p>
        </p:txBody>
      </p:sp>
    </p:spTree>
    <p:extLst>
      <p:ext uri="{BB962C8B-B14F-4D97-AF65-F5344CB8AC3E}">
        <p14:creationId xmlns:p14="http://schemas.microsoft.com/office/powerpoint/2010/main" val="4023722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F5C289-E50A-4FBD-A484-2A2795DA5FF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444949" y="-1070825"/>
            <a:ext cx="11308459" cy="8999649"/>
          </a:xfrm>
          <a:prstGeom prst="rect">
            <a:avLst/>
          </a:prstGeom>
        </p:spPr>
      </p:pic>
      <p:sp>
        <p:nvSpPr>
          <p:cNvPr id="6" name="Rounded Rectangle 20">
            <a:extLst>
              <a:ext uri="{FF2B5EF4-FFF2-40B4-BE49-F238E27FC236}">
                <a16:creationId xmlns:a16="http://schemas.microsoft.com/office/drawing/2014/main" id="{4DA9C5FD-7715-4E73-A3E5-FF442730B46A}"/>
              </a:ext>
            </a:extLst>
          </p:cNvPr>
          <p:cNvSpPr/>
          <p:nvPr/>
        </p:nvSpPr>
        <p:spPr>
          <a:xfrm>
            <a:off x="510209" y="951940"/>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7" name="Rounded Rectangle 21">
            <a:extLst>
              <a:ext uri="{FF2B5EF4-FFF2-40B4-BE49-F238E27FC236}">
                <a16:creationId xmlns:a16="http://schemas.microsoft.com/office/drawing/2014/main" id="{4350D23B-079B-409B-87A7-583289E7D294}"/>
              </a:ext>
            </a:extLst>
          </p:cNvPr>
          <p:cNvSpPr/>
          <p:nvPr/>
        </p:nvSpPr>
        <p:spPr>
          <a:xfrm>
            <a:off x="1366630" y="951940"/>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9" name="Rounded Rectangle 23">
            <a:extLst>
              <a:ext uri="{FF2B5EF4-FFF2-40B4-BE49-F238E27FC236}">
                <a16:creationId xmlns:a16="http://schemas.microsoft.com/office/drawing/2014/main" id="{9D094DD7-83F6-4E83-A914-EB78F1084ED2}"/>
              </a:ext>
            </a:extLst>
          </p:cNvPr>
          <p:cNvSpPr/>
          <p:nvPr/>
        </p:nvSpPr>
        <p:spPr>
          <a:xfrm>
            <a:off x="970579" y="2307419"/>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0" name="Rounded Rectangle 24">
            <a:extLst>
              <a:ext uri="{FF2B5EF4-FFF2-40B4-BE49-F238E27FC236}">
                <a16:creationId xmlns:a16="http://schemas.microsoft.com/office/drawing/2014/main" id="{A7AAEEC8-A314-465C-93A3-FACF82D9317A}"/>
              </a:ext>
            </a:extLst>
          </p:cNvPr>
          <p:cNvSpPr/>
          <p:nvPr/>
        </p:nvSpPr>
        <p:spPr>
          <a:xfrm>
            <a:off x="1818261" y="2307419"/>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1" name="Rounded Rectangle 25">
            <a:extLst>
              <a:ext uri="{FF2B5EF4-FFF2-40B4-BE49-F238E27FC236}">
                <a16:creationId xmlns:a16="http://schemas.microsoft.com/office/drawing/2014/main" id="{D0DEE672-08B6-4887-ABA2-BFA74CD7EA15}"/>
              </a:ext>
            </a:extLst>
          </p:cNvPr>
          <p:cNvSpPr/>
          <p:nvPr/>
        </p:nvSpPr>
        <p:spPr>
          <a:xfrm>
            <a:off x="2674682" y="2307419"/>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2" name="Rounded Rectangle 26">
            <a:extLst>
              <a:ext uri="{FF2B5EF4-FFF2-40B4-BE49-F238E27FC236}">
                <a16:creationId xmlns:a16="http://schemas.microsoft.com/office/drawing/2014/main" id="{87A7E2CC-2179-49C9-A3A6-408F1462F0E9}"/>
              </a:ext>
            </a:extLst>
          </p:cNvPr>
          <p:cNvSpPr/>
          <p:nvPr/>
        </p:nvSpPr>
        <p:spPr>
          <a:xfrm>
            <a:off x="3522541" y="2307419"/>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3" name="Rounded Rectangle 27">
            <a:extLst>
              <a:ext uri="{FF2B5EF4-FFF2-40B4-BE49-F238E27FC236}">
                <a16:creationId xmlns:a16="http://schemas.microsoft.com/office/drawing/2014/main" id="{4313B276-16F7-4006-A47A-B7432A48BFAE}"/>
              </a:ext>
            </a:extLst>
          </p:cNvPr>
          <p:cNvSpPr/>
          <p:nvPr/>
        </p:nvSpPr>
        <p:spPr>
          <a:xfrm>
            <a:off x="510209" y="3844943"/>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4" name="Rounded Rectangle 28">
            <a:extLst>
              <a:ext uri="{FF2B5EF4-FFF2-40B4-BE49-F238E27FC236}">
                <a16:creationId xmlns:a16="http://schemas.microsoft.com/office/drawing/2014/main" id="{E80FA0E5-2C9A-4C02-9B40-93757843D14E}"/>
              </a:ext>
            </a:extLst>
          </p:cNvPr>
          <p:cNvSpPr/>
          <p:nvPr/>
        </p:nvSpPr>
        <p:spPr>
          <a:xfrm>
            <a:off x="1344618" y="3844943"/>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5" name="Rounded Rectangle 29">
            <a:extLst>
              <a:ext uri="{FF2B5EF4-FFF2-40B4-BE49-F238E27FC236}">
                <a16:creationId xmlns:a16="http://schemas.microsoft.com/office/drawing/2014/main" id="{5E032406-AC21-4A05-AF75-0B2D7E0E4EBA}"/>
              </a:ext>
            </a:extLst>
          </p:cNvPr>
          <p:cNvSpPr/>
          <p:nvPr/>
        </p:nvSpPr>
        <p:spPr>
          <a:xfrm>
            <a:off x="2171150" y="3844943"/>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6" name="Rounded Rectangle 30">
            <a:extLst>
              <a:ext uri="{FF2B5EF4-FFF2-40B4-BE49-F238E27FC236}">
                <a16:creationId xmlns:a16="http://schemas.microsoft.com/office/drawing/2014/main" id="{E0806EA8-2E73-49B7-9CFE-C956A175B4EF}"/>
              </a:ext>
            </a:extLst>
          </p:cNvPr>
          <p:cNvSpPr/>
          <p:nvPr/>
        </p:nvSpPr>
        <p:spPr>
          <a:xfrm>
            <a:off x="1061123" y="5239819"/>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7" name="Rounded Rectangle 31">
            <a:extLst>
              <a:ext uri="{FF2B5EF4-FFF2-40B4-BE49-F238E27FC236}">
                <a16:creationId xmlns:a16="http://schemas.microsoft.com/office/drawing/2014/main" id="{12795189-CEE6-41EF-99B1-0FC4A19F956E}"/>
              </a:ext>
            </a:extLst>
          </p:cNvPr>
          <p:cNvSpPr/>
          <p:nvPr/>
        </p:nvSpPr>
        <p:spPr>
          <a:xfrm>
            <a:off x="1912841" y="5239819"/>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9" name="TextBox 18">
            <a:extLst>
              <a:ext uri="{FF2B5EF4-FFF2-40B4-BE49-F238E27FC236}">
                <a16:creationId xmlns:a16="http://schemas.microsoft.com/office/drawing/2014/main" id="{2C98AD51-225C-4CD9-A570-DED95B81B57D}"/>
              </a:ext>
            </a:extLst>
          </p:cNvPr>
          <p:cNvSpPr txBox="1">
            <a:spLocks noChangeArrowheads="1"/>
          </p:cNvSpPr>
          <p:nvPr/>
        </p:nvSpPr>
        <p:spPr bwMode="auto">
          <a:xfrm>
            <a:off x="585816" y="1013235"/>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H</a:t>
            </a:r>
          </a:p>
        </p:txBody>
      </p:sp>
      <p:sp>
        <p:nvSpPr>
          <p:cNvPr id="20" name="TextBox 19">
            <a:extLst>
              <a:ext uri="{FF2B5EF4-FFF2-40B4-BE49-F238E27FC236}">
                <a16:creationId xmlns:a16="http://schemas.microsoft.com/office/drawing/2014/main" id="{F57BC140-01A1-409D-B29E-400CE963BB02}"/>
              </a:ext>
            </a:extLst>
          </p:cNvPr>
          <p:cNvSpPr txBox="1">
            <a:spLocks noChangeArrowheads="1"/>
          </p:cNvSpPr>
          <p:nvPr/>
        </p:nvSpPr>
        <p:spPr bwMode="auto">
          <a:xfrm>
            <a:off x="1455766" y="1013235"/>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Á</a:t>
            </a:r>
          </a:p>
        </p:txBody>
      </p:sp>
      <p:sp>
        <p:nvSpPr>
          <p:cNvPr id="22" name="TextBox 21">
            <a:extLst>
              <a:ext uri="{FF2B5EF4-FFF2-40B4-BE49-F238E27FC236}">
                <a16:creationId xmlns:a16="http://schemas.microsoft.com/office/drawing/2014/main" id="{D2CDC1F4-1466-462C-9AD6-3040E06AE466}"/>
              </a:ext>
            </a:extLst>
          </p:cNvPr>
          <p:cNvSpPr txBox="1">
            <a:spLocks noChangeArrowheads="1"/>
          </p:cNvSpPr>
          <p:nvPr/>
        </p:nvSpPr>
        <p:spPr bwMode="auto">
          <a:xfrm>
            <a:off x="1065173" y="2373408"/>
            <a:ext cx="6206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M</a:t>
            </a:r>
          </a:p>
        </p:txBody>
      </p:sp>
      <p:sp>
        <p:nvSpPr>
          <p:cNvPr id="23" name="TextBox 22">
            <a:extLst>
              <a:ext uri="{FF2B5EF4-FFF2-40B4-BE49-F238E27FC236}">
                <a16:creationId xmlns:a16="http://schemas.microsoft.com/office/drawing/2014/main" id="{D7F495EF-554A-4F63-8291-3D7F8BCD901A}"/>
              </a:ext>
            </a:extLst>
          </p:cNvPr>
          <p:cNvSpPr txBox="1">
            <a:spLocks noChangeArrowheads="1"/>
          </p:cNvSpPr>
          <p:nvPr/>
        </p:nvSpPr>
        <p:spPr bwMode="auto">
          <a:xfrm>
            <a:off x="1919397" y="2357533"/>
            <a:ext cx="3642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I</a:t>
            </a:r>
          </a:p>
        </p:txBody>
      </p:sp>
      <p:sp>
        <p:nvSpPr>
          <p:cNvPr id="24" name="TextBox 23">
            <a:extLst>
              <a:ext uri="{FF2B5EF4-FFF2-40B4-BE49-F238E27FC236}">
                <a16:creationId xmlns:a16="http://schemas.microsoft.com/office/drawing/2014/main" id="{973B22A4-B281-4D33-966D-2AFEF7C08CFE}"/>
              </a:ext>
            </a:extLst>
          </p:cNvPr>
          <p:cNvSpPr txBox="1">
            <a:spLocks noChangeArrowheads="1"/>
          </p:cNvSpPr>
          <p:nvPr/>
        </p:nvSpPr>
        <p:spPr bwMode="auto">
          <a:xfrm>
            <a:off x="2789347" y="2376583"/>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Ệ</a:t>
            </a:r>
          </a:p>
        </p:txBody>
      </p:sp>
      <p:sp>
        <p:nvSpPr>
          <p:cNvPr id="25" name="TextBox 24">
            <a:extLst>
              <a:ext uri="{FF2B5EF4-FFF2-40B4-BE49-F238E27FC236}">
                <a16:creationId xmlns:a16="http://schemas.microsoft.com/office/drawing/2014/main" id="{C94F5520-5CC2-4BF0-87F5-7EA0E72C8DFE}"/>
              </a:ext>
            </a:extLst>
          </p:cNvPr>
          <p:cNvSpPr txBox="1">
            <a:spLocks noChangeArrowheads="1"/>
          </p:cNvSpPr>
          <p:nvPr/>
        </p:nvSpPr>
        <p:spPr bwMode="auto">
          <a:xfrm>
            <a:off x="3659546" y="2357533"/>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
        <p:nvSpPr>
          <p:cNvPr id="26" name="TextBox 25">
            <a:extLst>
              <a:ext uri="{FF2B5EF4-FFF2-40B4-BE49-F238E27FC236}">
                <a16:creationId xmlns:a16="http://schemas.microsoft.com/office/drawing/2014/main" id="{C4634402-6715-4DF8-973C-3536CBEA5A85}"/>
              </a:ext>
            </a:extLst>
          </p:cNvPr>
          <p:cNvSpPr txBox="1">
            <a:spLocks noChangeArrowheads="1"/>
          </p:cNvSpPr>
          <p:nvPr/>
        </p:nvSpPr>
        <p:spPr bwMode="auto">
          <a:xfrm>
            <a:off x="625735" y="3922044"/>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C</a:t>
            </a:r>
          </a:p>
        </p:txBody>
      </p:sp>
      <p:sp>
        <p:nvSpPr>
          <p:cNvPr id="27" name="TextBox 26">
            <a:extLst>
              <a:ext uri="{FF2B5EF4-FFF2-40B4-BE49-F238E27FC236}">
                <a16:creationId xmlns:a16="http://schemas.microsoft.com/office/drawing/2014/main" id="{F9C465C9-D438-40DE-AE70-7E484673A408}"/>
              </a:ext>
            </a:extLst>
          </p:cNvPr>
          <p:cNvSpPr txBox="1">
            <a:spLocks noChangeArrowheads="1"/>
          </p:cNvSpPr>
          <p:nvPr/>
        </p:nvSpPr>
        <p:spPr bwMode="auto">
          <a:xfrm>
            <a:off x="1459173" y="3901407"/>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H</a:t>
            </a:r>
          </a:p>
        </p:txBody>
      </p:sp>
      <p:sp>
        <p:nvSpPr>
          <p:cNvPr id="28" name="TextBox 27">
            <a:extLst>
              <a:ext uri="{FF2B5EF4-FFF2-40B4-BE49-F238E27FC236}">
                <a16:creationId xmlns:a16="http://schemas.microsoft.com/office/drawing/2014/main" id="{94A57AF7-38A8-4148-B0C7-7DD3D54B1E89}"/>
              </a:ext>
            </a:extLst>
          </p:cNvPr>
          <p:cNvSpPr txBox="1">
            <a:spLocks noChangeArrowheads="1"/>
          </p:cNvSpPr>
          <p:nvPr/>
        </p:nvSpPr>
        <p:spPr bwMode="auto">
          <a:xfrm>
            <a:off x="2286880" y="3893469"/>
            <a:ext cx="5756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Ờ</a:t>
            </a:r>
          </a:p>
        </p:txBody>
      </p:sp>
      <p:sp>
        <p:nvSpPr>
          <p:cNvPr id="29" name="TextBox 28">
            <a:extLst>
              <a:ext uri="{FF2B5EF4-FFF2-40B4-BE49-F238E27FC236}">
                <a16:creationId xmlns:a16="http://schemas.microsoft.com/office/drawing/2014/main" id="{9F5836AA-6672-4421-95AA-B26D31ABC45D}"/>
              </a:ext>
            </a:extLst>
          </p:cNvPr>
          <p:cNvSpPr txBox="1">
            <a:spLocks noChangeArrowheads="1"/>
          </p:cNvSpPr>
          <p:nvPr/>
        </p:nvSpPr>
        <p:spPr bwMode="auto">
          <a:xfrm>
            <a:off x="1175520" y="5280408"/>
            <a:ext cx="44114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S</a:t>
            </a:r>
          </a:p>
        </p:txBody>
      </p:sp>
      <p:sp>
        <p:nvSpPr>
          <p:cNvPr id="30" name="TextBox 29">
            <a:extLst>
              <a:ext uri="{FF2B5EF4-FFF2-40B4-BE49-F238E27FC236}">
                <a16:creationId xmlns:a16="http://schemas.microsoft.com/office/drawing/2014/main" id="{A2352B90-34EE-4F7F-9F3D-2F1ACEF96D82}"/>
              </a:ext>
            </a:extLst>
          </p:cNvPr>
          <p:cNvSpPr txBox="1">
            <a:spLocks noChangeArrowheads="1"/>
          </p:cNvSpPr>
          <p:nvPr/>
        </p:nvSpPr>
        <p:spPr bwMode="auto">
          <a:xfrm>
            <a:off x="2028007" y="5310570"/>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U</a:t>
            </a:r>
          </a:p>
        </p:txBody>
      </p:sp>
      <p:sp>
        <p:nvSpPr>
          <p:cNvPr id="32" name="Rounded Rectangle 31">
            <a:extLst>
              <a:ext uri="{FF2B5EF4-FFF2-40B4-BE49-F238E27FC236}">
                <a16:creationId xmlns:a16="http://schemas.microsoft.com/office/drawing/2014/main" id="{09A251A1-FB03-4B9C-8017-DAF8E513A732}"/>
              </a:ext>
            </a:extLst>
          </p:cNvPr>
          <p:cNvSpPr/>
          <p:nvPr/>
        </p:nvSpPr>
        <p:spPr>
          <a:xfrm>
            <a:off x="2768305" y="5239819"/>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3" name="Rounded Rectangle 32">
            <a:extLst>
              <a:ext uri="{FF2B5EF4-FFF2-40B4-BE49-F238E27FC236}">
                <a16:creationId xmlns:a16="http://schemas.microsoft.com/office/drawing/2014/main" id="{FDC9D870-2A15-4DE8-B88D-45E6BFE1AE53}"/>
              </a:ext>
            </a:extLst>
          </p:cNvPr>
          <p:cNvSpPr/>
          <p:nvPr/>
        </p:nvSpPr>
        <p:spPr>
          <a:xfrm>
            <a:off x="3620023" y="5239819"/>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4" name="TextBox 33">
            <a:extLst>
              <a:ext uri="{FF2B5EF4-FFF2-40B4-BE49-F238E27FC236}">
                <a16:creationId xmlns:a16="http://schemas.microsoft.com/office/drawing/2014/main" id="{DE970338-56F1-4E27-8A54-4D0616756E54}"/>
              </a:ext>
            </a:extLst>
          </p:cNvPr>
          <p:cNvSpPr txBox="1">
            <a:spLocks noChangeArrowheads="1"/>
          </p:cNvSpPr>
          <p:nvPr/>
        </p:nvSpPr>
        <p:spPr bwMode="auto">
          <a:xfrm>
            <a:off x="2883471" y="5310570"/>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
        <p:nvSpPr>
          <p:cNvPr id="35" name="TextBox 34">
            <a:extLst>
              <a:ext uri="{FF2B5EF4-FFF2-40B4-BE49-F238E27FC236}">
                <a16:creationId xmlns:a16="http://schemas.microsoft.com/office/drawing/2014/main" id="{903DD428-FCFC-4077-9287-2F6EFD5CCCF7}"/>
              </a:ext>
            </a:extLst>
          </p:cNvPr>
          <p:cNvSpPr txBox="1">
            <a:spLocks noChangeArrowheads="1"/>
          </p:cNvSpPr>
          <p:nvPr/>
        </p:nvSpPr>
        <p:spPr bwMode="auto">
          <a:xfrm>
            <a:off x="3734371" y="5320095"/>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G</a:t>
            </a:r>
          </a:p>
        </p:txBody>
      </p:sp>
      <p:sp>
        <p:nvSpPr>
          <p:cNvPr id="36" name="Rounded Rectangle 26">
            <a:extLst>
              <a:ext uri="{FF2B5EF4-FFF2-40B4-BE49-F238E27FC236}">
                <a16:creationId xmlns:a16="http://schemas.microsoft.com/office/drawing/2014/main" id="{C358077A-4B08-42A9-A5D4-E308453D3E97}"/>
              </a:ext>
            </a:extLst>
          </p:cNvPr>
          <p:cNvSpPr/>
          <p:nvPr/>
        </p:nvSpPr>
        <p:spPr>
          <a:xfrm>
            <a:off x="4403126" y="2307419"/>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7" name="TextBox 36">
            <a:extLst>
              <a:ext uri="{FF2B5EF4-FFF2-40B4-BE49-F238E27FC236}">
                <a16:creationId xmlns:a16="http://schemas.microsoft.com/office/drawing/2014/main" id="{BCA1E8AC-9500-40D0-95BB-BB95DDE375D8}"/>
              </a:ext>
            </a:extLst>
          </p:cNvPr>
          <p:cNvSpPr txBox="1">
            <a:spLocks noChangeArrowheads="1"/>
          </p:cNvSpPr>
          <p:nvPr/>
        </p:nvSpPr>
        <p:spPr bwMode="auto">
          <a:xfrm>
            <a:off x="4540131" y="2357533"/>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G</a:t>
            </a:r>
          </a:p>
        </p:txBody>
      </p:sp>
    </p:spTree>
    <p:extLst>
      <p:ext uri="{BB962C8B-B14F-4D97-AF65-F5344CB8AC3E}">
        <p14:creationId xmlns:p14="http://schemas.microsoft.com/office/powerpoint/2010/main" val="122403873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3" grpId="0"/>
      <p:bldP spid="24" grpId="0"/>
      <p:bldP spid="25" grpId="0"/>
      <p:bldP spid="26" grpId="0"/>
      <p:bldP spid="27" grpId="0"/>
      <p:bldP spid="28" grpId="0"/>
      <p:bldP spid="29" grpId="0"/>
      <p:bldP spid="30" grpId="0"/>
      <p:bldP spid="34" grpId="0"/>
      <p:bldP spid="35" grpId="0"/>
      <p:bldP spid="3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294F61-2E7B-4277-8353-560F1DFDAA21}"/>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E0BF0A9A-659F-AA5F-3DCE-1A50C4ACB0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7350" y="1898549"/>
            <a:ext cx="4774019" cy="4774019"/>
          </a:xfrm>
          <a:prstGeom prst="rect">
            <a:avLst/>
          </a:prstGeom>
        </p:spPr>
      </p:pic>
      <p:grpSp>
        <p:nvGrpSpPr>
          <p:cNvPr id="8" name="Group 7">
            <a:extLst>
              <a:ext uri="{FF2B5EF4-FFF2-40B4-BE49-F238E27FC236}">
                <a16:creationId xmlns:a16="http://schemas.microsoft.com/office/drawing/2014/main" id="{E5459712-6EBD-D956-6D8F-8DA15F064E61}"/>
              </a:ext>
            </a:extLst>
          </p:cNvPr>
          <p:cNvGrpSpPr/>
          <p:nvPr/>
        </p:nvGrpSpPr>
        <p:grpSpPr>
          <a:xfrm>
            <a:off x="-24567" y="-155317"/>
            <a:ext cx="4869712" cy="4982498"/>
            <a:chOff x="509253" y="-450617"/>
            <a:chExt cx="6827211" cy="6521808"/>
          </a:xfrm>
        </p:grpSpPr>
        <p:pic>
          <p:nvPicPr>
            <p:cNvPr id="5" name="Picture 4">
              <a:extLst>
                <a:ext uri="{FF2B5EF4-FFF2-40B4-BE49-F238E27FC236}">
                  <a16:creationId xmlns:a16="http://schemas.microsoft.com/office/drawing/2014/main" id="{1E78EF3E-9A4E-A473-1A11-D16623817E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253" y="-450617"/>
              <a:ext cx="6827211" cy="6521808"/>
            </a:xfrm>
            <a:prstGeom prst="rect">
              <a:avLst/>
            </a:prstGeom>
          </p:spPr>
        </p:pic>
        <p:sp>
          <p:nvSpPr>
            <p:cNvPr id="6" name="TextBox 5">
              <a:extLst>
                <a:ext uri="{FF2B5EF4-FFF2-40B4-BE49-F238E27FC236}">
                  <a16:creationId xmlns:a16="http://schemas.microsoft.com/office/drawing/2014/main" id="{55EEB977-E1C3-18D8-2EE8-338F4DC01984}"/>
                </a:ext>
              </a:extLst>
            </p:cNvPr>
            <p:cNvSpPr txBox="1"/>
            <p:nvPr/>
          </p:nvSpPr>
          <p:spPr>
            <a:xfrm>
              <a:off x="1525190" y="1363457"/>
              <a:ext cx="4713545" cy="2085753"/>
            </a:xfrm>
            <a:prstGeom prst="rect">
              <a:avLst/>
            </a:prstGeom>
            <a:noFill/>
          </p:spPr>
          <p:txBody>
            <a:bodyPr wrap="square" rtlCol="0">
              <a:spAutoFit/>
            </a:bodyPr>
            <a:lstStyle/>
            <a:p>
              <a:pPr algn="ctr"/>
              <a:r>
                <a:rPr lang="en-US" sz="3200" b="1" dirty="0">
                  <a:solidFill>
                    <a:srgbClr val="0070C0"/>
                  </a:solidFill>
                  <a:latin typeface="#9Slide03 Ample" panose="02000000000000000000" pitchFamily="2" charset="0"/>
                  <a:cs typeface="Times New Roman" pitchFamily="18" charset="0"/>
                </a:rPr>
                <a:t>Thành </a:t>
              </a:r>
              <a:r>
                <a:rPr lang="en-US" sz="3200" b="1" dirty="0" err="1">
                  <a:solidFill>
                    <a:srgbClr val="0070C0"/>
                  </a:solidFill>
                  <a:latin typeface="#9Slide03 Ample" panose="02000000000000000000" pitchFamily="2" charset="0"/>
                  <a:cs typeface="Times New Roman" pitchFamily="18" charset="0"/>
                </a:rPr>
                <a:t>ngữ</a:t>
              </a:r>
              <a:r>
                <a:rPr lang="en-US" sz="3200" b="1" dirty="0">
                  <a:solidFill>
                    <a:srgbClr val="0070C0"/>
                  </a:solidFill>
                  <a:latin typeface="#9Slide03 Ample" panose="02000000000000000000" pitchFamily="2" charset="0"/>
                  <a:cs typeface="Times New Roman" pitchFamily="18" charset="0"/>
                </a:rPr>
                <a:t> </a:t>
              </a:r>
              <a:r>
                <a:rPr lang="en-US" sz="3200" b="1" dirty="0" err="1">
                  <a:solidFill>
                    <a:srgbClr val="0070C0"/>
                  </a:solidFill>
                  <a:latin typeface="#9Slide03 Ample" panose="02000000000000000000" pitchFamily="2" charset="0"/>
                  <a:cs typeface="Times New Roman" pitchFamily="18" charset="0"/>
                </a:rPr>
                <a:t>Việt</a:t>
              </a:r>
              <a:r>
                <a:rPr lang="en-US" sz="3200" b="1" dirty="0">
                  <a:solidFill>
                    <a:srgbClr val="0070C0"/>
                  </a:solidFill>
                  <a:latin typeface="#9Slide03 Ample" panose="02000000000000000000" pitchFamily="2" charset="0"/>
                  <a:cs typeface="Times New Roman" pitchFamily="18" charset="0"/>
                </a:rPr>
                <a:t> Nam </a:t>
              </a:r>
              <a:r>
                <a:rPr lang="en-US" sz="3200" b="1" dirty="0" err="1">
                  <a:solidFill>
                    <a:srgbClr val="0070C0"/>
                  </a:solidFill>
                  <a:latin typeface="#9Slide03 Ample" panose="02000000000000000000" pitchFamily="2" charset="0"/>
                  <a:cs typeface="Times New Roman" pitchFamily="18" charset="0"/>
                </a:rPr>
                <a:t>rất</a:t>
              </a:r>
              <a:r>
                <a:rPr lang="en-US" sz="3200" b="1" dirty="0">
                  <a:solidFill>
                    <a:srgbClr val="0070C0"/>
                  </a:solidFill>
                  <a:latin typeface="#9Slide03 Ample" panose="02000000000000000000" pitchFamily="2" charset="0"/>
                  <a:cs typeface="Times New Roman" pitchFamily="18" charset="0"/>
                </a:rPr>
                <a:t>  </a:t>
              </a:r>
              <a:r>
                <a:rPr lang="en-US" sz="3200" b="1" dirty="0" err="1">
                  <a:solidFill>
                    <a:srgbClr val="0070C0"/>
                  </a:solidFill>
                  <a:latin typeface="#9Slide03 Ample" panose="02000000000000000000" pitchFamily="2" charset="0"/>
                  <a:cs typeface="Times New Roman" pitchFamily="18" charset="0"/>
                </a:rPr>
                <a:t>phong</a:t>
              </a:r>
              <a:r>
                <a:rPr lang="en-US" sz="3200" b="1" dirty="0">
                  <a:solidFill>
                    <a:srgbClr val="0070C0"/>
                  </a:solidFill>
                  <a:latin typeface="#9Slide03 Ample" panose="02000000000000000000" pitchFamily="2" charset="0"/>
                  <a:cs typeface="Times New Roman" pitchFamily="18" charset="0"/>
                </a:rPr>
                <a:t> </a:t>
              </a:r>
              <a:r>
                <a:rPr lang="en-US" sz="3200" b="1" dirty="0" err="1">
                  <a:solidFill>
                    <a:srgbClr val="0070C0"/>
                  </a:solidFill>
                  <a:latin typeface="#9Slide03 Ample" panose="02000000000000000000" pitchFamily="2" charset="0"/>
                  <a:cs typeface="Times New Roman" pitchFamily="18" charset="0"/>
                </a:rPr>
                <a:t>phú</a:t>
              </a:r>
              <a:r>
                <a:rPr lang="en-US" sz="3200" b="1" dirty="0">
                  <a:solidFill>
                    <a:srgbClr val="0070C0"/>
                  </a:solidFill>
                  <a:latin typeface="#9Slide03 Ample" panose="02000000000000000000" pitchFamily="2" charset="0"/>
                  <a:cs typeface="Times New Roman" pitchFamily="18" charset="0"/>
                </a:rPr>
                <a:t>, </a:t>
              </a:r>
              <a:r>
                <a:rPr lang="en-US" sz="3200" b="1" dirty="0" err="1">
                  <a:solidFill>
                    <a:srgbClr val="0070C0"/>
                  </a:solidFill>
                  <a:latin typeface="#9Slide03 Ample" panose="02000000000000000000" pitchFamily="2" charset="0"/>
                  <a:cs typeface="Times New Roman" pitchFamily="18" charset="0"/>
                </a:rPr>
                <a:t>sinh</a:t>
              </a:r>
              <a:r>
                <a:rPr lang="en-US" sz="3200" b="1" dirty="0">
                  <a:solidFill>
                    <a:srgbClr val="0070C0"/>
                  </a:solidFill>
                  <a:latin typeface="#9Slide03 Ample" panose="02000000000000000000" pitchFamily="2" charset="0"/>
                  <a:cs typeface="Times New Roman" pitchFamily="18" charset="0"/>
                </a:rPr>
                <a:t> </a:t>
              </a:r>
              <a:r>
                <a:rPr lang="en-US" sz="3200" b="1" dirty="0" err="1">
                  <a:solidFill>
                    <a:srgbClr val="0070C0"/>
                  </a:solidFill>
                  <a:latin typeface="#9Slide03 Ample" panose="02000000000000000000" pitchFamily="2" charset="0"/>
                  <a:cs typeface="Times New Roman" pitchFamily="18" charset="0"/>
                </a:rPr>
                <a:t>động</a:t>
              </a:r>
              <a:endParaRPr lang="en-US" sz="3200" b="1" dirty="0">
                <a:solidFill>
                  <a:srgbClr val="0070C0"/>
                </a:solidFill>
                <a:latin typeface="#9Slide03 Ample" panose="02000000000000000000" pitchFamily="2" charset="0"/>
                <a:cs typeface="Times New Roman" pitchFamily="18" charset="0"/>
              </a:endParaRPr>
            </a:p>
          </p:txBody>
        </p:sp>
      </p:grpSp>
      <p:grpSp>
        <p:nvGrpSpPr>
          <p:cNvPr id="11" name="Group 10">
            <a:extLst>
              <a:ext uri="{FF2B5EF4-FFF2-40B4-BE49-F238E27FC236}">
                <a16:creationId xmlns:a16="http://schemas.microsoft.com/office/drawing/2014/main" id="{574BE2A9-310A-871C-1810-8E3B304174A8}"/>
              </a:ext>
            </a:extLst>
          </p:cNvPr>
          <p:cNvGrpSpPr/>
          <p:nvPr/>
        </p:nvGrpSpPr>
        <p:grpSpPr>
          <a:xfrm>
            <a:off x="7099007" y="-272542"/>
            <a:ext cx="4869712" cy="4982498"/>
            <a:chOff x="509253" y="-450617"/>
            <a:chExt cx="6827211" cy="6521808"/>
          </a:xfrm>
        </p:grpSpPr>
        <p:pic>
          <p:nvPicPr>
            <p:cNvPr id="12" name="Picture 11">
              <a:extLst>
                <a:ext uri="{FF2B5EF4-FFF2-40B4-BE49-F238E27FC236}">
                  <a16:creationId xmlns:a16="http://schemas.microsoft.com/office/drawing/2014/main" id="{4A3F3752-8A84-DA66-B7D3-4BC18232D9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253" y="-450617"/>
              <a:ext cx="6827211" cy="6521808"/>
            </a:xfrm>
            <a:prstGeom prst="rect">
              <a:avLst/>
            </a:prstGeom>
          </p:spPr>
        </p:pic>
        <p:sp>
          <p:nvSpPr>
            <p:cNvPr id="13" name="TextBox 12">
              <a:extLst>
                <a:ext uri="{FF2B5EF4-FFF2-40B4-BE49-F238E27FC236}">
                  <a16:creationId xmlns:a16="http://schemas.microsoft.com/office/drawing/2014/main" id="{98957152-37DE-4EB5-5C17-0BE6C15446D1}"/>
                </a:ext>
              </a:extLst>
            </p:cNvPr>
            <p:cNvSpPr txBox="1"/>
            <p:nvPr/>
          </p:nvSpPr>
          <p:spPr>
            <a:xfrm>
              <a:off x="1484633" y="1101557"/>
              <a:ext cx="5022032" cy="2699176"/>
            </a:xfrm>
            <a:prstGeom prst="rect">
              <a:avLst/>
            </a:prstGeom>
            <a:noFill/>
          </p:spPr>
          <p:txBody>
            <a:bodyPr wrap="square" rtlCol="0">
              <a:spAutoFit/>
            </a:bodyPr>
            <a:lstStyle/>
            <a:p>
              <a:pPr algn="ctr"/>
              <a:r>
                <a:rPr lang="en-US" sz="3200" b="1" dirty="0" err="1">
                  <a:solidFill>
                    <a:srgbClr val="0070C0"/>
                  </a:solidFill>
                  <a:latin typeface="#9Slide03 Ample" panose="02000000000000000000" pitchFamily="2" charset="0"/>
                  <a:cs typeface="Times New Roman" pitchFamily="18" charset="0"/>
                </a:rPr>
                <a:t>Cần</a:t>
              </a:r>
              <a:r>
                <a:rPr lang="en-US" sz="3200" b="1" dirty="0">
                  <a:solidFill>
                    <a:srgbClr val="0070C0"/>
                  </a:solidFill>
                  <a:latin typeface="#9Slide03 Ample" panose="02000000000000000000" pitchFamily="2" charset="0"/>
                  <a:cs typeface="Times New Roman" pitchFamily="18" charset="0"/>
                </a:rPr>
                <a:t> </a:t>
              </a:r>
              <a:r>
                <a:rPr lang="en-US" sz="3200" b="1" dirty="0" err="1">
                  <a:solidFill>
                    <a:srgbClr val="0070C0"/>
                  </a:solidFill>
                  <a:latin typeface="#9Slide03 Ample" panose="02000000000000000000" pitchFamily="2" charset="0"/>
                  <a:cs typeface="Times New Roman" pitchFamily="18" charset="0"/>
                </a:rPr>
                <a:t>hiểu</a:t>
              </a:r>
              <a:r>
                <a:rPr lang="en-US" sz="3200" b="1" dirty="0">
                  <a:solidFill>
                    <a:srgbClr val="0070C0"/>
                  </a:solidFill>
                  <a:latin typeface="#9Slide03 Ample" panose="02000000000000000000" pitchFamily="2" charset="0"/>
                  <a:cs typeface="Times New Roman" pitchFamily="18" charset="0"/>
                </a:rPr>
                <a:t> </a:t>
              </a:r>
              <a:r>
                <a:rPr lang="en-US" sz="3200" b="1" dirty="0" err="1">
                  <a:solidFill>
                    <a:srgbClr val="0070C0"/>
                  </a:solidFill>
                  <a:latin typeface="#9Slide03 Ample" panose="02000000000000000000" pitchFamily="2" charset="0"/>
                  <a:cs typeface="Times New Roman" pitchFamily="18" charset="0"/>
                </a:rPr>
                <a:t>đúng</a:t>
              </a:r>
              <a:r>
                <a:rPr lang="en-US" sz="3200" b="1" dirty="0">
                  <a:solidFill>
                    <a:srgbClr val="0070C0"/>
                  </a:solidFill>
                  <a:latin typeface="#9Slide03 Ample" panose="02000000000000000000" pitchFamily="2" charset="0"/>
                  <a:cs typeface="Times New Roman" pitchFamily="18" charset="0"/>
                </a:rPr>
                <a:t> </a:t>
              </a:r>
              <a:r>
                <a:rPr lang="en-US" sz="3200" b="1" dirty="0" err="1">
                  <a:solidFill>
                    <a:srgbClr val="0070C0"/>
                  </a:solidFill>
                  <a:latin typeface="#9Slide03 Ample" panose="02000000000000000000" pitchFamily="2" charset="0"/>
                  <a:cs typeface="Times New Roman" pitchFamily="18" charset="0"/>
                </a:rPr>
                <a:t>nghĩa</a:t>
              </a:r>
              <a:r>
                <a:rPr lang="en-US" sz="3200" b="1" dirty="0">
                  <a:solidFill>
                    <a:srgbClr val="0070C0"/>
                  </a:solidFill>
                  <a:latin typeface="#9Slide03 Ample" panose="02000000000000000000" pitchFamily="2" charset="0"/>
                  <a:cs typeface="Times New Roman" pitchFamily="18" charset="0"/>
                </a:rPr>
                <a:t> </a:t>
              </a:r>
              <a:r>
                <a:rPr lang="en-US" sz="3200" b="1" dirty="0" err="1">
                  <a:solidFill>
                    <a:srgbClr val="0070C0"/>
                  </a:solidFill>
                  <a:latin typeface="#9Slide03 Ample" panose="02000000000000000000" pitchFamily="2" charset="0"/>
                  <a:cs typeface="Times New Roman" pitchFamily="18" charset="0"/>
                </a:rPr>
                <a:t>thành</a:t>
              </a:r>
              <a:r>
                <a:rPr lang="en-US" sz="3200" b="1" dirty="0">
                  <a:solidFill>
                    <a:srgbClr val="0070C0"/>
                  </a:solidFill>
                  <a:latin typeface="#9Slide03 Ample" panose="02000000000000000000" pitchFamily="2" charset="0"/>
                  <a:cs typeface="Times New Roman" pitchFamily="18" charset="0"/>
                </a:rPr>
                <a:t> </a:t>
              </a:r>
              <a:r>
                <a:rPr lang="en-US" sz="3200" b="1" dirty="0" err="1">
                  <a:solidFill>
                    <a:srgbClr val="0070C0"/>
                  </a:solidFill>
                  <a:latin typeface="#9Slide03 Ample" panose="02000000000000000000" pitchFamily="2" charset="0"/>
                  <a:cs typeface="Times New Roman" pitchFamily="18" charset="0"/>
                </a:rPr>
                <a:t>ngữ</a:t>
              </a:r>
              <a:r>
                <a:rPr lang="en-US" sz="3200" b="1" dirty="0">
                  <a:solidFill>
                    <a:srgbClr val="0070C0"/>
                  </a:solidFill>
                  <a:latin typeface="#9Slide03 Ample" panose="02000000000000000000" pitchFamily="2" charset="0"/>
                  <a:cs typeface="Times New Roman" pitchFamily="18" charset="0"/>
                </a:rPr>
                <a:t> + </a:t>
              </a:r>
              <a:r>
                <a:rPr lang="en-US" sz="3200" b="1" dirty="0" err="1">
                  <a:solidFill>
                    <a:srgbClr val="0070C0"/>
                  </a:solidFill>
                  <a:latin typeface="#9Slide03 Ample" panose="02000000000000000000" pitchFamily="2" charset="0"/>
                  <a:cs typeface="Times New Roman" pitchFamily="18" charset="0"/>
                </a:rPr>
                <a:t>Vận</a:t>
              </a:r>
              <a:r>
                <a:rPr lang="en-US" sz="3200" b="1" dirty="0">
                  <a:solidFill>
                    <a:srgbClr val="0070C0"/>
                  </a:solidFill>
                  <a:latin typeface="#9Slide03 Ample" panose="02000000000000000000" pitchFamily="2" charset="0"/>
                  <a:cs typeface="Times New Roman" pitchFamily="18" charset="0"/>
                </a:rPr>
                <a:t> </a:t>
              </a:r>
              <a:r>
                <a:rPr lang="en-US" sz="3200" b="1" dirty="0" err="1">
                  <a:solidFill>
                    <a:srgbClr val="0070C0"/>
                  </a:solidFill>
                  <a:latin typeface="#9Slide03 Ample" panose="02000000000000000000" pitchFamily="2" charset="0"/>
                  <a:cs typeface="Times New Roman" pitchFamily="18" charset="0"/>
                </a:rPr>
                <a:t>dụng</a:t>
              </a:r>
              <a:r>
                <a:rPr lang="en-US" sz="3200" b="1" dirty="0">
                  <a:solidFill>
                    <a:srgbClr val="0070C0"/>
                  </a:solidFill>
                  <a:latin typeface="#9Slide03 Ample" panose="02000000000000000000" pitchFamily="2" charset="0"/>
                  <a:cs typeface="Times New Roman" pitchFamily="18" charset="0"/>
                </a:rPr>
                <a:t> </a:t>
              </a:r>
              <a:r>
                <a:rPr lang="en-US" sz="3200" b="1" dirty="0" err="1">
                  <a:solidFill>
                    <a:srgbClr val="0070C0"/>
                  </a:solidFill>
                  <a:latin typeface="#9Slide03 Ample" panose="02000000000000000000" pitchFamily="2" charset="0"/>
                  <a:cs typeface="Times New Roman" pitchFamily="18" charset="0"/>
                </a:rPr>
                <a:t>linh</a:t>
              </a:r>
              <a:r>
                <a:rPr lang="en-US" sz="3200" b="1" dirty="0">
                  <a:solidFill>
                    <a:srgbClr val="0070C0"/>
                  </a:solidFill>
                  <a:latin typeface="#9Slide03 Ample" panose="02000000000000000000" pitchFamily="2" charset="0"/>
                  <a:cs typeface="Times New Roman" pitchFamily="18" charset="0"/>
                </a:rPr>
                <a:t> </a:t>
              </a:r>
              <a:r>
                <a:rPr lang="en-US" sz="3200" b="1" dirty="0" err="1">
                  <a:solidFill>
                    <a:srgbClr val="0070C0"/>
                  </a:solidFill>
                  <a:latin typeface="#9Slide03 Ample" panose="02000000000000000000" pitchFamily="2" charset="0"/>
                  <a:cs typeface="Times New Roman" pitchFamily="18" charset="0"/>
                </a:rPr>
                <a:t>hoạt</a:t>
              </a:r>
              <a:r>
                <a:rPr lang="en-US" sz="3200" b="1" dirty="0">
                  <a:solidFill>
                    <a:srgbClr val="0070C0"/>
                  </a:solidFill>
                  <a:latin typeface="#9Slide03 Ample" panose="02000000000000000000" pitchFamily="2" charset="0"/>
                  <a:cs typeface="Times New Roman" pitchFamily="18" charset="0"/>
                </a:rPr>
                <a:t> </a:t>
              </a:r>
              <a:r>
                <a:rPr lang="en-US" sz="3200" b="1" dirty="0" err="1">
                  <a:solidFill>
                    <a:srgbClr val="0070C0"/>
                  </a:solidFill>
                  <a:latin typeface="#9Slide03 Ample" panose="02000000000000000000" pitchFamily="2" charset="0"/>
                  <a:cs typeface="Times New Roman" pitchFamily="18" charset="0"/>
                </a:rPr>
                <a:t>trong</a:t>
              </a:r>
              <a:r>
                <a:rPr lang="en-US" sz="3200" b="1" dirty="0">
                  <a:solidFill>
                    <a:srgbClr val="0070C0"/>
                  </a:solidFill>
                  <a:latin typeface="#9Slide03 Ample" panose="02000000000000000000" pitchFamily="2" charset="0"/>
                  <a:cs typeface="Times New Roman" pitchFamily="18" charset="0"/>
                </a:rPr>
                <a:t> </a:t>
              </a:r>
              <a:r>
                <a:rPr lang="en-US" sz="3200" b="1" dirty="0" err="1">
                  <a:solidFill>
                    <a:srgbClr val="0070C0"/>
                  </a:solidFill>
                  <a:latin typeface="#9Slide03 Ample" panose="02000000000000000000" pitchFamily="2" charset="0"/>
                  <a:cs typeface="Times New Roman" pitchFamily="18" charset="0"/>
                </a:rPr>
                <a:t>giao</a:t>
              </a:r>
              <a:r>
                <a:rPr lang="en-US" sz="3200" b="1" dirty="0">
                  <a:solidFill>
                    <a:srgbClr val="0070C0"/>
                  </a:solidFill>
                  <a:latin typeface="#9Slide03 Ample" panose="02000000000000000000" pitchFamily="2" charset="0"/>
                  <a:cs typeface="Times New Roman" pitchFamily="18" charset="0"/>
                </a:rPr>
                <a:t> </a:t>
              </a:r>
              <a:r>
                <a:rPr lang="en-US" sz="3200" b="1" dirty="0" err="1">
                  <a:solidFill>
                    <a:srgbClr val="0070C0"/>
                  </a:solidFill>
                  <a:latin typeface="#9Slide03 Ample" panose="02000000000000000000" pitchFamily="2" charset="0"/>
                  <a:cs typeface="Times New Roman" pitchFamily="18" charset="0"/>
                </a:rPr>
                <a:t>tiếp</a:t>
              </a:r>
              <a:endParaRPr lang="en-US" sz="3200" b="1" dirty="0">
                <a:solidFill>
                  <a:srgbClr val="0070C0"/>
                </a:solidFill>
                <a:latin typeface="#9Slide03 Ample" panose="02000000000000000000" pitchFamily="2" charset="0"/>
                <a:cs typeface="Times New Roman" pitchFamily="18" charset="0"/>
              </a:endParaRPr>
            </a:p>
          </p:txBody>
        </p:sp>
      </p:grpSp>
    </p:spTree>
    <p:extLst>
      <p:ext uri="{BB962C8B-B14F-4D97-AF65-F5344CB8AC3E}">
        <p14:creationId xmlns:p14="http://schemas.microsoft.com/office/powerpoint/2010/main" val="64230898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65626E-11B5-8A5F-5CE3-0B1D9EB74123}"/>
              </a:ext>
            </a:extLst>
          </p:cNvPr>
          <p:cNvPicPr>
            <a:picLocks noChangeAspect="1"/>
          </p:cNvPicPr>
          <p:nvPr/>
        </p:nvPicPr>
        <p:blipFill>
          <a:blip r:embed="rId3"/>
          <a:stretch>
            <a:fillRect/>
          </a:stretch>
        </p:blipFill>
        <p:spPr>
          <a:xfrm>
            <a:off x="0" y="0"/>
            <a:ext cx="12192000" cy="6858000"/>
          </a:xfrm>
          <a:prstGeom prst="rect">
            <a:avLst/>
          </a:prstGeom>
        </p:spPr>
      </p:pic>
      <p:pic>
        <p:nvPicPr>
          <p:cNvPr id="15362" name="Picture 2" descr="Káº¿t quáº£ hÃ¬nh áº£nh cho áº£nh bÃ¡c há»"/>
          <p:cNvPicPr>
            <a:picLocks noChangeAspect="1" noChangeArrowheads="1"/>
          </p:cNvPicPr>
          <p:nvPr/>
        </p:nvPicPr>
        <p:blipFill>
          <a:blip r:embed="rId4"/>
          <a:srcRect/>
          <a:stretch>
            <a:fillRect/>
          </a:stretch>
        </p:blipFill>
        <p:spPr bwMode="auto">
          <a:xfrm>
            <a:off x="407580" y="361506"/>
            <a:ext cx="6690487" cy="6145619"/>
          </a:xfrm>
          <a:prstGeom prst="rect">
            <a:avLst/>
          </a:prstGeom>
          <a:ln>
            <a:noFill/>
          </a:ln>
          <a:effectLst>
            <a:softEdge rad="112500"/>
          </a:effectLst>
        </p:spPr>
      </p:pic>
      <p:sp>
        <p:nvSpPr>
          <p:cNvPr id="3" name="TextBox 2"/>
          <p:cNvSpPr txBox="1"/>
          <p:nvPr/>
        </p:nvSpPr>
        <p:spPr>
          <a:xfrm>
            <a:off x="7366594" y="903767"/>
            <a:ext cx="4492257" cy="5262979"/>
          </a:xfrm>
          <a:prstGeom prst="rect">
            <a:avLst/>
          </a:prstGeom>
          <a:noFill/>
        </p:spPr>
        <p:txBody>
          <a:bodyPr wrap="square" rtlCol="0">
            <a:spAutoFit/>
          </a:bodyPr>
          <a:lstStyle/>
          <a:p>
            <a:pPr algn="just"/>
            <a:r>
              <a:rPr lang="en-US" sz="4800" dirty="0">
                <a:solidFill>
                  <a:srgbClr val="FF0000"/>
                </a:solidFill>
                <a:latin typeface="#9Slide05 SVNCookie" panose="020B0606040200020203" pitchFamily="34" charset="0"/>
                <a:cs typeface="Times New Roman" pitchFamily="18" charset="0"/>
              </a:rPr>
              <a:t>“</a:t>
            </a:r>
            <a:r>
              <a:rPr lang="en-US" sz="4800" dirty="0" err="1">
                <a:solidFill>
                  <a:srgbClr val="FF0000"/>
                </a:solidFill>
                <a:latin typeface="#9Slide05 SVNCookie" panose="020B0606040200020203" pitchFamily="34" charset="0"/>
                <a:cs typeface="Times New Roman" pitchFamily="18" charset="0"/>
              </a:rPr>
              <a:t>Phải</a:t>
            </a:r>
            <a:r>
              <a:rPr lang="en-US" sz="4800" dirty="0">
                <a:solidFill>
                  <a:srgbClr val="FF0000"/>
                </a:solidFill>
                <a:latin typeface="#9Slide05 SVNCookie" panose="020B0606040200020203" pitchFamily="34" charset="0"/>
                <a:cs typeface="Times New Roman" pitchFamily="18" charset="0"/>
              </a:rPr>
              <a:t> </a:t>
            </a:r>
            <a:r>
              <a:rPr lang="en-US" sz="4800" dirty="0" err="1">
                <a:solidFill>
                  <a:srgbClr val="FF0000"/>
                </a:solidFill>
                <a:latin typeface="#9Slide05 SVNCookie" panose="020B0606040200020203" pitchFamily="34" charset="0"/>
                <a:cs typeface="Times New Roman" pitchFamily="18" charset="0"/>
              </a:rPr>
              <a:t>học</a:t>
            </a:r>
            <a:r>
              <a:rPr lang="en-US" sz="4800" dirty="0">
                <a:solidFill>
                  <a:srgbClr val="FF0000"/>
                </a:solidFill>
                <a:latin typeface="#9Slide05 SVNCookie" panose="020B0606040200020203" pitchFamily="34" charset="0"/>
                <a:cs typeface="Times New Roman" pitchFamily="18" charset="0"/>
              </a:rPr>
              <a:t> </a:t>
            </a:r>
            <a:r>
              <a:rPr lang="en-US" sz="4800" dirty="0" err="1">
                <a:solidFill>
                  <a:srgbClr val="FF0000"/>
                </a:solidFill>
                <a:latin typeface="#9Slide05 SVNCookie" panose="020B0606040200020203" pitchFamily="34" charset="0"/>
                <a:cs typeface="Times New Roman" pitchFamily="18" charset="0"/>
              </a:rPr>
              <a:t>cách</a:t>
            </a:r>
            <a:r>
              <a:rPr lang="en-US" sz="4800" dirty="0">
                <a:solidFill>
                  <a:srgbClr val="FF0000"/>
                </a:solidFill>
                <a:latin typeface="#9Slide05 SVNCookie" panose="020B0606040200020203" pitchFamily="34" charset="0"/>
                <a:cs typeface="Times New Roman" pitchFamily="18" charset="0"/>
              </a:rPr>
              <a:t> </a:t>
            </a:r>
            <a:r>
              <a:rPr lang="en-US" sz="4800" dirty="0" err="1">
                <a:solidFill>
                  <a:srgbClr val="FF0000"/>
                </a:solidFill>
                <a:latin typeface="#9Slide05 SVNCookie" panose="020B0606040200020203" pitchFamily="34" charset="0"/>
                <a:cs typeface="Times New Roman" pitchFamily="18" charset="0"/>
              </a:rPr>
              <a:t>nói</a:t>
            </a:r>
            <a:r>
              <a:rPr lang="en-US" sz="4800" dirty="0">
                <a:solidFill>
                  <a:srgbClr val="FF0000"/>
                </a:solidFill>
                <a:latin typeface="#9Slide05 SVNCookie" panose="020B0606040200020203" pitchFamily="34" charset="0"/>
                <a:cs typeface="Times New Roman" pitchFamily="18" charset="0"/>
              </a:rPr>
              <a:t>, </a:t>
            </a:r>
            <a:r>
              <a:rPr lang="en-US" sz="4800" dirty="0" err="1">
                <a:solidFill>
                  <a:srgbClr val="FF0000"/>
                </a:solidFill>
                <a:latin typeface="#9Slide05 SVNCookie" panose="020B0606040200020203" pitchFamily="34" charset="0"/>
                <a:cs typeface="Times New Roman" pitchFamily="18" charset="0"/>
              </a:rPr>
              <a:t>tiếng</a:t>
            </a:r>
            <a:r>
              <a:rPr lang="en-US" sz="4800" dirty="0">
                <a:solidFill>
                  <a:srgbClr val="FF0000"/>
                </a:solidFill>
                <a:latin typeface="#9Slide05 SVNCookie" panose="020B0606040200020203" pitchFamily="34" charset="0"/>
                <a:cs typeface="Times New Roman" pitchFamily="18" charset="0"/>
              </a:rPr>
              <a:t> </a:t>
            </a:r>
            <a:r>
              <a:rPr lang="en-US" sz="4800" dirty="0" err="1">
                <a:solidFill>
                  <a:srgbClr val="FF0000"/>
                </a:solidFill>
                <a:latin typeface="#9Slide05 SVNCookie" panose="020B0606040200020203" pitchFamily="34" charset="0"/>
                <a:cs typeface="Times New Roman" pitchFamily="18" charset="0"/>
              </a:rPr>
              <a:t>nói</a:t>
            </a:r>
            <a:r>
              <a:rPr lang="en-US" sz="4800" dirty="0">
                <a:solidFill>
                  <a:srgbClr val="FF0000"/>
                </a:solidFill>
                <a:latin typeface="#9Slide05 SVNCookie" panose="020B0606040200020203" pitchFamily="34" charset="0"/>
                <a:cs typeface="Times New Roman" pitchFamily="18" charset="0"/>
              </a:rPr>
              <a:t> </a:t>
            </a:r>
            <a:r>
              <a:rPr lang="en-US" sz="4800" dirty="0" err="1">
                <a:solidFill>
                  <a:srgbClr val="FF0000"/>
                </a:solidFill>
                <a:latin typeface="#9Slide05 SVNCookie" panose="020B0606040200020203" pitchFamily="34" charset="0"/>
                <a:cs typeface="Times New Roman" pitchFamily="18" charset="0"/>
              </a:rPr>
              <a:t>của</a:t>
            </a:r>
            <a:r>
              <a:rPr lang="en-US" sz="4800" dirty="0">
                <a:solidFill>
                  <a:srgbClr val="FF0000"/>
                </a:solidFill>
                <a:latin typeface="#9Slide05 SVNCookie" panose="020B0606040200020203" pitchFamily="34" charset="0"/>
                <a:cs typeface="Times New Roman" pitchFamily="18" charset="0"/>
              </a:rPr>
              <a:t> </a:t>
            </a:r>
            <a:r>
              <a:rPr lang="en-US" sz="4800" dirty="0" err="1">
                <a:solidFill>
                  <a:srgbClr val="FF0000"/>
                </a:solidFill>
                <a:latin typeface="#9Slide05 SVNCookie" panose="020B0606040200020203" pitchFamily="34" charset="0"/>
                <a:cs typeface="Times New Roman" pitchFamily="18" charset="0"/>
              </a:rPr>
              <a:t>quần</a:t>
            </a:r>
            <a:r>
              <a:rPr lang="en-US" sz="4800" dirty="0">
                <a:solidFill>
                  <a:srgbClr val="FF0000"/>
                </a:solidFill>
                <a:latin typeface="#9Slide05 SVNCookie" panose="020B0606040200020203" pitchFamily="34" charset="0"/>
                <a:cs typeface="Times New Roman" pitchFamily="18" charset="0"/>
              </a:rPr>
              <a:t> </a:t>
            </a:r>
            <a:r>
              <a:rPr lang="en-US" sz="4800" dirty="0" err="1">
                <a:solidFill>
                  <a:srgbClr val="FF0000"/>
                </a:solidFill>
                <a:latin typeface="#9Slide05 SVNCookie" panose="020B0606040200020203" pitchFamily="34" charset="0"/>
                <a:cs typeface="Times New Roman" pitchFamily="18" charset="0"/>
              </a:rPr>
              <a:t>chúng</a:t>
            </a:r>
            <a:r>
              <a:rPr lang="en-US" sz="4800" dirty="0">
                <a:solidFill>
                  <a:srgbClr val="FF0000"/>
                </a:solidFill>
                <a:latin typeface="#9Slide05 SVNCookie" panose="020B0606040200020203" pitchFamily="34" charset="0"/>
                <a:cs typeface="Times New Roman" pitchFamily="18" charset="0"/>
              </a:rPr>
              <a:t>, </a:t>
            </a:r>
            <a:r>
              <a:rPr lang="en-US" sz="4800" dirty="0" err="1">
                <a:solidFill>
                  <a:srgbClr val="FF0000"/>
                </a:solidFill>
                <a:latin typeface="#9Slide05 SVNCookie" panose="020B0606040200020203" pitchFamily="34" charset="0"/>
                <a:cs typeface="Times New Roman" pitchFamily="18" charset="0"/>
              </a:rPr>
              <a:t>vận</a:t>
            </a:r>
            <a:r>
              <a:rPr lang="en-US" sz="4800" dirty="0">
                <a:solidFill>
                  <a:srgbClr val="FF0000"/>
                </a:solidFill>
                <a:latin typeface="#9Slide05 SVNCookie" panose="020B0606040200020203" pitchFamily="34" charset="0"/>
                <a:cs typeface="Times New Roman" pitchFamily="18" charset="0"/>
              </a:rPr>
              <a:t> </a:t>
            </a:r>
            <a:r>
              <a:rPr lang="en-US" sz="4800" dirty="0" err="1">
                <a:solidFill>
                  <a:srgbClr val="FF0000"/>
                </a:solidFill>
                <a:latin typeface="#9Slide05 SVNCookie" panose="020B0606040200020203" pitchFamily="34" charset="0"/>
                <a:cs typeface="Times New Roman" pitchFamily="18" charset="0"/>
              </a:rPr>
              <a:t>dụng</a:t>
            </a:r>
            <a:r>
              <a:rPr lang="en-US" sz="4800" dirty="0">
                <a:solidFill>
                  <a:srgbClr val="FF0000"/>
                </a:solidFill>
                <a:latin typeface="#9Slide05 SVNCookie" panose="020B0606040200020203" pitchFamily="34" charset="0"/>
                <a:cs typeface="Times New Roman" pitchFamily="18" charset="0"/>
              </a:rPr>
              <a:t> </a:t>
            </a:r>
            <a:r>
              <a:rPr lang="en-US" sz="4800" dirty="0" err="1">
                <a:solidFill>
                  <a:srgbClr val="FF0000"/>
                </a:solidFill>
                <a:latin typeface="#9Slide05 SVNCookie" panose="020B0606040200020203" pitchFamily="34" charset="0"/>
                <a:cs typeface="Times New Roman" pitchFamily="18" charset="0"/>
              </a:rPr>
              <a:t>sáng</a:t>
            </a:r>
            <a:r>
              <a:rPr lang="en-US" sz="4800" dirty="0">
                <a:solidFill>
                  <a:srgbClr val="FF0000"/>
                </a:solidFill>
                <a:latin typeface="#9Slide05 SVNCookie" panose="020B0606040200020203" pitchFamily="34" charset="0"/>
                <a:cs typeface="Times New Roman" pitchFamily="18" charset="0"/>
              </a:rPr>
              <a:t> </a:t>
            </a:r>
            <a:r>
              <a:rPr lang="en-US" sz="4800" dirty="0" err="1">
                <a:solidFill>
                  <a:srgbClr val="FF0000"/>
                </a:solidFill>
                <a:latin typeface="#9Slide05 SVNCookie" panose="020B0606040200020203" pitchFamily="34" charset="0"/>
                <a:cs typeface="Times New Roman" pitchFamily="18" charset="0"/>
              </a:rPr>
              <a:t>tạo</a:t>
            </a:r>
            <a:r>
              <a:rPr lang="en-US" sz="4800" dirty="0">
                <a:solidFill>
                  <a:srgbClr val="FF0000"/>
                </a:solidFill>
                <a:latin typeface="#9Slide05 SVNCookie" panose="020B0606040200020203" pitchFamily="34" charset="0"/>
                <a:cs typeface="Times New Roman" pitchFamily="18" charset="0"/>
              </a:rPr>
              <a:t> ca </a:t>
            </a:r>
            <a:r>
              <a:rPr lang="en-US" sz="4800" dirty="0" err="1">
                <a:solidFill>
                  <a:srgbClr val="FF0000"/>
                </a:solidFill>
                <a:latin typeface="#9Slide05 SVNCookie" panose="020B0606040200020203" pitchFamily="34" charset="0"/>
                <a:cs typeface="Times New Roman" pitchFamily="18" charset="0"/>
              </a:rPr>
              <a:t>dao</a:t>
            </a:r>
            <a:r>
              <a:rPr lang="en-US" sz="4800" dirty="0">
                <a:solidFill>
                  <a:srgbClr val="FF0000"/>
                </a:solidFill>
                <a:latin typeface="#9Slide05 SVNCookie" panose="020B0606040200020203" pitchFamily="34" charset="0"/>
                <a:cs typeface="Times New Roman" pitchFamily="18" charset="0"/>
              </a:rPr>
              <a:t> </a:t>
            </a:r>
            <a:r>
              <a:rPr lang="en-US" sz="4800" dirty="0" err="1">
                <a:solidFill>
                  <a:srgbClr val="FF0000"/>
                </a:solidFill>
                <a:latin typeface="#9Slide05 SVNCookie" panose="020B0606040200020203" pitchFamily="34" charset="0"/>
                <a:cs typeface="Times New Roman" pitchFamily="18" charset="0"/>
              </a:rPr>
              <a:t>tục</a:t>
            </a:r>
            <a:r>
              <a:rPr lang="en-US" sz="4800" dirty="0">
                <a:solidFill>
                  <a:srgbClr val="FF0000"/>
                </a:solidFill>
                <a:latin typeface="#9Slide05 SVNCookie" panose="020B0606040200020203" pitchFamily="34" charset="0"/>
                <a:cs typeface="Times New Roman" pitchFamily="18" charset="0"/>
              </a:rPr>
              <a:t> </a:t>
            </a:r>
            <a:r>
              <a:rPr lang="en-US" sz="4800" dirty="0" err="1">
                <a:solidFill>
                  <a:srgbClr val="FF0000"/>
                </a:solidFill>
                <a:latin typeface="#9Slide05 SVNCookie" panose="020B0606040200020203" pitchFamily="34" charset="0"/>
                <a:cs typeface="Times New Roman" pitchFamily="18" charset="0"/>
              </a:rPr>
              <a:t>ngữ</a:t>
            </a:r>
            <a:r>
              <a:rPr lang="en-US" sz="4800" dirty="0">
                <a:solidFill>
                  <a:srgbClr val="FF0000"/>
                </a:solidFill>
                <a:latin typeface="#9Slide05 SVNCookie" panose="020B0606040200020203" pitchFamily="34" charset="0"/>
                <a:cs typeface="Times New Roman" pitchFamily="18" charset="0"/>
              </a:rPr>
              <a:t>, </a:t>
            </a:r>
            <a:r>
              <a:rPr lang="en-US" sz="4800" dirty="0" err="1">
                <a:solidFill>
                  <a:srgbClr val="FF0000"/>
                </a:solidFill>
                <a:latin typeface="#9Slide05 SVNCookie" panose="020B0606040200020203" pitchFamily="34" charset="0"/>
                <a:cs typeface="Times New Roman" pitchFamily="18" charset="0"/>
              </a:rPr>
              <a:t>thành</a:t>
            </a:r>
            <a:r>
              <a:rPr lang="en-US" sz="4800" dirty="0">
                <a:solidFill>
                  <a:srgbClr val="FF0000"/>
                </a:solidFill>
                <a:latin typeface="#9Slide05 SVNCookie" panose="020B0606040200020203" pitchFamily="34" charset="0"/>
                <a:cs typeface="Times New Roman" pitchFamily="18" charset="0"/>
              </a:rPr>
              <a:t> </a:t>
            </a:r>
            <a:r>
              <a:rPr lang="en-US" sz="4800" dirty="0" err="1">
                <a:solidFill>
                  <a:srgbClr val="FF0000"/>
                </a:solidFill>
                <a:latin typeface="#9Slide05 SVNCookie" panose="020B0606040200020203" pitchFamily="34" charset="0"/>
                <a:cs typeface="Times New Roman" pitchFamily="18" charset="0"/>
              </a:rPr>
              <a:t>ngữ</a:t>
            </a:r>
            <a:r>
              <a:rPr lang="en-US" sz="4800" dirty="0">
                <a:solidFill>
                  <a:srgbClr val="FF0000"/>
                </a:solidFill>
                <a:latin typeface="#9Slide05 SVNCookie" panose="020B0606040200020203" pitchFamily="34" charset="0"/>
                <a:cs typeface="Times New Roman" pitchFamily="18" charset="0"/>
              </a:rPr>
              <a:t> </a:t>
            </a:r>
            <a:r>
              <a:rPr lang="en-US" sz="4800" dirty="0" err="1">
                <a:solidFill>
                  <a:srgbClr val="FF0000"/>
                </a:solidFill>
                <a:latin typeface="#9Slide05 SVNCookie" panose="020B0606040200020203" pitchFamily="34" charset="0"/>
                <a:cs typeface="Times New Roman" pitchFamily="18" charset="0"/>
              </a:rPr>
              <a:t>để</a:t>
            </a:r>
            <a:r>
              <a:rPr lang="en-US" sz="4800" dirty="0">
                <a:solidFill>
                  <a:srgbClr val="FF0000"/>
                </a:solidFill>
                <a:latin typeface="#9Slide05 SVNCookie" panose="020B0606040200020203" pitchFamily="34" charset="0"/>
                <a:cs typeface="Times New Roman" pitchFamily="18" charset="0"/>
              </a:rPr>
              <a:t> </a:t>
            </a:r>
            <a:r>
              <a:rPr lang="en-US" sz="4800" dirty="0" err="1">
                <a:solidFill>
                  <a:srgbClr val="FF0000"/>
                </a:solidFill>
                <a:latin typeface="#9Slide05 SVNCookie" panose="020B0606040200020203" pitchFamily="34" charset="0"/>
                <a:cs typeface="Times New Roman" pitchFamily="18" charset="0"/>
              </a:rPr>
              <a:t>lời</a:t>
            </a:r>
            <a:r>
              <a:rPr lang="en-US" sz="4800" dirty="0">
                <a:solidFill>
                  <a:srgbClr val="FF0000"/>
                </a:solidFill>
                <a:latin typeface="#9Slide05 SVNCookie" panose="020B0606040200020203" pitchFamily="34" charset="0"/>
                <a:cs typeface="Times New Roman" pitchFamily="18" charset="0"/>
              </a:rPr>
              <a:t> </a:t>
            </a:r>
            <a:r>
              <a:rPr lang="en-US" sz="4800" dirty="0" err="1">
                <a:solidFill>
                  <a:srgbClr val="FF0000"/>
                </a:solidFill>
                <a:latin typeface="#9Slide05 SVNCookie" panose="020B0606040200020203" pitchFamily="34" charset="0"/>
                <a:cs typeface="Times New Roman" pitchFamily="18" charset="0"/>
              </a:rPr>
              <a:t>nói</a:t>
            </a:r>
            <a:r>
              <a:rPr lang="en-US" sz="4800" dirty="0">
                <a:solidFill>
                  <a:srgbClr val="FF0000"/>
                </a:solidFill>
                <a:latin typeface="#9Slide05 SVNCookie" panose="020B0606040200020203" pitchFamily="34" charset="0"/>
                <a:cs typeface="Times New Roman" pitchFamily="18" charset="0"/>
              </a:rPr>
              <a:t> </a:t>
            </a:r>
            <a:r>
              <a:rPr lang="en-US" sz="4800" dirty="0" err="1">
                <a:solidFill>
                  <a:srgbClr val="FF0000"/>
                </a:solidFill>
                <a:latin typeface="#9Slide05 SVNCookie" panose="020B0606040200020203" pitchFamily="34" charset="0"/>
                <a:cs typeface="Times New Roman" pitchFamily="18" charset="0"/>
              </a:rPr>
              <a:t>thêm</a:t>
            </a:r>
            <a:r>
              <a:rPr lang="en-US" sz="4800" dirty="0">
                <a:solidFill>
                  <a:srgbClr val="FF0000"/>
                </a:solidFill>
                <a:latin typeface="#9Slide05 SVNCookie" panose="020B0606040200020203" pitchFamily="34" charset="0"/>
                <a:cs typeface="Times New Roman" pitchFamily="18" charset="0"/>
              </a:rPr>
              <a:t> </a:t>
            </a:r>
            <a:r>
              <a:rPr lang="en-US" sz="4800" dirty="0" err="1">
                <a:solidFill>
                  <a:srgbClr val="FF0000"/>
                </a:solidFill>
                <a:latin typeface="#9Slide05 SVNCookie" panose="020B0606040200020203" pitchFamily="34" charset="0"/>
                <a:cs typeface="Times New Roman" pitchFamily="18" charset="0"/>
              </a:rPr>
              <a:t>sinh</a:t>
            </a:r>
            <a:r>
              <a:rPr lang="en-US" sz="4800" dirty="0">
                <a:solidFill>
                  <a:srgbClr val="FF0000"/>
                </a:solidFill>
                <a:latin typeface="#9Slide05 SVNCookie" panose="020B0606040200020203" pitchFamily="34" charset="0"/>
                <a:cs typeface="Times New Roman" pitchFamily="18" charset="0"/>
              </a:rPr>
              <a:t> </a:t>
            </a:r>
            <a:r>
              <a:rPr lang="en-US" sz="4800" dirty="0" err="1">
                <a:solidFill>
                  <a:srgbClr val="FF0000"/>
                </a:solidFill>
                <a:latin typeface="#9Slide05 SVNCookie" panose="020B0606040200020203" pitchFamily="34" charset="0"/>
                <a:cs typeface="Times New Roman" pitchFamily="18" charset="0"/>
              </a:rPr>
              <a:t>động</a:t>
            </a:r>
            <a:r>
              <a:rPr lang="en-US" sz="4800" dirty="0">
                <a:solidFill>
                  <a:srgbClr val="FF0000"/>
                </a:solidFill>
                <a:latin typeface="#9Slide05 SVNCookie" panose="020B0606040200020203" pitchFamily="34" charset="0"/>
                <a:cs typeface="Times New Roman" pitchFamily="18" charset="0"/>
              </a:rPr>
              <a:t>”</a:t>
            </a:r>
          </a:p>
          <a:p>
            <a:pPr algn="r"/>
            <a:r>
              <a:rPr lang="en-US" sz="4800" dirty="0">
                <a:solidFill>
                  <a:srgbClr val="FF0000"/>
                </a:solidFill>
                <a:latin typeface="#9Slide05 SVNCookie" panose="020B0606040200020203" pitchFamily="34" charset="0"/>
                <a:cs typeface="Times New Roman" pitchFamily="18" charset="0"/>
              </a:rPr>
              <a:t> </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Hồ</a:t>
            </a:r>
            <a:r>
              <a:rPr lang="en-US" sz="4800" dirty="0">
                <a:solidFill>
                  <a:srgbClr val="0070C0"/>
                </a:solidFill>
                <a:latin typeface="#9Slide05 SVNCookie" panose="020B0606040200020203" pitchFamily="34" charset="0"/>
                <a:cs typeface="Times New Roman" pitchFamily="18" charset="0"/>
              </a:rPr>
              <a:t> Chí Minh -</a:t>
            </a:r>
          </a:p>
        </p:txBody>
      </p:sp>
    </p:spTree>
    <p:extLst>
      <p:ext uri="{BB962C8B-B14F-4D97-AF65-F5344CB8AC3E}">
        <p14:creationId xmlns:p14="http://schemas.microsoft.com/office/powerpoint/2010/main" val="45856725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3F95090-6092-8983-613A-0CFE2F4A956E}"/>
              </a:ext>
            </a:extLst>
          </p:cNvPr>
          <p:cNvPicPr>
            <a:picLocks noChangeAspect="1"/>
          </p:cNvPicPr>
          <p:nvPr/>
        </p:nvPicPr>
        <p:blipFill>
          <a:blip r:embed="rId3"/>
          <a:stretch>
            <a:fillRect/>
          </a:stretch>
        </p:blipFill>
        <p:spPr>
          <a:xfrm>
            <a:off x="0" y="0"/>
            <a:ext cx="12192000" cy="6858000"/>
          </a:xfrm>
          <a:prstGeom prst="rect">
            <a:avLst/>
          </a:prstGeom>
        </p:spPr>
      </p:pic>
      <p:grpSp>
        <p:nvGrpSpPr>
          <p:cNvPr id="2" name="Group 3">
            <a:extLst>
              <a:ext uri="{FF2B5EF4-FFF2-40B4-BE49-F238E27FC236}">
                <a16:creationId xmlns:a16="http://schemas.microsoft.com/office/drawing/2014/main" id="{FF117C8A-138F-4127-977C-1B0434B16C91}"/>
              </a:ext>
            </a:extLst>
          </p:cNvPr>
          <p:cNvGrpSpPr/>
          <p:nvPr/>
        </p:nvGrpSpPr>
        <p:grpSpPr>
          <a:xfrm>
            <a:off x="3601532" y="1725954"/>
            <a:ext cx="2093555" cy="1652489"/>
            <a:chOff x="4078513" y="2305388"/>
            <a:chExt cx="1683939" cy="1328992"/>
          </a:xfrm>
        </p:grpSpPr>
        <p:sp>
          <p:nvSpPr>
            <p:cNvPr id="3" name="Freeform: Shape 24">
              <a:extLst>
                <a:ext uri="{FF2B5EF4-FFF2-40B4-BE49-F238E27FC236}">
                  <a16:creationId xmlns:a16="http://schemas.microsoft.com/office/drawing/2014/main" id="{9D977A1F-3080-44DE-A0F8-FE071C47762D}"/>
                </a:ext>
              </a:extLst>
            </p:cNvPr>
            <p:cNvSpPr>
              <a:spLocks/>
            </p:cNvSpPr>
            <p:nvPr/>
          </p:nvSpPr>
          <p:spPr bwMode="auto">
            <a:xfrm>
              <a:off x="4171565" y="2305388"/>
              <a:ext cx="1590887" cy="1196167"/>
            </a:xfrm>
            <a:custGeom>
              <a:avLst/>
              <a:gdLst>
                <a:gd name="T0" fmla="*/ 1375 w 1609"/>
                <a:gd name="T1" fmla="*/ 716 h 1210"/>
                <a:gd name="T2" fmla="*/ 1491 w 1609"/>
                <a:gd name="T3" fmla="*/ 578 h 1210"/>
                <a:gd name="T4" fmla="*/ 1609 w 1609"/>
                <a:gd name="T5" fmla="*/ 1210 h 1210"/>
                <a:gd name="T6" fmla="*/ 957 w 1609"/>
                <a:gd name="T7" fmla="*/ 1210 h 1210"/>
                <a:gd name="T8" fmla="*/ 1069 w 1609"/>
                <a:gd name="T9" fmla="*/ 1080 h 1210"/>
                <a:gd name="T10" fmla="*/ 0 w 1609"/>
                <a:gd name="T11" fmla="*/ 350 h 1210"/>
                <a:gd name="T12" fmla="*/ 235 w 1609"/>
                <a:gd name="T13" fmla="*/ 132 h 1210"/>
                <a:gd name="T14" fmla="*/ 1375 w 1609"/>
                <a:gd name="T15" fmla="*/ 716 h 1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9" h="1210">
                  <a:moveTo>
                    <a:pt x="1375" y="716"/>
                  </a:moveTo>
                  <a:cubicBezTo>
                    <a:pt x="1491" y="578"/>
                    <a:pt x="1491" y="578"/>
                    <a:pt x="1491" y="578"/>
                  </a:cubicBezTo>
                  <a:cubicBezTo>
                    <a:pt x="1609" y="1210"/>
                    <a:pt x="1609" y="1210"/>
                    <a:pt x="1609" y="1210"/>
                  </a:cubicBezTo>
                  <a:cubicBezTo>
                    <a:pt x="957" y="1210"/>
                    <a:pt x="957" y="1210"/>
                    <a:pt x="957" y="1210"/>
                  </a:cubicBezTo>
                  <a:cubicBezTo>
                    <a:pt x="1069" y="1080"/>
                    <a:pt x="1069" y="1080"/>
                    <a:pt x="1069" y="1080"/>
                  </a:cubicBezTo>
                  <a:cubicBezTo>
                    <a:pt x="1069" y="1080"/>
                    <a:pt x="149" y="190"/>
                    <a:pt x="0" y="350"/>
                  </a:cubicBezTo>
                  <a:cubicBezTo>
                    <a:pt x="0" y="350"/>
                    <a:pt x="49" y="204"/>
                    <a:pt x="235" y="132"/>
                  </a:cubicBezTo>
                  <a:cubicBezTo>
                    <a:pt x="235" y="132"/>
                    <a:pt x="477" y="0"/>
                    <a:pt x="1375" y="716"/>
                  </a:cubicBezTo>
                  <a:close/>
                </a:path>
              </a:pathLst>
            </a:custGeom>
            <a:solidFill>
              <a:schemeClr val="accent1"/>
            </a:solidFill>
            <a:ln>
              <a:noFill/>
            </a:ln>
          </p:spPr>
          <p:txBody>
            <a:bodyPr anchor="ctr"/>
            <a:lstStyle/>
            <a:p>
              <a:pPr algn="ctr"/>
              <a:endParaRPr sz="2399">
                <a:solidFill>
                  <a:schemeClr val="bg1">
                    <a:lumMod val="50000"/>
                  </a:schemeClr>
                </a:solidFill>
                <a:latin typeface="微软雅黑" pitchFamily="34" charset="-122"/>
                <a:ea typeface="微软雅黑" panose="020B0503020204020204" pitchFamily="34" charset="-122"/>
                <a:cs typeface="+mn-ea"/>
                <a:sym typeface="+mn-lt"/>
              </a:endParaRPr>
            </a:p>
          </p:txBody>
        </p:sp>
        <p:sp>
          <p:nvSpPr>
            <p:cNvPr id="4" name="Straight Connector 25">
              <a:extLst>
                <a:ext uri="{FF2B5EF4-FFF2-40B4-BE49-F238E27FC236}">
                  <a16:creationId xmlns:a16="http://schemas.microsoft.com/office/drawing/2014/main" id="{D5AD78CE-C272-4F03-BC11-D364D7DE9471}"/>
                </a:ext>
              </a:extLst>
            </p:cNvPr>
            <p:cNvSpPr>
              <a:spLocks/>
            </p:cNvSpPr>
            <p:nvPr/>
          </p:nvSpPr>
          <p:spPr bwMode="auto">
            <a:xfrm>
              <a:off x="5700918" y="290272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2399">
                <a:solidFill>
                  <a:schemeClr val="bg1">
                    <a:lumMod val="50000"/>
                  </a:schemeClr>
                </a:solidFill>
                <a:latin typeface="微软雅黑" pitchFamily="34" charset="-122"/>
                <a:ea typeface="微软雅黑" panose="020B0503020204020204" pitchFamily="34" charset="-122"/>
                <a:cs typeface="+mn-ea"/>
                <a:sym typeface="+mn-lt"/>
              </a:endParaRPr>
            </a:p>
          </p:txBody>
        </p:sp>
        <p:sp>
          <p:nvSpPr>
            <p:cNvPr id="5" name="Straight Connector 26">
              <a:extLst>
                <a:ext uri="{FF2B5EF4-FFF2-40B4-BE49-F238E27FC236}">
                  <a16:creationId xmlns:a16="http://schemas.microsoft.com/office/drawing/2014/main" id="{F1B6B8C6-C374-4DD6-9581-C277E00F5686}"/>
                </a:ext>
              </a:extLst>
            </p:cNvPr>
            <p:cNvSpPr>
              <a:spLocks/>
            </p:cNvSpPr>
            <p:nvPr/>
          </p:nvSpPr>
          <p:spPr bwMode="auto">
            <a:xfrm>
              <a:off x="5700918" y="290272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2399">
                <a:solidFill>
                  <a:schemeClr val="bg1">
                    <a:lumMod val="50000"/>
                  </a:schemeClr>
                </a:solidFill>
                <a:latin typeface="微软雅黑" pitchFamily="34" charset="-122"/>
                <a:ea typeface="微软雅黑" panose="020B0503020204020204" pitchFamily="34" charset="-122"/>
                <a:cs typeface="+mn-ea"/>
                <a:sym typeface="+mn-lt"/>
              </a:endParaRPr>
            </a:p>
          </p:txBody>
        </p:sp>
        <p:sp>
          <p:nvSpPr>
            <p:cNvPr id="6" name="Freeform: Shape 27">
              <a:extLst>
                <a:ext uri="{FF2B5EF4-FFF2-40B4-BE49-F238E27FC236}">
                  <a16:creationId xmlns:a16="http://schemas.microsoft.com/office/drawing/2014/main" id="{83C40932-C0AD-4E94-B4EE-B07544798F04}"/>
                </a:ext>
              </a:extLst>
            </p:cNvPr>
            <p:cNvSpPr>
              <a:spLocks/>
            </p:cNvSpPr>
            <p:nvPr/>
          </p:nvSpPr>
          <p:spPr bwMode="auto">
            <a:xfrm>
              <a:off x="4078513" y="2498996"/>
              <a:ext cx="1149641" cy="905755"/>
            </a:xfrm>
            <a:custGeom>
              <a:avLst/>
              <a:gdLst>
                <a:gd name="T0" fmla="*/ 155 w 1163"/>
                <a:gd name="T1" fmla="*/ 167 h 916"/>
                <a:gd name="T2" fmla="*/ 155 w 1163"/>
                <a:gd name="T3" fmla="*/ 167 h 916"/>
                <a:gd name="T4" fmla="*/ 1135 w 1163"/>
                <a:gd name="T5" fmla="*/ 916 h 916"/>
                <a:gd name="T6" fmla="*/ 1163 w 1163"/>
                <a:gd name="T7" fmla="*/ 884 h 916"/>
                <a:gd name="T8" fmla="*/ 94 w 1163"/>
                <a:gd name="T9" fmla="*/ 154 h 916"/>
                <a:gd name="T10" fmla="*/ 95 w 1163"/>
                <a:gd name="T11" fmla="*/ 154 h 916"/>
                <a:gd name="T12" fmla="*/ 94 w 1163"/>
                <a:gd name="T13" fmla="*/ 154 h 916"/>
                <a:gd name="T14" fmla="*/ 196 w 1163"/>
                <a:gd name="T15" fmla="*/ 460 h 916"/>
                <a:gd name="T16" fmla="*/ 155 w 1163"/>
                <a:gd name="T17" fmla="*/ 16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3" h="916">
                  <a:moveTo>
                    <a:pt x="155" y="167"/>
                  </a:moveTo>
                  <a:cubicBezTo>
                    <a:pt x="155" y="167"/>
                    <a:pt x="155" y="167"/>
                    <a:pt x="155" y="167"/>
                  </a:cubicBezTo>
                  <a:cubicBezTo>
                    <a:pt x="271" y="204"/>
                    <a:pt x="565" y="350"/>
                    <a:pt x="1135" y="916"/>
                  </a:cubicBezTo>
                  <a:cubicBezTo>
                    <a:pt x="1163" y="884"/>
                    <a:pt x="1163" y="884"/>
                    <a:pt x="1163" y="884"/>
                  </a:cubicBezTo>
                  <a:cubicBezTo>
                    <a:pt x="1163" y="884"/>
                    <a:pt x="251" y="0"/>
                    <a:pt x="94" y="154"/>
                  </a:cubicBezTo>
                  <a:cubicBezTo>
                    <a:pt x="94" y="154"/>
                    <a:pt x="94" y="154"/>
                    <a:pt x="95" y="154"/>
                  </a:cubicBezTo>
                  <a:cubicBezTo>
                    <a:pt x="94" y="154"/>
                    <a:pt x="94" y="154"/>
                    <a:pt x="94" y="154"/>
                  </a:cubicBezTo>
                  <a:cubicBezTo>
                    <a:pt x="25" y="261"/>
                    <a:pt x="196" y="460"/>
                    <a:pt x="196" y="460"/>
                  </a:cubicBezTo>
                  <a:cubicBezTo>
                    <a:pt x="0" y="184"/>
                    <a:pt x="155" y="167"/>
                    <a:pt x="155" y="167"/>
                  </a:cubicBezTo>
                  <a:close/>
                </a:path>
              </a:pathLst>
            </a:custGeom>
            <a:solidFill>
              <a:schemeClr val="accent1">
                <a:lumMod val="75000"/>
              </a:schemeClr>
            </a:solidFill>
            <a:ln>
              <a:noFill/>
            </a:ln>
          </p:spPr>
          <p:txBody>
            <a:bodyPr anchor="ctr"/>
            <a:lstStyle/>
            <a:p>
              <a:pPr algn="ctr"/>
              <a:endParaRPr sz="2399">
                <a:solidFill>
                  <a:schemeClr val="bg1">
                    <a:lumMod val="50000"/>
                  </a:schemeClr>
                </a:solidFill>
                <a:latin typeface="微软雅黑" pitchFamily="34" charset="-122"/>
                <a:ea typeface="微软雅黑" panose="020B0503020204020204" pitchFamily="34" charset="-122"/>
                <a:cs typeface="+mn-ea"/>
                <a:sym typeface="+mn-lt"/>
              </a:endParaRPr>
            </a:p>
          </p:txBody>
        </p:sp>
        <p:sp>
          <p:nvSpPr>
            <p:cNvPr id="7" name="Freeform: Shape 28">
              <a:extLst>
                <a:ext uri="{FF2B5EF4-FFF2-40B4-BE49-F238E27FC236}">
                  <a16:creationId xmlns:a16="http://schemas.microsoft.com/office/drawing/2014/main" id="{FC2AC0E1-BC93-4C43-8E90-101930B6EA88}"/>
                </a:ext>
              </a:extLst>
            </p:cNvPr>
            <p:cNvSpPr>
              <a:spLocks/>
            </p:cNvSpPr>
            <p:nvPr/>
          </p:nvSpPr>
          <p:spPr bwMode="auto">
            <a:xfrm>
              <a:off x="5117842" y="3501555"/>
              <a:ext cx="644610" cy="24013"/>
            </a:xfrm>
            <a:custGeom>
              <a:avLst/>
              <a:gdLst>
                <a:gd name="T0" fmla="*/ 859 w 859"/>
                <a:gd name="T1" fmla="*/ 0 h 32"/>
                <a:gd name="T2" fmla="*/ 832 w 859"/>
                <a:gd name="T3" fmla="*/ 32 h 32"/>
                <a:gd name="T4" fmla="*/ 16 w 859"/>
                <a:gd name="T5" fmla="*/ 32 h 32"/>
                <a:gd name="T6" fmla="*/ 0 w 859"/>
                <a:gd name="T7" fmla="*/ 0 h 32"/>
                <a:gd name="T8" fmla="*/ 859 w 859"/>
                <a:gd name="T9" fmla="*/ 0 h 32"/>
              </a:gdLst>
              <a:ahLst/>
              <a:cxnLst>
                <a:cxn ang="0">
                  <a:pos x="T0" y="T1"/>
                </a:cxn>
                <a:cxn ang="0">
                  <a:pos x="T2" y="T3"/>
                </a:cxn>
                <a:cxn ang="0">
                  <a:pos x="T4" y="T5"/>
                </a:cxn>
                <a:cxn ang="0">
                  <a:pos x="T6" y="T7"/>
                </a:cxn>
                <a:cxn ang="0">
                  <a:pos x="T8" y="T9"/>
                </a:cxn>
              </a:cxnLst>
              <a:rect l="0" t="0" r="r" b="b"/>
              <a:pathLst>
                <a:path w="859" h="32">
                  <a:moveTo>
                    <a:pt x="859" y="0"/>
                  </a:moveTo>
                  <a:lnTo>
                    <a:pt x="832" y="32"/>
                  </a:lnTo>
                  <a:lnTo>
                    <a:pt x="16" y="32"/>
                  </a:lnTo>
                  <a:lnTo>
                    <a:pt x="0" y="0"/>
                  </a:lnTo>
                  <a:lnTo>
                    <a:pt x="859" y="0"/>
                  </a:lnTo>
                  <a:close/>
                </a:path>
              </a:pathLst>
            </a:custGeom>
            <a:solidFill>
              <a:schemeClr val="accent1">
                <a:lumMod val="75000"/>
              </a:schemeClr>
            </a:solidFill>
            <a:ln>
              <a:noFill/>
            </a:ln>
          </p:spPr>
          <p:txBody>
            <a:bodyPr anchor="ctr"/>
            <a:lstStyle/>
            <a:p>
              <a:pPr algn="ctr"/>
              <a:endParaRPr sz="2399">
                <a:solidFill>
                  <a:schemeClr val="bg1">
                    <a:lumMod val="50000"/>
                  </a:schemeClr>
                </a:solidFill>
                <a:latin typeface="微软雅黑" pitchFamily="34" charset="-122"/>
                <a:ea typeface="微软雅黑" panose="020B0503020204020204" pitchFamily="34" charset="-122"/>
                <a:cs typeface="+mn-ea"/>
                <a:sym typeface="+mn-lt"/>
              </a:endParaRPr>
            </a:p>
          </p:txBody>
        </p:sp>
        <p:sp>
          <p:nvSpPr>
            <p:cNvPr id="8" name="Freeform: Shape 23">
              <a:extLst>
                <a:ext uri="{FF2B5EF4-FFF2-40B4-BE49-F238E27FC236}">
                  <a16:creationId xmlns:a16="http://schemas.microsoft.com/office/drawing/2014/main" id="{5C0189C4-2626-435E-B9E3-F9872AD4F40C}"/>
                </a:ext>
              </a:extLst>
            </p:cNvPr>
            <p:cNvSpPr>
              <a:spLocks/>
            </p:cNvSpPr>
            <p:nvPr/>
          </p:nvSpPr>
          <p:spPr bwMode="auto">
            <a:xfrm>
              <a:off x="4171565" y="2620564"/>
              <a:ext cx="785688" cy="1013816"/>
            </a:xfrm>
            <a:custGeom>
              <a:avLst/>
              <a:gdLst>
                <a:gd name="T0" fmla="*/ 795 w 795"/>
                <a:gd name="T1" fmla="*/ 1025 h 1025"/>
                <a:gd name="T2" fmla="*/ 139 w 795"/>
                <a:gd name="T3" fmla="*/ 73 h 1025"/>
                <a:gd name="T4" fmla="*/ 6 w 795"/>
                <a:gd name="T5" fmla="*/ 85 h 1025"/>
                <a:gd name="T6" fmla="*/ 1 w 795"/>
                <a:gd name="T7" fmla="*/ 114 h 1025"/>
                <a:gd name="T8" fmla="*/ 1 w 795"/>
                <a:gd name="T9" fmla="*/ 139 h 1025"/>
                <a:gd name="T10" fmla="*/ 795 w 795"/>
                <a:gd name="T11" fmla="*/ 1025 h 1025"/>
              </a:gdLst>
              <a:ahLst/>
              <a:cxnLst>
                <a:cxn ang="0">
                  <a:pos x="T0" y="T1"/>
                </a:cxn>
                <a:cxn ang="0">
                  <a:pos x="T2" y="T3"/>
                </a:cxn>
                <a:cxn ang="0">
                  <a:pos x="T4" y="T5"/>
                </a:cxn>
                <a:cxn ang="0">
                  <a:pos x="T6" y="T7"/>
                </a:cxn>
                <a:cxn ang="0">
                  <a:pos x="T8" y="T9"/>
                </a:cxn>
                <a:cxn ang="0">
                  <a:pos x="T10" y="T11"/>
                </a:cxn>
              </a:cxnLst>
              <a:rect l="0" t="0" r="r" b="b"/>
              <a:pathLst>
                <a:path w="795" h="1025">
                  <a:moveTo>
                    <a:pt x="795" y="1025"/>
                  </a:moveTo>
                  <a:cubicBezTo>
                    <a:pt x="795" y="1025"/>
                    <a:pt x="142" y="356"/>
                    <a:pt x="139" y="73"/>
                  </a:cubicBezTo>
                  <a:cubicBezTo>
                    <a:pt x="139" y="73"/>
                    <a:pt x="27" y="0"/>
                    <a:pt x="6" y="85"/>
                  </a:cubicBezTo>
                  <a:cubicBezTo>
                    <a:pt x="4" y="93"/>
                    <a:pt x="2" y="103"/>
                    <a:pt x="1" y="114"/>
                  </a:cubicBezTo>
                  <a:cubicBezTo>
                    <a:pt x="0" y="123"/>
                    <a:pt x="0" y="132"/>
                    <a:pt x="1" y="139"/>
                  </a:cubicBezTo>
                  <a:cubicBezTo>
                    <a:pt x="3" y="196"/>
                    <a:pt x="77" y="409"/>
                    <a:pt x="795" y="1025"/>
                  </a:cubicBezTo>
                  <a:close/>
                </a:path>
              </a:pathLst>
            </a:custGeom>
            <a:solidFill>
              <a:schemeClr val="accent1">
                <a:lumMod val="50000"/>
              </a:schemeClr>
            </a:solidFill>
            <a:ln>
              <a:noFill/>
            </a:ln>
          </p:spPr>
          <p:txBody>
            <a:bodyPr anchor="ctr"/>
            <a:lstStyle/>
            <a:p>
              <a:pPr algn="ctr"/>
              <a:endParaRPr sz="2399">
                <a:solidFill>
                  <a:schemeClr val="bg1">
                    <a:lumMod val="50000"/>
                  </a:schemeClr>
                </a:solidFill>
                <a:latin typeface="微软雅黑" pitchFamily="34" charset="-122"/>
                <a:ea typeface="微软雅黑" panose="020B0503020204020204" pitchFamily="34" charset="-122"/>
                <a:cs typeface="+mn-ea"/>
                <a:sym typeface="+mn-lt"/>
              </a:endParaRPr>
            </a:p>
          </p:txBody>
        </p:sp>
      </p:grpSp>
      <p:grpSp>
        <p:nvGrpSpPr>
          <p:cNvPr id="9" name="Group 8">
            <a:extLst>
              <a:ext uri="{FF2B5EF4-FFF2-40B4-BE49-F238E27FC236}">
                <a16:creationId xmlns:a16="http://schemas.microsoft.com/office/drawing/2014/main" id="{18378FE3-4439-4B78-A6B8-5AB45CA7CE95}"/>
              </a:ext>
            </a:extLst>
          </p:cNvPr>
          <p:cNvGrpSpPr/>
          <p:nvPr/>
        </p:nvGrpSpPr>
        <p:grpSpPr>
          <a:xfrm>
            <a:off x="6524451" y="1725952"/>
            <a:ext cx="2093555" cy="1652489"/>
            <a:chOff x="6429548" y="2305388"/>
            <a:chExt cx="1683939" cy="1328992"/>
          </a:xfrm>
        </p:grpSpPr>
        <p:sp>
          <p:nvSpPr>
            <p:cNvPr id="10" name="Freeform: Shape 32">
              <a:extLst>
                <a:ext uri="{FF2B5EF4-FFF2-40B4-BE49-F238E27FC236}">
                  <a16:creationId xmlns:a16="http://schemas.microsoft.com/office/drawing/2014/main" id="{AAF3B926-8089-4328-A2F1-A586BB0F13EA}"/>
                </a:ext>
              </a:extLst>
            </p:cNvPr>
            <p:cNvSpPr>
              <a:spLocks/>
            </p:cNvSpPr>
            <p:nvPr/>
          </p:nvSpPr>
          <p:spPr bwMode="auto">
            <a:xfrm flipH="1">
              <a:off x="6429548" y="2305388"/>
              <a:ext cx="1590887" cy="1196167"/>
            </a:xfrm>
            <a:custGeom>
              <a:avLst/>
              <a:gdLst>
                <a:gd name="T0" fmla="*/ 1375 w 1609"/>
                <a:gd name="T1" fmla="*/ 716 h 1210"/>
                <a:gd name="T2" fmla="*/ 1491 w 1609"/>
                <a:gd name="T3" fmla="*/ 578 h 1210"/>
                <a:gd name="T4" fmla="*/ 1609 w 1609"/>
                <a:gd name="T5" fmla="*/ 1210 h 1210"/>
                <a:gd name="T6" fmla="*/ 957 w 1609"/>
                <a:gd name="T7" fmla="*/ 1210 h 1210"/>
                <a:gd name="T8" fmla="*/ 1069 w 1609"/>
                <a:gd name="T9" fmla="*/ 1080 h 1210"/>
                <a:gd name="T10" fmla="*/ 0 w 1609"/>
                <a:gd name="T11" fmla="*/ 350 h 1210"/>
                <a:gd name="T12" fmla="*/ 235 w 1609"/>
                <a:gd name="T13" fmla="*/ 132 h 1210"/>
                <a:gd name="T14" fmla="*/ 1375 w 1609"/>
                <a:gd name="T15" fmla="*/ 716 h 1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9" h="1210">
                  <a:moveTo>
                    <a:pt x="1375" y="716"/>
                  </a:moveTo>
                  <a:cubicBezTo>
                    <a:pt x="1491" y="578"/>
                    <a:pt x="1491" y="578"/>
                    <a:pt x="1491" y="578"/>
                  </a:cubicBezTo>
                  <a:cubicBezTo>
                    <a:pt x="1609" y="1210"/>
                    <a:pt x="1609" y="1210"/>
                    <a:pt x="1609" y="1210"/>
                  </a:cubicBezTo>
                  <a:cubicBezTo>
                    <a:pt x="957" y="1210"/>
                    <a:pt x="957" y="1210"/>
                    <a:pt x="957" y="1210"/>
                  </a:cubicBezTo>
                  <a:cubicBezTo>
                    <a:pt x="1069" y="1080"/>
                    <a:pt x="1069" y="1080"/>
                    <a:pt x="1069" y="1080"/>
                  </a:cubicBezTo>
                  <a:cubicBezTo>
                    <a:pt x="1069" y="1080"/>
                    <a:pt x="149" y="190"/>
                    <a:pt x="0" y="350"/>
                  </a:cubicBezTo>
                  <a:cubicBezTo>
                    <a:pt x="0" y="350"/>
                    <a:pt x="49" y="204"/>
                    <a:pt x="235" y="132"/>
                  </a:cubicBezTo>
                  <a:cubicBezTo>
                    <a:pt x="235" y="132"/>
                    <a:pt x="477" y="0"/>
                    <a:pt x="1375" y="716"/>
                  </a:cubicBezTo>
                  <a:close/>
                </a:path>
              </a:pathLst>
            </a:custGeom>
            <a:solidFill>
              <a:schemeClr val="accent2"/>
            </a:solidFill>
            <a:ln>
              <a:noFill/>
            </a:ln>
          </p:spPr>
          <p:txBody>
            <a:bodyPr anchor="ctr"/>
            <a:lstStyle/>
            <a:p>
              <a:pPr algn="ctr"/>
              <a:endParaRPr sz="2399">
                <a:solidFill>
                  <a:schemeClr val="bg1">
                    <a:lumMod val="50000"/>
                  </a:schemeClr>
                </a:solidFill>
                <a:latin typeface="微软雅黑" pitchFamily="34" charset="-122"/>
                <a:ea typeface="微软雅黑" panose="020B0503020204020204" pitchFamily="34" charset="-122"/>
                <a:cs typeface="+mn-ea"/>
                <a:sym typeface="+mn-lt"/>
              </a:endParaRPr>
            </a:p>
          </p:txBody>
        </p:sp>
        <p:sp>
          <p:nvSpPr>
            <p:cNvPr id="11" name="Straight Connector 33">
              <a:extLst>
                <a:ext uri="{FF2B5EF4-FFF2-40B4-BE49-F238E27FC236}">
                  <a16:creationId xmlns:a16="http://schemas.microsoft.com/office/drawing/2014/main" id="{DCD92E6C-4DE2-4C2F-B9D7-08ABB81282E5}"/>
                </a:ext>
              </a:extLst>
            </p:cNvPr>
            <p:cNvSpPr>
              <a:spLocks/>
            </p:cNvSpPr>
            <p:nvPr/>
          </p:nvSpPr>
          <p:spPr bwMode="auto">
            <a:xfrm flipH="1">
              <a:off x="6491082" y="290272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2399">
                <a:solidFill>
                  <a:schemeClr val="bg1">
                    <a:lumMod val="50000"/>
                  </a:schemeClr>
                </a:solidFill>
                <a:latin typeface="微软雅黑" pitchFamily="34" charset="-122"/>
                <a:ea typeface="微软雅黑" panose="020B0503020204020204" pitchFamily="34" charset="-122"/>
                <a:cs typeface="+mn-ea"/>
                <a:sym typeface="+mn-lt"/>
              </a:endParaRPr>
            </a:p>
          </p:txBody>
        </p:sp>
        <p:sp>
          <p:nvSpPr>
            <p:cNvPr id="12" name="Straight Connector 34">
              <a:extLst>
                <a:ext uri="{FF2B5EF4-FFF2-40B4-BE49-F238E27FC236}">
                  <a16:creationId xmlns:a16="http://schemas.microsoft.com/office/drawing/2014/main" id="{8CA96D99-7971-4EEA-B032-8A33B8663737}"/>
                </a:ext>
              </a:extLst>
            </p:cNvPr>
            <p:cNvSpPr>
              <a:spLocks/>
            </p:cNvSpPr>
            <p:nvPr/>
          </p:nvSpPr>
          <p:spPr bwMode="auto">
            <a:xfrm flipH="1">
              <a:off x="6491082" y="290272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2399">
                <a:solidFill>
                  <a:schemeClr val="bg1">
                    <a:lumMod val="50000"/>
                  </a:schemeClr>
                </a:solidFill>
                <a:latin typeface="微软雅黑" pitchFamily="34" charset="-122"/>
                <a:ea typeface="微软雅黑" panose="020B0503020204020204" pitchFamily="34" charset="-122"/>
                <a:cs typeface="+mn-ea"/>
                <a:sym typeface="+mn-lt"/>
              </a:endParaRPr>
            </a:p>
          </p:txBody>
        </p:sp>
        <p:sp>
          <p:nvSpPr>
            <p:cNvPr id="13" name="Freeform: Shape 35">
              <a:extLst>
                <a:ext uri="{FF2B5EF4-FFF2-40B4-BE49-F238E27FC236}">
                  <a16:creationId xmlns:a16="http://schemas.microsoft.com/office/drawing/2014/main" id="{596E712E-0A43-4E24-828E-8A2131FBD694}"/>
                </a:ext>
              </a:extLst>
            </p:cNvPr>
            <p:cNvSpPr>
              <a:spLocks/>
            </p:cNvSpPr>
            <p:nvPr/>
          </p:nvSpPr>
          <p:spPr bwMode="auto">
            <a:xfrm flipH="1">
              <a:off x="6963846" y="2498996"/>
              <a:ext cx="1149641" cy="905755"/>
            </a:xfrm>
            <a:custGeom>
              <a:avLst/>
              <a:gdLst>
                <a:gd name="T0" fmla="*/ 155 w 1163"/>
                <a:gd name="T1" fmla="*/ 167 h 916"/>
                <a:gd name="T2" fmla="*/ 155 w 1163"/>
                <a:gd name="T3" fmla="*/ 167 h 916"/>
                <a:gd name="T4" fmla="*/ 1135 w 1163"/>
                <a:gd name="T5" fmla="*/ 916 h 916"/>
                <a:gd name="T6" fmla="*/ 1163 w 1163"/>
                <a:gd name="T7" fmla="*/ 884 h 916"/>
                <a:gd name="T8" fmla="*/ 94 w 1163"/>
                <a:gd name="T9" fmla="*/ 154 h 916"/>
                <a:gd name="T10" fmla="*/ 95 w 1163"/>
                <a:gd name="T11" fmla="*/ 154 h 916"/>
                <a:gd name="T12" fmla="*/ 94 w 1163"/>
                <a:gd name="T13" fmla="*/ 154 h 916"/>
                <a:gd name="T14" fmla="*/ 196 w 1163"/>
                <a:gd name="T15" fmla="*/ 460 h 916"/>
                <a:gd name="T16" fmla="*/ 155 w 1163"/>
                <a:gd name="T17" fmla="*/ 16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3" h="916">
                  <a:moveTo>
                    <a:pt x="155" y="167"/>
                  </a:moveTo>
                  <a:cubicBezTo>
                    <a:pt x="155" y="167"/>
                    <a:pt x="155" y="167"/>
                    <a:pt x="155" y="167"/>
                  </a:cubicBezTo>
                  <a:cubicBezTo>
                    <a:pt x="271" y="204"/>
                    <a:pt x="565" y="350"/>
                    <a:pt x="1135" y="916"/>
                  </a:cubicBezTo>
                  <a:cubicBezTo>
                    <a:pt x="1163" y="884"/>
                    <a:pt x="1163" y="884"/>
                    <a:pt x="1163" y="884"/>
                  </a:cubicBezTo>
                  <a:cubicBezTo>
                    <a:pt x="1163" y="884"/>
                    <a:pt x="251" y="0"/>
                    <a:pt x="94" y="154"/>
                  </a:cubicBezTo>
                  <a:cubicBezTo>
                    <a:pt x="94" y="154"/>
                    <a:pt x="94" y="154"/>
                    <a:pt x="95" y="154"/>
                  </a:cubicBezTo>
                  <a:cubicBezTo>
                    <a:pt x="94" y="154"/>
                    <a:pt x="94" y="154"/>
                    <a:pt x="94" y="154"/>
                  </a:cubicBezTo>
                  <a:cubicBezTo>
                    <a:pt x="25" y="261"/>
                    <a:pt x="196" y="460"/>
                    <a:pt x="196" y="460"/>
                  </a:cubicBezTo>
                  <a:cubicBezTo>
                    <a:pt x="0" y="184"/>
                    <a:pt x="155" y="167"/>
                    <a:pt x="155" y="167"/>
                  </a:cubicBezTo>
                  <a:close/>
                </a:path>
              </a:pathLst>
            </a:custGeom>
            <a:solidFill>
              <a:schemeClr val="accent2">
                <a:lumMod val="75000"/>
              </a:schemeClr>
            </a:solidFill>
            <a:ln>
              <a:noFill/>
            </a:ln>
          </p:spPr>
          <p:txBody>
            <a:bodyPr anchor="ctr"/>
            <a:lstStyle/>
            <a:p>
              <a:pPr algn="ctr"/>
              <a:endParaRPr sz="2399">
                <a:solidFill>
                  <a:schemeClr val="bg1">
                    <a:lumMod val="50000"/>
                  </a:schemeClr>
                </a:solidFill>
                <a:latin typeface="微软雅黑" pitchFamily="34" charset="-122"/>
                <a:ea typeface="微软雅黑" panose="020B0503020204020204" pitchFamily="34" charset="-122"/>
                <a:cs typeface="+mn-ea"/>
                <a:sym typeface="+mn-lt"/>
              </a:endParaRPr>
            </a:p>
          </p:txBody>
        </p:sp>
        <p:sp>
          <p:nvSpPr>
            <p:cNvPr id="14" name="Freeform: Shape 36">
              <a:extLst>
                <a:ext uri="{FF2B5EF4-FFF2-40B4-BE49-F238E27FC236}">
                  <a16:creationId xmlns:a16="http://schemas.microsoft.com/office/drawing/2014/main" id="{0A6E6075-94D1-41DA-8A0E-592B90417E90}"/>
                </a:ext>
              </a:extLst>
            </p:cNvPr>
            <p:cNvSpPr>
              <a:spLocks/>
            </p:cNvSpPr>
            <p:nvPr/>
          </p:nvSpPr>
          <p:spPr bwMode="auto">
            <a:xfrm flipH="1">
              <a:off x="6429548" y="3501556"/>
              <a:ext cx="644610" cy="24013"/>
            </a:xfrm>
            <a:custGeom>
              <a:avLst/>
              <a:gdLst>
                <a:gd name="T0" fmla="*/ 859 w 859"/>
                <a:gd name="T1" fmla="*/ 0 h 32"/>
                <a:gd name="T2" fmla="*/ 832 w 859"/>
                <a:gd name="T3" fmla="*/ 32 h 32"/>
                <a:gd name="T4" fmla="*/ 16 w 859"/>
                <a:gd name="T5" fmla="*/ 32 h 32"/>
                <a:gd name="T6" fmla="*/ 0 w 859"/>
                <a:gd name="T7" fmla="*/ 0 h 32"/>
                <a:gd name="T8" fmla="*/ 859 w 859"/>
                <a:gd name="T9" fmla="*/ 0 h 32"/>
              </a:gdLst>
              <a:ahLst/>
              <a:cxnLst>
                <a:cxn ang="0">
                  <a:pos x="T0" y="T1"/>
                </a:cxn>
                <a:cxn ang="0">
                  <a:pos x="T2" y="T3"/>
                </a:cxn>
                <a:cxn ang="0">
                  <a:pos x="T4" y="T5"/>
                </a:cxn>
                <a:cxn ang="0">
                  <a:pos x="T6" y="T7"/>
                </a:cxn>
                <a:cxn ang="0">
                  <a:pos x="T8" y="T9"/>
                </a:cxn>
              </a:cxnLst>
              <a:rect l="0" t="0" r="r" b="b"/>
              <a:pathLst>
                <a:path w="859" h="32">
                  <a:moveTo>
                    <a:pt x="859" y="0"/>
                  </a:moveTo>
                  <a:lnTo>
                    <a:pt x="832" y="32"/>
                  </a:lnTo>
                  <a:lnTo>
                    <a:pt x="16" y="32"/>
                  </a:lnTo>
                  <a:lnTo>
                    <a:pt x="0" y="0"/>
                  </a:lnTo>
                  <a:lnTo>
                    <a:pt x="859" y="0"/>
                  </a:lnTo>
                  <a:close/>
                </a:path>
              </a:pathLst>
            </a:custGeom>
            <a:solidFill>
              <a:schemeClr val="accent2">
                <a:lumMod val="75000"/>
              </a:schemeClr>
            </a:solidFill>
            <a:ln>
              <a:noFill/>
            </a:ln>
          </p:spPr>
          <p:txBody>
            <a:bodyPr anchor="ctr"/>
            <a:lstStyle/>
            <a:p>
              <a:pPr algn="ctr"/>
              <a:endParaRPr sz="2399">
                <a:solidFill>
                  <a:schemeClr val="bg1">
                    <a:lumMod val="50000"/>
                  </a:schemeClr>
                </a:solidFill>
                <a:latin typeface="微软雅黑" pitchFamily="34" charset="-122"/>
                <a:ea typeface="微软雅黑" panose="020B0503020204020204" pitchFamily="34" charset="-122"/>
                <a:cs typeface="+mn-ea"/>
                <a:sym typeface="+mn-lt"/>
              </a:endParaRPr>
            </a:p>
          </p:txBody>
        </p:sp>
        <p:sp>
          <p:nvSpPr>
            <p:cNvPr id="15" name="Freeform: Shape 37">
              <a:extLst>
                <a:ext uri="{FF2B5EF4-FFF2-40B4-BE49-F238E27FC236}">
                  <a16:creationId xmlns:a16="http://schemas.microsoft.com/office/drawing/2014/main" id="{8153F6C5-1520-4CA2-AD48-B9A36834B102}"/>
                </a:ext>
              </a:extLst>
            </p:cNvPr>
            <p:cNvSpPr>
              <a:spLocks/>
            </p:cNvSpPr>
            <p:nvPr/>
          </p:nvSpPr>
          <p:spPr bwMode="auto">
            <a:xfrm flipH="1">
              <a:off x="7234747" y="2620564"/>
              <a:ext cx="785688" cy="1013816"/>
            </a:xfrm>
            <a:custGeom>
              <a:avLst/>
              <a:gdLst>
                <a:gd name="T0" fmla="*/ 795 w 795"/>
                <a:gd name="T1" fmla="*/ 1025 h 1025"/>
                <a:gd name="T2" fmla="*/ 139 w 795"/>
                <a:gd name="T3" fmla="*/ 73 h 1025"/>
                <a:gd name="T4" fmla="*/ 6 w 795"/>
                <a:gd name="T5" fmla="*/ 85 h 1025"/>
                <a:gd name="T6" fmla="*/ 1 w 795"/>
                <a:gd name="T7" fmla="*/ 114 h 1025"/>
                <a:gd name="T8" fmla="*/ 1 w 795"/>
                <a:gd name="T9" fmla="*/ 139 h 1025"/>
                <a:gd name="T10" fmla="*/ 795 w 795"/>
                <a:gd name="T11" fmla="*/ 1025 h 1025"/>
              </a:gdLst>
              <a:ahLst/>
              <a:cxnLst>
                <a:cxn ang="0">
                  <a:pos x="T0" y="T1"/>
                </a:cxn>
                <a:cxn ang="0">
                  <a:pos x="T2" y="T3"/>
                </a:cxn>
                <a:cxn ang="0">
                  <a:pos x="T4" y="T5"/>
                </a:cxn>
                <a:cxn ang="0">
                  <a:pos x="T6" y="T7"/>
                </a:cxn>
                <a:cxn ang="0">
                  <a:pos x="T8" y="T9"/>
                </a:cxn>
                <a:cxn ang="0">
                  <a:pos x="T10" y="T11"/>
                </a:cxn>
              </a:cxnLst>
              <a:rect l="0" t="0" r="r" b="b"/>
              <a:pathLst>
                <a:path w="795" h="1025">
                  <a:moveTo>
                    <a:pt x="795" y="1025"/>
                  </a:moveTo>
                  <a:cubicBezTo>
                    <a:pt x="795" y="1025"/>
                    <a:pt x="142" y="356"/>
                    <a:pt x="139" y="73"/>
                  </a:cubicBezTo>
                  <a:cubicBezTo>
                    <a:pt x="139" y="73"/>
                    <a:pt x="27" y="0"/>
                    <a:pt x="6" y="85"/>
                  </a:cubicBezTo>
                  <a:cubicBezTo>
                    <a:pt x="4" y="93"/>
                    <a:pt x="2" y="103"/>
                    <a:pt x="1" y="114"/>
                  </a:cubicBezTo>
                  <a:cubicBezTo>
                    <a:pt x="0" y="123"/>
                    <a:pt x="0" y="132"/>
                    <a:pt x="1" y="139"/>
                  </a:cubicBezTo>
                  <a:cubicBezTo>
                    <a:pt x="3" y="196"/>
                    <a:pt x="77" y="409"/>
                    <a:pt x="795" y="1025"/>
                  </a:cubicBezTo>
                  <a:close/>
                </a:path>
              </a:pathLst>
            </a:custGeom>
            <a:solidFill>
              <a:schemeClr val="accent2">
                <a:lumMod val="50000"/>
              </a:schemeClr>
            </a:solidFill>
            <a:ln>
              <a:noFill/>
            </a:ln>
          </p:spPr>
          <p:txBody>
            <a:bodyPr anchor="ctr"/>
            <a:lstStyle/>
            <a:p>
              <a:pPr algn="ctr"/>
              <a:endParaRPr sz="2399">
                <a:solidFill>
                  <a:schemeClr val="bg1">
                    <a:lumMod val="50000"/>
                  </a:schemeClr>
                </a:solidFill>
                <a:latin typeface="微软雅黑" pitchFamily="34" charset="-122"/>
                <a:ea typeface="微软雅黑" panose="020B0503020204020204" pitchFamily="34" charset="-122"/>
                <a:cs typeface="+mn-ea"/>
                <a:sym typeface="+mn-lt"/>
              </a:endParaRPr>
            </a:p>
          </p:txBody>
        </p:sp>
      </p:grpSp>
      <p:grpSp>
        <p:nvGrpSpPr>
          <p:cNvPr id="16" name="Group 4">
            <a:extLst>
              <a:ext uri="{FF2B5EF4-FFF2-40B4-BE49-F238E27FC236}">
                <a16:creationId xmlns:a16="http://schemas.microsoft.com/office/drawing/2014/main" id="{55FE965B-4B3D-4CF2-BA21-64F326163150}"/>
              </a:ext>
            </a:extLst>
          </p:cNvPr>
          <p:cNvGrpSpPr/>
          <p:nvPr/>
        </p:nvGrpSpPr>
        <p:grpSpPr>
          <a:xfrm>
            <a:off x="3601532" y="3529601"/>
            <a:ext cx="2093555" cy="1652489"/>
            <a:chOff x="4078513" y="3755948"/>
            <a:chExt cx="1683939" cy="1328992"/>
          </a:xfrm>
        </p:grpSpPr>
        <p:sp>
          <p:nvSpPr>
            <p:cNvPr id="17" name="Freeform: Shape 39">
              <a:extLst>
                <a:ext uri="{FF2B5EF4-FFF2-40B4-BE49-F238E27FC236}">
                  <a16:creationId xmlns:a16="http://schemas.microsoft.com/office/drawing/2014/main" id="{6A3B6C83-E34B-417E-96A4-070F68D0267F}"/>
                </a:ext>
              </a:extLst>
            </p:cNvPr>
            <p:cNvSpPr>
              <a:spLocks/>
            </p:cNvSpPr>
            <p:nvPr/>
          </p:nvSpPr>
          <p:spPr bwMode="auto">
            <a:xfrm flipV="1">
              <a:off x="4171565" y="3888773"/>
              <a:ext cx="1590887" cy="1196167"/>
            </a:xfrm>
            <a:custGeom>
              <a:avLst/>
              <a:gdLst>
                <a:gd name="T0" fmla="*/ 1375 w 1609"/>
                <a:gd name="T1" fmla="*/ 716 h 1210"/>
                <a:gd name="T2" fmla="*/ 1491 w 1609"/>
                <a:gd name="T3" fmla="*/ 578 h 1210"/>
                <a:gd name="T4" fmla="*/ 1609 w 1609"/>
                <a:gd name="T5" fmla="*/ 1210 h 1210"/>
                <a:gd name="T6" fmla="*/ 957 w 1609"/>
                <a:gd name="T7" fmla="*/ 1210 h 1210"/>
                <a:gd name="T8" fmla="*/ 1069 w 1609"/>
                <a:gd name="T9" fmla="*/ 1080 h 1210"/>
                <a:gd name="T10" fmla="*/ 0 w 1609"/>
                <a:gd name="T11" fmla="*/ 350 h 1210"/>
                <a:gd name="T12" fmla="*/ 235 w 1609"/>
                <a:gd name="T13" fmla="*/ 132 h 1210"/>
                <a:gd name="T14" fmla="*/ 1375 w 1609"/>
                <a:gd name="T15" fmla="*/ 716 h 1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9" h="1210">
                  <a:moveTo>
                    <a:pt x="1375" y="716"/>
                  </a:moveTo>
                  <a:cubicBezTo>
                    <a:pt x="1491" y="578"/>
                    <a:pt x="1491" y="578"/>
                    <a:pt x="1491" y="578"/>
                  </a:cubicBezTo>
                  <a:cubicBezTo>
                    <a:pt x="1609" y="1210"/>
                    <a:pt x="1609" y="1210"/>
                    <a:pt x="1609" y="1210"/>
                  </a:cubicBezTo>
                  <a:cubicBezTo>
                    <a:pt x="957" y="1210"/>
                    <a:pt x="957" y="1210"/>
                    <a:pt x="957" y="1210"/>
                  </a:cubicBezTo>
                  <a:cubicBezTo>
                    <a:pt x="1069" y="1080"/>
                    <a:pt x="1069" y="1080"/>
                    <a:pt x="1069" y="1080"/>
                  </a:cubicBezTo>
                  <a:cubicBezTo>
                    <a:pt x="1069" y="1080"/>
                    <a:pt x="149" y="190"/>
                    <a:pt x="0" y="350"/>
                  </a:cubicBezTo>
                  <a:cubicBezTo>
                    <a:pt x="0" y="350"/>
                    <a:pt x="49" y="204"/>
                    <a:pt x="235" y="132"/>
                  </a:cubicBezTo>
                  <a:cubicBezTo>
                    <a:pt x="235" y="132"/>
                    <a:pt x="477" y="0"/>
                    <a:pt x="1375" y="716"/>
                  </a:cubicBezTo>
                  <a:close/>
                </a:path>
              </a:pathLst>
            </a:custGeom>
            <a:solidFill>
              <a:schemeClr val="accent3"/>
            </a:solidFill>
            <a:ln>
              <a:noFill/>
            </a:ln>
          </p:spPr>
          <p:txBody>
            <a:bodyPr anchor="ctr"/>
            <a:lstStyle/>
            <a:p>
              <a:pPr algn="ctr"/>
              <a:endParaRPr sz="2399">
                <a:ea typeface="微软雅黑" panose="020B0503020204020204" pitchFamily="34" charset="-122"/>
                <a:cs typeface="+mn-ea"/>
                <a:sym typeface="+mn-lt"/>
              </a:endParaRPr>
            </a:p>
          </p:txBody>
        </p:sp>
        <p:sp>
          <p:nvSpPr>
            <p:cNvPr id="18" name="Straight Connector 40">
              <a:extLst>
                <a:ext uri="{FF2B5EF4-FFF2-40B4-BE49-F238E27FC236}">
                  <a16:creationId xmlns:a16="http://schemas.microsoft.com/office/drawing/2014/main" id="{F51F749E-96FE-4858-9CF4-0F2C174553BD}"/>
                </a:ext>
              </a:extLst>
            </p:cNvPr>
            <p:cNvSpPr>
              <a:spLocks/>
            </p:cNvSpPr>
            <p:nvPr/>
          </p:nvSpPr>
          <p:spPr bwMode="auto">
            <a:xfrm flipV="1">
              <a:off x="5700918" y="448760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2399">
                <a:ea typeface="微软雅黑" panose="020B0503020204020204" pitchFamily="34" charset="-122"/>
                <a:cs typeface="+mn-ea"/>
                <a:sym typeface="+mn-lt"/>
              </a:endParaRPr>
            </a:p>
          </p:txBody>
        </p:sp>
        <p:sp>
          <p:nvSpPr>
            <p:cNvPr id="19" name="Straight Connector 41">
              <a:extLst>
                <a:ext uri="{FF2B5EF4-FFF2-40B4-BE49-F238E27FC236}">
                  <a16:creationId xmlns:a16="http://schemas.microsoft.com/office/drawing/2014/main" id="{A51798C0-298B-478F-9AA7-9EA8FFC4E92D}"/>
                </a:ext>
              </a:extLst>
            </p:cNvPr>
            <p:cNvSpPr>
              <a:spLocks/>
            </p:cNvSpPr>
            <p:nvPr/>
          </p:nvSpPr>
          <p:spPr bwMode="auto">
            <a:xfrm flipV="1">
              <a:off x="5700918" y="448760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2399">
                <a:ea typeface="微软雅黑" panose="020B0503020204020204" pitchFamily="34" charset="-122"/>
                <a:cs typeface="+mn-ea"/>
                <a:sym typeface="+mn-lt"/>
              </a:endParaRPr>
            </a:p>
          </p:txBody>
        </p:sp>
        <p:sp>
          <p:nvSpPr>
            <p:cNvPr id="20" name="Freeform: Shape 42">
              <a:extLst>
                <a:ext uri="{FF2B5EF4-FFF2-40B4-BE49-F238E27FC236}">
                  <a16:creationId xmlns:a16="http://schemas.microsoft.com/office/drawing/2014/main" id="{93F9CE0F-3B90-4D9A-A4A0-A79C1C5F2EB7}"/>
                </a:ext>
              </a:extLst>
            </p:cNvPr>
            <p:cNvSpPr>
              <a:spLocks/>
            </p:cNvSpPr>
            <p:nvPr/>
          </p:nvSpPr>
          <p:spPr bwMode="auto">
            <a:xfrm flipV="1">
              <a:off x="4078513" y="3985576"/>
              <a:ext cx="1149641" cy="905755"/>
            </a:xfrm>
            <a:custGeom>
              <a:avLst/>
              <a:gdLst>
                <a:gd name="T0" fmla="*/ 155 w 1163"/>
                <a:gd name="T1" fmla="*/ 167 h 916"/>
                <a:gd name="T2" fmla="*/ 155 w 1163"/>
                <a:gd name="T3" fmla="*/ 167 h 916"/>
                <a:gd name="T4" fmla="*/ 1135 w 1163"/>
                <a:gd name="T5" fmla="*/ 916 h 916"/>
                <a:gd name="T6" fmla="*/ 1163 w 1163"/>
                <a:gd name="T7" fmla="*/ 884 h 916"/>
                <a:gd name="T8" fmla="*/ 94 w 1163"/>
                <a:gd name="T9" fmla="*/ 154 h 916"/>
                <a:gd name="T10" fmla="*/ 95 w 1163"/>
                <a:gd name="T11" fmla="*/ 154 h 916"/>
                <a:gd name="T12" fmla="*/ 94 w 1163"/>
                <a:gd name="T13" fmla="*/ 154 h 916"/>
                <a:gd name="T14" fmla="*/ 196 w 1163"/>
                <a:gd name="T15" fmla="*/ 460 h 916"/>
                <a:gd name="T16" fmla="*/ 155 w 1163"/>
                <a:gd name="T17" fmla="*/ 16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3" h="916">
                  <a:moveTo>
                    <a:pt x="155" y="167"/>
                  </a:moveTo>
                  <a:cubicBezTo>
                    <a:pt x="155" y="167"/>
                    <a:pt x="155" y="167"/>
                    <a:pt x="155" y="167"/>
                  </a:cubicBezTo>
                  <a:cubicBezTo>
                    <a:pt x="271" y="204"/>
                    <a:pt x="565" y="350"/>
                    <a:pt x="1135" y="916"/>
                  </a:cubicBezTo>
                  <a:cubicBezTo>
                    <a:pt x="1163" y="884"/>
                    <a:pt x="1163" y="884"/>
                    <a:pt x="1163" y="884"/>
                  </a:cubicBezTo>
                  <a:cubicBezTo>
                    <a:pt x="1163" y="884"/>
                    <a:pt x="251" y="0"/>
                    <a:pt x="94" y="154"/>
                  </a:cubicBezTo>
                  <a:cubicBezTo>
                    <a:pt x="94" y="154"/>
                    <a:pt x="94" y="154"/>
                    <a:pt x="95" y="154"/>
                  </a:cubicBezTo>
                  <a:cubicBezTo>
                    <a:pt x="94" y="154"/>
                    <a:pt x="94" y="154"/>
                    <a:pt x="94" y="154"/>
                  </a:cubicBezTo>
                  <a:cubicBezTo>
                    <a:pt x="25" y="261"/>
                    <a:pt x="196" y="460"/>
                    <a:pt x="196" y="460"/>
                  </a:cubicBezTo>
                  <a:cubicBezTo>
                    <a:pt x="0" y="184"/>
                    <a:pt x="155" y="167"/>
                    <a:pt x="155" y="167"/>
                  </a:cubicBezTo>
                  <a:close/>
                </a:path>
              </a:pathLst>
            </a:custGeom>
            <a:solidFill>
              <a:schemeClr val="accent3">
                <a:lumMod val="75000"/>
              </a:schemeClr>
            </a:solidFill>
            <a:ln>
              <a:noFill/>
            </a:ln>
          </p:spPr>
          <p:txBody>
            <a:bodyPr anchor="ctr"/>
            <a:lstStyle/>
            <a:p>
              <a:pPr algn="ctr"/>
              <a:endParaRPr sz="2399">
                <a:ea typeface="微软雅黑" panose="020B0503020204020204" pitchFamily="34" charset="-122"/>
                <a:cs typeface="+mn-ea"/>
                <a:sym typeface="+mn-lt"/>
              </a:endParaRPr>
            </a:p>
          </p:txBody>
        </p:sp>
        <p:sp>
          <p:nvSpPr>
            <p:cNvPr id="21" name="Freeform: Shape 43">
              <a:extLst>
                <a:ext uri="{FF2B5EF4-FFF2-40B4-BE49-F238E27FC236}">
                  <a16:creationId xmlns:a16="http://schemas.microsoft.com/office/drawing/2014/main" id="{BBB93231-B0C1-4303-B59C-EB53D9014FC6}"/>
                </a:ext>
              </a:extLst>
            </p:cNvPr>
            <p:cNvSpPr>
              <a:spLocks/>
            </p:cNvSpPr>
            <p:nvPr/>
          </p:nvSpPr>
          <p:spPr bwMode="auto">
            <a:xfrm flipV="1">
              <a:off x="5117842" y="3864759"/>
              <a:ext cx="644610" cy="24013"/>
            </a:xfrm>
            <a:custGeom>
              <a:avLst/>
              <a:gdLst>
                <a:gd name="T0" fmla="*/ 859 w 859"/>
                <a:gd name="T1" fmla="*/ 0 h 32"/>
                <a:gd name="T2" fmla="*/ 832 w 859"/>
                <a:gd name="T3" fmla="*/ 32 h 32"/>
                <a:gd name="T4" fmla="*/ 16 w 859"/>
                <a:gd name="T5" fmla="*/ 32 h 32"/>
                <a:gd name="T6" fmla="*/ 0 w 859"/>
                <a:gd name="T7" fmla="*/ 0 h 32"/>
                <a:gd name="T8" fmla="*/ 859 w 859"/>
                <a:gd name="T9" fmla="*/ 0 h 32"/>
              </a:gdLst>
              <a:ahLst/>
              <a:cxnLst>
                <a:cxn ang="0">
                  <a:pos x="T0" y="T1"/>
                </a:cxn>
                <a:cxn ang="0">
                  <a:pos x="T2" y="T3"/>
                </a:cxn>
                <a:cxn ang="0">
                  <a:pos x="T4" y="T5"/>
                </a:cxn>
                <a:cxn ang="0">
                  <a:pos x="T6" y="T7"/>
                </a:cxn>
                <a:cxn ang="0">
                  <a:pos x="T8" y="T9"/>
                </a:cxn>
              </a:cxnLst>
              <a:rect l="0" t="0" r="r" b="b"/>
              <a:pathLst>
                <a:path w="859" h="32">
                  <a:moveTo>
                    <a:pt x="859" y="0"/>
                  </a:moveTo>
                  <a:lnTo>
                    <a:pt x="832" y="32"/>
                  </a:lnTo>
                  <a:lnTo>
                    <a:pt x="16" y="32"/>
                  </a:lnTo>
                  <a:lnTo>
                    <a:pt x="0" y="0"/>
                  </a:lnTo>
                  <a:lnTo>
                    <a:pt x="859" y="0"/>
                  </a:lnTo>
                  <a:close/>
                </a:path>
              </a:pathLst>
            </a:custGeom>
            <a:solidFill>
              <a:schemeClr val="accent3">
                <a:lumMod val="75000"/>
              </a:schemeClr>
            </a:solidFill>
            <a:ln>
              <a:noFill/>
            </a:ln>
          </p:spPr>
          <p:txBody>
            <a:bodyPr anchor="ctr"/>
            <a:lstStyle/>
            <a:p>
              <a:pPr algn="ctr"/>
              <a:endParaRPr sz="2399">
                <a:ea typeface="微软雅黑" panose="020B0503020204020204" pitchFamily="34" charset="-122"/>
                <a:cs typeface="+mn-ea"/>
                <a:sym typeface="+mn-lt"/>
              </a:endParaRPr>
            </a:p>
          </p:txBody>
        </p:sp>
        <p:sp>
          <p:nvSpPr>
            <p:cNvPr id="22" name="Freeform: Shape 44">
              <a:extLst>
                <a:ext uri="{FF2B5EF4-FFF2-40B4-BE49-F238E27FC236}">
                  <a16:creationId xmlns:a16="http://schemas.microsoft.com/office/drawing/2014/main" id="{57A9756F-6948-4083-9B07-7C65A234E82A}"/>
                </a:ext>
              </a:extLst>
            </p:cNvPr>
            <p:cNvSpPr>
              <a:spLocks/>
            </p:cNvSpPr>
            <p:nvPr/>
          </p:nvSpPr>
          <p:spPr bwMode="auto">
            <a:xfrm flipV="1">
              <a:off x="4171565" y="3755948"/>
              <a:ext cx="785688" cy="1013816"/>
            </a:xfrm>
            <a:custGeom>
              <a:avLst/>
              <a:gdLst>
                <a:gd name="T0" fmla="*/ 795 w 795"/>
                <a:gd name="T1" fmla="*/ 1025 h 1025"/>
                <a:gd name="T2" fmla="*/ 139 w 795"/>
                <a:gd name="T3" fmla="*/ 73 h 1025"/>
                <a:gd name="T4" fmla="*/ 6 w 795"/>
                <a:gd name="T5" fmla="*/ 85 h 1025"/>
                <a:gd name="T6" fmla="*/ 1 w 795"/>
                <a:gd name="T7" fmla="*/ 114 h 1025"/>
                <a:gd name="T8" fmla="*/ 1 w 795"/>
                <a:gd name="T9" fmla="*/ 139 h 1025"/>
                <a:gd name="T10" fmla="*/ 795 w 795"/>
                <a:gd name="T11" fmla="*/ 1025 h 1025"/>
              </a:gdLst>
              <a:ahLst/>
              <a:cxnLst>
                <a:cxn ang="0">
                  <a:pos x="T0" y="T1"/>
                </a:cxn>
                <a:cxn ang="0">
                  <a:pos x="T2" y="T3"/>
                </a:cxn>
                <a:cxn ang="0">
                  <a:pos x="T4" y="T5"/>
                </a:cxn>
                <a:cxn ang="0">
                  <a:pos x="T6" y="T7"/>
                </a:cxn>
                <a:cxn ang="0">
                  <a:pos x="T8" y="T9"/>
                </a:cxn>
                <a:cxn ang="0">
                  <a:pos x="T10" y="T11"/>
                </a:cxn>
              </a:cxnLst>
              <a:rect l="0" t="0" r="r" b="b"/>
              <a:pathLst>
                <a:path w="795" h="1025">
                  <a:moveTo>
                    <a:pt x="795" y="1025"/>
                  </a:moveTo>
                  <a:cubicBezTo>
                    <a:pt x="795" y="1025"/>
                    <a:pt x="142" y="356"/>
                    <a:pt x="139" y="73"/>
                  </a:cubicBezTo>
                  <a:cubicBezTo>
                    <a:pt x="139" y="73"/>
                    <a:pt x="27" y="0"/>
                    <a:pt x="6" y="85"/>
                  </a:cubicBezTo>
                  <a:cubicBezTo>
                    <a:pt x="4" y="93"/>
                    <a:pt x="2" y="103"/>
                    <a:pt x="1" y="114"/>
                  </a:cubicBezTo>
                  <a:cubicBezTo>
                    <a:pt x="0" y="123"/>
                    <a:pt x="0" y="132"/>
                    <a:pt x="1" y="139"/>
                  </a:cubicBezTo>
                  <a:cubicBezTo>
                    <a:pt x="3" y="196"/>
                    <a:pt x="77" y="409"/>
                    <a:pt x="795" y="1025"/>
                  </a:cubicBezTo>
                  <a:close/>
                </a:path>
              </a:pathLst>
            </a:custGeom>
            <a:solidFill>
              <a:schemeClr val="accent3">
                <a:lumMod val="50000"/>
              </a:schemeClr>
            </a:solidFill>
            <a:ln>
              <a:noFill/>
            </a:ln>
          </p:spPr>
          <p:txBody>
            <a:bodyPr anchor="ctr"/>
            <a:lstStyle/>
            <a:p>
              <a:pPr algn="ctr"/>
              <a:endParaRPr sz="2399">
                <a:ea typeface="微软雅黑" panose="020B0503020204020204" pitchFamily="34" charset="-122"/>
                <a:cs typeface="+mn-ea"/>
                <a:sym typeface="+mn-lt"/>
              </a:endParaRPr>
            </a:p>
          </p:txBody>
        </p:sp>
      </p:grpSp>
      <p:grpSp>
        <p:nvGrpSpPr>
          <p:cNvPr id="23" name="Group 5">
            <a:extLst>
              <a:ext uri="{FF2B5EF4-FFF2-40B4-BE49-F238E27FC236}">
                <a16:creationId xmlns:a16="http://schemas.microsoft.com/office/drawing/2014/main" id="{3E7CF225-4277-46C1-BACE-B52EE15379A3}"/>
              </a:ext>
            </a:extLst>
          </p:cNvPr>
          <p:cNvGrpSpPr/>
          <p:nvPr/>
        </p:nvGrpSpPr>
        <p:grpSpPr>
          <a:xfrm>
            <a:off x="6524451" y="3529601"/>
            <a:ext cx="2093555" cy="1652489"/>
            <a:chOff x="6429548" y="3755948"/>
            <a:chExt cx="1683939" cy="1328992"/>
          </a:xfrm>
        </p:grpSpPr>
        <p:sp>
          <p:nvSpPr>
            <p:cNvPr id="24" name="Freeform: Shape 46">
              <a:extLst>
                <a:ext uri="{FF2B5EF4-FFF2-40B4-BE49-F238E27FC236}">
                  <a16:creationId xmlns:a16="http://schemas.microsoft.com/office/drawing/2014/main" id="{5B98F631-9AEE-4D3C-A022-16441BC3ABA1}"/>
                </a:ext>
              </a:extLst>
            </p:cNvPr>
            <p:cNvSpPr>
              <a:spLocks/>
            </p:cNvSpPr>
            <p:nvPr/>
          </p:nvSpPr>
          <p:spPr bwMode="auto">
            <a:xfrm flipH="1" flipV="1">
              <a:off x="6429548" y="3888773"/>
              <a:ext cx="1590887" cy="1196167"/>
            </a:xfrm>
            <a:custGeom>
              <a:avLst/>
              <a:gdLst>
                <a:gd name="T0" fmla="*/ 1375 w 1609"/>
                <a:gd name="T1" fmla="*/ 716 h 1210"/>
                <a:gd name="T2" fmla="*/ 1491 w 1609"/>
                <a:gd name="T3" fmla="*/ 578 h 1210"/>
                <a:gd name="T4" fmla="*/ 1609 w 1609"/>
                <a:gd name="T5" fmla="*/ 1210 h 1210"/>
                <a:gd name="T6" fmla="*/ 957 w 1609"/>
                <a:gd name="T7" fmla="*/ 1210 h 1210"/>
                <a:gd name="T8" fmla="*/ 1069 w 1609"/>
                <a:gd name="T9" fmla="*/ 1080 h 1210"/>
                <a:gd name="T10" fmla="*/ 0 w 1609"/>
                <a:gd name="T11" fmla="*/ 350 h 1210"/>
                <a:gd name="T12" fmla="*/ 235 w 1609"/>
                <a:gd name="T13" fmla="*/ 132 h 1210"/>
                <a:gd name="T14" fmla="*/ 1375 w 1609"/>
                <a:gd name="T15" fmla="*/ 716 h 1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9" h="1210">
                  <a:moveTo>
                    <a:pt x="1375" y="716"/>
                  </a:moveTo>
                  <a:cubicBezTo>
                    <a:pt x="1491" y="578"/>
                    <a:pt x="1491" y="578"/>
                    <a:pt x="1491" y="578"/>
                  </a:cubicBezTo>
                  <a:cubicBezTo>
                    <a:pt x="1609" y="1210"/>
                    <a:pt x="1609" y="1210"/>
                    <a:pt x="1609" y="1210"/>
                  </a:cubicBezTo>
                  <a:cubicBezTo>
                    <a:pt x="957" y="1210"/>
                    <a:pt x="957" y="1210"/>
                    <a:pt x="957" y="1210"/>
                  </a:cubicBezTo>
                  <a:cubicBezTo>
                    <a:pt x="1069" y="1080"/>
                    <a:pt x="1069" y="1080"/>
                    <a:pt x="1069" y="1080"/>
                  </a:cubicBezTo>
                  <a:cubicBezTo>
                    <a:pt x="1069" y="1080"/>
                    <a:pt x="149" y="190"/>
                    <a:pt x="0" y="350"/>
                  </a:cubicBezTo>
                  <a:cubicBezTo>
                    <a:pt x="0" y="350"/>
                    <a:pt x="49" y="204"/>
                    <a:pt x="235" y="132"/>
                  </a:cubicBezTo>
                  <a:cubicBezTo>
                    <a:pt x="235" y="132"/>
                    <a:pt x="477" y="0"/>
                    <a:pt x="1375" y="716"/>
                  </a:cubicBezTo>
                  <a:close/>
                </a:path>
              </a:pathLst>
            </a:custGeom>
            <a:solidFill>
              <a:schemeClr val="accent4"/>
            </a:solidFill>
            <a:ln>
              <a:noFill/>
            </a:ln>
          </p:spPr>
          <p:txBody>
            <a:bodyPr anchor="ctr"/>
            <a:lstStyle/>
            <a:p>
              <a:pPr algn="ctr"/>
              <a:endParaRPr sz="2399">
                <a:ea typeface="微软雅黑" panose="020B0503020204020204" pitchFamily="34" charset="-122"/>
                <a:cs typeface="+mn-ea"/>
                <a:sym typeface="+mn-lt"/>
              </a:endParaRPr>
            </a:p>
          </p:txBody>
        </p:sp>
        <p:sp>
          <p:nvSpPr>
            <p:cNvPr id="25" name="Straight Connector 47">
              <a:extLst>
                <a:ext uri="{FF2B5EF4-FFF2-40B4-BE49-F238E27FC236}">
                  <a16:creationId xmlns:a16="http://schemas.microsoft.com/office/drawing/2014/main" id="{343F0DB2-3CF3-4CCF-A98A-CDFA32568ADD}"/>
                </a:ext>
              </a:extLst>
            </p:cNvPr>
            <p:cNvSpPr>
              <a:spLocks/>
            </p:cNvSpPr>
            <p:nvPr/>
          </p:nvSpPr>
          <p:spPr bwMode="auto">
            <a:xfrm flipH="1" flipV="1">
              <a:off x="6491082" y="448760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2399">
                <a:ea typeface="微软雅黑" panose="020B0503020204020204" pitchFamily="34" charset="-122"/>
                <a:cs typeface="+mn-ea"/>
                <a:sym typeface="+mn-lt"/>
              </a:endParaRPr>
            </a:p>
          </p:txBody>
        </p:sp>
        <p:sp>
          <p:nvSpPr>
            <p:cNvPr id="26" name="Straight Connector 48">
              <a:extLst>
                <a:ext uri="{FF2B5EF4-FFF2-40B4-BE49-F238E27FC236}">
                  <a16:creationId xmlns:a16="http://schemas.microsoft.com/office/drawing/2014/main" id="{ADCBE10A-8142-4D27-A34D-88345A4CE7A9}"/>
                </a:ext>
              </a:extLst>
            </p:cNvPr>
            <p:cNvSpPr>
              <a:spLocks/>
            </p:cNvSpPr>
            <p:nvPr/>
          </p:nvSpPr>
          <p:spPr bwMode="auto">
            <a:xfrm flipH="1" flipV="1">
              <a:off x="6491082" y="448760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2399">
                <a:ea typeface="微软雅黑" panose="020B0503020204020204" pitchFamily="34" charset="-122"/>
                <a:cs typeface="+mn-ea"/>
                <a:sym typeface="+mn-lt"/>
              </a:endParaRPr>
            </a:p>
          </p:txBody>
        </p:sp>
        <p:sp>
          <p:nvSpPr>
            <p:cNvPr id="27" name="Freeform: Shape 49">
              <a:extLst>
                <a:ext uri="{FF2B5EF4-FFF2-40B4-BE49-F238E27FC236}">
                  <a16:creationId xmlns:a16="http://schemas.microsoft.com/office/drawing/2014/main" id="{701B8E54-814E-4325-A12B-4AD3C5E22F45}"/>
                </a:ext>
              </a:extLst>
            </p:cNvPr>
            <p:cNvSpPr>
              <a:spLocks/>
            </p:cNvSpPr>
            <p:nvPr/>
          </p:nvSpPr>
          <p:spPr bwMode="auto">
            <a:xfrm flipH="1" flipV="1">
              <a:off x="6963846" y="3985576"/>
              <a:ext cx="1149641" cy="905755"/>
            </a:xfrm>
            <a:custGeom>
              <a:avLst/>
              <a:gdLst>
                <a:gd name="T0" fmla="*/ 155 w 1163"/>
                <a:gd name="T1" fmla="*/ 167 h 916"/>
                <a:gd name="T2" fmla="*/ 155 w 1163"/>
                <a:gd name="T3" fmla="*/ 167 h 916"/>
                <a:gd name="T4" fmla="*/ 1135 w 1163"/>
                <a:gd name="T5" fmla="*/ 916 h 916"/>
                <a:gd name="T6" fmla="*/ 1163 w 1163"/>
                <a:gd name="T7" fmla="*/ 884 h 916"/>
                <a:gd name="T8" fmla="*/ 94 w 1163"/>
                <a:gd name="T9" fmla="*/ 154 h 916"/>
                <a:gd name="T10" fmla="*/ 95 w 1163"/>
                <a:gd name="T11" fmla="*/ 154 h 916"/>
                <a:gd name="T12" fmla="*/ 94 w 1163"/>
                <a:gd name="T13" fmla="*/ 154 h 916"/>
                <a:gd name="T14" fmla="*/ 196 w 1163"/>
                <a:gd name="T15" fmla="*/ 460 h 916"/>
                <a:gd name="T16" fmla="*/ 155 w 1163"/>
                <a:gd name="T17" fmla="*/ 16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3" h="916">
                  <a:moveTo>
                    <a:pt x="155" y="167"/>
                  </a:moveTo>
                  <a:cubicBezTo>
                    <a:pt x="155" y="167"/>
                    <a:pt x="155" y="167"/>
                    <a:pt x="155" y="167"/>
                  </a:cubicBezTo>
                  <a:cubicBezTo>
                    <a:pt x="271" y="204"/>
                    <a:pt x="565" y="350"/>
                    <a:pt x="1135" y="916"/>
                  </a:cubicBezTo>
                  <a:cubicBezTo>
                    <a:pt x="1163" y="884"/>
                    <a:pt x="1163" y="884"/>
                    <a:pt x="1163" y="884"/>
                  </a:cubicBezTo>
                  <a:cubicBezTo>
                    <a:pt x="1163" y="884"/>
                    <a:pt x="251" y="0"/>
                    <a:pt x="94" y="154"/>
                  </a:cubicBezTo>
                  <a:cubicBezTo>
                    <a:pt x="94" y="154"/>
                    <a:pt x="94" y="154"/>
                    <a:pt x="95" y="154"/>
                  </a:cubicBezTo>
                  <a:cubicBezTo>
                    <a:pt x="94" y="154"/>
                    <a:pt x="94" y="154"/>
                    <a:pt x="94" y="154"/>
                  </a:cubicBezTo>
                  <a:cubicBezTo>
                    <a:pt x="25" y="261"/>
                    <a:pt x="196" y="460"/>
                    <a:pt x="196" y="460"/>
                  </a:cubicBezTo>
                  <a:cubicBezTo>
                    <a:pt x="0" y="184"/>
                    <a:pt x="155" y="167"/>
                    <a:pt x="155" y="167"/>
                  </a:cubicBezTo>
                  <a:close/>
                </a:path>
              </a:pathLst>
            </a:custGeom>
            <a:solidFill>
              <a:schemeClr val="accent4">
                <a:lumMod val="75000"/>
              </a:schemeClr>
            </a:solidFill>
            <a:ln>
              <a:noFill/>
            </a:ln>
          </p:spPr>
          <p:txBody>
            <a:bodyPr anchor="ctr"/>
            <a:lstStyle/>
            <a:p>
              <a:pPr algn="ctr"/>
              <a:endParaRPr sz="2399">
                <a:ea typeface="微软雅黑" panose="020B0503020204020204" pitchFamily="34" charset="-122"/>
                <a:cs typeface="+mn-ea"/>
                <a:sym typeface="+mn-lt"/>
              </a:endParaRPr>
            </a:p>
          </p:txBody>
        </p:sp>
        <p:sp>
          <p:nvSpPr>
            <p:cNvPr id="28" name="Freeform: Shape 50">
              <a:extLst>
                <a:ext uri="{FF2B5EF4-FFF2-40B4-BE49-F238E27FC236}">
                  <a16:creationId xmlns:a16="http://schemas.microsoft.com/office/drawing/2014/main" id="{A936F03C-C59E-47E7-9F34-BFDB66CA9598}"/>
                </a:ext>
              </a:extLst>
            </p:cNvPr>
            <p:cNvSpPr>
              <a:spLocks/>
            </p:cNvSpPr>
            <p:nvPr/>
          </p:nvSpPr>
          <p:spPr bwMode="auto">
            <a:xfrm flipH="1" flipV="1">
              <a:off x="6429548" y="3864759"/>
              <a:ext cx="644610" cy="24013"/>
            </a:xfrm>
            <a:custGeom>
              <a:avLst/>
              <a:gdLst>
                <a:gd name="T0" fmla="*/ 859 w 859"/>
                <a:gd name="T1" fmla="*/ 0 h 32"/>
                <a:gd name="T2" fmla="*/ 832 w 859"/>
                <a:gd name="T3" fmla="*/ 32 h 32"/>
                <a:gd name="T4" fmla="*/ 16 w 859"/>
                <a:gd name="T5" fmla="*/ 32 h 32"/>
                <a:gd name="T6" fmla="*/ 0 w 859"/>
                <a:gd name="T7" fmla="*/ 0 h 32"/>
                <a:gd name="T8" fmla="*/ 859 w 859"/>
                <a:gd name="T9" fmla="*/ 0 h 32"/>
              </a:gdLst>
              <a:ahLst/>
              <a:cxnLst>
                <a:cxn ang="0">
                  <a:pos x="T0" y="T1"/>
                </a:cxn>
                <a:cxn ang="0">
                  <a:pos x="T2" y="T3"/>
                </a:cxn>
                <a:cxn ang="0">
                  <a:pos x="T4" y="T5"/>
                </a:cxn>
                <a:cxn ang="0">
                  <a:pos x="T6" y="T7"/>
                </a:cxn>
                <a:cxn ang="0">
                  <a:pos x="T8" y="T9"/>
                </a:cxn>
              </a:cxnLst>
              <a:rect l="0" t="0" r="r" b="b"/>
              <a:pathLst>
                <a:path w="859" h="32">
                  <a:moveTo>
                    <a:pt x="859" y="0"/>
                  </a:moveTo>
                  <a:lnTo>
                    <a:pt x="832" y="32"/>
                  </a:lnTo>
                  <a:lnTo>
                    <a:pt x="16" y="32"/>
                  </a:lnTo>
                  <a:lnTo>
                    <a:pt x="0" y="0"/>
                  </a:lnTo>
                  <a:lnTo>
                    <a:pt x="859" y="0"/>
                  </a:lnTo>
                  <a:close/>
                </a:path>
              </a:pathLst>
            </a:custGeom>
            <a:solidFill>
              <a:schemeClr val="accent4">
                <a:lumMod val="75000"/>
              </a:schemeClr>
            </a:solidFill>
            <a:ln>
              <a:noFill/>
            </a:ln>
          </p:spPr>
          <p:txBody>
            <a:bodyPr anchor="ctr"/>
            <a:lstStyle/>
            <a:p>
              <a:pPr algn="ctr"/>
              <a:endParaRPr sz="2399">
                <a:ea typeface="微软雅黑" panose="020B0503020204020204" pitchFamily="34" charset="-122"/>
                <a:cs typeface="+mn-ea"/>
                <a:sym typeface="+mn-lt"/>
              </a:endParaRPr>
            </a:p>
          </p:txBody>
        </p:sp>
        <p:sp>
          <p:nvSpPr>
            <p:cNvPr id="29" name="Freeform: Shape 51">
              <a:extLst>
                <a:ext uri="{FF2B5EF4-FFF2-40B4-BE49-F238E27FC236}">
                  <a16:creationId xmlns:a16="http://schemas.microsoft.com/office/drawing/2014/main" id="{4760F41A-B5A4-41E5-A604-DA6C6054A95E}"/>
                </a:ext>
              </a:extLst>
            </p:cNvPr>
            <p:cNvSpPr>
              <a:spLocks/>
            </p:cNvSpPr>
            <p:nvPr/>
          </p:nvSpPr>
          <p:spPr bwMode="auto">
            <a:xfrm flipH="1" flipV="1">
              <a:off x="7234747" y="3755948"/>
              <a:ext cx="785688" cy="1013816"/>
            </a:xfrm>
            <a:custGeom>
              <a:avLst/>
              <a:gdLst>
                <a:gd name="T0" fmla="*/ 795 w 795"/>
                <a:gd name="T1" fmla="*/ 1025 h 1025"/>
                <a:gd name="T2" fmla="*/ 139 w 795"/>
                <a:gd name="T3" fmla="*/ 73 h 1025"/>
                <a:gd name="T4" fmla="*/ 6 w 795"/>
                <a:gd name="T5" fmla="*/ 85 h 1025"/>
                <a:gd name="T6" fmla="*/ 1 w 795"/>
                <a:gd name="T7" fmla="*/ 114 h 1025"/>
                <a:gd name="T8" fmla="*/ 1 w 795"/>
                <a:gd name="T9" fmla="*/ 139 h 1025"/>
                <a:gd name="T10" fmla="*/ 795 w 795"/>
                <a:gd name="T11" fmla="*/ 1025 h 1025"/>
              </a:gdLst>
              <a:ahLst/>
              <a:cxnLst>
                <a:cxn ang="0">
                  <a:pos x="T0" y="T1"/>
                </a:cxn>
                <a:cxn ang="0">
                  <a:pos x="T2" y="T3"/>
                </a:cxn>
                <a:cxn ang="0">
                  <a:pos x="T4" y="T5"/>
                </a:cxn>
                <a:cxn ang="0">
                  <a:pos x="T6" y="T7"/>
                </a:cxn>
                <a:cxn ang="0">
                  <a:pos x="T8" y="T9"/>
                </a:cxn>
                <a:cxn ang="0">
                  <a:pos x="T10" y="T11"/>
                </a:cxn>
              </a:cxnLst>
              <a:rect l="0" t="0" r="r" b="b"/>
              <a:pathLst>
                <a:path w="795" h="1025">
                  <a:moveTo>
                    <a:pt x="795" y="1025"/>
                  </a:moveTo>
                  <a:cubicBezTo>
                    <a:pt x="795" y="1025"/>
                    <a:pt x="142" y="356"/>
                    <a:pt x="139" y="73"/>
                  </a:cubicBezTo>
                  <a:cubicBezTo>
                    <a:pt x="139" y="73"/>
                    <a:pt x="27" y="0"/>
                    <a:pt x="6" y="85"/>
                  </a:cubicBezTo>
                  <a:cubicBezTo>
                    <a:pt x="4" y="93"/>
                    <a:pt x="2" y="103"/>
                    <a:pt x="1" y="114"/>
                  </a:cubicBezTo>
                  <a:cubicBezTo>
                    <a:pt x="0" y="123"/>
                    <a:pt x="0" y="132"/>
                    <a:pt x="1" y="139"/>
                  </a:cubicBezTo>
                  <a:cubicBezTo>
                    <a:pt x="3" y="196"/>
                    <a:pt x="77" y="409"/>
                    <a:pt x="795" y="1025"/>
                  </a:cubicBezTo>
                  <a:close/>
                </a:path>
              </a:pathLst>
            </a:custGeom>
            <a:solidFill>
              <a:schemeClr val="accent4">
                <a:lumMod val="50000"/>
              </a:schemeClr>
            </a:solidFill>
            <a:ln>
              <a:noFill/>
            </a:ln>
          </p:spPr>
          <p:txBody>
            <a:bodyPr anchor="ctr"/>
            <a:lstStyle/>
            <a:p>
              <a:pPr algn="ctr"/>
              <a:endParaRPr sz="2399">
                <a:ea typeface="微软雅黑" panose="020B0503020204020204" pitchFamily="34" charset="-122"/>
                <a:cs typeface="+mn-ea"/>
                <a:sym typeface="+mn-lt"/>
              </a:endParaRPr>
            </a:p>
          </p:txBody>
        </p:sp>
      </p:grpSp>
      <p:sp>
        <p:nvSpPr>
          <p:cNvPr id="31" name="Oval 30">
            <a:extLst>
              <a:ext uri="{FF2B5EF4-FFF2-40B4-BE49-F238E27FC236}">
                <a16:creationId xmlns:a16="http://schemas.microsoft.com/office/drawing/2014/main" id="{7BC2A601-F30C-4AD5-AA8B-83C20770A8FD}"/>
              </a:ext>
            </a:extLst>
          </p:cNvPr>
          <p:cNvSpPr/>
          <p:nvPr/>
        </p:nvSpPr>
        <p:spPr>
          <a:xfrm>
            <a:off x="5669539" y="3036597"/>
            <a:ext cx="831727" cy="837412"/>
          </a:xfrm>
          <a:prstGeom prst="ellipse">
            <a:avLst/>
          </a:prstGeom>
          <a:noFill/>
          <a:ln w="28575">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399" dirty="0">
                <a:solidFill>
                  <a:srgbClr val="FF0000"/>
                </a:solidFill>
                <a:latin typeface="#9Slide03 AllRoundGothic" panose="020B0703020202020104" pitchFamily="34" charset="0"/>
                <a:ea typeface="微软雅黑" panose="020B0503020204020204" pitchFamily="34" charset="-122"/>
                <a:cs typeface="+mn-ea"/>
                <a:sym typeface="+mn-lt"/>
              </a:rPr>
              <a:t>BTVN</a:t>
            </a:r>
            <a:endParaRPr sz="2399" dirty="0">
              <a:solidFill>
                <a:srgbClr val="FF0000"/>
              </a:solidFill>
              <a:latin typeface="#9Slide03 AllRoundGothic" panose="020B0703020202020104" pitchFamily="34" charset="0"/>
              <a:ea typeface="微软雅黑" panose="020B0503020204020204" pitchFamily="34" charset="-122"/>
              <a:cs typeface="+mn-ea"/>
              <a:sym typeface="+mn-lt"/>
            </a:endParaRPr>
          </a:p>
        </p:txBody>
      </p:sp>
      <p:sp>
        <p:nvSpPr>
          <p:cNvPr id="34" name="TextBox 33">
            <a:extLst>
              <a:ext uri="{FF2B5EF4-FFF2-40B4-BE49-F238E27FC236}">
                <a16:creationId xmlns:a16="http://schemas.microsoft.com/office/drawing/2014/main" id="{56B070D1-3E87-4508-8C82-A283B3A45E64}"/>
              </a:ext>
            </a:extLst>
          </p:cNvPr>
          <p:cNvSpPr txBox="1"/>
          <p:nvPr/>
        </p:nvSpPr>
        <p:spPr>
          <a:xfrm>
            <a:off x="386667" y="520137"/>
            <a:ext cx="2938122" cy="1446550"/>
          </a:xfrm>
          <a:prstGeom prst="rect">
            <a:avLst/>
          </a:prstGeom>
          <a:noFill/>
        </p:spPr>
        <p:txBody>
          <a:bodyPr wrap="square">
            <a:spAutoFit/>
          </a:bodyPr>
          <a:lstStyle/>
          <a:p>
            <a:pPr algn="just"/>
            <a:r>
              <a:rPr lang="en-US" sz="4400" dirty="0" err="1">
                <a:latin typeface="#9Slide05 SVNCookie" panose="020B0606040200020203" pitchFamily="34" charset="0"/>
                <a:cs typeface="#9Slide03 Arima Madurai Black" panose="00000A00000000000000" pitchFamily="2" charset="0"/>
              </a:rPr>
              <a:t>Ôn</a:t>
            </a:r>
            <a:r>
              <a:rPr lang="en-US" sz="4400" dirty="0">
                <a:latin typeface="#9Slide05 SVNCookie" panose="020B0606040200020203" pitchFamily="34" charset="0"/>
                <a:cs typeface="#9Slide03 Arima Madurai Black" panose="00000A00000000000000" pitchFamily="2" charset="0"/>
              </a:rPr>
              <a:t> </a:t>
            </a:r>
            <a:r>
              <a:rPr lang="en-US" sz="4400" dirty="0" err="1">
                <a:latin typeface="#9Slide05 SVNCookie" panose="020B0606040200020203" pitchFamily="34" charset="0"/>
                <a:cs typeface="#9Slide03 Arima Madurai Black" panose="00000A00000000000000" pitchFamily="2" charset="0"/>
              </a:rPr>
              <a:t>tập</a:t>
            </a:r>
            <a:r>
              <a:rPr lang="en-US" sz="4400" dirty="0">
                <a:latin typeface="#9Slide05 SVNCookie" panose="020B0606040200020203" pitchFamily="34" charset="0"/>
                <a:cs typeface="#9Slide03 Arima Madurai Black" panose="00000A00000000000000" pitchFamily="2" charset="0"/>
              </a:rPr>
              <a:t> </a:t>
            </a:r>
            <a:r>
              <a:rPr lang="en-US" sz="4400" dirty="0" err="1">
                <a:latin typeface="#9Slide05 SVNCookie" panose="020B0606040200020203" pitchFamily="34" charset="0"/>
                <a:cs typeface="#9Slide03 Arima Madurai Black" panose="00000A00000000000000" pitchFamily="2" charset="0"/>
              </a:rPr>
              <a:t>lại</a:t>
            </a:r>
            <a:r>
              <a:rPr lang="en-US" sz="4400" dirty="0">
                <a:latin typeface="#9Slide05 SVNCookie" panose="020B0606040200020203" pitchFamily="34" charset="0"/>
                <a:cs typeface="#9Slide03 Arima Madurai Black" panose="00000A00000000000000" pitchFamily="2" charset="0"/>
              </a:rPr>
              <a:t> </a:t>
            </a:r>
            <a:r>
              <a:rPr lang="en-US" sz="4400" dirty="0" err="1">
                <a:latin typeface="#9Slide05 SVNCookie" panose="020B0606040200020203" pitchFamily="34" charset="0"/>
                <a:cs typeface="#9Slide03 Arima Madurai Black" panose="00000A00000000000000" pitchFamily="2" charset="0"/>
              </a:rPr>
              <a:t>kiến</a:t>
            </a:r>
            <a:r>
              <a:rPr lang="en-US" sz="4400" dirty="0">
                <a:latin typeface="#9Slide05 SVNCookie" panose="020B0606040200020203" pitchFamily="34" charset="0"/>
                <a:cs typeface="#9Slide03 Arima Madurai Black" panose="00000A00000000000000" pitchFamily="2" charset="0"/>
              </a:rPr>
              <a:t> </a:t>
            </a:r>
            <a:r>
              <a:rPr lang="en-US" sz="4400" dirty="0" err="1">
                <a:latin typeface="#9Slide05 SVNCookie" panose="020B0606040200020203" pitchFamily="34" charset="0"/>
                <a:cs typeface="#9Slide03 Arima Madurai Black" panose="00000A00000000000000" pitchFamily="2" charset="0"/>
              </a:rPr>
              <a:t>thức</a:t>
            </a:r>
            <a:r>
              <a:rPr lang="en-US" sz="4400" dirty="0">
                <a:latin typeface="#9Slide05 SVNCookie" panose="020B0606040200020203" pitchFamily="34" charset="0"/>
                <a:cs typeface="#9Slide03 Arima Madurai Black" panose="00000A00000000000000" pitchFamily="2" charset="0"/>
              </a:rPr>
              <a:t> </a:t>
            </a:r>
            <a:r>
              <a:rPr lang="en-US" sz="4400" dirty="0" err="1">
                <a:latin typeface="#9Slide05 SVNCookie" panose="020B0606040200020203" pitchFamily="34" charset="0"/>
                <a:cs typeface="#9Slide03 Arima Madurai Black" panose="00000A00000000000000" pitchFamily="2" charset="0"/>
              </a:rPr>
              <a:t>tiết</a:t>
            </a:r>
            <a:r>
              <a:rPr lang="en-US" sz="4400" dirty="0">
                <a:latin typeface="#9Slide05 SVNCookie" panose="020B0606040200020203" pitchFamily="34" charset="0"/>
                <a:cs typeface="#9Slide03 Arima Madurai Black" panose="00000A00000000000000" pitchFamily="2" charset="0"/>
              </a:rPr>
              <a:t> </a:t>
            </a:r>
            <a:r>
              <a:rPr lang="en-US" sz="4400" dirty="0" err="1">
                <a:latin typeface="#9Slide05 SVNCookie" panose="020B0606040200020203" pitchFamily="34" charset="0"/>
                <a:cs typeface="#9Slide03 Arima Madurai Black" panose="00000A00000000000000" pitchFamily="2" charset="0"/>
              </a:rPr>
              <a:t>học</a:t>
            </a:r>
            <a:endParaRPr lang="en-US" sz="4400" dirty="0">
              <a:latin typeface="#9Slide05 SVNCookie" panose="020B0606040200020203" pitchFamily="34" charset="0"/>
              <a:cs typeface="#9Slide03 Arima Madurai Black" panose="00000A00000000000000" pitchFamily="2" charset="0"/>
            </a:endParaRPr>
          </a:p>
        </p:txBody>
      </p:sp>
      <p:sp>
        <p:nvSpPr>
          <p:cNvPr id="36" name="TextBox 35">
            <a:extLst>
              <a:ext uri="{FF2B5EF4-FFF2-40B4-BE49-F238E27FC236}">
                <a16:creationId xmlns:a16="http://schemas.microsoft.com/office/drawing/2014/main" id="{CCBD74DF-C177-47D6-82FE-4B927C115A13}"/>
              </a:ext>
            </a:extLst>
          </p:cNvPr>
          <p:cNvSpPr txBox="1"/>
          <p:nvPr/>
        </p:nvSpPr>
        <p:spPr>
          <a:xfrm>
            <a:off x="9166584" y="520137"/>
            <a:ext cx="2731836" cy="1446550"/>
          </a:xfrm>
          <a:prstGeom prst="rect">
            <a:avLst/>
          </a:prstGeom>
          <a:noFill/>
        </p:spPr>
        <p:txBody>
          <a:bodyPr wrap="square">
            <a:spAutoFit/>
          </a:bodyPr>
          <a:lstStyle/>
          <a:p>
            <a:pPr algn="ctr"/>
            <a:r>
              <a:rPr lang="en-US" sz="4400" dirty="0">
                <a:latin typeface="#9Slide05 SVNCookie" panose="020B0606040200020203" pitchFamily="34" charset="0"/>
                <a:cs typeface="#9Slide03 Arima Madurai Black" panose="00000A00000000000000" pitchFamily="2" charset="0"/>
              </a:rPr>
              <a:t>Hoàn </a:t>
            </a:r>
            <a:r>
              <a:rPr lang="en-US" sz="4400" dirty="0" err="1">
                <a:latin typeface="#9Slide05 SVNCookie" panose="020B0606040200020203" pitchFamily="34" charset="0"/>
                <a:cs typeface="#9Slide03 Arima Madurai Black" panose="00000A00000000000000" pitchFamily="2" charset="0"/>
              </a:rPr>
              <a:t>thiện</a:t>
            </a:r>
            <a:r>
              <a:rPr lang="en-US" sz="4400" dirty="0">
                <a:latin typeface="#9Slide05 SVNCookie" panose="020B0606040200020203" pitchFamily="34" charset="0"/>
                <a:cs typeface="#9Slide03 Arima Madurai Black" panose="00000A00000000000000" pitchFamily="2" charset="0"/>
              </a:rPr>
              <a:t> </a:t>
            </a:r>
            <a:r>
              <a:rPr lang="en-US" sz="4400" dirty="0" err="1">
                <a:latin typeface="#9Slide05 SVNCookie" panose="020B0606040200020203" pitchFamily="34" charset="0"/>
                <a:cs typeface="#9Slide03 Arima Madurai Black" panose="00000A00000000000000" pitchFamily="2" charset="0"/>
              </a:rPr>
              <a:t>Bài</a:t>
            </a:r>
            <a:r>
              <a:rPr lang="en-US" sz="4400" dirty="0">
                <a:latin typeface="#9Slide05 SVNCookie" panose="020B0606040200020203" pitchFamily="34" charset="0"/>
                <a:cs typeface="#9Slide03 Arima Madurai Black" panose="00000A00000000000000" pitchFamily="2" charset="0"/>
              </a:rPr>
              <a:t> </a:t>
            </a:r>
            <a:r>
              <a:rPr lang="en-US" sz="4400" dirty="0" err="1">
                <a:latin typeface="#9Slide05 SVNCookie" panose="020B0606040200020203" pitchFamily="34" charset="0"/>
                <a:cs typeface="#9Slide03 Arima Madurai Black" panose="00000A00000000000000" pitchFamily="2" charset="0"/>
              </a:rPr>
              <a:t>tập</a:t>
            </a:r>
            <a:r>
              <a:rPr lang="en-US" sz="4400" dirty="0">
                <a:latin typeface="#9Slide05 SVNCookie" panose="020B0606040200020203" pitchFamily="34" charset="0"/>
                <a:cs typeface="#9Slide03 Arima Madurai Black" panose="00000A00000000000000" pitchFamily="2" charset="0"/>
              </a:rPr>
              <a:t> 6 - SGK</a:t>
            </a:r>
          </a:p>
        </p:txBody>
      </p:sp>
      <p:sp>
        <p:nvSpPr>
          <p:cNvPr id="38" name="TextBox 37">
            <a:extLst>
              <a:ext uri="{FF2B5EF4-FFF2-40B4-BE49-F238E27FC236}">
                <a16:creationId xmlns:a16="http://schemas.microsoft.com/office/drawing/2014/main" id="{2E2DCD3D-BA48-4680-B891-544F2BC5C92B}"/>
              </a:ext>
            </a:extLst>
          </p:cNvPr>
          <p:cNvSpPr txBox="1"/>
          <p:nvPr/>
        </p:nvSpPr>
        <p:spPr>
          <a:xfrm>
            <a:off x="386667" y="3343518"/>
            <a:ext cx="2938122" cy="2800767"/>
          </a:xfrm>
          <a:prstGeom prst="rect">
            <a:avLst/>
          </a:prstGeom>
          <a:noFill/>
        </p:spPr>
        <p:txBody>
          <a:bodyPr wrap="square">
            <a:spAutoFit/>
          </a:bodyPr>
          <a:lstStyle/>
          <a:p>
            <a:pPr lvl="0" algn="just">
              <a:spcAft>
                <a:spcPts val="1000"/>
              </a:spcAft>
            </a:pPr>
            <a:r>
              <a:rPr lang="en-US" sz="4400" dirty="0" err="1">
                <a:solidFill>
                  <a:srgbClr val="000000"/>
                </a:solidFill>
                <a:latin typeface="#9Slide05 SVNCookie" panose="020B0606040200020203" pitchFamily="34" charset="0"/>
                <a:ea typeface="Calibri"/>
                <a:cs typeface="Times New Roman" pitchFamily="18" charset="0"/>
              </a:rPr>
              <a:t>Xây</a:t>
            </a:r>
            <a:r>
              <a:rPr lang="en-US" sz="4400" dirty="0">
                <a:solidFill>
                  <a:srgbClr val="000000"/>
                </a:solidFill>
                <a:latin typeface="#9Slide05 SVNCookie" panose="020B0606040200020203" pitchFamily="34" charset="0"/>
                <a:ea typeface="Calibri"/>
                <a:cs typeface="Times New Roman" pitchFamily="18" charset="0"/>
              </a:rPr>
              <a:t> </a:t>
            </a:r>
            <a:r>
              <a:rPr lang="en-US" sz="4400" dirty="0" err="1">
                <a:solidFill>
                  <a:srgbClr val="000000"/>
                </a:solidFill>
                <a:latin typeface="#9Slide05 SVNCookie" panose="020B0606040200020203" pitchFamily="34" charset="0"/>
                <a:ea typeface="Calibri"/>
                <a:cs typeface="Times New Roman" pitchFamily="18" charset="0"/>
              </a:rPr>
              <a:t>dựng</a:t>
            </a:r>
            <a:r>
              <a:rPr lang="en-US" sz="4400" dirty="0">
                <a:solidFill>
                  <a:srgbClr val="000000"/>
                </a:solidFill>
                <a:latin typeface="#9Slide05 SVNCookie" panose="020B0606040200020203" pitchFamily="34" charset="0"/>
                <a:ea typeface="Calibri"/>
                <a:cs typeface="Times New Roman" pitchFamily="18" charset="0"/>
              </a:rPr>
              <a:t> </a:t>
            </a:r>
            <a:r>
              <a:rPr lang="en-US" sz="4400" dirty="0" err="1">
                <a:solidFill>
                  <a:srgbClr val="000000"/>
                </a:solidFill>
                <a:latin typeface="#9Slide05 SVNCookie" panose="020B0606040200020203" pitchFamily="34" charset="0"/>
                <a:ea typeface="Calibri"/>
                <a:cs typeface="Times New Roman" pitchFamily="18" charset="0"/>
              </a:rPr>
              <a:t>đoạn</a:t>
            </a:r>
            <a:r>
              <a:rPr lang="en-US" sz="4400" dirty="0">
                <a:solidFill>
                  <a:srgbClr val="000000"/>
                </a:solidFill>
                <a:latin typeface="#9Slide05 SVNCookie" panose="020B0606040200020203" pitchFamily="34" charset="0"/>
                <a:ea typeface="Calibri"/>
                <a:cs typeface="Times New Roman" pitchFamily="18" charset="0"/>
              </a:rPr>
              <a:t> </a:t>
            </a:r>
            <a:r>
              <a:rPr lang="en-US" sz="4400" dirty="0" err="1">
                <a:solidFill>
                  <a:srgbClr val="000000"/>
                </a:solidFill>
                <a:latin typeface="#9Slide05 SVNCookie" panose="020B0606040200020203" pitchFamily="34" charset="0"/>
                <a:ea typeface="Calibri"/>
                <a:cs typeface="Times New Roman" pitchFamily="18" charset="0"/>
              </a:rPr>
              <a:t>hội</a:t>
            </a:r>
            <a:r>
              <a:rPr lang="en-US" sz="4400" dirty="0">
                <a:solidFill>
                  <a:srgbClr val="000000"/>
                </a:solidFill>
                <a:latin typeface="#9Slide05 SVNCookie" panose="020B0606040200020203" pitchFamily="34" charset="0"/>
                <a:ea typeface="Calibri"/>
                <a:cs typeface="Times New Roman" pitchFamily="18" charset="0"/>
              </a:rPr>
              <a:t> </a:t>
            </a:r>
            <a:r>
              <a:rPr lang="en-US" sz="4400" dirty="0" err="1">
                <a:solidFill>
                  <a:srgbClr val="000000"/>
                </a:solidFill>
                <a:latin typeface="#9Slide05 SVNCookie" panose="020B0606040200020203" pitchFamily="34" charset="0"/>
                <a:ea typeface="Calibri"/>
                <a:cs typeface="Times New Roman" pitchFamily="18" charset="0"/>
              </a:rPr>
              <a:t>thoại</a:t>
            </a:r>
            <a:r>
              <a:rPr lang="en-US" sz="4400" dirty="0">
                <a:solidFill>
                  <a:srgbClr val="000000"/>
                </a:solidFill>
                <a:latin typeface="#9Slide05 SVNCookie" panose="020B0606040200020203" pitchFamily="34" charset="0"/>
                <a:ea typeface="Calibri"/>
                <a:cs typeface="Times New Roman" pitchFamily="18" charset="0"/>
              </a:rPr>
              <a:t> </a:t>
            </a:r>
            <a:r>
              <a:rPr lang="en-US" sz="4400" dirty="0" err="1">
                <a:solidFill>
                  <a:srgbClr val="000000"/>
                </a:solidFill>
                <a:latin typeface="#9Slide05 SVNCookie" panose="020B0606040200020203" pitchFamily="34" charset="0"/>
                <a:ea typeface="Calibri"/>
                <a:cs typeface="Times New Roman" pitchFamily="18" charset="0"/>
              </a:rPr>
              <a:t>có</a:t>
            </a:r>
            <a:r>
              <a:rPr lang="en-US" sz="4400" dirty="0">
                <a:solidFill>
                  <a:srgbClr val="000000"/>
                </a:solidFill>
                <a:latin typeface="#9Slide05 SVNCookie" panose="020B0606040200020203" pitchFamily="34" charset="0"/>
                <a:ea typeface="Calibri"/>
                <a:cs typeface="Times New Roman" pitchFamily="18" charset="0"/>
              </a:rPr>
              <a:t> </a:t>
            </a:r>
            <a:r>
              <a:rPr lang="en-US" sz="4400" dirty="0" err="1">
                <a:solidFill>
                  <a:srgbClr val="000000"/>
                </a:solidFill>
                <a:latin typeface="#9Slide05 SVNCookie" panose="020B0606040200020203" pitchFamily="34" charset="0"/>
                <a:ea typeface="Calibri"/>
                <a:cs typeface="Times New Roman" pitchFamily="18" charset="0"/>
              </a:rPr>
              <a:t>sử</a:t>
            </a:r>
            <a:r>
              <a:rPr lang="en-US" sz="4400" dirty="0">
                <a:solidFill>
                  <a:srgbClr val="000000"/>
                </a:solidFill>
                <a:latin typeface="#9Slide05 SVNCookie" panose="020B0606040200020203" pitchFamily="34" charset="0"/>
                <a:ea typeface="Calibri"/>
                <a:cs typeface="Times New Roman" pitchFamily="18" charset="0"/>
              </a:rPr>
              <a:t> </a:t>
            </a:r>
            <a:r>
              <a:rPr lang="en-US" sz="4400" dirty="0" err="1">
                <a:solidFill>
                  <a:srgbClr val="000000"/>
                </a:solidFill>
                <a:latin typeface="#9Slide05 SVNCookie" panose="020B0606040200020203" pitchFamily="34" charset="0"/>
                <a:ea typeface="Calibri"/>
                <a:cs typeface="Times New Roman" pitchFamily="18" charset="0"/>
              </a:rPr>
              <a:t>dụng</a:t>
            </a:r>
            <a:r>
              <a:rPr lang="en-US" sz="4400" dirty="0">
                <a:solidFill>
                  <a:srgbClr val="000000"/>
                </a:solidFill>
                <a:latin typeface="#9Slide05 SVNCookie" panose="020B0606040200020203" pitchFamily="34" charset="0"/>
                <a:ea typeface="Calibri"/>
                <a:cs typeface="Times New Roman" pitchFamily="18" charset="0"/>
              </a:rPr>
              <a:t> </a:t>
            </a:r>
            <a:r>
              <a:rPr lang="en-US" sz="4400" dirty="0" err="1">
                <a:solidFill>
                  <a:srgbClr val="000000"/>
                </a:solidFill>
                <a:latin typeface="#9Slide05 SVNCookie" panose="020B0606040200020203" pitchFamily="34" charset="0"/>
                <a:ea typeface="Calibri"/>
                <a:cs typeface="Times New Roman" pitchFamily="18" charset="0"/>
              </a:rPr>
              <a:t>thành</a:t>
            </a:r>
            <a:r>
              <a:rPr lang="en-US" sz="4400" dirty="0">
                <a:solidFill>
                  <a:srgbClr val="000000"/>
                </a:solidFill>
                <a:latin typeface="#9Slide05 SVNCookie" panose="020B0606040200020203" pitchFamily="34" charset="0"/>
                <a:ea typeface="Calibri"/>
                <a:cs typeface="Times New Roman" pitchFamily="18" charset="0"/>
              </a:rPr>
              <a:t> </a:t>
            </a:r>
            <a:r>
              <a:rPr lang="en-US" sz="4400" dirty="0" err="1">
                <a:solidFill>
                  <a:srgbClr val="000000"/>
                </a:solidFill>
                <a:latin typeface="#9Slide05 SVNCookie" panose="020B0606040200020203" pitchFamily="34" charset="0"/>
                <a:ea typeface="Calibri"/>
                <a:cs typeface="Times New Roman" pitchFamily="18" charset="0"/>
              </a:rPr>
              <a:t>ngữ</a:t>
            </a:r>
            <a:r>
              <a:rPr lang="en-US" sz="4400" dirty="0">
                <a:solidFill>
                  <a:srgbClr val="000000"/>
                </a:solidFill>
                <a:latin typeface="#9Slide05 SVNCookie" panose="020B0606040200020203" pitchFamily="34" charset="0"/>
                <a:ea typeface="Calibri"/>
                <a:cs typeface="Times New Roman" pitchFamily="18" charset="0"/>
              </a:rPr>
              <a:t> </a:t>
            </a:r>
            <a:r>
              <a:rPr lang="en-US" sz="4400" dirty="0" err="1">
                <a:solidFill>
                  <a:srgbClr val="000000"/>
                </a:solidFill>
                <a:latin typeface="#9Slide05 SVNCookie" panose="020B0606040200020203" pitchFamily="34" charset="0"/>
                <a:ea typeface="Calibri"/>
                <a:cs typeface="Times New Roman" pitchFamily="18" charset="0"/>
              </a:rPr>
              <a:t>chủ</a:t>
            </a:r>
            <a:r>
              <a:rPr lang="en-US" sz="4400" dirty="0">
                <a:solidFill>
                  <a:srgbClr val="000000"/>
                </a:solidFill>
                <a:latin typeface="#9Slide05 SVNCookie" panose="020B0606040200020203" pitchFamily="34" charset="0"/>
                <a:ea typeface="Calibri"/>
                <a:cs typeface="Times New Roman" pitchFamily="18" charset="0"/>
              </a:rPr>
              <a:t> </a:t>
            </a:r>
            <a:r>
              <a:rPr lang="en-US" sz="4400" dirty="0" err="1">
                <a:solidFill>
                  <a:srgbClr val="000000"/>
                </a:solidFill>
                <a:latin typeface="#9Slide05 SVNCookie" panose="020B0606040200020203" pitchFamily="34" charset="0"/>
                <a:ea typeface="Calibri"/>
                <a:cs typeface="Times New Roman" pitchFamily="18" charset="0"/>
              </a:rPr>
              <a:t>đề</a:t>
            </a:r>
            <a:r>
              <a:rPr lang="en-US" sz="4400" dirty="0">
                <a:solidFill>
                  <a:srgbClr val="000000"/>
                </a:solidFill>
                <a:latin typeface="#9Slide05 SVNCookie" panose="020B0606040200020203" pitchFamily="34" charset="0"/>
                <a:ea typeface="Calibri"/>
                <a:cs typeface="Times New Roman" pitchFamily="18" charset="0"/>
              </a:rPr>
              <a:t> </a:t>
            </a:r>
            <a:r>
              <a:rPr lang="en-US" sz="4400" dirty="0" err="1">
                <a:solidFill>
                  <a:srgbClr val="000000"/>
                </a:solidFill>
                <a:latin typeface="#9Slide05 SVNCookie" panose="020B0606040200020203" pitchFamily="34" charset="0"/>
                <a:ea typeface="Calibri"/>
                <a:cs typeface="Times New Roman" pitchFamily="18" charset="0"/>
              </a:rPr>
              <a:t>học</a:t>
            </a:r>
            <a:r>
              <a:rPr lang="en-US" sz="4400" dirty="0">
                <a:solidFill>
                  <a:srgbClr val="000000"/>
                </a:solidFill>
                <a:latin typeface="#9Slide05 SVNCookie" panose="020B0606040200020203" pitchFamily="34" charset="0"/>
                <a:ea typeface="Calibri"/>
                <a:cs typeface="Times New Roman" pitchFamily="18" charset="0"/>
              </a:rPr>
              <a:t> </a:t>
            </a:r>
            <a:r>
              <a:rPr lang="en-US" sz="4400" dirty="0" err="1">
                <a:solidFill>
                  <a:srgbClr val="000000"/>
                </a:solidFill>
                <a:latin typeface="#9Slide05 SVNCookie" panose="020B0606040200020203" pitchFamily="34" charset="0"/>
                <a:ea typeface="Calibri"/>
                <a:cs typeface="Times New Roman" pitchFamily="18" charset="0"/>
              </a:rPr>
              <a:t>tập</a:t>
            </a:r>
            <a:endParaRPr lang="en-US" sz="4400" dirty="0">
              <a:solidFill>
                <a:prstClr val="black"/>
              </a:solidFill>
              <a:latin typeface="#9Slide05 SVNCookie" panose="020B0606040200020203" pitchFamily="34" charset="0"/>
              <a:ea typeface="Calibri"/>
              <a:cs typeface="Times New Roman" pitchFamily="18" charset="0"/>
            </a:endParaRPr>
          </a:p>
        </p:txBody>
      </p:sp>
      <p:sp>
        <p:nvSpPr>
          <p:cNvPr id="40" name="TextBox 39">
            <a:extLst>
              <a:ext uri="{FF2B5EF4-FFF2-40B4-BE49-F238E27FC236}">
                <a16:creationId xmlns:a16="http://schemas.microsoft.com/office/drawing/2014/main" id="{93B55EE5-A4F2-48E6-BA8C-821D7E8D329E}"/>
              </a:ext>
            </a:extLst>
          </p:cNvPr>
          <p:cNvSpPr txBox="1"/>
          <p:nvPr/>
        </p:nvSpPr>
        <p:spPr>
          <a:xfrm>
            <a:off x="8960298" y="2902459"/>
            <a:ext cx="2938122" cy="3477875"/>
          </a:xfrm>
          <a:prstGeom prst="rect">
            <a:avLst/>
          </a:prstGeom>
          <a:noFill/>
        </p:spPr>
        <p:txBody>
          <a:bodyPr wrap="square">
            <a:spAutoFit/>
          </a:bodyPr>
          <a:lstStyle/>
          <a:p>
            <a:pPr algn="just"/>
            <a:r>
              <a:rPr lang="en-US" sz="4400" dirty="0" err="1">
                <a:latin typeface="#9Slide05 SVNCookie" panose="020B0606040200020203" pitchFamily="34" charset="0"/>
                <a:cs typeface="#9Slide03 Arima Madurai Black" panose="00000A00000000000000" pitchFamily="2" charset="0"/>
              </a:rPr>
              <a:t>Soạn</a:t>
            </a:r>
            <a:r>
              <a:rPr lang="en-US" sz="4400" dirty="0">
                <a:latin typeface="#9Slide05 SVNCookie" panose="020B0606040200020203" pitchFamily="34" charset="0"/>
                <a:cs typeface="#9Slide03 Arima Madurai Black" panose="00000A00000000000000" pitchFamily="2" charset="0"/>
              </a:rPr>
              <a:t> </a:t>
            </a:r>
            <a:r>
              <a:rPr lang="en-US" sz="4400" dirty="0" err="1">
                <a:latin typeface="#9Slide05 SVNCookie" panose="020B0606040200020203" pitchFamily="34" charset="0"/>
                <a:cs typeface="#9Slide03 Arima Madurai Black" panose="00000A00000000000000" pitchFamily="2" charset="0"/>
              </a:rPr>
              <a:t>bài</a:t>
            </a:r>
            <a:r>
              <a:rPr lang="en-US" sz="4400" dirty="0">
                <a:latin typeface="#9Slide05 SVNCookie" panose="020B0606040200020203" pitchFamily="34" charset="0"/>
                <a:cs typeface="#9Slide03 Arima Madurai Black" panose="00000A00000000000000" pitchFamily="2" charset="0"/>
              </a:rPr>
              <a:t> “</a:t>
            </a:r>
            <a:r>
              <a:rPr lang="en-US" sz="4400" dirty="0" err="1">
                <a:latin typeface="#9Slide05 SVNCookie" panose="020B0606040200020203" pitchFamily="34" charset="0"/>
                <a:cs typeface="#9Slide03 Arima Madurai Black" panose="00000A00000000000000" pitchFamily="2" charset="0"/>
              </a:rPr>
              <a:t>Thánh</a:t>
            </a:r>
            <a:r>
              <a:rPr lang="en-US" sz="4400" dirty="0">
                <a:latin typeface="#9Slide05 SVNCookie" panose="020B0606040200020203" pitchFamily="34" charset="0"/>
                <a:cs typeface="#9Slide03 Arima Madurai Black" panose="00000A00000000000000" pitchFamily="2" charset="0"/>
              </a:rPr>
              <a:t> </a:t>
            </a:r>
            <a:r>
              <a:rPr lang="en-US" sz="4400" dirty="0" err="1">
                <a:latin typeface="#9Slide05 SVNCookie" panose="020B0606040200020203" pitchFamily="34" charset="0"/>
                <a:cs typeface="#9Slide03 Arima Madurai Black" panose="00000A00000000000000" pitchFamily="2" charset="0"/>
              </a:rPr>
              <a:t>Gióng-tượng</a:t>
            </a:r>
            <a:r>
              <a:rPr lang="en-US" sz="4400" dirty="0">
                <a:latin typeface="#9Slide05 SVNCookie" panose="020B0606040200020203" pitchFamily="34" charset="0"/>
                <a:cs typeface="#9Slide03 Arima Madurai Black" panose="00000A00000000000000" pitchFamily="2" charset="0"/>
              </a:rPr>
              <a:t> </a:t>
            </a:r>
            <a:r>
              <a:rPr lang="en-US" sz="4400" dirty="0" err="1">
                <a:latin typeface="#9Slide05 SVNCookie" panose="020B0606040200020203" pitchFamily="34" charset="0"/>
                <a:cs typeface="#9Slide03 Arima Madurai Black" panose="00000A00000000000000" pitchFamily="2" charset="0"/>
              </a:rPr>
              <a:t>đài</a:t>
            </a:r>
            <a:r>
              <a:rPr lang="en-US" sz="4400" dirty="0">
                <a:latin typeface="#9Slide05 SVNCookie" panose="020B0606040200020203" pitchFamily="34" charset="0"/>
                <a:cs typeface="#9Slide03 Arima Madurai Black" panose="00000A00000000000000" pitchFamily="2" charset="0"/>
              </a:rPr>
              <a:t> </a:t>
            </a:r>
            <a:r>
              <a:rPr lang="en-US" sz="4400" dirty="0" err="1">
                <a:latin typeface="#9Slide05 SVNCookie" panose="020B0606040200020203" pitchFamily="34" charset="0"/>
                <a:cs typeface="#9Slide03 Arima Madurai Black" panose="00000A00000000000000" pitchFamily="2" charset="0"/>
              </a:rPr>
              <a:t>vĩnh</a:t>
            </a:r>
            <a:r>
              <a:rPr lang="en-US" sz="4400" dirty="0">
                <a:latin typeface="#9Slide05 SVNCookie" panose="020B0606040200020203" pitchFamily="34" charset="0"/>
                <a:cs typeface="#9Slide03 Arima Madurai Black" panose="00000A00000000000000" pitchFamily="2" charset="0"/>
              </a:rPr>
              <a:t> </a:t>
            </a:r>
            <a:r>
              <a:rPr lang="en-US" sz="4400" dirty="0" err="1">
                <a:latin typeface="#9Slide05 SVNCookie" panose="020B0606040200020203" pitchFamily="34" charset="0"/>
                <a:cs typeface="#9Slide03 Arima Madurai Black" panose="00000A00000000000000" pitchFamily="2" charset="0"/>
              </a:rPr>
              <a:t>cửu</a:t>
            </a:r>
            <a:r>
              <a:rPr lang="en-US" sz="4400" dirty="0">
                <a:latin typeface="#9Slide05 SVNCookie" panose="020B0606040200020203" pitchFamily="34" charset="0"/>
                <a:cs typeface="#9Slide03 Arima Madurai Black" panose="00000A00000000000000" pitchFamily="2" charset="0"/>
              </a:rPr>
              <a:t> </a:t>
            </a:r>
            <a:r>
              <a:rPr lang="en-US" sz="4400" dirty="0" err="1">
                <a:latin typeface="#9Slide05 SVNCookie" panose="020B0606040200020203" pitchFamily="34" charset="0"/>
                <a:cs typeface="#9Slide03 Arima Madurai Black" panose="00000A00000000000000" pitchFamily="2" charset="0"/>
              </a:rPr>
              <a:t>của</a:t>
            </a:r>
            <a:r>
              <a:rPr lang="en-US" sz="4400" dirty="0">
                <a:latin typeface="#9Slide05 SVNCookie" panose="020B0606040200020203" pitchFamily="34" charset="0"/>
                <a:cs typeface="#9Slide03 Arima Madurai Black" panose="00000A00000000000000" pitchFamily="2" charset="0"/>
              </a:rPr>
              <a:t> </a:t>
            </a:r>
            <a:r>
              <a:rPr lang="en-US" sz="4400" dirty="0" err="1">
                <a:latin typeface="#9Slide05 SVNCookie" panose="020B0606040200020203" pitchFamily="34" charset="0"/>
                <a:cs typeface="#9Slide03 Arima Madurai Black" panose="00000A00000000000000" pitchFamily="2" charset="0"/>
              </a:rPr>
              <a:t>lòng</a:t>
            </a:r>
            <a:r>
              <a:rPr lang="en-US" sz="4400" dirty="0">
                <a:latin typeface="#9Slide05 SVNCookie" panose="020B0606040200020203" pitchFamily="34" charset="0"/>
                <a:cs typeface="#9Slide03 Arima Madurai Black" panose="00000A00000000000000" pitchFamily="2" charset="0"/>
              </a:rPr>
              <a:t> </a:t>
            </a:r>
            <a:r>
              <a:rPr lang="en-US" sz="4400" dirty="0" err="1">
                <a:latin typeface="#9Slide05 SVNCookie" panose="020B0606040200020203" pitchFamily="34" charset="0"/>
                <a:cs typeface="#9Slide03 Arima Madurai Black" panose="00000A00000000000000" pitchFamily="2" charset="0"/>
              </a:rPr>
              <a:t>yêu</a:t>
            </a:r>
            <a:r>
              <a:rPr lang="en-US" sz="4400" dirty="0">
                <a:latin typeface="#9Slide05 SVNCookie" panose="020B0606040200020203" pitchFamily="34" charset="0"/>
                <a:cs typeface="#9Slide03 Arima Madurai Black" panose="00000A00000000000000" pitchFamily="2" charset="0"/>
              </a:rPr>
              <a:t> </a:t>
            </a:r>
            <a:r>
              <a:rPr lang="en-US" sz="4400" dirty="0" err="1">
                <a:latin typeface="#9Slide05 SVNCookie" panose="020B0606040200020203" pitchFamily="34" charset="0"/>
                <a:cs typeface="#9Slide03 Arima Madurai Black" panose="00000A00000000000000" pitchFamily="2" charset="0"/>
              </a:rPr>
              <a:t>nước</a:t>
            </a:r>
            <a:r>
              <a:rPr lang="en-US" sz="4400" dirty="0">
                <a:latin typeface="#9Slide05 SVNCookie" panose="020B0606040200020203" pitchFamily="34" charset="0"/>
                <a:cs typeface="#9Slide03 Arima Madurai Black" panose="00000A00000000000000" pitchFamily="2" charset="0"/>
              </a:rPr>
              <a:t>”</a:t>
            </a:r>
          </a:p>
        </p:txBody>
      </p:sp>
    </p:spTree>
    <p:extLst>
      <p:ext uri="{BB962C8B-B14F-4D97-AF65-F5344CB8AC3E}">
        <p14:creationId xmlns:p14="http://schemas.microsoft.com/office/powerpoint/2010/main" val="255527879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1+#ppt_w/2"/>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arn(inVertical)">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barn(inVertical)">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arn(inVertical)">
                                      <p:cBhvr>
                                        <p:cTn id="35" dur="500"/>
                                        <p:tgtEl>
                                          <p:spTgt spid="3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barn(inVertical)">
                                      <p:cBhvr>
                                        <p:cTn id="4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38" grpId="0"/>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F76A1E-6489-4E16-82E8-9E8B5222EF9A}"/>
              </a:ext>
            </a:extLst>
          </p:cNvPr>
          <p:cNvPicPr>
            <a:picLocks noChangeAspect="1"/>
          </p:cNvPicPr>
          <p:nvPr/>
        </p:nvPicPr>
        <p:blipFill rotWithShape="1">
          <a:blip r:embed="rId3">
            <a:extLst>
              <a:ext uri="{28A0092B-C50C-407E-A947-70E740481C1C}">
                <a14:useLocalDpi xmlns:a14="http://schemas.microsoft.com/office/drawing/2010/main" val="0"/>
              </a:ext>
            </a:extLst>
          </a:blip>
          <a:srcRect l="7359" t="5526" r="23675" b="27510"/>
          <a:stretch/>
        </p:blipFill>
        <p:spPr>
          <a:xfrm>
            <a:off x="6873356" y="632895"/>
            <a:ext cx="5197045" cy="54762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Rounded Rectangle 4">
            <a:extLst>
              <a:ext uri="{FF2B5EF4-FFF2-40B4-BE49-F238E27FC236}">
                <a16:creationId xmlns:a16="http://schemas.microsoft.com/office/drawing/2014/main" id="{6C2EF017-EBE1-4489-823A-BFAA384EC90D}"/>
              </a:ext>
            </a:extLst>
          </p:cNvPr>
          <p:cNvSpPr/>
          <p:nvPr/>
        </p:nvSpPr>
        <p:spPr>
          <a:xfrm>
            <a:off x="1467729" y="945613"/>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6" name="Rounded Rectangle 5">
            <a:extLst>
              <a:ext uri="{FF2B5EF4-FFF2-40B4-BE49-F238E27FC236}">
                <a16:creationId xmlns:a16="http://schemas.microsoft.com/office/drawing/2014/main" id="{A44B4DEB-5584-4C90-ACFD-F3EAF3B04BEF}"/>
              </a:ext>
            </a:extLst>
          </p:cNvPr>
          <p:cNvSpPr/>
          <p:nvPr/>
        </p:nvSpPr>
        <p:spPr>
          <a:xfrm>
            <a:off x="2304087" y="945613"/>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7" name="Rounded Rectangle 6">
            <a:extLst>
              <a:ext uri="{FF2B5EF4-FFF2-40B4-BE49-F238E27FC236}">
                <a16:creationId xmlns:a16="http://schemas.microsoft.com/office/drawing/2014/main" id="{46559A73-A3DE-4B5E-8C8C-9050C89EF538}"/>
              </a:ext>
            </a:extLst>
          </p:cNvPr>
          <p:cNvSpPr/>
          <p:nvPr/>
        </p:nvSpPr>
        <p:spPr>
          <a:xfrm>
            <a:off x="3155805" y="945613"/>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8" name="Rounded Rectangle 7">
            <a:extLst>
              <a:ext uri="{FF2B5EF4-FFF2-40B4-BE49-F238E27FC236}">
                <a16:creationId xmlns:a16="http://schemas.microsoft.com/office/drawing/2014/main" id="{78A9BC0A-B51D-44E8-A18F-68BD05F1A29D}"/>
              </a:ext>
            </a:extLst>
          </p:cNvPr>
          <p:cNvSpPr/>
          <p:nvPr/>
        </p:nvSpPr>
        <p:spPr>
          <a:xfrm>
            <a:off x="4007523" y="945613"/>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9" name="TextBox 8">
            <a:extLst>
              <a:ext uri="{FF2B5EF4-FFF2-40B4-BE49-F238E27FC236}">
                <a16:creationId xmlns:a16="http://schemas.microsoft.com/office/drawing/2014/main" id="{BF49369C-E64B-4006-8848-C33823E82888}"/>
              </a:ext>
            </a:extLst>
          </p:cNvPr>
          <p:cNvSpPr txBox="1">
            <a:spLocks noChangeArrowheads="1"/>
          </p:cNvSpPr>
          <p:nvPr/>
        </p:nvSpPr>
        <p:spPr bwMode="auto">
          <a:xfrm>
            <a:off x="1583141" y="993504"/>
            <a:ext cx="542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G</a:t>
            </a:r>
          </a:p>
        </p:txBody>
      </p:sp>
      <p:sp>
        <p:nvSpPr>
          <p:cNvPr id="10" name="TextBox 9">
            <a:extLst>
              <a:ext uri="{FF2B5EF4-FFF2-40B4-BE49-F238E27FC236}">
                <a16:creationId xmlns:a16="http://schemas.microsoft.com/office/drawing/2014/main" id="{D753947D-DEF5-4B23-865B-28561BCF86E8}"/>
              </a:ext>
            </a:extLst>
          </p:cNvPr>
          <p:cNvSpPr txBox="1">
            <a:spLocks noChangeArrowheads="1"/>
          </p:cNvSpPr>
          <p:nvPr/>
        </p:nvSpPr>
        <p:spPr bwMode="auto">
          <a:xfrm>
            <a:off x="2462286" y="985567"/>
            <a:ext cx="3635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I</a:t>
            </a:r>
          </a:p>
        </p:txBody>
      </p:sp>
      <p:sp>
        <p:nvSpPr>
          <p:cNvPr id="11" name="TextBox 10">
            <a:extLst>
              <a:ext uri="{FF2B5EF4-FFF2-40B4-BE49-F238E27FC236}">
                <a16:creationId xmlns:a16="http://schemas.microsoft.com/office/drawing/2014/main" id="{20E07E27-A6DA-4242-AD94-D50EC142A3A8}"/>
              </a:ext>
            </a:extLst>
          </p:cNvPr>
          <p:cNvSpPr txBox="1">
            <a:spLocks noChangeArrowheads="1"/>
          </p:cNvSpPr>
          <p:nvPr/>
        </p:nvSpPr>
        <p:spPr bwMode="auto">
          <a:xfrm>
            <a:off x="3270654" y="1015729"/>
            <a:ext cx="5175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Ậ</a:t>
            </a:r>
          </a:p>
        </p:txBody>
      </p:sp>
      <p:sp>
        <p:nvSpPr>
          <p:cNvPr id="12" name="TextBox 11">
            <a:extLst>
              <a:ext uri="{FF2B5EF4-FFF2-40B4-BE49-F238E27FC236}">
                <a16:creationId xmlns:a16="http://schemas.microsoft.com/office/drawing/2014/main" id="{CDE0DBF6-7323-4860-975B-6EBBC35418F3}"/>
              </a:ext>
            </a:extLst>
          </p:cNvPr>
          <p:cNvSpPr txBox="1">
            <a:spLocks noChangeArrowheads="1"/>
          </p:cNvSpPr>
          <p:nvPr/>
        </p:nvSpPr>
        <p:spPr bwMode="auto">
          <a:xfrm>
            <a:off x="4123141" y="1026842"/>
            <a:ext cx="517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N</a:t>
            </a:r>
          </a:p>
        </p:txBody>
      </p:sp>
      <p:sp>
        <p:nvSpPr>
          <p:cNvPr id="15" name="Rounded Rectangle 14">
            <a:extLst>
              <a:ext uri="{FF2B5EF4-FFF2-40B4-BE49-F238E27FC236}">
                <a16:creationId xmlns:a16="http://schemas.microsoft.com/office/drawing/2014/main" id="{A3EE0AAB-1466-4475-B6E6-434DB04DC922}"/>
              </a:ext>
            </a:extLst>
          </p:cNvPr>
          <p:cNvSpPr/>
          <p:nvPr/>
        </p:nvSpPr>
        <p:spPr>
          <a:xfrm>
            <a:off x="2289125" y="2459916"/>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6" name="Rounded Rectangle 15">
            <a:extLst>
              <a:ext uri="{FF2B5EF4-FFF2-40B4-BE49-F238E27FC236}">
                <a16:creationId xmlns:a16="http://schemas.microsoft.com/office/drawing/2014/main" id="{20F8BF26-D71F-496F-97FA-9B3E70F35AB2}"/>
              </a:ext>
            </a:extLst>
          </p:cNvPr>
          <p:cNvSpPr/>
          <p:nvPr/>
        </p:nvSpPr>
        <p:spPr>
          <a:xfrm>
            <a:off x="3155805" y="2459916"/>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7" name="TextBox 16">
            <a:extLst>
              <a:ext uri="{FF2B5EF4-FFF2-40B4-BE49-F238E27FC236}">
                <a16:creationId xmlns:a16="http://schemas.microsoft.com/office/drawing/2014/main" id="{42813C8F-1437-4ACE-A83B-4709A8D317DE}"/>
              </a:ext>
            </a:extLst>
          </p:cNvPr>
          <p:cNvSpPr txBox="1">
            <a:spLocks noChangeArrowheads="1"/>
          </p:cNvSpPr>
          <p:nvPr/>
        </p:nvSpPr>
        <p:spPr bwMode="auto">
          <a:xfrm>
            <a:off x="2410394" y="2508125"/>
            <a:ext cx="5191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C</a:t>
            </a:r>
          </a:p>
        </p:txBody>
      </p:sp>
      <p:sp>
        <p:nvSpPr>
          <p:cNvPr id="18" name="TextBox 17">
            <a:extLst>
              <a:ext uri="{FF2B5EF4-FFF2-40B4-BE49-F238E27FC236}">
                <a16:creationId xmlns:a16="http://schemas.microsoft.com/office/drawing/2014/main" id="{2D390ABB-9D7E-4468-8155-E9B55452F855}"/>
              </a:ext>
            </a:extLst>
          </p:cNvPr>
          <p:cNvSpPr txBox="1">
            <a:spLocks noChangeArrowheads="1"/>
          </p:cNvSpPr>
          <p:nvPr/>
        </p:nvSpPr>
        <p:spPr bwMode="auto">
          <a:xfrm>
            <a:off x="3270819" y="2536700"/>
            <a:ext cx="5175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Á</a:t>
            </a:r>
          </a:p>
        </p:txBody>
      </p:sp>
      <p:sp>
        <p:nvSpPr>
          <p:cNvPr id="19" name="Rounded Rectangle 18">
            <a:extLst>
              <a:ext uri="{FF2B5EF4-FFF2-40B4-BE49-F238E27FC236}">
                <a16:creationId xmlns:a16="http://schemas.microsoft.com/office/drawing/2014/main" id="{F4CA736E-B560-4E73-A89A-A7EFE1B3856D}"/>
              </a:ext>
            </a:extLst>
          </p:cNvPr>
          <p:cNvSpPr/>
          <p:nvPr/>
        </p:nvSpPr>
        <p:spPr>
          <a:xfrm>
            <a:off x="1377988" y="398727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0" name="Rounded Rectangle 19">
            <a:extLst>
              <a:ext uri="{FF2B5EF4-FFF2-40B4-BE49-F238E27FC236}">
                <a16:creationId xmlns:a16="http://schemas.microsoft.com/office/drawing/2014/main" id="{5D1A7C43-9EF4-4D19-8B5D-522EF8E606F8}"/>
              </a:ext>
            </a:extLst>
          </p:cNvPr>
          <p:cNvSpPr/>
          <p:nvPr/>
        </p:nvSpPr>
        <p:spPr>
          <a:xfrm>
            <a:off x="2214346" y="398727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1" name="Rounded Rectangle 20">
            <a:extLst>
              <a:ext uri="{FF2B5EF4-FFF2-40B4-BE49-F238E27FC236}">
                <a16:creationId xmlns:a16="http://schemas.microsoft.com/office/drawing/2014/main" id="{0F97D491-57C8-4C64-A0FC-990FD6DBCA40}"/>
              </a:ext>
            </a:extLst>
          </p:cNvPr>
          <p:cNvSpPr/>
          <p:nvPr/>
        </p:nvSpPr>
        <p:spPr>
          <a:xfrm>
            <a:off x="3066064" y="398727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2" name="Rounded Rectangle 21">
            <a:extLst>
              <a:ext uri="{FF2B5EF4-FFF2-40B4-BE49-F238E27FC236}">
                <a16:creationId xmlns:a16="http://schemas.microsoft.com/office/drawing/2014/main" id="{DCDD4F4A-59C4-4CDE-8DF1-AC1A84361F5E}"/>
              </a:ext>
            </a:extLst>
          </p:cNvPr>
          <p:cNvSpPr/>
          <p:nvPr/>
        </p:nvSpPr>
        <p:spPr>
          <a:xfrm>
            <a:off x="3917782" y="398727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3" name="TextBox 22">
            <a:extLst>
              <a:ext uri="{FF2B5EF4-FFF2-40B4-BE49-F238E27FC236}">
                <a16:creationId xmlns:a16="http://schemas.microsoft.com/office/drawing/2014/main" id="{5E73EEAF-438C-4876-AB1D-D0BD2E341F1A}"/>
              </a:ext>
            </a:extLst>
          </p:cNvPr>
          <p:cNvSpPr txBox="1">
            <a:spLocks noChangeArrowheads="1"/>
          </p:cNvSpPr>
          <p:nvPr/>
        </p:nvSpPr>
        <p:spPr bwMode="auto">
          <a:xfrm>
            <a:off x="1492448" y="4035169"/>
            <a:ext cx="5191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C</a:t>
            </a:r>
          </a:p>
        </p:txBody>
      </p:sp>
      <p:sp>
        <p:nvSpPr>
          <p:cNvPr id="24" name="TextBox 23">
            <a:extLst>
              <a:ext uri="{FF2B5EF4-FFF2-40B4-BE49-F238E27FC236}">
                <a16:creationId xmlns:a16="http://schemas.microsoft.com/office/drawing/2014/main" id="{218F2658-4F77-4317-94A2-E49D815959E0}"/>
              </a:ext>
            </a:extLst>
          </p:cNvPr>
          <p:cNvSpPr txBox="1">
            <a:spLocks noChangeArrowheads="1"/>
          </p:cNvSpPr>
          <p:nvPr/>
        </p:nvSpPr>
        <p:spPr bwMode="auto">
          <a:xfrm>
            <a:off x="2329060" y="4027232"/>
            <a:ext cx="5445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H</a:t>
            </a:r>
          </a:p>
        </p:txBody>
      </p:sp>
      <p:sp>
        <p:nvSpPr>
          <p:cNvPr id="25" name="TextBox 24">
            <a:extLst>
              <a:ext uri="{FF2B5EF4-FFF2-40B4-BE49-F238E27FC236}">
                <a16:creationId xmlns:a16="http://schemas.microsoft.com/office/drawing/2014/main" id="{84B2FF6B-6567-4388-A262-61A0720A9504}"/>
              </a:ext>
            </a:extLst>
          </p:cNvPr>
          <p:cNvSpPr txBox="1">
            <a:spLocks noChangeArrowheads="1"/>
          </p:cNvSpPr>
          <p:nvPr/>
        </p:nvSpPr>
        <p:spPr bwMode="auto">
          <a:xfrm>
            <a:off x="3181548" y="4057394"/>
            <a:ext cx="4921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É</a:t>
            </a:r>
          </a:p>
        </p:txBody>
      </p:sp>
      <p:sp>
        <p:nvSpPr>
          <p:cNvPr id="26" name="TextBox 25">
            <a:extLst>
              <a:ext uri="{FF2B5EF4-FFF2-40B4-BE49-F238E27FC236}">
                <a16:creationId xmlns:a16="http://schemas.microsoft.com/office/drawing/2014/main" id="{1B9AA96B-C6A0-459A-8395-5D4C98F7A7B6}"/>
              </a:ext>
            </a:extLst>
          </p:cNvPr>
          <p:cNvSpPr txBox="1">
            <a:spLocks noChangeArrowheads="1"/>
          </p:cNvSpPr>
          <p:nvPr/>
        </p:nvSpPr>
        <p:spPr bwMode="auto">
          <a:xfrm>
            <a:off x="4032448" y="4068507"/>
            <a:ext cx="6207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M</a:t>
            </a:r>
          </a:p>
        </p:txBody>
      </p:sp>
      <p:sp>
        <p:nvSpPr>
          <p:cNvPr id="27" name="Rounded Rectangle 26">
            <a:extLst>
              <a:ext uri="{FF2B5EF4-FFF2-40B4-BE49-F238E27FC236}">
                <a16:creationId xmlns:a16="http://schemas.microsoft.com/office/drawing/2014/main" id="{E111B7AA-B0DA-4A90-AD66-87A49FDFB8D2}"/>
              </a:ext>
            </a:extLst>
          </p:cNvPr>
          <p:cNvSpPr/>
          <p:nvPr/>
        </p:nvSpPr>
        <p:spPr>
          <a:xfrm>
            <a:off x="2306434" y="5413845"/>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8" name="Rounded Rectangle 27">
            <a:extLst>
              <a:ext uri="{FF2B5EF4-FFF2-40B4-BE49-F238E27FC236}">
                <a16:creationId xmlns:a16="http://schemas.microsoft.com/office/drawing/2014/main" id="{9B10527D-9B72-4D7D-BB0A-52AF4097D2EF}"/>
              </a:ext>
            </a:extLst>
          </p:cNvPr>
          <p:cNvSpPr/>
          <p:nvPr/>
        </p:nvSpPr>
        <p:spPr>
          <a:xfrm>
            <a:off x="3173114" y="5413845"/>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9" name="Rounded Rectangle 28">
            <a:extLst>
              <a:ext uri="{FF2B5EF4-FFF2-40B4-BE49-F238E27FC236}">
                <a16:creationId xmlns:a16="http://schemas.microsoft.com/office/drawing/2014/main" id="{A7E6A843-399B-4719-9C7E-3F153240991C}"/>
              </a:ext>
            </a:extLst>
          </p:cNvPr>
          <p:cNvSpPr/>
          <p:nvPr/>
        </p:nvSpPr>
        <p:spPr>
          <a:xfrm>
            <a:off x="4007523" y="5413845"/>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0" name="TextBox 29">
            <a:extLst>
              <a:ext uri="{FF2B5EF4-FFF2-40B4-BE49-F238E27FC236}">
                <a16:creationId xmlns:a16="http://schemas.microsoft.com/office/drawing/2014/main" id="{93CA5E93-4B5B-48AB-B753-96BC0B1B9530}"/>
              </a:ext>
            </a:extLst>
          </p:cNvPr>
          <p:cNvSpPr txBox="1">
            <a:spLocks noChangeArrowheads="1"/>
          </p:cNvSpPr>
          <p:nvPr/>
        </p:nvSpPr>
        <p:spPr bwMode="auto">
          <a:xfrm>
            <a:off x="2427655" y="5461435"/>
            <a:ext cx="5445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H</a:t>
            </a:r>
          </a:p>
        </p:txBody>
      </p:sp>
      <p:sp>
        <p:nvSpPr>
          <p:cNvPr id="31" name="TextBox 30">
            <a:extLst>
              <a:ext uri="{FF2B5EF4-FFF2-40B4-BE49-F238E27FC236}">
                <a16:creationId xmlns:a16="http://schemas.microsoft.com/office/drawing/2014/main" id="{C068D006-D258-4909-9428-A3F4AABF0214}"/>
              </a:ext>
            </a:extLst>
          </p:cNvPr>
          <p:cNvSpPr txBox="1">
            <a:spLocks noChangeArrowheads="1"/>
          </p:cNvSpPr>
          <p:nvPr/>
        </p:nvSpPr>
        <p:spPr bwMode="auto">
          <a:xfrm>
            <a:off x="3288080" y="5491597"/>
            <a:ext cx="5445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Ớ</a:t>
            </a:r>
          </a:p>
        </p:txBody>
      </p:sp>
      <p:sp>
        <p:nvSpPr>
          <p:cNvPr id="32" name="TextBox 31">
            <a:extLst>
              <a:ext uri="{FF2B5EF4-FFF2-40B4-BE49-F238E27FC236}">
                <a16:creationId xmlns:a16="http://schemas.microsoft.com/office/drawing/2014/main" id="{23808D97-C1E4-4F43-8A2C-06180D191B21}"/>
              </a:ext>
            </a:extLst>
          </p:cNvPr>
          <p:cNvSpPr txBox="1">
            <a:spLocks noChangeArrowheads="1"/>
          </p:cNvSpPr>
          <p:nvPr/>
        </p:nvSpPr>
        <p:spPr bwMode="auto">
          <a:xfrm>
            <a:off x="4123105" y="5470960"/>
            <a:ext cx="492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T</a:t>
            </a:r>
          </a:p>
        </p:txBody>
      </p:sp>
      <p:sp>
        <p:nvSpPr>
          <p:cNvPr id="33" name="Rounded Rectangle 32">
            <a:extLst>
              <a:ext uri="{FF2B5EF4-FFF2-40B4-BE49-F238E27FC236}">
                <a16:creationId xmlns:a16="http://schemas.microsoft.com/office/drawing/2014/main" id="{44077B3B-C616-40CD-9490-2BC6A62F3413}"/>
              </a:ext>
            </a:extLst>
          </p:cNvPr>
          <p:cNvSpPr/>
          <p:nvPr/>
        </p:nvSpPr>
        <p:spPr>
          <a:xfrm>
            <a:off x="1448094" y="539585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4" name="TextBox 33">
            <a:extLst>
              <a:ext uri="{FF2B5EF4-FFF2-40B4-BE49-F238E27FC236}">
                <a16:creationId xmlns:a16="http://schemas.microsoft.com/office/drawing/2014/main" id="{843D826C-EFEA-4EE5-B785-8FCF6BA2A985}"/>
              </a:ext>
            </a:extLst>
          </p:cNvPr>
          <p:cNvSpPr txBox="1">
            <a:spLocks noChangeArrowheads="1"/>
          </p:cNvSpPr>
          <p:nvPr/>
        </p:nvSpPr>
        <p:spPr bwMode="auto">
          <a:xfrm>
            <a:off x="1525955" y="5443972"/>
            <a:ext cx="4937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T</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7" grpId="0"/>
      <p:bldP spid="18" grpId="0"/>
      <p:bldP spid="23" grpId="0"/>
      <p:bldP spid="24" grpId="0"/>
      <p:bldP spid="25" grpId="0"/>
      <p:bldP spid="26" grpId="0"/>
      <p:bldP spid="30" grpId="0"/>
      <p:bldP spid="31" grpId="0"/>
      <p:bldP spid="32"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8BB90-ECA8-4B03-9266-57C7F342E20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120019" y="-265070"/>
            <a:ext cx="10051585" cy="8166913"/>
          </a:xfrm>
          <a:prstGeom prst="rect">
            <a:avLst/>
          </a:prstGeom>
        </p:spPr>
      </p:pic>
      <p:sp>
        <p:nvSpPr>
          <p:cNvPr id="6" name="Rounded Rectangle 20">
            <a:extLst>
              <a:ext uri="{FF2B5EF4-FFF2-40B4-BE49-F238E27FC236}">
                <a16:creationId xmlns:a16="http://schemas.microsoft.com/office/drawing/2014/main" id="{E14F7731-005E-451E-B09C-B62C8B503541}"/>
              </a:ext>
            </a:extLst>
          </p:cNvPr>
          <p:cNvSpPr/>
          <p:nvPr/>
        </p:nvSpPr>
        <p:spPr>
          <a:xfrm>
            <a:off x="7591338" y="537271"/>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7" name="Rounded Rectangle 21">
            <a:extLst>
              <a:ext uri="{FF2B5EF4-FFF2-40B4-BE49-F238E27FC236}">
                <a16:creationId xmlns:a16="http://schemas.microsoft.com/office/drawing/2014/main" id="{A2CC1093-CC8E-4D67-AA4B-E069E5A37868}"/>
              </a:ext>
            </a:extLst>
          </p:cNvPr>
          <p:cNvSpPr/>
          <p:nvPr/>
        </p:nvSpPr>
        <p:spPr>
          <a:xfrm>
            <a:off x="8447759" y="537271"/>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8" name="Rounded Rectangle 23">
            <a:extLst>
              <a:ext uri="{FF2B5EF4-FFF2-40B4-BE49-F238E27FC236}">
                <a16:creationId xmlns:a16="http://schemas.microsoft.com/office/drawing/2014/main" id="{7C2D10FA-6612-4CEA-8F9F-7178649CC425}"/>
              </a:ext>
            </a:extLst>
          </p:cNvPr>
          <p:cNvSpPr/>
          <p:nvPr/>
        </p:nvSpPr>
        <p:spPr>
          <a:xfrm>
            <a:off x="8699667" y="1816632"/>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9" name="Rounded Rectangle 24">
            <a:extLst>
              <a:ext uri="{FF2B5EF4-FFF2-40B4-BE49-F238E27FC236}">
                <a16:creationId xmlns:a16="http://schemas.microsoft.com/office/drawing/2014/main" id="{4B1E5E0F-7E51-4AFA-A6D4-5ADCD00E5132}"/>
              </a:ext>
            </a:extLst>
          </p:cNvPr>
          <p:cNvSpPr/>
          <p:nvPr/>
        </p:nvSpPr>
        <p:spPr>
          <a:xfrm>
            <a:off x="9547349" y="1816632"/>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0" name="Rounded Rectangle 25">
            <a:extLst>
              <a:ext uri="{FF2B5EF4-FFF2-40B4-BE49-F238E27FC236}">
                <a16:creationId xmlns:a16="http://schemas.microsoft.com/office/drawing/2014/main" id="{2F157BE3-52C1-4B21-B8DC-21874E4EFD35}"/>
              </a:ext>
            </a:extLst>
          </p:cNvPr>
          <p:cNvSpPr/>
          <p:nvPr/>
        </p:nvSpPr>
        <p:spPr>
          <a:xfrm>
            <a:off x="10403770" y="1816632"/>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2" name="Rounded Rectangle 27">
            <a:extLst>
              <a:ext uri="{FF2B5EF4-FFF2-40B4-BE49-F238E27FC236}">
                <a16:creationId xmlns:a16="http://schemas.microsoft.com/office/drawing/2014/main" id="{1A9732C3-CC2E-4421-8CC2-1980B32D2505}"/>
              </a:ext>
            </a:extLst>
          </p:cNvPr>
          <p:cNvSpPr/>
          <p:nvPr/>
        </p:nvSpPr>
        <p:spPr>
          <a:xfrm>
            <a:off x="7987389" y="3039612"/>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3" name="Rounded Rectangle 28">
            <a:extLst>
              <a:ext uri="{FF2B5EF4-FFF2-40B4-BE49-F238E27FC236}">
                <a16:creationId xmlns:a16="http://schemas.microsoft.com/office/drawing/2014/main" id="{9188E48A-51EB-4282-A279-E606279F0874}"/>
              </a:ext>
            </a:extLst>
          </p:cNvPr>
          <p:cNvSpPr/>
          <p:nvPr/>
        </p:nvSpPr>
        <p:spPr>
          <a:xfrm>
            <a:off x="8821798" y="3039612"/>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4" name="Rounded Rectangle 29">
            <a:extLst>
              <a:ext uri="{FF2B5EF4-FFF2-40B4-BE49-F238E27FC236}">
                <a16:creationId xmlns:a16="http://schemas.microsoft.com/office/drawing/2014/main" id="{48863A83-278A-4FD3-B9E9-652A05276A7B}"/>
              </a:ext>
            </a:extLst>
          </p:cNvPr>
          <p:cNvSpPr/>
          <p:nvPr/>
        </p:nvSpPr>
        <p:spPr>
          <a:xfrm>
            <a:off x="8794261" y="4213149"/>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5" name="Rounded Rectangle 30">
            <a:extLst>
              <a:ext uri="{FF2B5EF4-FFF2-40B4-BE49-F238E27FC236}">
                <a16:creationId xmlns:a16="http://schemas.microsoft.com/office/drawing/2014/main" id="{9FE3B21D-E736-449E-9E6E-7F39C7AFA237}"/>
              </a:ext>
            </a:extLst>
          </p:cNvPr>
          <p:cNvSpPr/>
          <p:nvPr/>
        </p:nvSpPr>
        <p:spPr>
          <a:xfrm>
            <a:off x="7692166" y="5458462"/>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6" name="Rounded Rectangle 31">
            <a:extLst>
              <a:ext uri="{FF2B5EF4-FFF2-40B4-BE49-F238E27FC236}">
                <a16:creationId xmlns:a16="http://schemas.microsoft.com/office/drawing/2014/main" id="{F78FD780-F591-4027-832F-FD2858F045EB}"/>
              </a:ext>
            </a:extLst>
          </p:cNvPr>
          <p:cNvSpPr/>
          <p:nvPr/>
        </p:nvSpPr>
        <p:spPr>
          <a:xfrm>
            <a:off x="8543884" y="5458462"/>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7" name="TextBox 16">
            <a:extLst>
              <a:ext uri="{FF2B5EF4-FFF2-40B4-BE49-F238E27FC236}">
                <a16:creationId xmlns:a16="http://schemas.microsoft.com/office/drawing/2014/main" id="{422F2376-705C-4478-AF15-3480C3B2B4B4}"/>
              </a:ext>
            </a:extLst>
          </p:cNvPr>
          <p:cNvSpPr txBox="1">
            <a:spLocks noChangeArrowheads="1"/>
          </p:cNvSpPr>
          <p:nvPr/>
        </p:nvSpPr>
        <p:spPr bwMode="auto">
          <a:xfrm>
            <a:off x="7666945" y="598566"/>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G</a:t>
            </a:r>
          </a:p>
        </p:txBody>
      </p:sp>
      <p:sp>
        <p:nvSpPr>
          <p:cNvPr id="18" name="TextBox 17">
            <a:extLst>
              <a:ext uri="{FF2B5EF4-FFF2-40B4-BE49-F238E27FC236}">
                <a16:creationId xmlns:a16="http://schemas.microsoft.com/office/drawing/2014/main" id="{C07F73D8-721D-444E-B084-B27E93CB2586}"/>
              </a:ext>
            </a:extLst>
          </p:cNvPr>
          <p:cNvSpPr txBox="1">
            <a:spLocks noChangeArrowheads="1"/>
          </p:cNvSpPr>
          <p:nvPr/>
        </p:nvSpPr>
        <p:spPr bwMode="auto">
          <a:xfrm>
            <a:off x="8536895" y="598566"/>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Ắ</a:t>
            </a:r>
          </a:p>
        </p:txBody>
      </p:sp>
      <p:sp>
        <p:nvSpPr>
          <p:cNvPr id="19" name="TextBox 18">
            <a:extLst>
              <a:ext uri="{FF2B5EF4-FFF2-40B4-BE49-F238E27FC236}">
                <a16:creationId xmlns:a16="http://schemas.microsoft.com/office/drawing/2014/main" id="{945B1157-AD21-460E-9CF6-B1965D2B9447}"/>
              </a:ext>
            </a:extLst>
          </p:cNvPr>
          <p:cNvSpPr txBox="1">
            <a:spLocks noChangeArrowheads="1"/>
          </p:cNvSpPr>
          <p:nvPr/>
        </p:nvSpPr>
        <p:spPr bwMode="auto">
          <a:xfrm>
            <a:off x="8794261" y="1882621"/>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L</a:t>
            </a:r>
          </a:p>
        </p:txBody>
      </p:sp>
      <p:sp>
        <p:nvSpPr>
          <p:cNvPr id="20" name="TextBox 19">
            <a:extLst>
              <a:ext uri="{FF2B5EF4-FFF2-40B4-BE49-F238E27FC236}">
                <a16:creationId xmlns:a16="http://schemas.microsoft.com/office/drawing/2014/main" id="{1A7D49D8-7038-41D6-B0D8-D9BA95A3F39C}"/>
              </a:ext>
            </a:extLst>
          </p:cNvPr>
          <p:cNvSpPr txBox="1">
            <a:spLocks noChangeArrowheads="1"/>
          </p:cNvSpPr>
          <p:nvPr/>
        </p:nvSpPr>
        <p:spPr bwMode="auto">
          <a:xfrm>
            <a:off x="9648485" y="1866746"/>
            <a:ext cx="5517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Ử</a:t>
            </a:r>
          </a:p>
        </p:txBody>
      </p:sp>
      <p:sp>
        <p:nvSpPr>
          <p:cNvPr id="21" name="TextBox 20">
            <a:extLst>
              <a:ext uri="{FF2B5EF4-FFF2-40B4-BE49-F238E27FC236}">
                <a16:creationId xmlns:a16="http://schemas.microsoft.com/office/drawing/2014/main" id="{F42AC6A8-830F-43FD-A905-470EB2E8CC86}"/>
              </a:ext>
            </a:extLst>
          </p:cNvPr>
          <p:cNvSpPr txBox="1">
            <a:spLocks noChangeArrowheads="1"/>
          </p:cNvSpPr>
          <p:nvPr/>
        </p:nvSpPr>
        <p:spPr bwMode="auto">
          <a:xfrm>
            <a:off x="10518435" y="1885796"/>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A</a:t>
            </a:r>
          </a:p>
        </p:txBody>
      </p:sp>
      <p:sp>
        <p:nvSpPr>
          <p:cNvPr id="23" name="TextBox 22">
            <a:extLst>
              <a:ext uri="{FF2B5EF4-FFF2-40B4-BE49-F238E27FC236}">
                <a16:creationId xmlns:a16="http://schemas.microsoft.com/office/drawing/2014/main" id="{0F633660-FA8E-4BF2-81C2-09886ECD3C66}"/>
              </a:ext>
            </a:extLst>
          </p:cNvPr>
          <p:cNvSpPr txBox="1">
            <a:spLocks noChangeArrowheads="1"/>
          </p:cNvSpPr>
          <p:nvPr/>
        </p:nvSpPr>
        <p:spPr bwMode="auto">
          <a:xfrm>
            <a:off x="8102915" y="3116713"/>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B</a:t>
            </a:r>
          </a:p>
        </p:txBody>
      </p:sp>
      <p:sp>
        <p:nvSpPr>
          <p:cNvPr id="24" name="TextBox 23">
            <a:extLst>
              <a:ext uri="{FF2B5EF4-FFF2-40B4-BE49-F238E27FC236}">
                <a16:creationId xmlns:a16="http://schemas.microsoft.com/office/drawing/2014/main" id="{1CCAB446-407B-4171-8405-CF33A056D1FD}"/>
              </a:ext>
            </a:extLst>
          </p:cNvPr>
          <p:cNvSpPr txBox="1">
            <a:spLocks noChangeArrowheads="1"/>
          </p:cNvSpPr>
          <p:nvPr/>
        </p:nvSpPr>
        <p:spPr bwMode="auto">
          <a:xfrm>
            <a:off x="8936353" y="3096076"/>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Ỏ</a:t>
            </a:r>
          </a:p>
        </p:txBody>
      </p:sp>
      <p:sp>
        <p:nvSpPr>
          <p:cNvPr id="25" name="TextBox 24">
            <a:extLst>
              <a:ext uri="{FF2B5EF4-FFF2-40B4-BE49-F238E27FC236}">
                <a16:creationId xmlns:a16="http://schemas.microsoft.com/office/drawing/2014/main" id="{66A4F13E-7507-4924-A532-83075E645C02}"/>
              </a:ext>
            </a:extLst>
          </p:cNvPr>
          <p:cNvSpPr txBox="1">
            <a:spLocks noChangeArrowheads="1"/>
          </p:cNvSpPr>
          <p:nvPr/>
        </p:nvSpPr>
        <p:spPr bwMode="auto">
          <a:xfrm>
            <a:off x="8909991" y="4261675"/>
            <a:ext cx="5756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T</a:t>
            </a:r>
          </a:p>
        </p:txBody>
      </p:sp>
      <p:sp>
        <p:nvSpPr>
          <p:cNvPr id="26" name="TextBox 25">
            <a:extLst>
              <a:ext uri="{FF2B5EF4-FFF2-40B4-BE49-F238E27FC236}">
                <a16:creationId xmlns:a16="http://schemas.microsoft.com/office/drawing/2014/main" id="{9488315E-F025-489B-9F63-A85F53A9916D}"/>
              </a:ext>
            </a:extLst>
          </p:cNvPr>
          <p:cNvSpPr txBox="1">
            <a:spLocks noChangeArrowheads="1"/>
          </p:cNvSpPr>
          <p:nvPr/>
        </p:nvSpPr>
        <p:spPr bwMode="auto">
          <a:xfrm>
            <a:off x="7806563" y="5499051"/>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
        <p:nvSpPr>
          <p:cNvPr id="27" name="TextBox 26">
            <a:extLst>
              <a:ext uri="{FF2B5EF4-FFF2-40B4-BE49-F238E27FC236}">
                <a16:creationId xmlns:a16="http://schemas.microsoft.com/office/drawing/2014/main" id="{9DB0CD0A-83DD-4FAA-90B2-A8746D7890FB}"/>
              </a:ext>
            </a:extLst>
          </p:cNvPr>
          <p:cNvSpPr txBox="1">
            <a:spLocks noChangeArrowheads="1"/>
          </p:cNvSpPr>
          <p:nvPr/>
        </p:nvSpPr>
        <p:spPr bwMode="auto">
          <a:xfrm>
            <a:off x="8659050" y="5529213"/>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G</a:t>
            </a:r>
          </a:p>
        </p:txBody>
      </p:sp>
      <p:sp>
        <p:nvSpPr>
          <p:cNvPr id="28" name="Rounded Rectangle 31">
            <a:extLst>
              <a:ext uri="{FF2B5EF4-FFF2-40B4-BE49-F238E27FC236}">
                <a16:creationId xmlns:a16="http://schemas.microsoft.com/office/drawing/2014/main" id="{942EEE63-19B9-4977-A899-08A617A989B6}"/>
              </a:ext>
            </a:extLst>
          </p:cNvPr>
          <p:cNvSpPr/>
          <p:nvPr/>
        </p:nvSpPr>
        <p:spPr>
          <a:xfrm>
            <a:off x="9399348" y="5458462"/>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9" name="Rounded Rectangle 32">
            <a:extLst>
              <a:ext uri="{FF2B5EF4-FFF2-40B4-BE49-F238E27FC236}">
                <a16:creationId xmlns:a16="http://schemas.microsoft.com/office/drawing/2014/main" id="{B355C2B8-567D-4699-9D2D-CB9B4149B623}"/>
              </a:ext>
            </a:extLst>
          </p:cNvPr>
          <p:cNvSpPr/>
          <p:nvPr/>
        </p:nvSpPr>
        <p:spPr>
          <a:xfrm>
            <a:off x="10251066" y="5458462"/>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0" name="TextBox 29">
            <a:extLst>
              <a:ext uri="{FF2B5EF4-FFF2-40B4-BE49-F238E27FC236}">
                <a16:creationId xmlns:a16="http://schemas.microsoft.com/office/drawing/2014/main" id="{A67561C9-EB81-4962-8DF6-A2A4A60E99F8}"/>
              </a:ext>
            </a:extLst>
          </p:cNvPr>
          <p:cNvSpPr txBox="1">
            <a:spLocks noChangeArrowheads="1"/>
          </p:cNvSpPr>
          <p:nvPr/>
        </p:nvSpPr>
        <p:spPr bwMode="auto">
          <a:xfrm>
            <a:off x="9514514" y="5529213"/>
            <a:ext cx="5517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Ư</a:t>
            </a:r>
          </a:p>
        </p:txBody>
      </p:sp>
      <p:sp>
        <p:nvSpPr>
          <p:cNvPr id="31" name="TextBox 30">
            <a:extLst>
              <a:ext uri="{FF2B5EF4-FFF2-40B4-BE49-F238E27FC236}">
                <a16:creationId xmlns:a16="http://schemas.microsoft.com/office/drawing/2014/main" id="{7D6833A2-70A9-44D2-B961-C17D9E8D80BD}"/>
              </a:ext>
            </a:extLst>
          </p:cNvPr>
          <p:cNvSpPr txBox="1">
            <a:spLocks noChangeArrowheads="1"/>
          </p:cNvSpPr>
          <p:nvPr/>
        </p:nvSpPr>
        <p:spPr bwMode="auto">
          <a:xfrm>
            <a:off x="10365414" y="5538738"/>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Ờ</a:t>
            </a:r>
          </a:p>
        </p:txBody>
      </p:sp>
      <p:sp>
        <p:nvSpPr>
          <p:cNvPr id="34" name="Rounded Rectangle 26">
            <a:extLst>
              <a:ext uri="{FF2B5EF4-FFF2-40B4-BE49-F238E27FC236}">
                <a16:creationId xmlns:a16="http://schemas.microsoft.com/office/drawing/2014/main" id="{482E8CA3-BAC2-477B-90C3-5FBF0D2794A0}"/>
              </a:ext>
            </a:extLst>
          </p:cNvPr>
          <p:cNvSpPr/>
          <p:nvPr/>
        </p:nvSpPr>
        <p:spPr>
          <a:xfrm>
            <a:off x="9310740" y="550741"/>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5" name="TextBox 34">
            <a:extLst>
              <a:ext uri="{FF2B5EF4-FFF2-40B4-BE49-F238E27FC236}">
                <a16:creationId xmlns:a16="http://schemas.microsoft.com/office/drawing/2014/main" id="{79ED0373-EBB0-42AF-A8FC-AFF50B260BDD}"/>
              </a:ext>
            </a:extLst>
          </p:cNvPr>
          <p:cNvSpPr txBox="1">
            <a:spLocks noChangeArrowheads="1"/>
          </p:cNvSpPr>
          <p:nvPr/>
        </p:nvSpPr>
        <p:spPr bwMode="auto">
          <a:xfrm>
            <a:off x="9447745" y="600855"/>
            <a:ext cx="4667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P</a:t>
            </a:r>
          </a:p>
        </p:txBody>
      </p:sp>
      <p:sp>
        <p:nvSpPr>
          <p:cNvPr id="36" name="Rounded Rectangle 25">
            <a:extLst>
              <a:ext uri="{FF2B5EF4-FFF2-40B4-BE49-F238E27FC236}">
                <a16:creationId xmlns:a16="http://schemas.microsoft.com/office/drawing/2014/main" id="{1EE579C4-29E8-45A8-993C-30D6FD5FF3E9}"/>
              </a:ext>
            </a:extLst>
          </p:cNvPr>
          <p:cNvSpPr/>
          <p:nvPr/>
        </p:nvSpPr>
        <p:spPr>
          <a:xfrm>
            <a:off x="9671874" y="4233681"/>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7" name="TextBox 36">
            <a:extLst>
              <a:ext uri="{FF2B5EF4-FFF2-40B4-BE49-F238E27FC236}">
                <a16:creationId xmlns:a16="http://schemas.microsoft.com/office/drawing/2014/main" id="{45C6D636-B698-4668-9E74-65EE08105D29}"/>
              </a:ext>
            </a:extLst>
          </p:cNvPr>
          <p:cNvSpPr txBox="1">
            <a:spLocks noChangeArrowheads="1"/>
          </p:cNvSpPr>
          <p:nvPr/>
        </p:nvSpPr>
        <p:spPr bwMode="auto">
          <a:xfrm>
            <a:off x="9786539" y="4302845"/>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A</a:t>
            </a:r>
          </a:p>
        </p:txBody>
      </p:sp>
      <p:sp>
        <p:nvSpPr>
          <p:cNvPr id="38" name="Rounded Rectangle 25">
            <a:extLst>
              <a:ext uri="{FF2B5EF4-FFF2-40B4-BE49-F238E27FC236}">
                <a16:creationId xmlns:a16="http://schemas.microsoft.com/office/drawing/2014/main" id="{8ED50C18-3E3B-4A4F-A7E3-B9952F20783A}"/>
              </a:ext>
            </a:extLst>
          </p:cNvPr>
          <p:cNvSpPr/>
          <p:nvPr/>
        </p:nvSpPr>
        <p:spPr>
          <a:xfrm>
            <a:off x="10588851" y="423463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9" name="TextBox 38">
            <a:extLst>
              <a:ext uri="{FF2B5EF4-FFF2-40B4-BE49-F238E27FC236}">
                <a16:creationId xmlns:a16="http://schemas.microsoft.com/office/drawing/2014/main" id="{10FD8B6F-47F6-4C96-BD6B-EFCF3A506391}"/>
              </a:ext>
            </a:extLst>
          </p:cNvPr>
          <p:cNvSpPr txBox="1">
            <a:spLocks noChangeArrowheads="1"/>
          </p:cNvSpPr>
          <p:nvPr/>
        </p:nvSpPr>
        <p:spPr bwMode="auto">
          <a:xfrm>
            <a:off x="10703516" y="4303801"/>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Y</a:t>
            </a:r>
          </a:p>
        </p:txBody>
      </p:sp>
      <p:sp>
        <p:nvSpPr>
          <p:cNvPr id="40" name="Rounded Rectangle 25">
            <a:extLst>
              <a:ext uri="{FF2B5EF4-FFF2-40B4-BE49-F238E27FC236}">
                <a16:creationId xmlns:a16="http://schemas.microsoft.com/office/drawing/2014/main" id="{9AE30226-9188-4A01-8004-65B9EB26253E}"/>
              </a:ext>
            </a:extLst>
          </p:cNvPr>
          <p:cNvSpPr/>
          <p:nvPr/>
        </p:nvSpPr>
        <p:spPr>
          <a:xfrm>
            <a:off x="11113492" y="5458462"/>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41" name="TextBox 40">
            <a:extLst>
              <a:ext uri="{FF2B5EF4-FFF2-40B4-BE49-F238E27FC236}">
                <a16:creationId xmlns:a16="http://schemas.microsoft.com/office/drawing/2014/main" id="{ADCA1A99-31CA-4155-81A3-A1F816D18763}"/>
              </a:ext>
            </a:extLst>
          </p:cNvPr>
          <p:cNvSpPr txBox="1">
            <a:spLocks noChangeArrowheads="1"/>
          </p:cNvSpPr>
          <p:nvPr/>
        </p:nvSpPr>
        <p:spPr bwMode="auto">
          <a:xfrm>
            <a:off x="11228157" y="5527626"/>
            <a:ext cx="3642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I</a:t>
            </a:r>
          </a:p>
        </p:txBody>
      </p:sp>
      <p:pic>
        <p:nvPicPr>
          <p:cNvPr id="2" name="Picture 1">
            <a:extLst>
              <a:ext uri="{FF2B5EF4-FFF2-40B4-BE49-F238E27FC236}">
                <a16:creationId xmlns:a16="http://schemas.microsoft.com/office/drawing/2014/main" id="{FB077AD2-A76F-7CC9-FA4F-04B00739A3A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115232" y="-265070"/>
            <a:ext cx="10051585" cy="8166913"/>
          </a:xfrm>
          <a:prstGeom prst="rect">
            <a:avLst/>
          </a:prstGeom>
        </p:spPr>
      </p:pic>
    </p:spTree>
    <p:extLst>
      <p:ext uri="{BB962C8B-B14F-4D97-AF65-F5344CB8AC3E}">
        <p14:creationId xmlns:p14="http://schemas.microsoft.com/office/powerpoint/2010/main" val="159586493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500"/>
                                        <p:tgtEl>
                                          <p:spTgt spid="3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3" grpId="0"/>
      <p:bldP spid="24" grpId="0"/>
      <p:bldP spid="25" grpId="0"/>
      <p:bldP spid="26" grpId="0"/>
      <p:bldP spid="27" grpId="0"/>
      <p:bldP spid="30" grpId="0"/>
      <p:bldP spid="31" grpId="0"/>
      <p:bldP spid="35" grpId="0"/>
      <p:bldP spid="37" grpId="0"/>
      <p:bldP spid="39"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05651D-98A9-49DE-BFE8-DCA556DB69BB}"/>
              </a:ext>
            </a:extLst>
          </p:cNvPr>
          <p:cNvPicPr>
            <a:picLocks noChangeAspect="1"/>
          </p:cNvPicPr>
          <p:nvPr/>
        </p:nvPicPr>
        <p:blipFill rotWithShape="1">
          <a:blip r:embed="rId3">
            <a:extLst>
              <a:ext uri="{28A0092B-C50C-407E-A947-70E740481C1C}">
                <a14:useLocalDpi xmlns:a14="http://schemas.microsoft.com/office/drawing/2010/main" val="0"/>
              </a:ext>
            </a:extLst>
          </a:blip>
          <a:srcRect l="8086" t="15112" r="13968" b="23704"/>
          <a:stretch/>
        </p:blipFill>
        <p:spPr>
          <a:xfrm>
            <a:off x="1046480" y="308344"/>
            <a:ext cx="10535920" cy="4873256"/>
          </a:xfrm>
          <a:prstGeom prst="ellipse">
            <a:avLst/>
          </a:prstGeom>
          <a:ln>
            <a:noFill/>
          </a:ln>
          <a:effectLst>
            <a:softEdge rad="112500"/>
          </a:effectLst>
        </p:spPr>
      </p:pic>
      <p:sp>
        <p:nvSpPr>
          <p:cNvPr id="5" name="Rounded Rectangle 4">
            <a:extLst>
              <a:ext uri="{FF2B5EF4-FFF2-40B4-BE49-F238E27FC236}">
                <a16:creationId xmlns:a16="http://schemas.microsoft.com/office/drawing/2014/main" id="{DB3CE5BF-97E9-4E0F-B145-385D70D9882D}"/>
              </a:ext>
            </a:extLst>
          </p:cNvPr>
          <p:cNvSpPr/>
          <p:nvPr/>
        </p:nvSpPr>
        <p:spPr>
          <a:xfrm>
            <a:off x="1588292" y="540319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6" name="Rounded Rectangle 5">
            <a:extLst>
              <a:ext uri="{FF2B5EF4-FFF2-40B4-BE49-F238E27FC236}">
                <a16:creationId xmlns:a16="http://schemas.microsoft.com/office/drawing/2014/main" id="{C6A84B6F-C804-415C-BDE3-163DE90B9BD4}"/>
              </a:ext>
            </a:extLst>
          </p:cNvPr>
          <p:cNvSpPr/>
          <p:nvPr/>
        </p:nvSpPr>
        <p:spPr>
          <a:xfrm>
            <a:off x="2446172" y="540319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7" name="Rounded Rectangle 6">
            <a:extLst>
              <a:ext uri="{FF2B5EF4-FFF2-40B4-BE49-F238E27FC236}">
                <a16:creationId xmlns:a16="http://schemas.microsoft.com/office/drawing/2014/main" id="{BD85D7B7-C50A-48F4-9917-6CBC432CFAE8}"/>
              </a:ext>
            </a:extLst>
          </p:cNvPr>
          <p:cNvSpPr/>
          <p:nvPr/>
        </p:nvSpPr>
        <p:spPr>
          <a:xfrm>
            <a:off x="3641746" y="5398504"/>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8" name="Rounded Rectangle 7">
            <a:extLst>
              <a:ext uri="{FF2B5EF4-FFF2-40B4-BE49-F238E27FC236}">
                <a16:creationId xmlns:a16="http://schemas.microsoft.com/office/drawing/2014/main" id="{FD8DA20F-66AD-4A4B-9DA1-10E8A206F0AF}"/>
              </a:ext>
            </a:extLst>
          </p:cNvPr>
          <p:cNvSpPr/>
          <p:nvPr/>
        </p:nvSpPr>
        <p:spPr>
          <a:xfrm>
            <a:off x="4457529" y="5398504"/>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9" name="Rounded Rectangle 8">
            <a:extLst>
              <a:ext uri="{FF2B5EF4-FFF2-40B4-BE49-F238E27FC236}">
                <a16:creationId xmlns:a16="http://schemas.microsoft.com/office/drawing/2014/main" id="{C4B90B97-4F17-4C12-8986-BACE94F46ADD}"/>
              </a:ext>
            </a:extLst>
          </p:cNvPr>
          <p:cNvSpPr/>
          <p:nvPr/>
        </p:nvSpPr>
        <p:spPr>
          <a:xfrm>
            <a:off x="5313950" y="5398504"/>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0" name="TextBox 9">
            <a:extLst>
              <a:ext uri="{FF2B5EF4-FFF2-40B4-BE49-F238E27FC236}">
                <a16:creationId xmlns:a16="http://schemas.microsoft.com/office/drawing/2014/main" id="{13F50C0A-0BA0-4EB4-9F0F-0E1358A4E129}"/>
              </a:ext>
            </a:extLst>
          </p:cNvPr>
          <p:cNvSpPr txBox="1">
            <a:spLocks noChangeArrowheads="1"/>
          </p:cNvSpPr>
          <p:nvPr/>
        </p:nvSpPr>
        <p:spPr bwMode="auto">
          <a:xfrm>
            <a:off x="1662113" y="5464175"/>
            <a:ext cx="5191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V</a:t>
            </a:r>
          </a:p>
        </p:txBody>
      </p:sp>
      <p:sp>
        <p:nvSpPr>
          <p:cNvPr id="11" name="TextBox 10">
            <a:extLst>
              <a:ext uri="{FF2B5EF4-FFF2-40B4-BE49-F238E27FC236}">
                <a16:creationId xmlns:a16="http://schemas.microsoft.com/office/drawing/2014/main" id="{90F97754-20A8-48AA-8871-C4D679A4AFED}"/>
              </a:ext>
            </a:extLst>
          </p:cNvPr>
          <p:cNvSpPr txBox="1">
            <a:spLocks noChangeArrowheads="1"/>
          </p:cNvSpPr>
          <p:nvPr/>
        </p:nvSpPr>
        <p:spPr bwMode="auto">
          <a:xfrm>
            <a:off x="2560638" y="5448300"/>
            <a:ext cx="5445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Ơ</a:t>
            </a:r>
          </a:p>
        </p:txBody>
      </p:sp>
      <p:sp>
        <p:nvSpPr>
          <p:cNvPr id="12" name="TextBox 11">
            <a:extLst>
              <a:ext uri="{FF2B5EF4-FFF2-40B4-BE49-F238E27FC236}">
                <a16:creationId xmlns:a16="http://schemas.microsoft.com/office/drawing/2014/main" id="{49E9F8AA-BAAF-45D9-A652-A4AE9F8D7532}"/>
              </a:ext>
            </a:extLst>
          </p:cNvPr>
          <p:cNvSpPr txBox="1">
            <a:spLocks noChangeArrowheads="1"/>
          </p:cNvSpPr>
          <p:nvPr/>
        </p:nvSpPr>
        <p:spPr bwMode="auto">
          <a:xfrm>
            <a:off x="3735388" y="5464175"/>
            <a:ext cx="5191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Đ</a:t>
            </a:r>
          </a:p>
        </p:txBody>
      </p:sp>
      <p:sp>
        <p:nvSpPr>
          <p:cNvPr id="13" name="TextBox 12">
            <a:extLst>
              <a:ext uri="{FF2B5EF4-FFF2-40B4-BE49-F238E27FC236}">
                <a16:creationId xmlns:a16="http://schemas.microsoft.com/office/drawing/2014/main" id="{79E8191D-40F4-46A4-BE6A-9F7DBB1BE0E5}"/>
              </a:ext>
            </a:extLst>
          </p:cNvPr>
          <p:cNvSpPr txBox="1">
            <a:spLocks noChangeArrowheads="1"/>
          </p:cNvSpPr>
          <p:nvPr/>
        </p:nvSpPr>
        <p:spPr bwMode="auto">
          <a:xfrm>
            <a:off x="4557713" y="5448300"/>
            <a:ext cx="5191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Ũ</a:t>
            </a:r>
          </a:p>
        </p:txBody>
      </p:sp>
      <p:sp>
        <p:nvSpPr>
          <p:cNvPr id="14" name="TextBox 13">
            <a:extLst>
              <a:ext uri="{FF2B5EF4-FFF2-40B4-BE49-F238E27FC236}">
                <a16:creationId xmlns:a16="http://schemas.microsoft.com/office/drawing/2014/main" id="{A1896073-4D57-42C5-81AF-6EF7DB1674A1}"/>
              </a:ext>
            </a:extLst>
          </p:cNvPr>
          <p:cNvSpPr txBox="1">
            <a:spLocks noChangeArrowheads="1"/>
          </p:cNvSpPr>
          <p:nvPr/>
        </p:nvSpPr>
        <p:spPr bwMode="auto">
          <a:xfrm>
            <a:off x="5429250" y="5467350"/>
            <a:ext cx="517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A</a:t>
            </a:r>
          </a:p>
        </p:txBody>
      </p:sp>
      <p:sp>
        <p:nvSpPr>
          <p:cNvPr id="15" name="Rounded Rectangle 14">
            <a:extLst>
              <a:ext uri="{FF2B5EF4-FFF2-40B4-BE49-F238E27FC236}">
                <a16:creationId xmlns:a16="http://schemas.microsoft.com/office/drawing/2014/main" id="{C74E4117-7621-4EF5-9E40-6DE83E666943}"/>
              </a:ext>
            </a:extLst>
          </p:cNvPr>
          <p:cNvSpPr/>
          <p:nvPr/>
        </p:nvSpPr>
        <p:spPr>
          <a:xfrm>
            <a:off x="6546372" y="538287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6" name="Rounded Rectangle 15">
            <a:extLst>
              <a:ext uri="{FF2B5EF4-FFF2-40B4-BE49-F238E27FC236}">
                <a16:creationId xmlns:a16="http://schemas.microsoft.com/office/drawing/2014/main" id="{A2A426FD-733F-422E-A34B-1510D48FC8CD}"/>
              </a:ext>
            </a:extLst>
          </p:cNvPr>
          <p:cNvSpPr/>
          <p:nvPr/>
        </p:nvSpPr>
        <p:spPr>
          <a:xfrm>
            <a:off x="7404252" y="538287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7" name="Rounded Rectangle 16">
            <a:extLst>
              <a:ext uri="{FF2B5EF4-FFF2-40B4-BE49-F238E27FC236}">
                <a16:creationId xmlns:a16="http://schemas.microsoft.com/office/drawing/2014/main" id="{20253EE8-7A5B-4442-8AED-E7939286726E}"/>
              </a:ext>
            </a:extLst>
          </p:cNvPr>
          <p:cNvSpPr/>
          <p:nvPr/>
        </p:nvSpPr>
        <p:spPr>
          <a:xfrm>
            <a:off x="8599826" y="5378184"/>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8" name="Rounded Rectangle 17">
            <a:extLst>
              <a:ext uri="{FF2B5EF4-FFF2-40B4-BE49-F238E27FC236}">
                <a16:creationId xmlns:a16="http://schemas.microsoft.com/office/drawing/2014/main" id="{216FE344-5E99-4309-B168-AA9395646CB1}"/>
              </a:ext>
            </a:extLst>
          </p:cNvPr>
          <p:cNvSpPr/>
          <p:nvPr/>
        </p:nvSpPr>
        <p:spPr>
          <a:xfrm>
            <a:off x="9415609" y="5378184"/>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9" name="Rounded Rectangle 18">
            <a:extLst>
              <a:ext uri="{FF2B5EF4-FFF2-40B4-BE49-F238E27FC236}">
                <a16:creationId xmlns:a16="http://schemas.microsoft.com/office/drawing/2014/main" id="{7FE6FF77-AC81-4D0C-8AB9-EBA4600F6C84}"/>
              </a:ext>
            </a:extLst>
          </p:cNvPr>
          <p:cNvSpPr/>
          <p:nvPr/>
        </p:nvSpPr>
        <p:spPr>
          <a:xfrm>
            <a:off x="10272030" y="5378184"/>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0" name="TextBox 19">
            <a:extLst>
              <a:ext uri="{FF2B5EF4-FFF2-40B4-BE49-F238E27FC236}">
                <a16:creationId xmlns:a16="http://schemas.microsoft.com/office/drawing/2014/main" id="{A34E37D7-7D44-49AC-BFDA-DC79EDB0D6E6}"/>
              </a:ext>
            </a:extLst>
          </p:cNvPr>
          <p:cNvSpPr txBox="1">
            <a:spLocks noChangeArrowheads="1"/>
          </p:cNvSpPr>
          <p:nvPr/>
        </p:nvSpPr>
        <p:spPr bwMode="auto">
          <a:xfrm>
            <a:off x="6621463" y="5445125"/>
            <a:ext cx="517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C</a:t>
            </a:r>
          </a:p>
        </p:txBody>
      </p:sp>
      <p:sp>
        <p:nvSpPr>
          <p:cNvPr id="21" name="TextBox 20">
            <a:extLst>
              <a:ext uri="{FF2B5EF4-FFF2-40B4-BE49-F238E27FC236}">
                <a16:creationId xmlns:a16="http://schemas.microsoft.com/office/drawing/2014/main" id="{532BCD39-3874-4E56-B38B-3AAF482AF314}"/>
              </a:ext>
            </a:extLst>
          </p:cNvPr>
          <p:cNvSpPr txBox="1">
            <a:spLocks noChangeArrowheads="1"/>
          </p:cNvSpPr>
          <p:nvPr/>
        </p:nvSpPr>
        <p:spPr bwMode="auto">
          <a:xfrm>
            <a:off x="7518400" y="5427663"/>
            <a:ext cx="519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Ả</a:t>
            </a:r>
          </a:p>
        </p:txBody>
      </p:sp>
      <p:sp>
        <p:nvSpPr>
          <p:cNvPr id="22" name="TextBox 21">
            <a:extLst>
              <a:ext uri="{FF2B5EF4-FFF2-40B4-BE49-F238E27FC236}">
                <a16:creationId xmlns:a16="http://schemas.microsoft.com/office/drawing/2014/main" id="{AF716D1F-F0F8-467A-8DB3-D80228BB3632}"/>
              </a:ext>
            </a:extLst>
          </p:cNvPr>
          <p:cNvSpPr txBox="1">
            <a:spLocks noChangeArrowheads="1"/>
          </p:cNvSpPr>
          <p:nvPr/>
        </p:nvSpPr>
        <p:spPr bwMode="auto">
          <a:xfrm>
            <a:off x="8694738" y="5445125"/>
            <a:ext cx="517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N</a:t>
            </a:r>
          </a:p>
        </p:txBody>
      </p:sp>
      <p:sp>
        <p:nvSpPr>
          <p:cNvPr id="23" name="TextBox 22">
            <a:extLst>
              <a:ext uri="{FF2B5EF4-FFF2-40B4-BE49-F238E27FC236}">
                <a16:creationId xmlns:a16="http://schemas.microsoft.com/office/drawing/2014/main" id="{0FF9021C-B3A7-4887-827D-87AB9DE115AB}"/>
              </a:ext>
            </a:extLst>
          </p:cNvPr>
          <p:cNvSpPr txBox="1">
            <a:spLocks noChangeArrowheads="1"/>
          </p:cNvSpPr>
          <p:nvPr/>
        </p:nvSpPr>
        <p:spPr bwMode="auto">
          <a:xfrm>
            <a:off x="9515475" y="5427663"/>
            <a:ext cx="519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Ắ</a:t>
            </a:r>
          </a:p>
        </p:txBody>
      </p:sp>
      <p:sp>
        <p:nvSpPr>
          <p:cNvPr id="24" name="TextBox 23">
            <a:extLst>
              <a:ext uri="{FF2B5EF4-FFF2-40B4-BE49-F238E27FC236}">
                <a16:creationId xmlns:a16="http://schemas.microsoft.com/office/drawing/2014/main" id="{740036E9-CBBA-4DA6-9866-C41F9BDAC764}"/>
              </a:ext>
            </a:extLst>
          </p:cNvPr>
          <p:cNvSpPr txBox="1">
            <a:spLocks noChangeArrowheads="1"/>
          </p:cNvSpPr>
          <p:nvPr/>
        </p:nvSpPr>
        <p:spPr bwMode="auto">
          <a:xfrm>
            <a:off x="10387013" y="5446713"/>
            <a:ext cx="6207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M</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20" grpId="0"/>
      <p:bldP spid="21" grpId="0"/>
      <p:bldP spid="22"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BD0E5D-7AE7-40AD-AEA1-0A918000353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77188" y1="33214" x2="78646" y2="44205"/>
                        <a14:foregroundMark x1="78229" y1="49940" x2="78646" y2="41338"/>
                        <a14:foregroundMark x1="68021" y1="69654" x2="59479" y2="76583"/>
                        <a14:foregroundMark x1="75313" y1="66189" x2="68854" y2="73477"/>
                        <a14:foregroundMark x1="73021" y1="72879" x2="69375" y2="74432"/>
                      </a14:backgroundRemoval>
                    </a14:imgEffect>
                  </a14:imgLayer>
                </a14:imgProps>
              </a:ext>
            </a:extLst>
          </a:blip>
          <a:stretch>
            <a:fillRect/>
          </a:stretch>
        </p:blipFill>
        <p:spPr>
          <a:xfrm>
            <a:off x="-895710" y="-881397"/>
            <a:ext cx="9887649" cy="8620794"/>
          </a:xfrm>
          <a:prstGeom prst="rect">
            <a:avLst/>
          </a:prstGeom>
        </p:spPr>
      </p:pic>
      <p:sp>
        <p:nvSpPr>
          <p:cNvPr id="3" name="Rounded Rectangle 20">
            <a:extLst>
              <a:ext uri="{FF2B5EF4-FFF2-40B4-BE49-F238E27FC236}">
                <a16:creationId xmlns:a16="http://schemas.microsoft.com/office/drawing/2014/main" id="{8E0CC0DA-9F7D-64DE-0D36-0DA5666C7668}"/>
              </a:ext>
            </a:extLst>
          </p:cNvPr>
          <p:cNvSpPr/>
          <p:nvPr/>
        </p:nvSpPr>
        <p:spPr>
          <a:xfrm>
            <a:off x="8617900" y="1008883"/>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4" name="Rounded Rectangle 21">
            <a:extLst>
              <a:ext uri="{FF2B5EF4-FFF2-40B4-BE49-F238E27FC236}">
                <a16:creationId xmlns:a16="http://schemas.microsoft.com/office/drawing/2014/main" id="{09BD27BC-1D50-F49E-668D-140FA411D068}"/>
              </a:ext>
            </a:extLst>
          </p:cNvPr>
          <p:cNvSpPr/>
          <p:nvPr/>
        </p:nvSpPr>
        <p:spPr>
          <a:xfrm>
            <a:off x="9474321" y="1008883"/>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5" name="Rounded Rectangle 23">
            <a:extLst>
              <a:ext uri="{FF2B5EF4-FFF2-40B4-BE49-F238E27FC236}">
                <a16:creationId xmlns:a16="http://schemas.microsoft.com/office/drawing/2014/main" id="{0C896516-9D44-207F-1913-1A73E49E41F1}"/>
              </a:ext>
            </a:extLst>
          </p:cNvPr>
          <p:cNvSpPr/>
          <p:nvPr/>
        </p:nvSpPr>
        <p:spPr>
          <a:xfrm>
            <a:off x="9224128" y="2394912"/>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6" name="Rounded Rectangle 24">
            <a:extLst>
              <a:ext uri="{FF2B5EF4-FFF2-40B4-BE49-F238E27FC236}">
                <a16:creationId xmlns:a16="http://schemas.microsoft.com/office/drawing/2014/main" id="{E278E150-41F5-CA83-0974-10BDF3A25984}"/>
              </a:ext>
            </a:extLst>
          </p:cNvPr>
          <p:cNvSpPr/>
          <p:nvPr/>
        </p:nvSpPr>
        <p:spPr>
          <a:xfrm>
            <a:off x="10071810" y="2394912"/>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9" name="Rounded Rectangle 25">
            <a:extLst>
              <a:ext uri="{FF2B5EF4-FFF2-40B4-BE49-F238E27FC236}">
                <a16:creationId xmlns:a16="http://schemas.microsoft.com/office/drawing/2014/main" id="{C549F9DD-5901-56D2-2920-015945C4ECF5}"/>
              </a:ext>
            </a:extLst>
          </p:cNvPr>
          <p:cNvSpPr/>
          <p:nvPr/>
        </p:nvSpPr>
        <p:spPr>
          <a:xfrm>
            <a:off x="10928231" y="2394912"/>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0" name="Rounded Rectangle 27">
            <a:extLst>
              <a:ext uri="{FF2B5EF4-FFF2-40B4-BE49-F238E27FC236}">
                <a16:creationId xmlns:a16="http://schemas.microsoft.com/office/drawing/2014/main" id="{D6A64E4E-F32E-8DD3-2710-8C37A6EAB7E8}"/>
              </a:ext>
            </a:extLst>
          </p:cNvPr>
          <p:cNvSpPr/>
          <p:nvPr/>
        </p:nvSpPr>
        <p:spPr>
          <a:xfrm>
            <a:off x="7874373" y="3758800"/>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1" name="Rounded Rectangle 28">
            <a:extLst>
              <a:ext uri="{FF2B5EF4-FFF2-40B4-BE49-F238E27FC236}">
                <a16:creationId xmlns:a16="http://schemas.microsoft.com/office/drawing/2014/main" id="{8E6D20B8-4EDE-8E2B-0F12-805D7DE4E062}"/>
              </a:ext>
            </a:extLst>
          </p:cNvPr>
          <p:cNvSpPr/>
          <p:nvPr/>
        </p:nvSpPr>
        <p:spPr>
          <a:xfrm>
            <a:off x="8708782" y="3758800"/>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2" name="Rounded Rectangle 29">
            <a:extLst>
              <a:ext uri="{FF2B5EF4-FFF2-40B4-BE49-F238E27FC236}">
                <a16:creationId xmlns:a16="http://schemas.microsoft.com/office/drawing/2014/main" id="{C4D10313-B1EA-8017-F206-A858F8BC614C}"/>
              </a:ext>
            </a:extLst>
          </p:cNvPr>
          <p:cNvSpPr/>
          <p:nvPr/>
        </p:nvSpPr>
        <p:spPr>
          <a:xfrm>
            <a:off x="9569577" y="3758800"/>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3" name="Rounded Rectangle 30">
            <a:extLst>
              <a:ext uri="{FF2B5EF4-FFF2-40B4-BE49-F238E27FC236}">
                <a16:creationId xmlns:a16="http://schemas.microsoft.com/office/drawing/2014/main" id="{6FE7C06B-2A56-DA1B-2894-C02E32D96B70}"/>
              </a:ext>
            </a:extLst>
          </p:cNvPr>
          <p:cNvSpPr/>
          <p:nvPr/>
        </p:nvSpPr>
        <p:spPr>
          <a:xfrm>
            <a:off x="7560829" y="5141491"/>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4" name="Rounded Rectangle 31">
            <a:extLst>
              <a:ext uri="{FF2B5EF4-FFF2-40B4-BE49-F238E27FC236}">
                <a16:creationId xmlns:a16="http://schemas.microsoft.com/office/drawing/2014/main" id="{D580A96A-8018-2092-FD89-7676ADB52CE7}"/>
              </a:ext>
            </a:extLst>
          </p:cNvPr>
          <p:cNvSpPr/>
          <p:nvPr/>
        </p:nvSpPr>
        <p:spPr>
          <a:xfrm>
            <a:off x="8412547" y="5141491"/>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5" name="TextBox 14">
            <a:extLst>
              <a:ext uri="{FF2B5EF4-FFF2-40B4-BE49-F238E27FC236}">
                <a16:creationId xmlns:a16="http://schemas.microsoft.com/office/drawing/2014/main" id="{378A5BB5-FB2B-9390-AF02-76A7251B08F6}"/>
              </a:ext>
            </a:extLst>
          </p:cNvPr>
          <p:cNvSpPr txBox="1">
            <a:spLocks noChangeArrowheads="1"/>
          </p:cNvSpPr>
          <p:nvPr/>
        </p:nvSpPr>
        <p:spPr bwMode="auto">
          <a:xfrm>
            <a:off x="8693507" y="1070178"/>
            <a:ext cx="6206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M</a:t>
            </a:r>
          </a:p>
        </p:txBody>
      </p:sp>
      <p:sp>
        <p:nvSpPr>
          <p:cNvPr id="16" name="TextBox 15">
            <a:extLst>
              <a:ext uri="{FF2B5EF4-FFF2-40B4-BE49-F238E27FC236}">
                <a16:creationId xmlns:a16="http://schemas.microsoft.com/office/drawing/2014/main" id="{F2D6C9B0-3126-F0FB-3724-C64E23FF8FC4}"/>
              </a:ext>
            </a:extLst>
          </p:cNvPr>
          <p:cNvSpPr txBox="1">
            <a:spLocks noChangeArrowheads="1"/>
          </p:cNvSpPr>
          <p:nvPr/>
        </p:nvSpPr>
        <p:spPr bwMode="auto">
          <a:xfrm>
            <a:off x="9563457" y="1070178"/>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Ẹ</a:t>
            </a:r>
          </a:p>
        </p:txBody>
      </p:sp>
      <p:sp>
        <p:nvSpPr>
          <p:cNvPr id="17" name="TextBox 16">
            <a:extLst>
              <a:ext uri="{FF2B5EF4-FFF2-40B4-BE49-F238E27FC236}">
                <a16:creationId xmlns:a16="http://schemas.microsoft.com/office/drawing/2014/main" id="{7F9C137B-8FA1-3213-92CD-B6FAB126CB46}"/>
              </a:ext>
            </a:extLst>
          </p:cNvPr>
          <p:cNvSpPr txBox="1">
            <a:spLocks noChangeArrowheads="1"/>
          </p:cNvSpPr>
          <p:nvPr/>
        </p:nvSpPr>
        <p:spPr bwMode="auto">
          <a:xfrm>
            <a:off x="9318722" y="2460901"/>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R</a:t>
            </a:r>
          </a:p>
        </p:txBody>
      </p:sp>
      <p:sp>
        <p:nvSpPr>
          <p:cNvPr id="18" name="TextBox 17">
            <a:extLst>
              <a:ext uri="{FF2B5EF4-FFF2-40B4-BE49-F238E27FC236}">
                <a16:creationId xmlns:a16="http://schemas.microsoft.com/office/drawing/2014/main" id="{76286B58-2BAB-76FC-9AD7-A6BE522F4706}"/>
              </a:ext>
            </a:extLst>
          </p:cNvPr>
          <p:cNvSpPr txBox="1">
            <a:spLocks noChangeArrowheads="1"/>
          </p:cNvSpPr>
          <p:nvPr/>
        </p:nvSpPr>
        <p:spPr bwMode="auto">
          <a:xfrm>
            <a:off x="10172946" y="2445026"/>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Ò</a:t>
            </a:r>
          </a:p>
        </p:txBody>
      </p:sp>
      <p:sp>
        <p:nvSpPr>
          <p:cNvPr id="19" name="TextBox 18">
            <a:extLst>
              <a:ext uri="{FF2B5EF4-FFF2-40B4-BE49-F238E27FC236}">
                <a16:creationId xmlns:a16="http://schemas.microsoft.com/office/drawing/2014/main" id="{17F9A9E9-D7F6-7292-A3D6-0558F53A258D}"/>
              </a:ext>
            </a:extLst>
          </p:cNvPr>
          <p:cNvSpPr txBox="1">
            <a:spLocks noChangeArrowheads="1"/>
          </p:cNvSpPr>
          <p:nvPr/>
        </p:nvSpPr>
        <p:spPr bwMode="auto">
          <a:xfrm>
            <a:off x="11042896" y="2464076"/>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
        <p:nvSpPr>
          <p:cNvPr id="20" name="TextBox 19">
            <a:extLst>
              <a:ext uri="{FF2B5EF4-FFF2-40B4-BE49-F238E27FC236}">
                <a16:creationId xmlns:a16="http://schemas.microsoft.com/office/drawing/2014/main" id="{14281E75-DBBD-E312-0B12-B51FFC496DB9}"/>
              </a:ext>
            </a:extLst>
          </p:cNvPr>
          <p:cNvSpPr txBox="1">
            <a:spLocks noChangeArrowheads="1"/>
          </p:cNvSpPr>
          <p:nvPr/>
        </p:nvSpPr>
        <p:spPr bwMode="auto">
          <a:xfrm>
            <a:off x="7989899" y="3815352"/>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C</a:t>
            </a:r>
          </a:p>
        </p:txBody>
      </p:sp>
      <p:sp>
        <p:nvSpPr>
          <p:cNvPr id="21" name="TextBox 20">
            <a:extLst>
              <a:ext uri="{FF2B5EF4-FFF2-40B4-BE49-F238E27FC236}">
                <a16:creationId xmlns:a16="http://schemas.microsoft.com/office/drawing/2014/main" id="{70BF17C6-CBA7-8312-7FCC-51C4B01D838D}"/>
              </a:ext>
            </a:extLst>
          </p:cNvPr>
          <p:cNvSpPr txBox="1">
            <a:spLocks noChangeArrowheads="1"/>
          </p:cNvSpPr>
          <p:nvPr/>
        </p:nvSpPr>
        <p:spPr bwMode="auto">
          <a:xfrm>
            <a:off x="8823337" y="3794715"/>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O</a:t>
            </a:r>
          </a:p>
        </p:txBody>
      </p:sp>
      <p:sp>
        <p:nvSpPr>
          <p:cNvPr id="22" name="TextBox 21">
            <a:extLst>
              <a:ext uri="{FF2B5EF4-FFF2-40B4-BE49-F238E27FC236}">
                <a16:creationId xmlns:a16="http://schemas.microsoft.com/office/drawing/2014/main" id="{2E318C2A-9F7A-5396-77D9-6472958AEF62}"/>
              </a:ext>
            </a:extLst>
          </p:cNvPr>
          <p:cNvSpPr txBox="1">
            <a:spLocks noChangeArrowheads="1"/>
          </p:cNvSpPr>
          <p:nvPr/>
        </p:nvSpPr>
        <p:spPr bwMode="auto">
          <a:xfrm>
            <a:off x="9685307" y="3786777"/>
            <a:ext cx="5756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
        <p:nvSpPr>
          <p:cNvPr id="23" name="TextBox 22">
            <a:extLst>
              <a:ext uri="{FF2B5EF4-FFF2-40B4-BE49-F238E27FC236}">
                <a16:creationId xmlns:a16="http://schemas.microsoft.com/office/drawing/2014/main" id="{85E288C2-FCA4-E7E4-9DE5-CF657C72ED4B}"/>
              </a:ext>
            </a:extLst>
          </p:cNvPr>
          <p:cNvSpPr txBox="1">
            <a:spLocks noChangeArrowheads="1"/>
          </p:cNvSpPr>
          <p:nvPr/>
        </p:nvSpPr>
        <p:spPr bwMode="auto">
          <a:xfrm>
            <a:off x="7656669" y="5167731"/>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V</a:t>
            </a:r>
          </a:p>
        </p:txBody>
      </p:sp>
      <p:sp>
        <p:nvSpPr>
          <p:cNvPr id="24" name="TextBox 23">
            <a:extLst>
              <a:ext uri="{FF2B5EF4-FFF2-40B4-BE49-F238E27FC236}">
                <a16:creationId xmlns:a16="http://schemas.microsoft.com/office/drawing/2014/main" id="{A9835F6E-3CDC-35BA-C989-61F33AF16511}"/>
              </a:ext>
            </a:extLst>
          </p:cNvPr>
          <p:cNvSpPr txBox="1">
            <a:spLocks noChangeArrowheads="1"/>
          </p:cNvSpPr>
          <p:nvPr/>
        </p:nvSpPr>
        <p:spPr bwMode="auto">
          <a:xfrm>
            <a:off x="8509156" y="5197893"/>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U</a:t>
            </a:r>
          </a:p>
        </p:txBody>
      </p:sp>
      <p:sp>
        <p:nvSpPr>
          <p:cNvPr id="25" name="Rounded Rectangle 31">
            <a:extLst>
              <a:ext uri="{FF2B5EF4-FFF2-40B4-BE49-F238E27FC236}">
                <a16:creationId xmlns:a16="http://schemas.microsoft.com/office/drawing/2014/main" id="{BBBC755B-EEFC-467F-2C54-6A0CCC0B848D}"/>
              </a:ext>
            </a:extLst>
          </p:cNvPr>
          <p:cNvSpPr/>
          <p:nvPr/>
        </p:nvSpPr>
        <p:spPr>
          <a:xfrm>
            <a:off x="9268011" y="5141491"/>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6" name="Rounded Rectangle 32">
            <a:extLst>
              <a:ext uri="{FF2B5EF4-FFF2-40B4-BE49-F238E27FC236}">
                <a16:creationId xmlns:a16="http://schemas.microsoft.com/office/drawing/2014/main" id="{4CE10455-8D08-F87B-079F-9F5309C13DB5}"/>
              </a:ext>
            </a:extLst>
          </p:cNvPr>
          <p:cNvSpPr/>
          <p:nvPr/>
        </p:nvSpPr>
        <p:spPr>
          <a:xfrm>
            <a:off x="10119729" y="5141491"/>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7" name="TextBox 26">
            <a:extLst>
              <a:ext uri="{FF2B5EF4-FFF2-40B4-BE49-F238E27FC236}">
                <a16:creationId xmlns:a16="http://schemas.microsoft.com/office/drawing/2014/main" id="{844D6555-9BFF-9E77-115C-F9F2AC4BD0BC}"/>
              </a:ext>
            </a:extLst>
          </p:cNvPr>
          <p:cNvSpPr txBox="1">
            <a:spLocks noChangeArrowheads="1"/>
          </p:cNvSpPr>
          <p:nvPr/>
        </p:nvSpPr>
        <p:spPr bwMode="auto">
          <a:xfrm>
            <a:off x="9364620" y="5197893"/>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Ô</a:t>
            </a:r>
          </a:p>
        </p:txBody>
      </p:sp>
      <p:sp>
        <p:nvSpPr>
          <p:cNvPr id="28" name="TextBox 27">
            <a:extLst>
              <a:ext uri="{FF2B5EF4-FFF2-40B4-BE49-F238E27FC236}">
                <a16:creationId xmlns:a16="http://schemas.microsoft.com/office/drawing/2014/main" id="{6C650AA9-FCA5-CBA6-87D2-EB67903666A3}"/>
              </a:ext>
            </a:extLst>
          </p:cNvPr>
          <p:cNvSpPr txBox="1">
            <a:spLocks noChangeArrowheads="1"/>
          </p:cNvSpPr>
          <p:nvPr/>
        </p:nvSpPr>
        <p:spPr bwMode="auto">
          <a:xfrm>
            <a:off x="10215520" y="5207418"/>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
        <p:nvSpPr>
          <p:cNvPr id="29" name="Rounded Rectangle 26">
            <a:extLst>
              <a:ext uri="{FF2B5EF4-FFF2-40B4-BE49-F238E27FC236}">
                <a16:creationId xmlns:a16="http://schemas.microsoft.com/office/drawing/2014/main" id="{757A32E9-8817-8318-362C-DE21F066B797}"/>
              </a:ext>
            </a:extLst>
          </p:cNvPr>
          <p:cNvSpPr/>
          <p:nvPr/>
        </p:nvSpPr>
        <p:spPr>
          <a:xfrm>
            <a:off x="8384314" y="2394912"/>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0" name="TextBox 29">
            <a:extLst>
              <a:ext uri="{FF2B5EF4-FFF2-40B4-BE49-F238E27FC236}">
                <a16:creationId xmlns:a16="http://schemas.microsoft.com/office/drawing/2014/main" id="{1CE39A41-E9B1-2F3B-78C7-29281E3C91CF}"/>
              </a:ext>
            </a:extLst>
          </p:cNvPr>
          <p:cNvSpPr txBox="1">
            <a:spLocks noChangeArrowheads="1"/>
          </p:cNvSpPr>
          <p:nvPr/>
        </p:nvSpPr>
        <p:spPr bwMode="auto">
          <a:xfrm>
            <a:off x="8521319" y="2445026"/>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T</a:t>
            </a:r>
          </a:p>
        </p:txBody>
      </p:sp>
      <p:sp>
        <p:nvSpPr>
          <p:cNvPr id="35" name="Rounded Rectangle 25">
            <a:extLst>
              <a:ext uri="{FF2B5EF4-FFF2-40B4-BE49-F238E27FC236}">
                <a16:creationId xmlns:a16="http://schemas.microsoft.com/office/drawing/2014/main" id="{17AF80BA-EE20-A904-5BE3-98EC73A300D5}"/>
              </a:ext>
            </a:extLst>
          </p:cNvPr>
          <p:cNvSpPr/>
          <p:nvPr/>
        </p:nvSpPr>
        <p:spPr>
          <a:xfrm>
            <a:off x="10982155" y="5141491"/>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6" name="TextBox 35">
            <a:extLst>
              <a:ext uri="{FF2B5EF4-FFF2-40B4-BE49-F238E27FC236}">
                <a16:creationId xmlns:a16="http://schemas.microsoft.com/office/drawing/2014/main" id="{6C1AB228-3153-39A5-9AB8-B1B59E424C41}"/>
              </a:ext>
            </a:extLst>
          </p:cNvPr>
          <p:cNvSpPr txBox="1">
            <a:spLocks noChangeArrowheads="1"/>
          </p:cNvSpPr>
          <p:nvPr/>
        </p:nvSpPr>
        <p:spPr bwMode="auto">
          <a:xfrm>
            <a:off x="11078263" y="5196306"/>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G</a:t>
            </a:r>
          </a:p>
        </p:txBody>
      </p:sp>
    </p:spTree>
    <p:extLst>
      <p:ext uri="{BB962C8B-B14F-4D97-AF65-F5344CB8AC3E}">
        <p14:creationId xmlns:p14="http://schemas.microsoft.com/office/powerpoint/2010/main" val="170833868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P spid="23" grpId="0"/>
      <p:bldP spid="24" grpId="0"/>
      <p:bldP spid="27" grpId="0"/>
      <p:bldP spid="28" grpId="0"/>
      <p:bldP spid="30"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92C280-8F55-45A8-A75E-B01DC0372557}"/>
              </a:ext>
            </a:extLst>
          </p:cNvPr>
          <p:cNvPicPr>
            <a:picLocks noChangeAspect="1"/>
          </p:cNvPicPr>
          <p:nvPr/>
        </p:nvPicPr>
        <p:blipFill rotWithShape="1">
          <a:blip r:embed="rId3">
            <a:extLst>
              <a:ext uri="{28A0092B-C50C-407E-A947-70E740481C1C}">
                <a14:useLocalDpi xmlns:a14="http://schemas.microsoft.com/office/drawing/2010/main" val="0"/>
              </a:ext>
            </a:extLst>
          </a:blip>
          <a:srcRect l="16984" t="17130" r="30634" b="16984"/>
          <a:stretch/>
        </p:blipFill>
        <p:spPr>
          <a:xfrm>
            <a:off x="7039646" y="550618"/>
            <a:ext cx="4449451" cy="56732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Rounded Rectangle 5">
            <a:extLst>
              <a:ext uri="{FF2B5EF4-FFF2-40B4-BE49-F238E27FC236}">
                <a16:creationId xmlns:a16="http://schemas.microsoft.com/office/drawing/2014/main" id="{E4750C9C-7293-466E-AD44-17F8795F268A}"/>
              </a:ext>
            </a:extLst>
          </p:cNvPr>
          <p:cNvSpPr/>
          <p:nvPr/>
        </p:nvSpPr>
        <p:spPr>
          <a:xfrm>
            <a:off x="684752" y="84655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7" name="Rounded Rectangle 6">
            <a:extLst>
              <a:ext uri="{FF2B5EF4-FFF2-40B4-BE49-F238E27FC236}">
                <a16:creationId xmlns:a16="http://schemas.microsoft.com/office/drawing/2014/main" id="{5BF7687E-31D0-4C74-B76D-07EF783A46E6}"/>
              </a:ext>
            </a:extLst>
          </p:cNvPr>
          <p:cNvSpPr/>
          <p:nvPr/>
        </p:nvSpPr>
        <p:spPr>
          <a:xfrm>
            <a:off x="1551432" y="84655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8" name="Rounded Rectangle 7">
            <a:extLst>
              <a:ext uri="{FF2B5EF4-FFF2-40B4-BE49-F238E27FC236}">
                <a16:creationId xmlns:a16="http://schemas.microsoft.com/office/drawing/2014/main" id="{9EA06BAF-03AE-42C6-B697-D2112A9CCAE5}"/>
              </a:ext>
            </a:extLst>
          </p:cNvPr>
          <p:cNvSpPr/>
          <p:nvPr/>
        </p:nvSpPr>
        <p:spPr>
          <a:xfrm>
            <a:off x="2385841" y="84655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9" name="TextBox 8">
            <a:extLst>
              <a:ext uri="{FF2B5EF4-FFF2-40B4-BE49-F238E27FC236}">
                <a16:creationId xmlns:a16="http://schemas.microsoft.com/office/drawing/2014/main" id="{5DCD9F06-DF47-4E8B-A4A2-3E02F1E9C647}"/>
              </a:ext>
            </a:extLst>
          </p:cNvPr>
          <p:cNvSpPr txBox="1">
            <a:spLocks noChangeArrowheads="1"/>
          </p:cNvSpPr>
          <p:nvPr/>
        </p:nvSpPr>
        <p:spPr bwMode="auto">
          <a:xfrm>
            <a:off x="807243" y="894464"/>
            <a:ext cx="6207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M</a:t>
            </a:r>
          </a:p>
        </p:txBody>
      </p:sp>
      <p:sp>
        <p:nvSpPr>
          <p:cNvPr id="10" name="TextBox 9">
            <a:extLst>
              <a:ext uri="{FF2B5EF4-FFF2-40B4-BE49-F238E27FC236}">
                <a16:creationId xmlns:a16="http://schemas.microsoft.com/office/drawing/2014/main" id="{947F8065-63C0-4F04-A666-2AC5A3FBB945}"/>
              </a:ext>
            </a:extLst>
          </p:cNvPr>
          <p:cNvSpPr txBox="1">
            <a:spLocks noChangeArrowheads="1"/>
          </p:cNvSpPr>
          <p:nvPr/>
        </p:nvSpPr>
        <p:spPr bwMode="auto">
          <a:xfrm>
            <a:off x="1666081" y="924627"/>
            <a:ext cx="5191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U</a:t>
            </a:r>
          </a:p>
        </p:txBody>
      </p:sp>
      <p:sp>
        <p:nvSpPr>
          <p:cNvPr id="11" name="TextBox 10">
            <a:extLst>
              <a:ext uri="{FF2B5EF4-FFF2-40B4-BE49-F238E27FC236}">
                <a16:creationId xmlns:a16="http://schemas.microsoft.com/office/drawing/2014/main" id="{8FD00B74-4B27-477E-9A19-1DEA51E4EC3D}"/>
              </a:ext>
            </a:extLst>
          </p:cNvPr>
          <p:cNvSpPr txBox="1">
            <a:spLocks noChangeArrowheads="1"/>
          </p:cNvSpPr>
          <p:nvPr/>
        </p:nvSpPr>
        <p:spPr bwMode="auto">
          <a:xfrm>
            <a:off x="2501106" y="903989"/>
            <a:ext cx="517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A</a:t>
            </a:r>
          </a:p>
        </p:txBody>
      </p:sp>
      <p:sp>
        <p:nvSpPr>
          <p:cNvPr id="12" name="Rounded Rectangle 11">
            <a:extLst>
              <a:ext uri="{FF2B5EF4-FFF2-40B4-BE49-F238E27FC236}">
                <a16:creationId xmlns:a16="http://schemas.microsoft.com/office/drawing/2014/main" id="{C5B29B8E-4945-4213-A978-4F62B94EDE38}"/>
              </a:ext>
            </a:extLst>
          </p:cNvPr>
          <p:cNvSpPr/>
          <p:nvPr/>
        </p:nvSpPr>
        <p:spPr>
          <a:xfrm>
            <a:off x="1551432" y="2371246"/>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3" name="Rounded Rectangle 12">
            <a:extLst>
              <a:ext uri="{FF2B5EF4-FFF2-40B4-BE49-F238E27FC236}">
                <a16:creationId xmlns:a16="http://schemas.microsoft.com/office/drawing/2014/main" id="{8C795068-C76D-4E9A-92F2-EC6726F9F0ED}"/>
              </a:ext>
            </a:extLst>
          </p:cNvPr>
          <p:cNvSpPr/>
          <p:nvPr/>
        </p:nvSpPr>
        <p:spPr>
          <a:xfrm>
            <a:off x="2418112" y="2371246"/>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4" name="Rounded Rectangle 13">
            <a:extLst>
              <a:ext uri="{FF2B5EF4-FFF2-40B4-BE49-F238E27FC236}">
                <a16:creationId xmlns:a16="http://schemas.microsoft.com/office/drawing/2014/main" id="{3046C680-E49F-42CD-885C-AB5F0F1590C9}"/>
              </a:ext>
            </a:extLst>
          </p:cNvPr>
          <p:cNvSpPr/>
          <p:nvPr/>
        </p:nvSpPr>
        <p:spPr>
          <a:xfrm>
            <a:off x="3252521" y="2371246"/>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5" name="TextBox 14">
            <a:extLst>
              <a:ext uri="{FF2B5EF4-FFF2-40B4-BE49-F238E27FC236}">
                <a16:creationId xmlns:a16="http://schemas.microsoft.com/office/drawing/2014/main" id="{1FB7B207-5F5A-462E-A590-F58C87BA53AE}"/>
              </a:ext>
            </a:extLst>
          </p:cNvPr>
          <p:cNvSpPr txBox="1">
            <a:spLocks noChangeArrowheads="1"/>
          </p:cNvSpPr>
          <p:nvPr/>
        </p:nvSpPr>
        <p:spPr bwMode="auto">
          <a:xfrm>
            <a:off x="1672683" y="2419153"/>
            <a:ext cx="5191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D</a:t>
            </a:r>
          </a:p>
        </p:txBody>
      </p:sp>
      <p:sp>
        <p:nvSpPr>
          <p:cNvPr id="16" name="TextBox 15">
            <a:extLst>
              <a:ext uri="{FF2B5EF4-FFF2-40B4-BE49-F238E27FC236}">
                <a16:creationId xmlns:a16="http://schemas.microsoft.com/office/drawing/2014/main" id="{4E80E13C-4B71-448C-AE5D-A35C0AB824FF}"/>
              </a:ext>
            </a:extLst>
          </p:cNvPr>
          <p:cNvSpPr txBox="1">
            <a:spLocks noChangeArrowheads="1"/>
          </p:cNvSpPr>
          <p:nvPr/>
        </p:nvSpPr>
        <p:spPr bwMode="auto">
          <a:xfrm>
            <a:off x="2533108" y="2449316"/>
            <a:ext cx="517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Â</a:t>
            </a:r>
          </a:p>
        </p:txBody>
      </p:sp>
      <p:sp>
        <p:nvSpPr>
          <p:cNvPr id="17" name="TextBox 16">
            <a:extLst>
              <a:ext uri="{FF2B5EF4-FFF2-40B4-BE49-F238E27FC236}">
                <a16:creationId xmlns:a16="http://schemas.microsoft.com/office/drawing/2014/main" id="{492117F6-BD16-4617-8664-89D4B931BBB9}"/>
              </a:ext>
            </a:extLst>
          </p:cNvPr>
          <p:cNvSpPr txBox="1">
            <a:spLocks noChangeArrowheads="1"/>
          </p:cNvSpPr>
          <p:nvPr/>
        </p:nvSpPr>
        <p:spPr bwMode="auto">
          <a:xfrm>
            <a:off x="3368133" y="2428678"/>
            <a:ext cx="517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Y</a:t>
            </a:r>
          </a:p>
        </p:txBody>
      </p:sp>
      <p:sp>
        <p:nvSpPr>
          <p:cNvPr id="18" name="Rounded Rectangle 17">
            <a:extLst>
              <a:ext uri="{FF2B5EF4-FFF2-40B4-BE49-F238E27FC236}">
                <a16:creationId xmlns:a16="http://schemas.microsoft.com/office/drawing/2014/main" id="{1F6CB726-0220-4C3F-8096-308F04BA2B70}"/>
              </a:ext>
            </a:extLst>
          </p:cNvPr>
          <p:cNvSpPr/>
          <p:nvPr/>
        </p:nvSpPr>
        <p:spPr>
          <a:xfrm>
            <a:off x="2442461" y="380421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9" name="Rounded Rectangle 18">
            <a:extLst>
              <a:ext uri="{FF2B5EF4-FFF2-40B4-BE49-F238E27FC236}">
                <a16:creationId xmlns:a16="http://schemas.microsoft.com/office/drawing/2014/main" id="{9E15D1BF-A823-4E39-9456-D0BF33C1A3E8}"/>
              </a:ext>
            </a:extLst>
          </p:cNvPr>
          <p:cNvSpPr/>
          <p:nvPr/>
        </p:nvSpPr>
        <p:spPr>
          <a:xfrm>
            <a:off x="3278819" y="380421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0" name="Rounded Rectangle 19">
            <a:extLst>
              <a:ext uri="{FF2B5EF4-FFF2-40B4-BE49-F238E27FC236}">
                <a16:creationId xmlns:a16="http://schemas.microsoft.com/office/drawing/2014/main" id="{6BB6F8B4-7204-4A3D-971E-5229F512F29D}"/>
              </a:ext>
            </a:extLst>
          </p:cNvPr>
          <p:cNvSpPr/>
          <p:nvPr/>
        </p:nvSpPr>
        <p:spPr>
          <a:xfrm>
            <a:off x="4130537" y="380421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1" name="Rounded Rectangle 20">
            <a:extLst>
              <a:ext uri="{FF2B5EF4-FFF2-40B4-BE49-F238E27FC236}">
                <a16:creationId xmlns:a16="http://schemas.microsoft.com/office/drawing/2014/main" id="{114DBD15-6AB4-4F6B-BF16-925640886619}"/>
              </a:ext>
            </a:extLst>
          </p:cNvPr>
          <p:cNvSpPr/>
          <p:nvPr/>
        </p:nvSpPr>
        <p:spPr>
          <a:xfrm>
            <a:off x="4982255" y="380421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2" name="TextBox 21">
            <a:extLst>
              <a:ext uri="{FF2B5EF4-FFF2-40B4-BE49-F238E27FC236}">
                <a16:creationId xmlns:a16="http://schemas.microsoft.com/office/drawing/2014/main" id="{CB8CB606-F96B-43FE-8766-C57B97B03936}"/>
              </a:ext>
            </a:extLst>
          </p:cNvPr>
          <p:cNvSpPr txBox="1">
            <a:spLocks noChangeArrowheads="1"/>
          </p:cNvSpPr>
          <p:nvPr/>
        </p:nvSpPr>
        <p:spPr bwMode="auto">
          <a:xfrm>
            <a:off x="2556921" y="3851792"/>
            <a:ext cx="4937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B</a:t>
            </a:r>
          </a:p>
        </p:txBody>
      </p:sp>
      <p:sp>
        <p:nvSpPr>
          <p:cNvPr id="23" name="TextBox 22">
            <a:extLst>
              <a:ext uri="{FF2B5EF4-FFF2-40B4-BE49-F238E27FC236}">
                <a16:creationId xmlns:a16="http://schemas.microsoft.com/office/drawing/2014/main" id="{62FB2482-5743-4F5A-A7C0-65E3D9A4FDB1}"/>
              </a:ext>
            </a:extLst>
          </p:cNvPr>
          <p:cNvSpPr txBox="1">
            <a:spLocks noChangeArrowheads="1"/>
          </p:cNvSpPr>
          <p:nvPr/>
        </p:nvSpPr>
        <p:spPr bwMode="auto">
          <a:xfrm>
            <a:off x="3393533" y="3843854"/>
            <a:ext cx="5191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U</a:t>
            </a:r>
          </a:p>
        </p:txBody>
      </p:sp>
      <p:sp>
        <p:nvSpPr>
          <p:cNvPr id="24" name="TextBox 23">
            <a:extLst>
              <a:ext uri="{FF2B5EF4-FFF2-40B4-BE49-F238E27FC236}">
                <a16:creationId xmlns:a16="http://schemas.microsoft.com/office/drawing/2014/main" id="{40CC33F3-C244-463D-BCDD-8DA1A54A1144}"/>
              </a:ext>
            </a:extLst>
          </p:cNvPr>
          <p:cNvSpPr txBox="1">
            <a:spLocks noChangeArrowheads="1"/>
          </p:cNvSpPr>
          <p:nvPr/>
        </p:nvSpPr>
        <p:spPr bwMode="auto">
          <a:xfrm>
            <a:off x="4246021" y="3875604"/>
            <a:ext cx="542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Ộ</a:t>
            </a:r>
          </a:p>
        </p:txBody>
      </p:sp>
      <p:sp>
        <p:nvSpPr>
          <p:cNvPr id="25" name="TextBox 24">
            <a:extLst>
              <a:ext uri="{FF2B5EF4-FFF2-40B4-BE49-F238E27FC236}">
                <a16:creationId xmlns:a16="http://schemas.microsoft.com/office/drawing/2014/main" id="{FB4F0659-8CE0-4CEE-976D-2D234152CC0D}"/>
              </a:ext>
            </a:extLst>
          </p:cNvPr>
          <p:cNvSpPr txBox="1">
            <a:spLocks noChangeArrowheads="1"/>
          </p:cNvSpPr>
          <p:nvPr/>
        </p:nvSpPr>
        <p:spPr bwMode="auto">
          <a:xfrm>
            <a:off x="5096921" y="3885129"/>
            <a:ext cx="5191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C</a:t>
            </a:r>
          </a:p>
        </p:txBody>
      </p:sp>
      <p:sp>
        <p:nvSpPr>
          <p:cNvPr id="26" name="Rounded Rectangle 25">
            <a:extLst>
              <a:ext uri="{FF2B5EF4-FFF2-40B4-BE49-F238E27FC236}">
                <a16:creationId xmlns:a16="http://schemas.microsoft.com/office/drawing/2014/main" id="{5DDE49D5-57A9-49DE-B02A-5373A85A09BF}"/>
              </a:ext>
            </a:extLst>
          </p:cNvPr>
          <p:cNvSpPr/>
          <p:nvPr/>
        </p:nvSpPr>
        <p:spPr>
          <a:xfrm>
            <a:off x="4120579" y="522551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7" name="Rounded Rectangle 26">
            <a:extLst>
              <a:ext uri="{FF2B5EF4-FFF2-40B4-BE49-F238E27FC236}">
                <a16:creationId xmlns:a16="http://schemas.microsoft.com/office/drawing/2014/main" id="{65878679-CE70-415D-BA41-7598337F2460}"/>
              </a:ext>
            </a:extLst>
          </p:cNvPr>
          <p:cNvSpPr/>
          <p:nvPr/>
        </p:nvSpPr>
        <p:spPr>
          <a:xfrm>
            <a:off x="4987259" y="522551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8" name="Rounded Rectangle 27">
            <a:extLst>
              <a:ext uri="{FF2B5EF4-FFF2-40B4-BE49-F238E27FC236}">
                <a16:creationId xmlns:a16="http://schemas.microsoft.com/office/drawing/2014/main" id="{4B8FB100-B582-40F5-BA0A-9D6595E72EAD}"/>
              </a:ext>
            </a:extLst>
          </p:cNvPr>
          <p:cNvSpPr/>
          <p:nvPr/>
        </p:nvSpPr>
        <p:spPr>
          <a:xfrm>
            <a:off x="5821668" y="522551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9" name="TextBox 28">
            <a:extLst>
              <a:ext uri="{FF2B5EF4-FFF2-40B4-BE49-F238E27FC236}">
                <a16:creationId xmlns:a16="http://schemas.microsoft.com/office/drawing/2014/main" id="{81D975C7-C491-497B-A111-3320CA198D40}"/>
              </a:ext>
            </a:extLst>
          </p:cNvPr>
          <p:cNvSpPr txBox="1">
            <a:spLocks noChangeArrowheads="1"/>
          </p:cNvSpPr>
          <p:nvPr/>
        </p:nvSpPr>
        <p:spPr bwMode="auto">
          <a:xfrm>
            <a:off x="4241800" y="5274377"/>
            <a:ext cx="3642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Ì</a:t>
            </a:r>
          </a:p>
        </p:txBody>
      </p:sp>
      <p:sp>
        <p:nvSpPr>
          <p:cNvPr id="30" name="TextBox 29">
            <a:extLst>
              <a:ext uri="{FF2B5EF4-FFF2-40B4-BE49-F238E27FC236}">
                <a16:creationId xmlns:a16="http://schemas.microsoft.com/office/drawing/2014/main" id="{8F4B8A90-E376-40FC-8308-FDD8EDF46758}"/>
              </a:ext>
            </a:extLst>
          </p:cNvPr>
          <p:cNvSpPr txBox="1">
            <a:spLocks noChangeArrowheads="1"/>
          </p:cNvSpPr>
          <p:nvPr/>
        </p:nvSpPr>
        <p:spPr bwMode="auto">
          <a:xfrm>
            <a:off x="5102225" y="5302952"/>
            <a:ext cx="517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N</a:t>
            </a:r>
          </a:p>
        </p:txBody>
      </p:sp>
      <p:sp>
        <p:nvSpPr>
          <p:cNvPr id="31" name="TextBox 30">
            <a:extLst>
              <a:ext uri="{FF2B5EF4-FFF2-40B4-BE49-F238E27FC236}">
                <a16:creationId xmlns:a16="http://schemas.microsoft.com/office/drawing/2014/main" id="{C92CEEE9-F570-4906-B5C1-A701A34B2F96}"/>
              </a:ext>
            </a:extLst>
          </p:cNvPr>
          <p:cNvSpPr txBox="1">
            <a:spLocks noChangeArrowheads="1"/>
          </p:cNvSpPr>
          <p:nvPr/>
        </p:nvSpPr>
        <p:spPr bwMode="auto">
          <a:xfrm>
            <a:off x="5937250" y="5282314"/>
            <a:ext cx="542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H</a:t>
            </a:r>
          </a:p>
        </p:txBody>
      </p:sp>
      <p:sp>
        <p:nvSpPr>
          <p:cNvPr id="32" name="Rounded Rectangle 31">
            <a:extLst>
              <a:ext uri="{FF2B5EF4-FFF2-40B4-BE49-F238E27FC236}">
                <a16:creationId xmlns:a16="http://schemas.microsoft.com/office/drawing/2014/main" id="{3E1FDEF8-8FCB-4C37-A6DD-98DDE0BD7562}"/>
              </a:ext>
            </a:extLst>
          </p:cNvPr>
          <p:cNvSpPr/>
          <p:nvPr/>
        </p:nvSpPr>
        <p:spPr>
          <a:xfrm>
            <a:off x="3262239" y="5207530"/>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3" name="TextBox 32">
            <a:extLst>
              <a:ext uri="{FF2B5EF4-FFF2-40B4-BE49-F238E27FC236}">
                <a16:creationId xmlns:a16="http://schemas.microsoft.com/office/drawing/2014/main" id="{EE82E7D4-039A-4D44-950D-B9BE5D26C338}"/>
              </a:ext>
            </a:extLst>
          </p:cNvPr>
          <p:cNvSpPr txBox="1">
            <a:spLocks noChangeArrowheads="1"/>
          </p:cNvSpPr>
          <p:nvPr/>
        </p:nvSpPr>
        <p:spPr bwMode="auto">
          <a:xfrm>
            <a:off x="3340100" y="5255327"/>
            <a:ext cx="6207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M</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5" grpId="0"/>
      <p:bldP spid="16" grpId="0"/>
      <p:bldP spid="17" grpId="0"/>
      <p:bldP spid="22" grpId="0"/>
      <p:bldP spid="23" grpId="0"/>
      <p:bldP spid="24" grpId="0"/>
      <p:bldP spid="25" grpId="0"/>
      <p:bldP spid="29" grpId="0"/>
      <p:bldP spid="30" grpId="0"/>
      <p:bldP spid="31" grpId="0"/>
      <p:bldP spid="3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11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1000</TotalTime>
  <Words>2603</Words>
  <Application>Microsoft Office PowerPoint</Application>
  <PresentationFormat>Widescreen</PresentationFormat>
  <Paragraphs>446</Paragraphs>
  <Slides>42</Slides>
  <Notes>42</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42</vt:i4>
      </vt:variant>
    </vt:vector>
  </HeadingPairs>
  <TitlesOfParts>
    <vt:vector size="62" baseType="lpstr">
      <vt:lpstr>等线</vt:lpstr>
      <vt:lpstr>等线 Light</vt:lpstr>
      <vt:lpstr>微软雅黑</vt:lpstr>
      <vt:lpstr>#9Slide03 AllRoundGothic</vt:lpstr>
      <vt:lpstr>#9Slide03 Ample</vt:lpstr>
      <vt:lpstr>#9Slide03 AmpleSoft</vt:lpstr>
      <vt:lpstr>#9Slide03 Arima Madurai</vt:lpstr>
      <vt:lpstr>#9Slide03 Arima Madurai Black</vt:lpstr>
      <vt:lpstr>#9Slide05 SVNCoco FY</vt:lpstr>
      <vt:lpstr>#9Slide05 SVNCookie</vt:lpstr>
      <vt:lpstr>#9Slide07 SVNA Love Of Thunder</vt:lpstr>
      <vt:lpstr>Arial</vt:lpstr>
      <vt:lpstr>Calibri</vt:lpstr>
      <vt:lpstr>Cambria</vt:lpstr>
      <vt:lpstr>Nunito</vt:lpstr>
      <vt:lpstr>Roboto</vt:lpstr>
      <vt:lpstr>Times New Roman</vt:lpstr>
      <vt:lpstr>Wingdings</vt:lpstr>
      <vt:lpstr>华文黑体-日</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11111</dc:title>
  <dc:creator>张 建春</dc:creator>
  <cp:lastModifiedBy>Administrator</cp:lastModifiedBy>
  <cp:revision>92</cp:revision>
  <dcterms:created xsi:type="dcterms:W3CDTF">2018-10-12T02:51:00Z</dcterms:created>
  <dcterms:modified xsi:type="dcterms:W3CDTF">2025-05-17T07:50:47Z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2052-10.1.0.7521</vt:lpwstr>
  </property>
</Properties>
</file>