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8696" r:id="rId2"/>
    <p:sldId id="18698" r:id="rId3"/>
    <p:sldId id="18699" r:id="rId4"/>
    <p:sldId id="348" r:id="rId5"/>
    <p:sldId id="18704" r:id="rId6"/>
    <p:sldId id="18700" r:id="rId7"/>
    <p:sldId id="18701" r:id="rId8"/>
    <p:sldId id="18703" r:id="rId9"/>
    <p:sldId id="18702" r:id="rId10"/>
    <p:sldId id="18710" r:id="rId11"/>
    <p:sldId id="18711" r:id="rId12"/>
    <p:sldId id="18705" r:id="rId13"/>
    <p:sldId id="18706" r:id="rId14"/>
    <p:sldId id="18707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0555-AE82-48FA-868F-55813A9F6C4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4D4D-1787-4CE9-A198-AC1B24E7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82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(4.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chắp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4D4D-1787-4CE9-A198-AC1B24E7C8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F8A1-58E8-4D03-95CA-91870D5D5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E8324-12EB-4DD8-A280-6F2F670EE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CA2D-5840-43CF-8182-91B99233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3131C-8974-4BF0-9522-4A8A0FBB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93F15-C547-404A-8DF1-93110508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6755-A39C-423A-B335-3D17E34B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8FD37-1A44-4258-9697-266325AEE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8E884-E5F0-4F64-91CE-115C40C0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F8240-9B4F-4967-B440-4453F0E9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D12E-DBF9-4F15-86BE-A11A5CF4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FCAE3-F681-4219-A2B4-8A6625987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D927B-2C58-45DC-B50A-B7576CBB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381C2-7CCA-4BAD-BA04-6FC53F45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F3B2-520E-449D-AB99-23B7812B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12BD-295D-4847-BA74-A026C6AB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2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CF85-EC09-4667-8338-F852D436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773FD-053F-4B0C-A4D6-EFE3C3B1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EBEF-285A-4295-AB3A-F3A33D9B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F972-8945-4465-81F4-39740BE4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92F2-7B73-4027-B127-D052BEB2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D06B-415D-44EC-AA8C-02ABDB9F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4DA9B-8248-4D34-96A8-4B8F4053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DB2D1-80A7-45F7-96AC-A3718A66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7483-99AD-4274-8D9B-366D73EC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A682-02A4-4D2A-8CD9-78D75FAB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A324-EC52-4DC0-B431-BE78482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3259-7B7A-4B8E-85E6-D81D270C7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31F8-0291-496C-8287-27A8371B8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60AE4-E390-4A77-833A-673C8B0D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A32FA-C9F1-4E97-BD91-B140403A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5BCA4-B967-4F5B-ACF2-C8D06994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D726-2E83-4152-AC3F-7AAB59CB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E0D21-198F-43CD-8CD8-FC360D79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EA82B-5A62-468C-A898-CE5AE848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3C483-AF2E-4017-B0D1-A612CF30C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1CF87-4407-484B-9B4E-621B9077C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59226-06BC-4A64-B45A-640D1EFB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9A78D-AB68-482D-AC8C-DC92021F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14E80-7C3B-4DF6-A289-59381B3C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006B-2F41-440A-B1F6-DD0D3B23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82791-563B-45DF-8F74-2B244AF1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A0369-6EC9-4283-975A-B1308B50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B470B-4E6A-49D6-9AF8-1648F12D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7C776-470F-4F6C-8EDB-8C3DF44A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AD872-481A-4300-BD6D-88B3C53E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4FEB3-DE3B-4D60-B666-06E260BF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9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121E-D2F5-460E-8E86-6B15D82D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DEC3-7B13-4136-BAA4-5C200D6B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5EB4F-B112-425E-AFE2-0BC34A7EB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635CA-D379-4D25-BEB5-0313DE0C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686A8-25DE-4B98-B990-85F061AC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E6D94-4FEB-4202-9814-84487B61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CFCA-442D-4CFE-A47B-4D14CBB3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BB095-7614-4355-B3C2-3476C2C7C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9E658-4E6E-4B07-89E4-EC1FEEDD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18E0C-F561-4C00-B9AB-3FA9A545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F0550-A03F-47D6-8391-B888B6E7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6B041-6D15-421D-B0D6-4ADD807E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853F5-D783-44EE-979C-67E30CC4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C557-D861-4E2A-97AC-2C7B33C32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6EEF-1263-4B33-BE49-6E1AA8EA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CA9C-16A6-482F-A267-BD66AD66A8E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F8B57-5CB1-47A8-926D-319DC1170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15ADE-A41C-4D2B-87D7-F33D71C77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D186-01E3-4920-95B6-5D30A58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16513EF-6EE4-443A-81A5-447B247B8D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418270D-3AF5-4244-8E98-5993D0B28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531"/>
            <a:ext cx="10972800" cy="4740244"/>
          </a:xfrm>
          <a:prstGeom prst="rect">
            <a:avLst/>
          </a:prstGeom>
        </p:spPr>
      </p:pic>
      <p:sp>
        <p:nvSpPr>
          <p:cNvPr id="43" name="矩形 44">
            <a:extLst>
              <a:ext uri="{FF2B5EF4-FFF2-40B4-BE49-F238E27FC236}">
                <a16:creationId xmlns:a16="http://schemas.microsoft.com/office/drawing/2014/main" id="{60D3660C-DBC4-4A3F-BCA0-656EC1FC4A0C}"/>
              </a:ext>
            </a:extLst>
          </p:cNvPr>
          <p:cNvSpPr/>
          <p:nvPr/>
        </p:nvSpPr>
        <p:spPr>
          <a:xfrm>
            <a:off x="2042894" y="3962401"/>
            <a:ext cx="8106213" cy="2690071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just">
              <a:defRPr/>
            </a:pPr>
            <a:r>
              <a:rPr lang="en-US" altLang="zh-CN" sz="13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Tớ</a:t>
            </a:r>
            <a:r>
              <a:rPr lang="en-US" altLang="zh-CN" sz="13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chia </a:t>
            </a:r>
            <a:r>
              <a:rPr lang="en-US" altLang="zh-CN" sz="13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sẻ</a:t>
            </a:r>
            <a:endParaRPr lang="zh-CN" altLang="en-US" sz="13800" dirty="0">
              <a:solidFill>
                <a:srgbClr val="0070C0"/>
              </a:solidFill>
              <a:latin typeface="#9Slide05 SVNCookie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7C3A31-788B-4EDA-8E40-4BFB18284DBD}"/>
              </a:ext>
            </a:extLst>
          </p:cNvPr>
          <p:cNvSpPr/>
          <p:nvPr/>
        </p:nvSpPr>
        <p:spPr>
          <a:xfrm>
            <a:off x="2045970" y="1532562"/>
            <a:ext cx="9875520" cy="49579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BB6EB-53B1-4E2D-A33D-9F9D4F2EB574}"/>
              </a:ext>
            </a:extLst>
          </p:cNvPr>
          <p:cNvSpPr txBox="1"/>
          <p:nvPr/>
        </p:nvSpPr>
        <p:spPr>
          <a:xfrm>
            <a:off x="3320415" y="1699580"/>
            <a:ext cx="8526780" cy="455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3.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xảy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ra:</a:t>
            </a:r>
            <a:endParaRPr lang="en-US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+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Hải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–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thủ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thư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trường</a:t>
            </a:r>
            <a:endParaRPr lang="en-US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+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ngày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nắng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mưa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Hải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mang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endParaRPr lang="en-US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+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đăng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thẻ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cùng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Hải</a:t>
            </a:r>
            <a:endParaRPr lang="en-US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 +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hát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cùng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Hải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bạn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bè</a:t>
            </a:r>
            <a:endParaRPr lang="en-US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Đặc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sắc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nhớ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đăng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thẻ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chưa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đủ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tuổi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không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đăng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kí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thẻ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nhưng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nhờ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yêu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ham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mê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sự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minh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nhân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vật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làm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thẻ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trước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tuổi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7" name="Picture 2" descr="어린이 로고 하나님 아버지, 예수 부활절, 애정, 사람들 png thumbnail">
            <a:extLst>
              <a:ext uri="{FF2B5EF4-FFF2-40B4-BE49-F238E27FC236}">
                <a16:creationId xmlns:a16="http://schemas.microsoft.com/office/drawing/2014/main" id="{CD9FDEA4-7E4E-4398-9EF2-5DC709A6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4" b="94872" l="4023" r="96552">
                        <a14:foregroundMark x1="10632" y1="33013" x2="5172" y2="54808"/>
                        <a14:foregroundMark x1="5172" y1="54808" x2="37931" y2="93269"/>
                        <a14:foregroundMark x1="37931" y1="93269" x2="52874" y2="95192"/>
                        <a14:foregroundMark x1="52874" y1="95192" x2="67529" y2="90064"/>
                        <a14:foregroundMark x1="67529" y1="90064" x2="87069" y2="65064"/>
                        <a14:foregroundMark x1="87069" y1="65064" x2="84195" y2="40064"/>
                        <a14:foregroundMark x1="84195" y1="40064" x2="60920" y2="23718"/>
                        <a14:foregroundMark x1="60920" y1="23718" x2="43966" y2="21474"/>
                        <a14:foregroundMark x1="43966" y1="21474" x2="28161" y2="34936"/>
                        <a14:foregroundMark x1="28161" y1="34936" x2="9770" y2="34615"/>
                        <a14:foregroundMark x1="4023" y1="39103" x2="12069" y2="61859"/>
                        <a14:foregroundMark x1="31609" y1="63462" x2="47701" y2="75000"/>
                        <a14:foregroundMark x1="33621" y1="60256" x2="46839" y2="71154"/>
                        <a14:foregroundMark x1="90805" y1="40064" x2="92241" y2="59615"/>
                        <a14:foregroundMark x1="92241" y1="59615" x2="91667" y2="61218"/>
                        <a14:foregroundMark x1="34483" y1="52564" x2="34483" y2="52564"/>
                        <a14:foregroundMark x1="34483" y1="52564" x2="60920" y2="70513"/>
                        <a14:foregroundMark x1="63218" y1="57051" x2="35345" y2="64423"/>
                        <a14:foregroundMark x1="35345" y1="64423" x2="58046" y2="61538"/>
                        <a14:foregroundMark x1="58046" y1="61538" x2="60632" y2="59295"/>
                        <a14:foregroundMark x1="40517" y1="94872" x2="52874" y2="94551"/>
                        <a14:foregroundMark x1="96839" y1="46154" x2="96839" y2="58013"/>
                        <a14:foregroundMark x1="52011" y1="8654" x2="45402" y2="1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3" y="2693891"/>
            <a:ext cx="2863747" cy="25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39666-BE53-41FC-9B9E-987206854B2C}"/>
              </a:ext>
            </a:extLst>
          </p:cNvPr>
          <p:cNvSpPr txBox="1"/>
          <p:nvPr/>
        </p:nvSpPr>
        <p:spPr>
          <a:xfrm>
            <a:off x="1353879" y="253146"/>
            <a:ext cx="9484242" cy="82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 TÍCH BÀI VIẾT THAM KHẢO</a:t>
            </a:r>
            <a:endParaRPr lang="en-US" sz="3600" dirty="0"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C1C067-DACD-475A-9D13-3271F3C7A278}"/>
              </a:ext>
            </a:extLst>
          </p:cNvPr>
          <p:cNvSpPr/>
          <p:nvPr/>
        </p:nvSpPr>
        <p:spPr>
          <a:xfrm>
            <a:off x="2045970" y="1634490"/>
            <a:ext cx="9612630" cy="4686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DB082-6A96-40EF-BE12-10CEFF443D04}"/>
              </a:ext>
            </a:extLst>
          </p:cNvPr>
          <p:cNvSpPr txBox="1"/>
          <p:nvPr/>
        </p:nvSpPr>
        <p:spPr>
          <a:xfrm>
            <a:off x="3854390" y="1833051"/>
            <a:ext cx="7598469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4.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Nêu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suy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nghĩ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ảnh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hưởng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ấy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Có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ấy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giúp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thầm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hào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trở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nên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tự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tin,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dám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dám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dám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chia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sẻ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gì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nghĩ</a:t>
            </a:r>
            <a:endParaRPr lang="en-US" sz="20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5.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Kết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truyện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viết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nói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lên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mong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ước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nghĩ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mình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Mong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ước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sẽ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gặp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tốt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bụng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bày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tỏ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lòng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biết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ơn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đó</a:t>
            </a:r>
            <a:endParaRPr lang="en-US" sz="28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0" name="Picture 2" descr="어린이 로고 하나님 아버지, 예수 부활절, 애정, 사람들 png thumbnail">
            <a:extLst>
              <a:ext uri="{FF2B5EF4-FFF2-40B4-BE49-F238E27FC236}">
                <a16:creationId xmlns:a16="http://schemas.microsoft.com/office/drawing/2014/main" id="{BE1A3CC2-6833-4DFB-8E39-0F33724C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54" b="94872" l="4023" r="96552">
                        <a14:foregroundMark x1="10632" y1="33013" x2="5172" y2="54808"/>
                        <a14:foregroundMark x1="5172" y1="54808" x2="37931" y2="93269"/>
                        <a14:foregroundMark x1="37931" y1="93269" x2="52874" y2="95192"/>
                        <a14:foregroundMark x1="52874" y1="95192" x2="67529" y2="90064"/>
                        <a14:foregroundMark x1="67529" y1="90064" x2="87069" y2="65064"/>
                        <a14:foregroundMark x1="87069" y1="65064" x2="84195" y2="40064"/>
                        <a14:foregroundMark x1="84195" y1="40064" x2="60920" y2="23718"/>
                        <a14:foregroundMark x1="60920" y1="23718" x2="43966" y2="21474"/>
                        <a14:foregroundMark x1="43966" y1="21474" x2="28161" y2="34936"/>
                        <a14:foregroundMark x1="28161" y1="34936" x2="9770" y2="34615"/>
                        <a14:foregroundMark x1="4023" y1="39103" x2="12069" y2="61859"/>
                        <a14:foregroundMark x1="31609" y1="63462" x2="47701" y2="75000"/>
                        <a14:foregroundMark x1="33621" y1="60256" x2="46839" y2="71154"/>
                        <a14:foregroundMark x1="90805" y1="40064" x2="92241" y2="59615"/>
                        <a14:foregroundMark x1="92241" y1="59615" x2="91667" y2="61218"/>
                        <a14:foregroundMark x1="34483" y1="52564" x2="34483" y2="52564"/>
                        <a14:foregroundMark x1="34483" y1="52564" x2="60920" y2="70513"/>
                        <a14:foregroundMark x1="63218" y1="57051" x2="35345" y2="64423"/>
                        <a14:foregroundMark x1="35345" y1="64423" x2="58046" y2="61538"/>
                        <a14:foregroundMark x1="58046" y1="61538" x2="60632" y2="59295"/>
                        <a14:foregroundMark x1="40517" y1="94872" x2="52874" y2="94551"/>
                        <a14:foregroundMark x1="96839" y1="46154" x2="96839" y2="58013"/>
                        <a14:foregroundMark x1="52011" y1="8654" x2="45402" y2="1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2468880"/>
            <a:ext cx="3233464" cy="28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39666-BE53-41FC-9B9E-987206854B2C}"/>
              </a:ext>
            </a:extLst>
          </p:cNvPr>
          <p:cNvSpPr txBox="1"/>
          <p:nvPr/>
        </p:nvSpPr>
        <p:spPr>
          <a:xfrm>
            <a:off x="1353879" y="253146"/>
            <a:ext cx="9484242" cy="82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 TÍCH BÀI VIẾT THAM KHẢO</a:t>
            </a:r>
            <a:endParaRPr lang="en-US" sz="3600" dirty="0"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D8D8A-E984-4E8A-B2C5-D483B774B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7" t="6822" r="1367" b="6356"/>
          <a:stretch/>
        </p:blipFill>
        <p:spPr>
          <a:xfrm>
            <a:off x="0" y="0"/>
            <a:ext cx="1215984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506B6-AA15-4C26-9CC7-A993E1152BFE}"/>
              </a:ext>
            </a:extLst>
          </p:cNvPr>
          <p:cNvSpPr txBox="1"/>
          <p:nvPr/>
        </p:nvSpPr>
        <p:spPr>
          <a:xfrm>
            <a:off x="2275367" y="3052641"/>
            <a:ext cx="8197704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</a:rPr>
              <a:t>II.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</a:rPr>
              <a:t>Thực</a:t>
            </a: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</a:rPr>
              <a:t>hành</a:t>
            </a:r>
            <a:endParaRPr lang="en-US" sz="9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18028A-C692-490E-806C-3353D421DDB8}"/>
              </a:ext>
            </a:extLst>
          </p:cNvPr>
          <p:cNvSpPr/>
          <p:nvPr/>
        </p:nvSpPr>
        <p:spPr>
          <a:xfrm>
            <a:off x="776181" y="2413593"/>
            <a:ext cx="5515643" cy="3242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F7610-4D99-422A-BB4A-B24FE093D655}"/>
              </a:ext>
            </a:extLst>
          </p:cNvPr>
          <p:cNvSpPr txBox="1"/>
          <p:nvPr/>
        </p:nvSpPr>
        <p:spPr>
          <a:xfrm>
            <a:off x="1136354" y="3633616"/>
            <a:ext cx="4861737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Hoạt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động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nhóm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đôi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hoàn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thành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PHT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2</a:t>
            </a:r>
            <a:endParaRPr lang="en-US" sz="28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676FC-8B31-44FF-B066-8A85B14B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78" y="349929"/>
            <a:ext cx="3283687" cy="3283687"/>
          </a:xfrm>
          <a:prstGeom prst="rect">
            <a:avLst/>
          </a:prstGeom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7FF296B7-A3D4-439A-A33E-0C5A833E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"/>
          <a:stretch>
            <a:fillRect/>
          </a:stretch>
        </p:blipFill>
        <p:spPr bwMode="auto">
          <a:xfrm>
            <a:off x="7347098" y="190437"/>
            <a:ext cx="4649123" cy="652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3EAFC9-CA8C-4369-AA61-6C4E90572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81" y="6333479"/>
            <a:ext cx="495233" cy="4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C5DE268-C230-428E-A439-DE04A333F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/>
          <a:stretch/>
        </p:blipFill>
        <p:spPr bwMode="auto">
          <a:xfrm>
            <a:off x="1645920" y="514909"/>
            <a:ext cx="10260330" cy="58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8C32B6-8225-4D28-869B-69EDE8D4D413}"/>
              </a:ext>
            </a:extLst>
          </p:cNvPr>
          <p:cNvSpPr txBox="1"/>
          <p:nvPr/>
        </p:nvSpPr>
        <p:spPr>
          <a:xfrm rot="16200000">
            <a:off x="-1817976" y="2767279"/>
            <a:ext cx="53898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dàn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ý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lập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Phiếu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kỉ</a:t>
            </a:r>
            <a:r>
              <a:rPr lang="en-US" sz="4000" dirty="0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/>
                <a:latin typeface="#9Slide05 SVNBulgary" pitchFamily="2" charset="0"/>
                <a:ea typeface="Calibri" panose="020F0502020204030204" pitchFamily="34" charset="0"/>
              </a:rPr>
              <a:t>niệm</a:t>
            </a:r>
            <a:endParaRPr lang="en-US" sz="4000" dirty="0">
              <a:solidFill>
                <a:srgbClr val="0070C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2EA589-FD18-46EA-8D60-AFC11D0A9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695212"/>
              </p:ext>
            </p:extLst>
          </p:nvPr>
        </p:nvGraphicFramePr>
        <p:xfrm>
          <a:off x="223283" y="1142061"/>
          <a:ext cx="11717080" cy="5492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939">
                  <a:extLst>
                    <a:ext uri="{9D8B030D-6E8A-4147-A177-3AD203B41FA5}">
                      <a16:colId xmlns:a16="http://schemas.microsoft.com/office/drawing/2014/main" val="4170392454"/>
                    </a:ext>
                  </a:extLst>
                </a:gridCol>
                <a:gridCol w="7299507">
                  <a:extLst>
                    <a:ext uri="{9D8B030D-6E8A-4147-A177-3AD203B41FA5}">
                      <a16:colId xmlns:a16="http://schemas.microsoft.com/office/drawing/2014/main" val="3176762045"/>
                    </a:ext>
                  </a:extLst>
                </a:gridCol>
                <a:gridCol w="1489317">
                  <a:extLst>
                    <a:ext uri="{9D8B030D-6E8A-4147-A177-3AD203B41FA5}">
                      <a16:colId xmlns:a16="http://schemas.microsoft.com/office/drawing/2014/main" val="4161557120"/>
                    </a:ext>
                  </a:extLst>
                </a:gridCol>
                <a:gridCol w="1489317">
                  <a:extLst>
                    <a:ext uri="{9D8B030D-6E8A-4147-A177-3AD203B41FA5}">
                      <a16:colId xmlns:a16="http://schemas.microsoft.com/office/drawing/2014/main" val="3879681453"/>
                    </a:ext>
                  </a:extLst>
                </a:gridCol>
              </a:tblGrid>
              <a:tr h="45143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 PHẦN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 DUNG  ĐÁNH GIÁ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 QUẢ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96484"/>
                  </a:ext>
                </a:extLst>
              </a:tr>
              <a:tr h="42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73284"/>
                  </a:ext>
                </a:extLst>
              </a:tr>
              <a:tr h="6665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MỞ BÀI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Dùng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.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lược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kỉ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niệm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3439"/>
                  </a:ext>
                </a:extLst>
              </a:tr>
              <a:tr h="660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Dẫn dắt, chuyển ý gợi sự hấp dẫn.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88645"/>
                  </a:ext>
                </a:extLst>
              </a:tr>
              <a:tr h="71267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THÂN BÀI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cảnh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xảy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ra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chuyện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...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022887"/>
                  </a:ext>
                </a:extLst>
              </a:tr>
              <a:tr h="660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 bày các nhân vật có liên quan ( cử chỉ/ lời nói...)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64795"/>
                  </a:ext>
                </a:extLst>
              </a:tr>
              <a:tr h="660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 sự việc theo trình từ hợp lý ( Nhân-quả), rõ ràng.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74474"/>
                  </a:ext>
                </a:extLst>
              </a:tr>
              <a:tr h="660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 hợp kể và tả, sử dụng biện pháp tu từ, ...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11834"/>
                  </a:ext>
                </a:extLst>
              </a:tr>
              <a:tr h="5986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 BÀI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kỉ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niệm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3 Arima Madurai" panose="00000500000000000000" pitchFamily="2" charset="0"/>
                        <a:ea typeface="Calibri" panose="020F0502020204030204" pitchFamily="34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231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37E88E-9756-404E-923C-9BB93EC12446}"/>
              </a:ext>
            </a:extLst>
          </p:cNvPr>
          <p:cNvSpPr txBox="1"/>
          <p:nvPr/>
        </p:nvSpPr>
        <p:spPr>
          <a:xfrm flipH="1">
            <a:off x="697344" y="111321"/>
            <a:ext cx="10797311" cy="75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70C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NHẬN XÉT BÀI BẠN THEO KĨ THUẬT 3-2-1 THEO BẢNG KIỂM</a:t>
            </a:r>
            <a:endParaRPr lang="en-VN" sz="3600" b="1" dirty="0">
              <a:solidFill>
                <a:srgbClr val="0070C0"/>
              </a:solidFill>
              <a:latin typeface="#9Slide07 IcielLa Chic Pro Shad" panose="0200050609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C0048-E40D-42D3-A8DC-45FC6337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33951" b="45309"/>
          <a:stretch/>
        </p:blipFill>
        <p:spPr>
          <a:xfrm>
            <a:off x="4516267" y="560824"/>
            <a:ext cx="7474331" cy="1716525"/>
          </a:xfrm>
          <a:prstGeom prst="rect">
            <a:avLst/>
          </a:prstGeom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32425C3C-1A59-47E7-8546-81CB7B9C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008" y="998911"/>
            <a:ext cx="6222081" cy="7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Làm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việc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cá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nhân</a:t>
            </a:r>
            <a:endParaRPr lang="en-US" altLang="zh-CN" sz="320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F4FF5-6CDE-4F13-A9B2-4ABA8C232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54136" b="26945"/>
          <a:stretch/>
        </p:blipFill>
        <p:spPr>
          <a:xfrm>
            <a:off x="4516267" y="2741104"/>
            <a:ext cx="7474331" cy="1565793"/>
          </a:xfrm>
          <a:prstGeom prst="rect">
            <a:avLst/>
          </a:prstGeom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id="{7280A677-6582-490A-9D54-DDFE8B0A8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008" y="3115691"/>
            <a:ext cx="6222081" cy="7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Viết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kỉ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niệm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em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vào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giấy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nhớ</a:t>
            </a:r>
            <a:endParaRPr lang="en-US" altLang="zh-CN" sz="320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F1062-2F19-4100-9A7B-A66C52D4D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0" t="72361"/>
          <a:stretch/>
        </p:blipFill>
        <p:spPr>
          <a:xfrm>
            <a:off x="4516267" y="4569864"/>
            <a:ext cx="7474331" cy="2287433"/>
          </a:xfrm>
          <a:prstGeom prst="rect">
            <a:avLst/>
          </a:prstGeom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97F692F2-45B1-4DAD-9167-0ACA3D7C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114" y="5015367"/>
            <a:ext cx="6058071" cy="7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Dán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vào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cột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phù</a:t>
            </a:r>
            <a:r>
              <a:rPr lang="en-US" altLang="zh-CN" sz="3200" dirty="0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 </a:t>
            </a:r>
            <a:r>
              <a:rPr lang="en-US" altLang="zh-CN" sz="3200" dirty="0" err="1">
                <a:latin typeface="#9Slide03 Arima Madurai" panose="00000500000000000000" pitchFamily="2" charset="0"/>
                <a:ea typeface="微软雅黑" pitchFamily="34" charset="-122"/>
                <a:cs typeface="#9Slide03 Arima Madurai" panose="00000500000000000000" pitchFamily="2" charset="0"/>
              </a:rPr>
              <a:t>hợp</a:t>
            </a:r>
            <a:endParaRPr lang="en-US" altLang="zh-CN" sz="3200" dirty="0">
              <a:latin typeface="#9Slide03 Arima Madurai" panose="00000500000000000000" pitchFamily="2" charset="0"/>
              <a:ea typeface="微软雅黑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E3047-DDCC-41B8-B81B-A29FC9D8E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4445" b="4743"/>
          <a:stretch/>
        </p:blipFill>
        <p:spPr>
          <a:xfrm>
            <a:off x="204998" y="1498600"/>
            <a:ext cx="3938017" cy="3860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5F600-0E72-4766-861B-DB6A641F628E}"/>
              </a:ext>
            </a:extLst>
          </p:cNvPr>
          <p:cNvSpPr txBox="1"/>
          <p:nvPr/>
        </p:nvSpPr>
        <p:spPr>
          <a:xfrm>
            <a:off x="1950617" y="2085079"/>
            <a:ext cx="2161851" cy="303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800" dirty="0" err="1">
                <a:solidFill>
                  <a:srgbClr val="FF0000"/>
                </a:solidFill>
                <a:latin typeface="#9Slide05 SVNCookie" panose="020B0606040200020203" pitchFamily="34" charset="0"/>
              </a:rPr>
              <a:t>Tớ</a:t>
            </a:r>
            <a:r>
              <a:rPr lang="en-US" sz="8800" dirty="0">
                <a:solidFill>
                  <a:srgbClr val="FF0000"/>
                </a:solidFill>
                <a:latin typeface="#9Slide05 SVNCookie" panose="020B0606040200020203" pitchFamily="34" charset="0"/>
              </a:rPr>
              <a:t> chia </a:t>
            </a:r>
          </a:p>
          <a:p>
            <a:pPr algn="ctr">
              <a:lnSpc>
                <a:spcPct val="70000"/>
              </a:lnSpc>
            </a:pPr>
            <a:r>
              <a:rPr lang="en-US" sz="8800" dirty="0" err="1">
                <a:solidFill>
                  <a:srgbClr val="FF0000"/>
                </a:solidFill>
                <a:latin typeface="#9Slide05 SVNCookie" panose="020B0606040200020203" pitchFamily="34" charset="0"/>
              </a:rPr>
              <a:t>sẻ</a:t>
            </a:r>
            <a:endParaRPr lang="en-US" sz="8800" dirty="0">
              <a:solidFill>
                <a:srgbClr val="FF0000"/>
              </a:solidFill>
              <a:latin typeface="#9Slide05 SVNCookie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3E271B-EECB-495F-8160-E02CAB795714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9A9AF1-AD04-4275-A43C-E8140C978894}"/>
              </a:ext>
            </a:extLst>
          </p:cNvPr>
          <p:cNvSpPr txBox="1"/>
          <p:nvPr/>
        </p:nvSpPr>
        <p:spPr>
          <a:xfrm>
            <a:off x="1202792" y="522611"/>
            <a:ext cx="37063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Kỉ</a:t>
            </a:r>
            <a:r>
              <a:rPr lang="en-US" sz="4267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r>
              <a:rPr lang="en-US" sz="4267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vui</a:t>
            </a:r>
            <a:endParaRPr lang="en-US" sz="4267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1B08C-F3D5-4912-8996-430DCB24B00C}"/>
              </a:ext>
            </a:extLst>
          </p:cNvPr>
          <p:cNvSpPr txBox="1"/>
          <p:nvPr/>
        </p:nvSpPr>
        <p:spPr>
          <a:xfrm>
            <a:off x="7416576" y="522611"/>
            <a:ext cx="37063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Kỉ</a:t>
            </a:r>
            <a:r>
              <a:rPr lang="en-US" sz="4267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niệm</a:t>
            </a:r>
            <a:r>
              <a:rPr lang="en-US" sz="4267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buồn</a:t>
            </a:r>
            <a:endParaRPr lang="en-US" sz="4267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09D1D-297F-43AD-8FF3-8D91475F65B1}"/>
              </a:ext>
            </a:extLst>
          </p:cNvPr>
          <p:cNvSpPr txBox="1"/>
          <p:nvPr/>
        </p:nvSpPr>
        <p:spPr>
          <a:xfrm>
            <a:off x="771441" y="1699829"/>
            <a:ext cx="4364305" cy="448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Chuyển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nhà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Nuôi</a:t>
            </a:r>
            <a:r>
              <a:rPr lang="en-US" sz="4800" dirty="0">
                <a:latin typeface="#9Slide05 SVNCookie" panose="020B0606040200020203" pitchFamily="34" charset="0"/>
              </a:rPr>
              <a:t> 1 con </a:t>
            </a:r>
            <a:r>
              <a:rPr lang="en-US" sz="4800" dirty="0" err="1">
                <a:latin typeface="#9Slide05 SVNCookie" panose="020B0606040200020203" pitchFamily="34" charset="0"/>
              </a:rPr>
              <a:t>thú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cưng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Đóng</a:t>
            </a:r>
            <a:r>
              <a:rPr lang="en-US" sz="4800" dirty="0">
                <a:latin typeface="#9Slide05 SVNCookie" panose="020B0606040200020203" pitchFamily="34" charset="0"/>
              </a:rPr>
              <a:t> 1 </a:t>
            </a:r>
            <a:r>
              <a:rPr lang="en-US" sz="4800" dirty="0" err="1">
                <a:latin typeface="#9Slide05 SVNCookie" panose="020B0606040200020203" pitchFamily="34" charset="0"/>
              </a:rPr>
              <a:t>bộ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phim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Gặp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lại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bạn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cũ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atin typeface="#9Slide05 SVNCookie" panose="020B0606040200020203" pitchFamily="34" charset="0"/>
              </a:rPr>
              <a:t>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C0766-9179-4ED5-BE35-71CA55FBCEBD}"/>
              </a:ext>
            </a:extLst>
          </p:cNvPr>
          <p:cNvSpPr txBox="1"/>
          <p:nvPr/>
        </p:nvSpPr>
        <p:spPr>
          <a:xfrm>
            <a:off x="6541961" y="1699829"/>
            <a:ext cx="5337148" cy="448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Cãi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cọ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với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người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thân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Giận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dỗi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bạn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thân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Đánh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mất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đồ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quan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trọng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sz="4800" dirty="0" err="1">
                <a:latin typeface="#9Slide05 SVNCookie" panose="020B0606040200020203" pitchFamily="34" charset="0"/>
              </a:rPr>
              <a:t>Bị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điểm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kém</a:t>
            </a:r>
            <a:r>
              <a:rPr lang="en-US" sz="4800" dirty="0">
                <a:latin typeface="#9Slide05 SVNCookie" panose="020B0606040200020203" pitchFamily="34" charset="0"/>
              </a:rPr>
              <a:t> / </a:t>
            </a:r>
            <a:r>
              <a:rPr lang="en-US" sz="4800" dirty="0" err="1">
                <a:latin typeface="#9Slide05 SVNCookie" panose="020B0606040200020203" pitchFamily="34" charset="0"/>
              </a:rPr>
              <a:t>bị</a:t>
            </a:r>
            <a:r>
              <a:rPr lang="en-US" sz="4800" dirty="0"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latin typeface="#9Slide05 SVNCookie" panose="020B0606040200020203" pitchFamily="34" charset="0"/>
              </a:rPr>
              <a:t>mắng</a:t>
            </a:r>
            <a:endParaRPr lang="en-US" sz="4800" dirty="0">
              <a:latin typeface="#9Slide05 SVNCookie" panose="020B0606040200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atin typeface="#9Slide05 SVNCookie" panose="020B0606040200020203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6704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697344" y="1876326"/>
            <a:ext cx="10797311" cy="286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VN" sz="72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VIẾT BÀI VĂN KỂ VỀ </a:t>
            </a:r>
          </a:p>
          <a:p>
            <a:pPr algn="ctr">
              <a:lnSpc>
                <a:spcPct val="130000"/>
              </a:lnSpc>
            </a:pPr>
            <a:r>
              <a:rPr lang="en-VN" sz="7200" b="1" dirty="0">
                <a:solidFill>
                  <a:srgbClr val="FF0000"/>
                </a:solidFill>
                <a:latin typeface="#9Slide07 IcielLa Chic Pro Shad" panose="02000506090000020004" pitchFamily="2" charset="0"/>
                <a:cs typeface="Times New Roman" panose="02020603050405020304" pitchFamily="18" charset="0"/>
              </a:rPr>
              <a:t>MỘT KỈ NIỆM CỦA BẢN THÂN</a:t>
            </a:r>
          </a:p>
        </p:txBody>
      </p:sp>
    </p:spTree>
    <p:extLst>
      <p:ext uri="{BB962C8B-B14F-4D97-AF65-F5344CB8AC3E}">
        <p14:creationId xmlns:p14="http://schemas.microsoft.com/office/powerpoint/2010/main" val="8911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D8D8A-E984-4E8A-B2C5-D483B774B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7" t="6822" r="1367" b="6356"/>
          <a:stretch/>
        </p:blipFill>
        <p:spPr>
          <a:xfrm>
            <a:off x="0" y="0"/>
            <a:ext cx="1215984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506B6-AA15-4C26-9CC7-A993E1152BFE}"/>
              </a:ext>
            </a:extLst>
          </p:cNvPr>
          <p:cNvSpPr txBox="1"/>
          <p:nvPr/>
        </p:nvSpPr>
        <p:spPr>
          <a:xfrm>
            <a:off x="2275367" y="2946316"/>
            <a:ext cx="8197704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</a:rPr>
              <a:t>I.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</a:rPr>
              <a:t>Định</a:t>
            </a:r>
            <a:r>
              <a:rPr lang="en-US" sz="9600" dirty="0">
                <a:solidFill>
                  <a:srgbClr val="FF0000"/>
                </a:solidFill>
                <a:latin typeface="#9Slide05 SVNBulgary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SVNBulgary" pitchFamily="2" charset="0"/>
              </a:rPr>
              <a:t>hướng</a:t>
            </a:r>
            <a:endParaRPr lang="en-US" sz="9600" dirty="0">
              <a:solidFill>
                <a:srgbClr val="FF0000"/>
              </a:solidFill>
              <a:latin typeface="#9Slide05 SVNBulg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18028A-C692-490E-806C-3353D421DDB8}"/>
              </a:ext>
            </a:extLst>
          </p:cNvPr>
          <p:cNvSpPr/>
          <p:nvPr/>
        </p:nvSpPr>
        <p:spPr>
          <a:xfrm>
            <a:off x="1222749" y="2254102"/>
            <a:ext cx="5515643" cy="32429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E99E387F-130C-406B-A98C-B1B4CE53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61" y="123754"/>
            <a:ext cx="4146698" cy="661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F7610-4D99-422A-BB4A-B24FE093D655}"/>
              </a:ext>
            </a:extLst>
          </p:cNvPr>
          <p:cNvSpPr txBox="1"/>
          <p:nvPr/>
        </p:nvSpPr>
        <p:spPr>
          <a:xfrm>
            <a:off x="1582922" y="3474125"/>
            <a:ext cx="4861737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Hoạt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động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nhóm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4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hoàn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thành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PHT </a:t>
            </a:r>
            <a:r>
              <a:rPr lang="en-US" sz="3600" b="1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số</a:t>
            </a:r>
            <a:r>
              <a:rPr lang="en-US" sz="36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1</a:t>
            </a:r>
            <a:endParaRPr lang="en-US" sz="2800" b="1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36D5E-AA16-433B-A652-5BA0681A6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20" y="1078398"/>
            <a:ext cx="3689499" cy="18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D6786-B3C7-439F-AC0E-B61EBDE0CBB2}"/>
              </a:ext>
            </a:extLst>
          </p:cNvPr>
          <p:cNvSpPr txBox="1"/>
          <p:nvPr/>
        </p:nvSpPr>
        <p:spPr>
          <a:xfrm>
            <a:off x="4655779" y="402760"/>
            <a:ext cx="2901707" cy="82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NIỆM:</a:t>
            </a:r>
            <a:endParaRPr lang="en-US" sz="3600" dirty="0">
              <a:effectLst/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934;p50">
            <a:extLst>
              <a:ext uri="{FF2B5EF4-FFF2-40B4-BE49-F238E27FC236}">
                <a16:creationId xmlns:a16="http://schemas.microsoft.com/office/drawing/2014/main" id="{EFEA9D58-2748-491F-AD8F-2B863EA4ED2A}"/>
              </a:ext>
            </a:extLst>
          </p:cNvPr>
          <p:cNvGrpSpPr/>
          <p:nvPr/>
        </p:nvGrpSpPr>
        <p:grpSpPr>
          <a:xfrm>
            <a:off x="1468348" y="2078254"/>
            <a:ext cx="2105502" cy="1106611"/>
            <a:chOff x="1947440" y="1357375"/>
            <a:chExt cx="2105502" cy="1106611"/>
          </a:xfrm>
        </p:grpSpPr>
        <p:sp>
          <p:nvSpPr>
            <p:cNvPr id="18" name="Google Shape;1935;p50">
              <a:extLst>
                <a:ext uri="{FF2B5EF4-FFF2-40B4-BE49-F238E27FC236}">
                  <a16:creationId xmlns:a16="http://schemas.microsoft.com/office/drawing/2014/main" id="{9D4F4F22-7709-4531-B4F2-99040CCA4B6F}"/>
                </a:ext>
              </a:extLst>
            </p:cNvPr>
            <p:cNvSpPr/>
            <p:nvPr/>
          </p:nvSpPr>
          <p:spPr>
            <a:xfrm>
              <a:off x="2513497" y="1359705"/>
              <a:ext cx="1539445" cy="17970"/>
            </a:xfrm>
            <a:custGeom>
              <a:avLst/>
              <a:gdLst/>
              <a:ahLst/>
              <a:cxnLst/>
              <a:rect l="l" t="t" r="r" b="b"/>
              <a:pathLst>
                <a:path w="48232" h="563" extrusionOk="0">
                  <a:moveTo>
                    <a:pt x="21529" y="1"/>
                  </a:moveTo>
                  <a:cubicBezTo>
                    <a:pt x="11526" y="1"/>
                    <a:pt x="2114" y="64"/>
                    <a:pt x="190" y="180"/>
                  </a:cubicBezTo>
                  <a:cubicBezTo>
                    <a:pt x="0" y="212"/>
                    <a:pt x="0" y="497"/>
                    <a:pt x="190" y="497"/>
                  </a:cubicBezTo>
                  <a:cubicBezTo>
                    <a:pt x="2116" y="366"/>
                    <a:pt x="11539" y="302"/>
                    <a:pt x="21551" y="302"/>
                  </a:cubicBezTo>
                  <a:cubicBezTo>
                    <a:pt x="33275" y="302"/>
                    <a:pt x="45804" y="390"/>
                    <a:pt x="48042" y="560"/>
                  </a:cubicBezTo>
                  <a:cubicBezTo>
                    <a:pt x="48051" y="562"/>
                    <a:pt x="48060" y="563"/>
                    <a:pt x="48068" y="563"/>
                  </a:cubicBezTo>
                  <a:cubicBezTo>
                    <a:pt x="48232" y="563"/>
                    <a:pt x="48223" y="275"/>
                    <a:pt x="48042" y="275"/>
                  </a:cubicBezTo>
                  <a:cubicBezTo>
                    <a:pt x="45803" y="87"/>
                    <a:pt x="33259" y="1"/>
                    <a:pt x="215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36;p50">
              <a:extLst>
                <a:ext uri="{FF2B5EF4-FFF2-40B4-BE49-F238E27FC236}">
                  <a16:creationId xmlns:a16="http://schemas.microsoft.com/office/drawing/2014/main" id="{97DDDC89-D2E9-4F0A-BAAF-A6CD00C9141D}"/>
                </a:ext>
              </a:extLst>
            </p:cNvPr>
            <p:cNvSpPr/>
            <p:nvPr/>
          </p:nvSpPr>
          <p:spPr>
            <a:xfrm>
              <a:off x="1947440" y="1901663"/>
              <a:ext cx="369988" cy="562323"/>
            </a:xfrm>
            <a:custGeom>
              <a:avLst/>
              <a:gdLst/>
              <a:ahLst/>
              <a:cxnLst/>
              <a:rect l="l" t="t" r="r" b="b"/>
              <a:pathLst>
                <a:path w="11592" h="17618" extrusionOk="0">
                  <a:moveTo>
                    <a:pt x="440" y="1"/>
                  </a:moveTo>
                  <a:cubicBezTo>
                    <a:pt x="365" y="1"/>
                    <a:pt x="285" y="48"/>
                    <a:pt x="285" y="143"/>
                  </a:cubicBezTo>
                  <a:cubicBezTo>
                    <a:pt x="254" y="2392"/>
                    <a:pt x="190" y="4672"/>
                    <a:pt x="159" y="6920"/>
                  </a:cubicBezTo>
                  <a:cubicBezTo>
                    <a:pt x="127" y="8979"/>
                    <a:pt x="32" y="11164"/>
                    <a:pt x="887" y="13096"/>
                  </a:cubicBezTo>
                  <a:cubicBezTo>
                    <a:pt x="2465" y="16639"/>
                    <a:pt x="6317" y="17617"/>
                    <a:pt x="9884" y="17617"/>
                  </a:cubicBezTo>
                  <a:cubicBezTo>
                    <a:pt x="10398" y="17617"/>
                    <a:pt x="10907" y="17597"/>
                    <a:pt x="11401" y="17561"/>
                  </a:cubicBezTo>
                  <a:cubicBezTo>
                    <a:pt x="11591" y="17529"/>
                    <a:pt x="11591" y="17244"/>
                    <a:pt x="11401" y="17244"/>
                  </a:cubicBezTo>
                  <a:cubicBezTo>
                    <a:pt x="10926" y="17281"/>
                    <a:pt x="10443" y="17300"/>
                    <a:pt x="9959" y="17300"/>
                  </a:cubicBezTo>
                  <a:cubicBezTo>
                    <a:pt x="5773" y="17300"/>
                    <a:pt x="1485" y="15845"/>
                    <a:pt x="634" y="11132"/>
                  </a:cubicBezTo>
                  <a:cubicBezTo>
                    <a:pt x="0" y="7617"/>
                    <a:pt x="507" y="3690"/>
                    <a:pt x="570" y="143"/>
                  </a:cubicBezTo>
                  <a:cubicBezTo>
                    <a:pt x="586" y="48"/>
                    <a:pt x="51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37;p50">
              <a:extLst>
                <a:ext uri="{FF2B5EF4-FFF2-40B4-BE49-F238E27FC236}">
                  <a16:creationId xmlns:a16="http://schemas.microsoft.com/office/drawing/2014/main" id="{402C2447-B996-41D6-AF87-3EB6428516C8}"/>
                </a:ext>
              </a:extLst>
            </p:cNvPr>
            <p:cNvSpPr/>
            <p:nvPr/>
          </p:nvSpPr>
          <p:spPr>
            <a:xfrm>
              <a:off x="1986858" y="1357375"/>
              <a:ext cx="394245" cy="81613"/>
            </a:xfrm>
            <a:custGeom>
              <a:avLst/>
              <a:gdLst/>
              <a:ahLst/>
              <a:cxnLst/>
              <a:rect l="l" t="t" r="r" b="b"/>
              <a:pathLst>
                <a:path w="12352" h="2557" extrusionOk="0">
                  <a:moveTo>
                    <a:pt x="12161" y="0"/>
                  </a:moveTo>
                  <a:cubicBezTo>
                    <a:pt x="11464" y="82"/>
                    <a:pt x="10743" y="105"/>
                    <a:pt x="10011" y="105"/>
                  </a:cubicBezTo>
                  <a:cubicBezTo>
                    <a:pt x="9011" y="105"/>
                    <a:pt x="7989" y="61"/>
                    <a:pt x="6980" y="61"/>
                  </a:cubicBezTo>
                  <a:cubicBezTo>
                    <a:pt x="4439" y="61"/>
                    <a:pt x="1972" y="341"/>
                    <a:pt x="96" y="2312"/>
                  </a:cubicBezTo>
                  <a:cubicBezTo>
                    <a:pt x="0" y="2407"/>
                    <a:pt x="103" y="2557"/>
                    <a:pt x="213" y="2557"/>
                  </a:cubicBezTo>
                  <a:cubicBezTo>
                    <a:pt x="249" y="2557"/>
                    <a:pt x="286" y="2541"/>
                    <a:pt x="317" y="2502"/>
                  </a:cubicBezTo>
                  <a:cubicBezTo>
                    <a:pt x="2106" y="640"/>
                    <a:pt x="4453" y="346"/>
                    <a:pt x="6878" y="346"/>
                  </a:cubicBezTo>
                  <a:cubicBezTo>
                    <a:pt x="7998" y="346"/>
                    <a:pt x="9135" y="408"/>
                    <a:pt x="10241" y="408"/>
                  </a:cubicBezTo>
                  <a:cubicBezTo>
                    <a:pt x="10895" y="408"/>
                    <a:pt x="11538" y="387"/>
                    <a:pt x="12161" y="317"/>
                  </a:cubicBezTo>
                  <a:cubicBezTo>
                    <a:pt x="12320" y="285"/>
                    <a:pt x="12351" y="0"/>
                    <a:pt x="1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938;p50">
            <a:extLst>
              <a:ext uri="{FF2B5EF4-FFF2-40B4-BE49-F238E27FC236}">
                <a16:creationId xmlns:a16="http://schemas.microsoft.com/office/drawing/2014/main" id="{73B49D0C-DE21-454A-BF54-A2D2795A1949}"/>
              </a:ext>
            </a:extLst>
          </p:cNvPr>
          <p:cNvGrpSpPr/>
          <p:nvPr/>
        </p:nvGrpSpPr>
        <p:grpSpPr>
          <a:xfrm>
            <a:off x="537410" y="2107554"/>
            <a:ext cx="1048235" cy="1048235"/>
            <a:chOff x="1016502" y="1386675"/>
            <a:chExt cx="1048235" cy="1048235"/>
          </a:xfrm>
        </p:grpSpPr>
        <p:sp>
          <p:nvSpPr>
            <p:cNvPr id="6" name="Google Shape;1939;p50">
              <a:extLst>
                <a:ext uri="{FF2B5EF4-FFF2-40B4-BE49-F238E27FC236}">
                  <a16:creationId xmlns:a16="http://schemas.microsoft.com/office/drawing/2014/main" id="{734ABDE9-BA18-46F0-B423-636B9D724411}"/>
                </a:ext>
              </a:extLst>
            </p:cNvPr>
            <p:cNvSpPr/>
            <p:nvPr/>
          </p:nvSpPr>
          <p:spPr>
            <a:xfrm>
              <a:off x="1016502" y="1386675"/>
              <a:ext cx="1048235" cy="1048235"/>
            </a:xfrm>
            <a:custGeom>
              <a:avLst/>
              <a:gdLst/>
              <a:ahLst/>
              <a:cxnLst/>
              <a:rect l="l" t="t" r="r" b="b"/>
              <a:pathLst>
                <a:path w="32842" h="32842" extrusionOk="0">
                  <a:moveTo>
                    <a:pt x="16436" y="0"/>
                  </a:moveTo>
                  <a:cubicBezTo>
                    <a:pt x="7347" y="0"/>
                    <a:pt x="0" y="7348"/>
                    <a:pt x="0" y="16405"/>
                  </a:cubicBezTo>
                  <a:cubicBezTo>
                    <a:pt x="0" y="25494"/>
                    <a:pt x="7347" y="32841"/>
                    <a:pt x="16436" y="32841"/>
                  </a:cubicBezTo>
                  <a:cubicBezTo>
                    <a:pt x="25494" y="32841"/>
                    <a:pt x="32841" y="25494"/>
                    <a:pt x="32841" y="16405"/>
                  </a:cubicBezTo>
                  <a:cubicBezTo>
                    <a:pt x="32841" y="7348"/>
                    <a:pt x="25494" y="0"/>
                    <a:pt x="16436" y="0"/>
                  </a:cubicBezTo>
                  <a:close/>
                </a:path>
              </a:pathLst>
            </a:custGeom>
            <a:solidFill>
              <a:srgbClr val="F4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40;p50">
              <a:extLst>
                <a:ext uri="{FF2B5EF4-FFF2-40B4-BE49-F238E27FC236}">
                  <a16:creationId xmlns:a16="http://schemas.microsoft.com/office/drawing/2014/main" id="{ABAF03C2-71AE-4699-85BC-61B08C111B2C}"/>
                </a:ext>
              </a:extLst>
            </p:cNvPr>
            <p:cNvSpPr/>
            <p:nvPr/>
          </p:nvSpPr>
          <p:spPr>
            <a:xfrm>
              <a:off x="1515820" y="2243883"/>
              <a:ext cx="327825" cy="136447"/>
            </a:xfrm>
            <a:custGeom>
              <a:avLst/>
              <a:gdLst/>
              <a:ahLst/>
              <a:cxnLst/>
              <a:rect l="l" t="t" r="r" b="b"/>
              <a:pathLst>
                <a:path w="10271" h="4275" extrusionOk="0">
                  <a:moveTo>
                    <a:pt x="9415" y="1"/>
                  </a:moveTo>
                  <a:cubicBezTo>
                    <a:pt x="9281" y="1"/>
                    <a:pt x="9144" y="56"/>
                    <a:pt x="9026" y="189"/>
                  </a:cubicBezTo>
                  <a:cubicBezTo>
                    <a:pt x="6905" y="2627"/>
                    <a:pt x="3769" y="2881"/>
                    <a:pt x="761" y="3071"/>
                  </a:cubicBezTo>
                  <a:cubicBezTo>
                    <a:pt x="11" y="3133"/>
                    <a:pt x="1" y="4275"/>
                    <a:pt x="731" y="4275"/>
                  </a:cubicBezTo>
                  <a:cubicBezTo>
                    <a:pt x="741" y="4275"/>
                    <a:pt x="751" y="4274"/>
                    <a:pt x="761" y="4274"/>
                  </a:cubicBezTo>
                  <a:cubicBezTo>
                    <a:pt x="4086" y="4052"/>
                    <a:pt x="7538" y="3672"/>
                    <a:pt x="9882" y="1044"/>
                  </a:cubicBezTo>
                  <a:cubicBezTo>
                    <a:pt x="10270" y="606"/>
                    <a:pt x="9857" y="1"/>
                    <a:pt x="9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41;p50">
              <a:extLst>
                <a:ext uri="{FF2B5EF4-FFF2-40B4-BE49-F238E27FC236}">
                  <a16:creationId xmlns:a16="http://schemas.microsoft.com/office/drawing/2014/main" id="{95424C40-A2D0-4D7B-AD0F-A0B5A3F17C88}"/>
                </a:ext>
              </a:extLst>
            </p:cNvPr>
            <p:cNvSpPr/>
            <p:nvPr/>
          </p:nvSpPr>
          <p:spPr>
            <a:xfrm>
              <a:off x="1302707" y="1446233"/>
              <a:ext cx="159556" cy="74495"/>
            </a:xfrm>
            <a:custGeom>
              <a:avLst/>
              <a:gdLst/>
              <a:ahLst/>
              <a:cxnLst/>
              <a:rect l="l" t="t" r="r" b="b"/>
              <a:pathLst>
                <a:path w="4999" h="2334" extrusionOk="0">
                  <a:moveTo>
                    <a:pt x="4298" y="0"/>
                  </a:moveTo>
                  <a:cubicBezTo>
                    <a:pt x="4279" y="0"/>
                    <a:pt x="4259" y="1"/>
                    <a:pt x="4239" y="3"/>
                  </a:cubicBezTo>
                  <a:cubicBezTo>
                    <a:pt x="2909" y="161"/>
                    <a:pt x="1706" y="541"/>
                    <a:pt x="566" y="1206"/>
                  </a:cubicBezTo>
                  <a:cubicBezTo>
                    <a:pt x="0" y="1529"/>
                    <a:pt x="350" y="2333"/>
                    <a:pt x="857" y="2333"/>
                  </a:cubicBezTo>
                  <a:cubicBezTo>
                    <a:pt x="947" y="2333"/>
                    <a:pt x="1041" y="2308"/>
                    <a:pt x="1136" y="2251"/>
                  </a:cubicBezTo>
                  <a:cubicBezTo>
                    <a:pt x="2117" y="1681"/>
                    <a:pt x="3131" y="1301"/>
                    <a:pt x="4239" y="1206"/>
                  </a:cubicBezTo>
                  <a:cubicBezTo>
                    <a:pt x="4979" y="1114"/>
                    <a:pt x="4999" y="0"/>
                    <a:pt x="4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42;p50">
              <a:extLst>
                <a:ext uri="{FF2B5EF4-FFF2-40B4-BE49-F238E27FC236}">
                  <a16:creationId xmlns:a16="http://schemas.microsoft.com/office/drawing/2014/main" id="{87190E6F-EE11-496E-8080-CE864979F995}"/>
                </a:ext>
              </a:extLst>
            </p:cNvPr>
            <p:cNvSpPr/>
            <p:nvPr/>
          </p:nvSpPr>
          <p:spPr>
            <a:xfrm>
              <a:off x="1515820" y="1443648"/>
              <a:ext cx="96072" cy="43823"/>
            </a:xfrm>
            <a:custGeom>
              <a:avLst/>
              <a:gdLst/>
              <a:ahLst/>
              <a:cxnLst/>
              <a:rect l="l" t="t" r="r" b="b"/>
              <a:pathLst>
                <a:path w="3010" h="1373" extrusionOk="0">
                  <a:moveTo>
                    <a:pt x="1471" y="1"/>
                  </a:moveTo>
                  <a:cubicBezTo>
                    <a:pt x="1142" y="1"/>
                    <a:pt x="814" y="56"/>
                    <a:pt x="507" y="179"/>
                  </a:cubicBezTo>
                  <a:cubicBezTo>
                    <a:pt x="191" y="274"/>
                    <a:pt x="1" y="591"/>
                    <a:pt x="96" y="907"/>
                  </a:cubicBezTo>
                  <a:cubicBezTo>
                    <a:pt x="148" y="1140"/>
                    <a:pt x="390" y="1352"/>
                    <a:pt x="650" y="1352"/>
                  </a:cubicBezTo>
                  <a:cubicBezTo>
                    <a:pt x="708" y="1352"/>
                    <a:pt x="767" y="1342"/>
                    <a:pt x="824" y="1319"/>
                  </a:cubicBezTo>
                  <a:cubicBezTo>
                    <a:pt x="1051" y="1243"/>
                    <a:pt x="1263" y="1204"/>
                    <a:pt x="1475" y="1204"/>
                  </a:cubicBezTo>
                  <a:cubicBezTo>
                    <a:pt x="1707" y="1204"/>
                    <a:pt x="1938" y="1251"/>
                    <a:pt x="2186" y="1351"/>
                  </a:cubicBezTo>
                  <a:cubicBezTo>
                    <a:pt x="2232" y="1366"/>
                    <a:pt x="2280" y="1373"/>
                    <a:pt x="2329" y="1373"/>
                  </a:cubicBezTo>
                  <a:cubicBezTo>
                    <a:pt x="2585" y="1373"/>
                    <a:pt x="2861" y="1178"/>
                    <a:pt x="2914" y="939"/>
                  </a:cubicBezTo>
                  <a:cubicBezTo>
                    <a:pt x="3009" y="591"/>
                    <a:pt x="2788" y="306"/>
                    <a:pt x="2503" y="179"/>
                  </a:cubicBezTo>
                  <a:cubicBezTo>
                    <a:pt x="2175" y="64"/>
                    <a:pt x="1823" y="1"/>
                    <a:pt x="1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43;p50">
              <a:extLst>
                <a:ext uri="{FF2B5EF4-FFF2-40B4-BE49-F238E27FC236}">
                  <a16:creationId xmlns:a16="http://schemas.microsoft.com/office/drawing/2014/main" id="{D9917C58-23CF-4AB1-9DB4-42BB3CB759F8}"/>
                </a:ext>
              </a:extLst>
            </p:cNvPr>
            <p:cNvSpPr/>
            <p:nvPr/>
          </p:nvSpPr>
          <p:spPr>
            <a:xfrm>
              <a:off x="1223711" y="1594681"/>
              <a:ext cx="673204" cy="631296"/>
            </a:xfrm>
            <a:custGeom>
              <a:avLst/>
              <a:gdLst/>
              <a:ahLst/>
              <a:cxnLst/>
              <a:rect l="l" t="t" r="r" b="b"/>
              <a:pathLst>
                <a:path w="21092" h="19779" extrusionOk="0">
                  <a:moveTo>
                    <a:pt x="14383" y="1011"/>
                  </a:moveTo>
                  <a:cubicBezTo>
                    <a:pt x="14645" y="1011"/>
                    <a:pt x="14907" y="1014"/>
                    <a:pt x="15170" y="1021"/>
                  </a:cubicBezTo>
                  <a:cubicBezTo>
                    <a:pt x="16183" y="1021"/>
                    <a:pt x="17292" y="1021"/>
                    <a:pt x="18242" y="1401"/>
                  </a:cubicBezTo>
                  <a:cubicBezTo>
                    <a:pt x="19889" y="2066"/>
                    <a:pt x="20110" y="3554"/>
                    <a:pt x="20142" y="5106"/>
                  </a:cubicBezTo>
                  <a:cubicBezTo>
                    <a:pt x="20174" y="6278"/>
                    <a:pt x="20142" y="7449"/>
                    <a:pt x="20142" y="8621"/>
                  </a:cubicBezTo>
                  <a:cubicBezTo>
                    <a:pt x="20110" y="9856"/>
                    <a:pt x="20332" y="11440"/>
                    <a:pt x="19984" y="12643"/>
                  </a:cubicBezTo>
                  <a:cubicBezTo>
                    <a:pt x="19426" y="14615"/>
                    <a:pt x="17287" y="14919"/>
                    <a:pt x="15246" y="14919"/>
                  </a:cubicBezTo>
                  <a:cubicBezTo>
                    <a:pt x="14339" y="14919"/>
                    <a:pt x="13451" y="14859"/>
                    <a:pt x="12730" y="14859"/>
                  </a:cubicBezTo>
                  <a:cubicBezTo>
                    <a:pt x="12677" y="14859"/>
                    <a:pt x="12624" y="14859"/>
                    <a:pt x="12573" y="14860"/>
                  </a:cubicBezTo>
                  <a:cubicBezTo>
                    <a:pt x="10071" y="14923"/>
                    <a:pt x="7569" y="14987"/>
                    <a:pt x="5067" y="15050"/>
                  </a:cubicBezTo>
                  <a:cubicBezTo>
                    <a:pt x="4720" y="15062"/>
                    <a:pt x="4260" y="15099"/>
                    <a:pt x="3787" y="15099"/>
                  </a:cubicBezTo>
                  <a:cubicBezTo>
                    <a:pt x="3055" y="15099"/>
                    <a:pt x="2292" y="15011"/>
                    <a:pt x="1869" y="14607"/>
                  </a:cubicBezTo>
                  <a:cubicBezTo>
                    <a:pt x="792" y="13562"/>
                    <a:pt x="1045" y="11376"/>
                    <a:pt x="1077" y="10015"/>
                  </a:cubicBezTo>
                  <a:cubicBezTo>
                    <a:pt x="1077" y="8780"/>
                    <a:pt x="1109" y="7544"/>
                    <a:pt x="1140" y="6341"/>
                  </a:cubicBezTo>
                  <a:cubicBezTo>
                    <a:pt x="1172" y="5201"/>
                    <a:pt x="1014" y="3744"/>
                    <a:pt x="1299" y="2667"/>
                  </a:cubicBezTo>
                  <a:cubicBezTo>
                    <a:pt x="1674" y="1306"/>
                    <a:pt x="2780" y="1180"/>
                    <a:pt x="3933" y="1180"/>
                  </a:cubicBezTo>
                  <a:cubicBezTo>
                    <a:pt x="4196" y="1180"/>
                    <a:pt x="4462" y="1187"/>
                    <a:pt x="4723" y="1187"/>
                  </a:cubicBezTo>
                  <a:cubicBezTo>
                    <a:pt x="4861" y="1187"/>
                    <a:pt x="4997" y="1185"/>
                    <a:pt x="5131" y="1179"/>
                  </a:cubicBezTo>
                  <a:cubicBezTo>
                    <a:pt x="5828" y="1147"/>
                    <a:pt x="6524" y="1147"/>
                    <a:pt x="7221" y="1116"/>
                  </a:cubicBezTo>
                  <a:cubicBezTo>
                    <a:pt x="7253" y="1147"/>
                    <a:pt x="7316" y="1179"/>
                    <a:pt x="7411" y="1179"/>
                  </a:cubicBezTo>
                  <a:cubicBezTo>
                    <a:pt x="7674" y="1185"/>
                    <a:pt x="7936" y="1188"/>
                    <a:pt x="8198" y="1188"/>
                  </a:cubicBezTo>
                  <a:cubicBezTo>
                    <a:pt x="10265" y="1188"/>
                    <a:pt x="12316" y="1011"/>
                    <a:pt x="14383" y="1011"/>
                  </a:cubicBezTo>
                  <a:close/>
                  <a:moveTo>
                    <a:pt x="12541" y="15778"/>
                  </a:moveTo>
                  <a:cubicBezTo>
                    <a:pt x="13206" y="16443"/>
                    <a:pt x="14853" y="17742"/>
                    <a:pt x="13428" y="18502"/>
                  </a:cubicBezTo>
                  <a:cubicBezTo>
                    <a:pt x="13125" y="18660"/>
                    <a:pt x="12593" y="18701"/>
                    <a:pt x="12031" y="18701"/>
                  </a:cubicBezTo>
                  <a:cubicBezTo>
                    <a:pt x="11446" y="18701"/>
                    <a:pt x="10828" y="18657"/>
                    <a:pt x="10405" y="18657"/>
                  </a:cubicBezTo>
                  <a:cubicBezTo>
                    <a:pt x="10342" y="18657"/>
                    <a:pt x="10283" y="18658"/>
                    <a:pt x="10230" y="18660"/>
                  </a:cubicBezTo>
                  <a:cubicBezTo>
                    <a:pt x="9562" y="18685"/>
                    <a:pt x="8797" y="18826"/>
                    <a:pt x="8102" y="18826"/>
                  </a:cubicBezTo>
                  <a:cubicBezTo>
                    <a:pt x="7907" y="18826"/>
                    <a:pt x="7718" y="18815"/>
                    <a:pt x="7538" y="18787"/>
                  </a:cubicBezTo>
                  <a:cubicBezTo>
                    <a:pt x="6999" y="18692"/>
                    <a:pt x="6366" y="18534"/>
                    <a:pt x="6334" y="17995"/>
                  </a:cubicBezTo>
                  <a:cubicBezTo>
                    <a:pt x="6303" y="17457"/>
                    <a:pt x="7063" y="16475"/>
                    <a:pt x="7348" y="16127"/>
                  </a:cubicBezTo>
                  <a:cubicBezTo>
                    <a:pt x="7379" y="16032"/>
                    <a:pt x="7411" y="15968"/>
                    <a:pt x="7443" y="15905"/>
                  </a:cubicBezTo>
                  <a:cubicBezTo>
                    <a:pt x="9121" y="15842"/>
                    <a:pt x="10831" y="15810"/>
                    <a:pt x="12541" y="15778"/>
                  </a:cubicBezTo>
                  <a:close/>
                  <a:moveTo>
                    <a:pt x="14296" y="1"/>
                  </a:moveTo>
                  <a:cubicBezTo>
                    <a:pt x="12781" y="1"/>
                    <a:pt x="11238" y="143"/>
                    <a:pt x="9723" y="229"/>
                  </a:cubicBezTo>
                  <a:cubicBezTo>
                    <a:pt x="9659" y="166"/>
                    <a:pt x="9564" y="134"/>
                    <a:pt x="9469" y="134"/>
                  </a:cubicBezTo>
                  <a:cubicBezTo>
                    <a:pt x="7379" y="229"/>
                    <a:pt x="5257" y="261"/>
                    <a:pt x="3167" y="356"/>
                  </a:cubicBezTo>
                  <a:cubicBezTo>
                    <a:pt x="2312" y="387"/>
                    <a:pt x="1299" y="292"/>
                    <a:pt x="729" y="1052"/>
                  </a:cubicBezTo>
                  <a:cubicBezTo>
                    <a:pt x="0" y="2034"/>
                    <a:pt x="317" y="4093"/>
                    <a:pt x="285" y="5233"/>
                  </a:cubicBezTo>
                  <a:cubicBezTo>
                    <a:pt x="222" y="7164"/>
                    <a:pt x="190" y="9128"/>
                    <a:pt x="190" y="11091"/>
                  </a:cubicBezTo>
                  <a:cubicBezTo>
                    <a:pt x="190" y="13372"/>
                    <a:pt x="190" y="15367"/>
                    <a:pt x="2819" y="15873"/>
                  </a:cubicBezTo>
                  <a:cubicBezTo>
                    <a:pt x="3323" y="15957"/>
                    <a:pt x="3845" y="15986"/>
                    <a:pt x="4372" y="15986"/>
                  </a:cubicBezTo>
                  <a:cubicBezTo>
                    <a:pt x="5038" y="15986"/>
                    <a:pt x="5712" y="15940"/>
                    <a:pt x="6366" y="15905"/>
                  </a:cubicBezTo>
                  <a:lnTo>
                    <a:pt x="6366" y="15905"/>
                  </a:lnTo>
                  <a:cubicBezTo>
                    <a:pt x="5732" y="16823"/>
                    <a:pt x="4877" y="18280"/>
                    <a:pt x="5416" y="19167"/>
                  </a:cubicBezTo>
                  <a:cubicBezTo>
                    <a:pt x="5696" y="19644"/>
                    <a:pt x="6492" y="19779"/>
                    <a:pt x="7371" y="19779"/>
                  </a:cubicBezTo>
                  <a:cubicBezTo>
                    <a:pt x="8478" y="19779"/>
                    <a:pt x="9718" y="19565"/>
                    <a:pt x="10230" y="19547"/>
                  </a:cubicBezTo>
                  <a:cubicBezTo>
                    <a:pt x="11496" y="19484"/>
                    <a:pt x="12953" y="19610"/>
                    <a:pt x="14156" y="19325"/>
                  </a:cubicBezTo>
                  <a:cubicBezTo>
                    <a:pt x="14505" y="19262"/>
                    <a:pt x="14853" y="19230"/>
                    <a:pt x="15107" y="18914"/>
                  </a:cubicBezTo>
                  <a:cubicBezTo>
                    <a:pt x="15772" y="17995"/>
                    <a:pt x="14600" y="16602"/>
                    <a:pt x="13776" y="15747"/>
                  </a:cubicBezTo>
                  <a:cubicBezTo>
                    <a:pt x="14302" y="15747"/>
                    <a:pt x="14882" y="15766"/>
                    <a:pt x="15477" y="15766"/>
                  </a:cubicBezTo>
                  <a:cubicBezTo>
                    <a:pt x="17325" y="15766"/>
                    <a:pt x="19326" y="15584"/>
                    <a:pt x="20332" y="14100"/>
                  </a:cubicBezTo>
                  <a:cubicBezTo>
                    <a:pt x="20997" y="13150"/>
                    <a:pt x="20965" y="11946"/>
                    <a:pt x="20997" y="10870"/>
                  </a:cubicBezTo>
                  <a:cubicBezTo>
                    <a:pt x="21060" y="8970"/>
                    <a:pt x="21092" y="7006"/>
                    <a:pt x="21029" y="5106"/>
                  </a:cubicBezTo>
                  <a:cubicBezTo>
                    <a:pt x="20965" y="2826"/>
                    <a:pt x="20395" y="1021"/>
                    <a:pt x="18020" y="419"/>
                  </a:cubicBezTo>
                  <a:cubicBezTo>
                    <a:pt x="16820" y="101"/>
                    <a:pt x="15568" y="1"/>
                    <a:pt x="14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44;p50">
              <a:extLst>
                <a:ext uri="{FF2B5EF4-FFF2-40B4-BE49-F238E27FC236}">
                  <a16:creationId xmlns:a16="http://schemas.microsoft.com/office/drawing/2014/main" id="{6EE2867C-C020-42A7-BE4F-AC7002CC0771}"/>
                </a:ext>
              </a:extLst>
            </p:cNvPr>
            <p:cNvSpPr/>
            <p:nvPr/>
          </p:nvSpPr>
          <p:spPr>
            <a:xfrm>
              <a:off x="1300536" y="1672975"/>
              <a:ext cx="514510" cy="311228"/>
            </a:xfrm>
            <a:custGeom>
              <a:avLst/>
              <a:gdLst/>
              <a:ahLst/>
              <a:cxnLst/>
              <a:rect l="l" t="t" r="r" b="b"/>
              <a:pathLst>
                <a:path w="16120" h="9751" extrusionOk="0">
                  <a:moveTo>
                    <a:pt x="13050" y="889"/>
                  </a:moveTo>
                  <a:cubicBezTo>
                    <a:pt x="13767" y="889"/>
                    <a:pt x="14484" y="896"/>
                    <a:pt x="15201" y="911"/>
                  </a:cubicBezTo>
                  <a:cubicBezTo>
                    <a:pt x="15233" y="3445"/>
                    <a:pt x="15170" y="5946"/>
                    <a:pt x="15075" y="8480"/>
                  </a:cubicBezTo>
                  <a:cubicBezTo>
                    <a:pt x="10861" y="8708"/>
                    <a:pt x="6648" y="8833"/>
                    <a:pt x="2434" y="8833"/>
                  </a:cubicBezTo>
                  <a:cubicBezTo>
                    <a:pt x="1961" y="8833"/>
                    <a:pt x="1487" y="8832"/>
                    <a:pt x="1014" y="8828"/>
                  </a:cubicBezTo>
                  <a:cubicBezTo>
                    <a:pt x="982" y="7308"/>
                    <a:pt x="982" y="5756"/>
                    <a:pt x="950" y="4205"/>
                  </a:cubicBezTo>
                  <a:cubicBezTo>
                    <a:pt x="950" y="3508"/>
                    <a:pt x="697" y="2495"/>
                    <a:pt x="919" y="1861"/>
                  </a:cubicBezTo>
                  <a:cubicBezTo>
                    <a:pt x="1109" y="1259"/>
                    <a:pt x="1489" y="1038"/>
                    <a:pt x="1964" y="974"/>
                  </a:cubicBezTo>
                  <a:lnTo>
                    <a:pt x="1995" y="974"/>
                  </a:lnTo>
                  <a:cubicBezTo>
                    <a:pt x="2712" y="990"/>
                    <a:pt x="3430" y="996"/>
                    <a:pt x="4147" y="996"/>
                  </a:cubicBezTo>
                  <a:cubicBezTo>
                    <a:pt x="7114" y="996"/>
                    <a:pt x="10082" y="889"/>
                    <a:pt x="13050" y="889"/>
                  </a:cubicBezTo>
                  <a:close/>
                  <a:moveTo>
                    <a:pt x="13407" y="0"/>
                  </a:moveTo>
                  <a:cubicBezTo>
                    <a:pt x="10565" y="0"/>
                    <a:pt x="7723" y="99"/>
                    <a:pt x="4882" y="99"/>
                  </a:cubicBezTo>
                  <a:cubicBezTo>
                    <a:pt x="4352" y="99"/>
                    <a:pt x="3823" y="96"/>
                    <a:pt x="3294" y="88"/>
                  </a:cubicBezTo>
                  <a:cubicBezTo>
                    <a:pt x="3230" y="56"/>
                    <a:pt x="3167" y="56"/>
                    <a:pt x="3072" y="56"/>
                  </a:cubicBezTo>
                  <a:cubicBezTo>
                    <a:pt x="2951" y="52"/>
                    <a:pt x="2831" y="50"/>
                    <a:pt x="2710" y="50"/>
                  </a:cubicBezTo>
                  <a:cubicBezTo>
                    <a:pt x="1913" y="50"/>
                    <a:pt x="1119" y="136"/>
                    <a:pt x="349" y="246"/>
                  </a:cubicBezTo>
                  <a:cubicBezTo>
                    <a:pt x="159" y="278"/>
                    <a:pt x="0" y="499"/>
                    <a:pt x="0" y="689"/>
                  </a:cubicBezTo>
                  <a:cubicBezTo>
                    <a:pt x="64" y="3540"/>
                    <a:pt x="95" y="6422"/>
                    <a:pt x="127" y="9303"/>
                  </a:cubicBezTo>
                  <a:cubicBezTo>
                    <a:pt x="127" y="9525"/>
                    <a:pt x="349" y="9747"/>
                    <a:pt x="570" y="9747"/>
                  </a:cubicBezTo>
                  <a:cubicBezTo>
                    <a:pt x="991" y="9749"/>
                    <a:pt x="1411" y="9751"/>
                    <a:pt x="1831" y="9751"/>
                  </a:cubicBezTo>
                  <a:cubicBezTo>
                    <a:pt x="6383" y="9751"/>
                    <a:pt x="10935" y="9596"/>
                    <a:pt x="15486" y="9335"/>
                  </a:cubicBezTo>
                  <a:cubicBezTo>
                    <a:pt x="15740" y="9335"/>
                    <a:pt x="15930" y="9145"/>
                    <a:pt x="15930" y="8892"/>
                  </a:cubicBezTo>
                  <a:cubicBezTo>
                    <a:pt x="16088" y="6073"/>
                    <a:pt x="16120" y="3286"/>
                    <a:pt x="16088" y="468"/>
                  </a:cubicBezTo>
                  <a:cubicBezTo>
                    <a:pt x="16088" y="246"/>
                    <a:pt x="15898" y="24"/>
                    <a:pt x="15645" y="24"/>
                  </a:cubicBezTo>
                  <a:cubicBezTo>
                    <a:pt x="14899" y="7"/>
                    <a:pt x="14153" y="0"/>
                    <a:pt x="13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5;p50">
              <a:extLst>
                <a:ext uri="{FF2B5EF4-FFF2-40B4-BE49-F238E27FC236}">
                  <a16:creationId xmlns:a16="http://schemas.microsoft.com/office/drawing/2014/main" id="{167C0E31-FC47-45B5-8939-80851DCC5576}"/>
                </a:ext>
              </a:extLst>
            </p:cNvPr>
            <p:cNvSpPr/>
            <p:nvPr/>
          </p:nvSpPr>
          <p:spPr>
            <a:xfrm>
              <a:off x="1528970" y="2000991"/>
              <a:ext cx="51579" cy="49696"/>
            </a:xfrm>
            <a:custGeom>
              <a:avLst/>
              <a:gdLst/>
              <a:ahLst/>
              <a:cxnLst/>
              <a:rect l="l" t="t" r="r" b="b"/>
              <a:pathLst>
                <a:path w="1616" h="1557" extrusionOk="0">
                  <a:moveTo>
                    <a:pt x="874" y="0"/>
                  </a:moveTo>
                  <a:cubicBezTo>
                    <a:pt x="835" y="0"/>
                    <a:pt x="797" y="3"/>
                    <a:pt x="761" y="8"/>
                  </a:cubicBezTo>
                  <a:cubicBezTo>
                    <a:pt x="507" y="8"/>
                    <a:pt x="285" y="71"/>
                    <a:pt x="127" y="261"/>
                  </a:cubicBezTo>
                  <a:cubicBezTo>
                    <a:pt x="32" y="420"/>
                    <a:pt x="0" y="578"/>
                    <a:pt x="32" y="737"/>
                  </a:cubicBezTo>
                  <a:cubicBezTo>
                    <a:pt x="32" y="1022"/>
                    <a:pt x="190" y="1307"/>
                    <a:pt x="475" y="1465"/>
                  </a:cubicBezTo>
                  <a:cubicBezTo>
                    <a:pt x="599" y="1527"/>
                    <a:pt x="732" y="1556"/>
                    <a:pt x="862" y="1556"/>
                  </a:cubicBezTo>
                  <a:cubicBezTo>
                    <a:pt x="1199" y="1556"/>
                    <a:pt x="1515" y="1356"/>
                    <a:pt x="1584" y="990"/>
                  </a:cubicBezTo>
                  <a:cubicBezTo>
                    <a:pt x="1616" y="863"/>
                    <a:pt x="1584" y="737"/>
                    <a:pt x="1552" y="610"/>
                  </a:cubicBezTo>
                  <a:cubicBezTo>
                    <a:pt x="1584" y="483"/>
                    <a:pt x="1552" y="293"/>
                    <a:pt x="1426" y="198"/>
                  </a:cubicBezTo>
                  <a:cubicBezTo>
                    <a:pt x="1267" y="66"/>
                    <a:pt x="1065" y="0"/>
                    <a:pt x="8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46;p50">
              <a:extLst>
                <a:ext uri="{FF2B5EF4-FFF2-40B4-BE49-F238E27FC236}">
                  <a16:creationId xmlns:a16="http://schemas.microsoft.com/office/drawing/2014/main" id="{2756BFD7-DE81-4837-9E71-EBBB52647957}"/>
                </a:ext>
              </a:extLst>
            </p:cNvPr>
            <p:cNvSpPr/>
            <p:nvPr/>
          </p:nvSpPr>
          <p:spPr>
            <a:xfrm>
              <a:off x="1352083" y="1726788"/>
              <a:ext cx="173887" cy="196931"/>
            </a:xfrm>
            <a:custGeom>
              <a:avLst/>
              <a:gdLst/>
              <a:ahLst/>
              <a:cxnLst/>
              <a:rect l="l" t="t" r="r" b="b"/>
              <a:pathLst>
                <a:path w="5448" h="6170" extrusionOk="0">
                  <a:moveTo>
                    <a:pt x="3711" y="298"/>
                  </a:moveTo>
                  <a:cubicBezTo>
                    <a:pt x="4195" y="298"/>
                    <a:pt x="4646" y="357"/>
                    <a:pt x="4814" y="587"/>
                  </a:cubicBezTo>
                  <a:cubicBezTo>
                    <a:pt x="4972" y="809"/>
                    <a:pt x="4814" y="1664"/>
                    <a:pt x="4814" y="1917"/>
                  </a:cubicBezTo>
                  <a:cubicBezTo>
                    <a:pt x="4782" y="2329"/>
                    <a:pt x="4782" y="2772"/>
                    <a:pt x="4751" y="3215"/>
                  </a:cubicBezTo>
                  <a:cubicBezTo>
                    <a:pt x="4719" y="3659"/>
                    <a:pt x="4719" y="4102"/>
                    <a:pt x="4656" y="4514"/>
                  </a:cubicBezTo>
                  <a:cubicBezTo>
                    <a:pt x="4656" y="4989"/>
                    <a:pt x="4497" y="5401"/>
                    <a:pt x="4149" y="5781"/>
                  </a:cubicBezTo>
                  <a:lnTo>
                    <a:pt x="3737" y="5781"/>
                  </a:lnTo>
                  <a:cubicBezTo>
                    <a:pt x="3584" y="5824"/>
                    <a:pt x="3191" y="5857"/>
                    <a:pt x="2740" y="5857"/>
                  </a:cubicBezTo>
                  <a:cubicBezTo>
                    <a:pt x="1889" y="5857"/>
                    <a:pt x="833" y="5741"/>
                    <a:pt x="792" y="5369"/>
                  </a:cubicBezTo>
                  <a:cubicBezTo>
                    <a:pt x="792" y="4482"/>
                    <a:pt x="697" y="3595"/>
                    <a:pt x="665" y="2709"/>
                  </a:cubicBezTo>
                  <a:cubicBezTo>
                    <a:pt x="634" y="2234"/>
                    <a:pt x="634" y="1727"/>
                    <a:pt x="665" y="1252"/>
                  </a:cubicBezTo>
                  <a:cubicBezTo>
                    <a:pt x="697" y="1125"/>
                    <a:pt x="697" y="650"/>
                    <a:pt x="824" y="555"/>
                  </a:cubicBezTo>
                  <a:cubicBezTo>
                    <a:pt x="1000" y="379"/>
                    <a:pt x="1332" y="340"/>
                    <a:pt x="1658" y="340"/>
                  </a:cubicBezTo>
                  <a:cubicBezTo>
                    <a:pt x="1918" y="340"/>
                    <a:pt x="2175" y="365"/>
                    <a:pt x="2344" y="365"/>
                  </a:cubicBezTo>
                  <a:cubicBezTo>
                    <a:pt x="2638" y="365"/>
                    <a:pt x="3194" y="298"/>
                    <a:pt x="3711" y="298"/>
                  </a:cubicBezTo>
                  <a:close/>
                  <a:moveTo>
                    <a:pt x="4353" y="1"/>
                  </a:moveTo>
                  <a:cubicBezTo>
                    <a:pt x="4072" y="1"/>
                    <a:pt x="3762" y="49"/>
                    <a:pt x="3547" y="49"/>
                  </a:cubicBezTo>
                  <a:cubicBezTo>
                    <a:pt x="3439" y="53"/>
                    <a:pt x="3329" y="55"/>
                    <a:pt x="3217" y="55"/>
                  </a:cubicBezTo>
                  <a:cubicBezTo>
                    <a:pt x="2864" y="55"/>
                    <a:pt x="2494" y="37"/>
                    <a:pt x="2132" y="37"/>
                  </a:cubicBezTo>
                  <a:cubicBezTo>
                    <a:pt x="1869" y="37"/>
                    <a:pt x="1610" y="46"/>
                    <a:pt x="1362" y="80"/>
                  </a:cubicBezTo>
                  <a:cubicBezTo>
                    <a:pt x="824" y="112"/>
                    <a:pt x="634" y="175"/>
                    <a:pt x="475" y="682"/>
                  </a:cubicBezTo>
                  <a:cubicBezTo>
                    <a:pt x="0" y="2107"/>
                    <a:pt x="507" y="3912"/>
                    <a:pt x="507" y="5369"/>
                  </a:cubicBezTo>
                  <a:cubicBezTo>
                    <a:pt x="507" y="5401"/>
                    <a:pt x="507" y="5432"/>
                    <a:pt x="507" y="5432"/>
                  </a:cubicBezTo>
                  <a:cubicBezTo>
                    <a:pt x="634" y="6097"/>
                    <a:pt x="1235" y="6034"/>
                    <a:pt x="1869" y="6066"/>
                  </a:cubicBezTo>
                  <a:cubicBezTo>
                    <a:pt x="2249" y="6066"/>
                    <a:pt x="2929" y="6169"/>
                    <a:pt x="3542" y="6169"/>
                  </a:cubicBezTo>
                  <a:cubicBezTo>
                    <a:pt x="4002" y="6169"/>
                    <a:pt x="4425" y="6111"/>
                    <a:pt x="4656" y="5907"/>
                  </a:cubicBezTo>
                  <a:cubicBezTo>
                    <a:pt x="4909" y="5686"/>
                    <a:pt x="4877" y="5242"/>
                    <a:pt x="4909" y="4957"/>
                  </a:cubicBezTo>
                  <a:cubicBezTo>
                    <a:pt x="5004" y="4102"/>
                    <a:pt x="5067" y="3215"/>
                    <a:pt x="5099" y="2329"/>
                  </a:cubicBezTo>
                  <a:cubicBezTo>
                    <a:pt x="5099" y="1759"/>
                    <a:pt x="5447" y="460"/>
                    <a:pt x="4814" y="80"/>
                  </a:cubicBezTo>
                  <a:cubicBezTo>
                    <a:pt x="4692" y="19"/>
                    <a:pt x="4528" y="1"/>
                    <a:pt x="4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47;p50">
              <a:extLst>
                <a:ext uri="{FF2B5EF4-FFF2-40B4-BE49-F238E27FC236}">
                  <a16:creationId xmlns:a16="http://schemas.microsoft.com/office/drawing/2014/main" id="{F4BC0A99-12FA-4699-9390-4F63B59ED1D5}"/>
                </a:ext>
              </a:extLst>
            </p:cNvPr>
            <p:cNvSpPr/>
            <p:nvPr/>
          </p:nvSpPr>
          <p:spPr>
            <a:xfrm>
              <a:off x="1393480" y="1753886"/>
              <a:ext cx="91156" cy="150619"/>
            </a:xfrm>
            <a:custGeom>
              <a:avLst/>
              <a:gdLst/>
              <a:ahLst/>
              <a:cxnLst/>
              <a:rect l="l" t="t" r="r" b="b"/>
              <a:pathLst>
                <a:path w="2856" h="4719" extrusionOk="0">
                  <a:moveTo>
                    <a:pt x="210" y="0"/>
                  </a:moveTo>
                  <a:cubicBezTo>
                    <a:pt x="112" y="0"/>
                    <a:pt x="0" y="115"/>
                    <a:pt x="65" y="245"/>
                  </a:cubicBezTo>
                  <a:cubicBezTo>
                    <a:pt x="445" y="1005"/>
                    <a:pt x="794" y="1765"/>
                    <a:pt x="1174" y="2556"/>
                  </a:cubicBezTo>
                  <a:cubicBezTo>
                    <a:pt x="889" y="3000"/>
                    <a:pt x="572" y="3443"/>
                    <a:pt x="287" y="3887"/>
                  </a:cubicBezTo>
                  <a:cubicBezTo>
                    <a:pt x="220" y="3998"/>
                    <a:pt x="327" y="4110"/>
                    <a:pt x="429" y="4110"/>
                  </a:cubicBezTo>
                  <a:cubicBezTo>
                    <a:pt x="471" y="4110"/>
                    <a:pt x="512" y="4091"/>
                    <a:pt x="540" y="4045"/>
                  </a:cubicBezTo>
                  <a:cubicBezTo>
                    <a:pt x="794" y="3633"/>
                    <a:pt x="1079" y="3253"/>
                    <a:pt x="1332" y="2841"/>
                  </a:cubicBezTo>
                  <a:cubicBezTo>
                    <a:pt x="1617" y="3443"/>
                    <a:pt x="1902" y="4045"/>
                    <a:pt x="2187" y="4647"/>
                  </a:cubicBezTo>
                  <a:cubicBezTo>
                    <a:pt x="2217" y="4697"/>
                    <a:pt x="2263" y="4718"/>
                    <a:pt x="2309" y="4718"/>
                  </a:cubicBezTo>
                  <a:cubicBezTo>
                    <a:pt x="2408" y="4718"/>
                    <a:pt x="2505" y="4618"/>
                    <a:pt x="2440" y="4488"/>
                  </a:cubicBezTo>
                  <a:cubicBezTo>
                    <a:pt x="2155" y="3855"/>
                    <a:pt x="1839" y="3221"/>
                    <a:pt x="1522" y="2556"/>
                  </a:cubicBezTo>
                  <a:lnTo>
                    <a:pt x="2789" y="688"/>
                  </a:lnTo>
                  <a:cubicBezTo>
                    <a:pt x="2856" y="576"/>
                    <a:pt x="2749" y="464"/>
                    <a:pt x="2647" y="464"/>
                  </a:cubicBezTo>
                  <a:cubicBezTo>
                    <a:pt x="2605" y="464"/>
                    <a:pt x="2563" y="483"/>
                    <a:pt x="2535" y="530"/>
                  </a:cubicBezTo>
                  <a:cubicBezTo>
                    <a:pt x="2155" y="1100"/>
                    <a:pt x="1744" y="1670"/>
                    <a:pt x="1364" y="2271"/>
                  </a:cubicBezTo>
                  <a:cubicBezTo>
                    <a:pt x="1015" y="1543"/>
                    <a:pt x="667" y="815"/>
                    <a:pt x="318" y="86"/>
                  </a:cubicBezTo>
                  <a:cubicBezTo>
                    <a:pt x="298" y="26"/>
                    <a:pt x="256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48;p50">
              <a:extLst>
                <a:ext uri="{FF2B5EF4-FFF2-40B4-BE49-F238E27FC236}">
                  <a16:creationId xmlns:a16="http://schemas.microsoft.com/office/drawing/2014/main" id="{7E02864F-69E4-4DEF-8A73-0EB79244603D}"/>
                </a:ext>
              </a:extLst>
            </p:cNvPr>
            <p:cNvSpPr/>
            <p:nvPr/>
          </p:nvSpPr>
          <p:spPr>
            <a:xfrm>
              <a:off x="1557281" y="1731639"/>
              <a:ext cx="168812" cy="60037"/>
            </a:xfrm>
            <a:custGeom>
              <a:avLst/>
              <a:gdLst/>
              <a:ahLst/>
              <a:cxnLst/>
              <a:rect l="l" t="t" r="r" b="b"/>
              <a:pathLst>
                <a:path w="5289" h="1881" extrusionOk="0">
                  <a:moveTo>
                    <a:pt x="349" y="340"/>
                  </a:moveTo>
                  <a:cubicBezTo>
                    <a:pt x="1172" y="340"/>
                    <a:pt x="1995" y="340"/>
                    <a:pt x="2850" y="372"/>
                  </a:cubicBezTo>
                  <a:cubicBezTo>
                    <a:pt x="2967" y="372"/>
                    <a:pt x="3240" y="354"/>
                    <a:pt x="3554" y="354"/>
                  </a:cubicBezTo>
                  <a:cubicBezTo>
                    <a:pt x="4259" y="354"/>
                    <a:pt x="5170" y="445"/>
                    <a:pt x="4972" y="1037"/>
                  </a:cubicBezTo>
                  <a:cubicBezTo>
                    <a:pt x="4834" y="1432"/>
                    <a:pt x="4027" y="1507"/>
                    <a:pt x="3318" y="1507"/>
                  </a:cubicBezTo>
                  <a:cubicBezTo>
                    <a:pt x="2892" y="1507"/>
                    <a:pt x="2502" y="1480"/>
                    <a:pt x="2312" y="1480"/>
                  </a:cubicBezTo>
                  <a:cubicBezTo>
                    <a:pt x="2033" y="1480"/>
                    <a:pt x="1714" y="1521"/>
                    <a:pt x="1419" y="1521"/>
                  </a:cubicBezTo>
                  <a:cubicBezTo>
                    <a:pt x="1345" y="1521"/>
                    <a:pt x="1273" y="1518"/>
                    <a:pt x="1204" y="1512"/>
                  </a:cubicBezTo>
                  <a:cubicBezTo>
                    <a:pt x="444" y="1353"/>
                    <a:pt x="349" y="1068"/>
                    <a:pt x="349" y="340"/>
                  </a:cubicBezTo>
                  <a:close/>
                  <a:moveTo>
                    <a:pt x="2864" y="0"/>
                  </a:moveTo>
                  <a:cubicBezTo>
                    <a:pt x="1990" y="0"/>
                    <a:pt x="1105" y="55"/>
                    <a:pt x="285" y="55"/>
                  </a:cubicBezTo>
                  <a:cubicBezTo>
                    <a:pt x="159" y="55"/>
                    <a:pt x="127" y="118"/>
                    <a:pt x="127" y="213"/>
                  </a:cubicBezTo>
                  <a:cubicBezTo>
                    <a:pt x="95" y="213"/>
                    <a:pt x="64" y="277"/>
                    <a:pt x="64" y="340"/>
                  </a:cubicBezTo>
                  <a:cubicBezTo>
                    <a:pt x="64" y="752"/>
                    <a:pt x="0" y="1195"/>
                    <a:pt x="95" y="1638"/>
                  </a:cubicBezTo>
                  <a:cubicBezTo>
                    <a:pt x="127" y="1670"/>
                    <a:pt x="159" y="1702"/>
                    <a:pt x="222" y="1733"/>
                  </a:cubicBezTo>
                  <a:cubicBezTo>
                    <a:pt x="603" y="1842"/>
                    <a:pt x="1030" y="1880"/>
                    <a:pt x="1473" y="1880"/>
                  </a:cubicBezTo>
                  <a:cubicBezTo>
                    <a:pt x="2318" y="1880"/>
                    <a:pt x="3222" y="1743"/>
                    <a:pt x="3990" y="1702"/>
                  </a:cubicBezTo>
                  <a:cubicBezTo>
                    <a:pt x="4065" y="1699"/>
                    <a:pt x="4138" y="1698"/>
                    <a:pt x="4207" y="1698"/>
                  </a:cubicBezTo>
                  <a:cubicBezTo>
                    <a:pt x="4322" y="1698"/>
                    <a:pt x="4429" y="1700"/>
                    <a:pt x="4529" y="1700"/>
                  </a:cubicBezTo>
                  <a:cubicBezTo>
                    <a:pt x="4980" y="1700"/>
                    <a:pt x="5257" y="1645"/>
                    <a:pt x="5257" y="1037"/>
                  </a:cubicBezTo>
                  <a:cubicBezTo>
                    <a:pt x="5289" y="498"/>
                    <a:pt x="5194" y="213"/>
                    <a:pt x="4656" y="118"/>
                  </a:cubicBezTo>
                  <a:cubicBezTo>
                    <a:pt x="4082" y="27"/>
                    <a:pt x="3476" y="0"/>
                    <a:pt x="28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49;p50">
              <a:extLst>
                <a:ext uri="{FF2B5EF4-FFF2-40B4-BE49-F238E27FC236}">
                  <a16:creationId xmlns:a16="http://schemas.microsoft.com/office/drawing/2014/main" id="{03DE9DBC-FA9E-4325-9A49-8A9378771622}"/>
                </a:ext>
              </a:extLst>
            </p:cNvPr>
            <p:cNvSpPr/>
            <p:nvPr/>
          </p:nvSpPr>
          <p:spPr>
            <a:xfrm>
              <a:off x="1563345" y="1800326"/>
              <a:ext cx="149629" cy="42801"/>
            </a:xfrm>
            <a:custGeom>
              <a:avLst/>
              <a:gdLst/>
              <a:ahLst/>
              <a:cxnLst/>
              <a:rect l="l" t="t" r="r" b="b"/>
              <a:pathLst>
                <a:path w="4688" h="1341" extrusionOk="0">
                  <a:moveTo>
                    <a:pt x="1414" y="285"/>
                  </a:moveTo>
                  <a:cubicBezTo>
                    <a:pt x="1821" y="285"/>
                    <a:pt x="2254" y="341"/>
                    <a:pt x="2565" y="341"/>
                  </a:cubicBezTo>
                  <a:lnTo>
                    <a:pt x="3832" y="341"/>
                  </a:lnTo>
                  <a:cubicBezTo>
                    <a:pt x="3832" y="706"/>
                    <a:pt x="3708" y="922"/>
                    <a:pt x="3459" y="922"/>
                  </a:cubicBezTo>
                  <a:cubicBezTo>
                    <a:pt x="3427" y="922"/>
                    <a:pt x="3393" y="919"/>
                    <a:pt x="3357" y="911"/>
                  </a:cubicBezTo>
                  <a:cubicBezTo>
                    <a:pt x="3156" y="983"/>
                    <a:pt x="2908" y="1003"/>
                    <a:pt x="2651" y="1003"/>
                  </a:cubicBezTo>
                  <a:cubicBezTo>
                    <a:pt x="2342" y="1003"/>
                    <a:pt x="2018" y="975"/>
                    <a:pt x="1742" y="975"/>
                  </a:cubicBezTo>
                  <a:cubicBezTo>
                    <a:pt x="1552" y="975"/>
                    <a:pt x="1291" y="1028"/>
                    <a:pt x="1078" y="1028"/>
                  </a:cubicBezTo>
                  <a:cubicBezTo>
                    <a:pt x="1008" y="1028"/>
                    <a:pt x="942" y="1022"/>
                    <a:pt x="887" y="1006"/>
                  </a:cubicBezTo>
                  <a:cubicBezTo>
                    <a:pt x="539" y="911"/>
                    <a:pt x="444" y="753"/>
                    <a:pt x="412" y="468"/>
                  </a:cubicBezTo>
                  <a:lnTo>
                    <a:pt x="412" y="468"/>
                  </a:lnTo>
                  <a:cubicBezTo>
                    <a:pt x="428" y="484"/>
                    <a:pt x="444" y="492"/>
                    <a:pt x="463" y="492"/>
                  </a:cubicBezTo>
                  <a:cubicBezTo>
                    <a:pt x="483" y="492"/>
                    <a:pt x="507" y="484"/>
                    <a:pt x="539" y="468"/>
                  </a:cubicBezTo>
                  <a:cubicBezTo>
                    <a:pt x="754" y="324"/>
                    <a:pt x="1075" y="285"/>
                    <a:pt x="1414" y="285"/>
                  </a:cubicBezTo>
                  <a:close/>
                  <a:moveTo>
                    <a:pt x="3325" y="0"/>
                  </a:moveTo>
                  <a:cubicBezTo>
                    <a:pt x="2847" y="0"/>
                    <a:pt x="2354" y="56"/>
                    <a:pt x="1932" y="56"/>
                  </a:cubicBezTo>
                  <a:cubicBezTo>
                    <a:pt x="1694" y="56"/>
                    <a:pt x="1427" y="28"/>
                    <a:pt x="1169" y="28"/>
                  </a:cubicBezTo>
                  <a:cubicBezTo>
                    <a:pt x="878" y="28"/>
                    <a:pt x="598" y="64"/>
                    <a:pt x="380" y="215"/>
                  </a:cubicBezTo>
                  <a:cubicBezTo>
                    <a:pt x="349" y="215"/>
                    <a:pt x="349" y="246"/>
                    <a:pt x="317" y="246"/>
                  </a:cubicBezTo>
                  <a:cubicBezTo>
                    <a:pt x="285" y="225"/>
                    <a:pt x="247" y="215"/>
                    <a:pt x="210" y="215"/>
                  </a:cubicBezTo>
                  <a:cubicBezTo>
                    <a:pt x="137" y="215"/>
                    <a:pt x="74" y="257"/>
                    <a:pt x="95" y="341"/>
                  </a:cubicBezTo>
                  <a:cubicBezTo>
                    <a:pt x="127" y="626"/>
                    <a:pt x="0" y="975"/>
                    <a:pt x="190" y="1196"/>
                  </a:cubicBezTo>
                  <a:cubicBezTo>
                    <a:pt x="317" y="1309"/>
                    <a:pt x="519" y="1340"/>
                    <a:pt x="731" y="1340"/>
                  </a:cubicBezTo>
                  <a:cubicBezTo>
                    <a:pt x="998" y="1340"/>
                    <a:pt x="1281" y="1291"/>
                    <a:pt x="1457" y="1291"/>
                  </a:cubicBezTo>
                  <a:cubicBezTo>
                    <a:pt x="2154" y="1260"/>
                    <a:pt x="2819" y="1260"/>
                    <a:pt x="3515" y="1228"/>
                  </a:cubicBezTo>
                  <a:cubicBezTo>
                    <a:pt x="3832" y="1196"/>
                    <a:pt x="4181" y="1196"/>
                    <a:pt x="4402" y="911"/>
                  </a:cubicBezTo>
                  <a:cubicBezTo>
                    <a:pt x="4687" y="500"/>
                    <a:pt x="4434" y="151"/>
                    <a:pt x="4022" y="56"/>
                  </a:cubicBezTo>
                  <a:cubicBezTo>
                    <a:pt x="3800" y="14"/>
                    <a:pt x="3565" y="0"/>
                    <a:pt x="3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0;p50">
              <a:extLst>
                <a:ext uri="{FF2B5EF4-FFF2-40B4-BE49-F238E27FC236}">
                  <a16:creationId xmlns:a16="http://schemas.microsoft.com/office/drawing/2014/main" id="{0B245244-BCB8-4ECE-BBAD-1EB8DA215F70}"/>
                </a:ext>
              </a:extLst>
            </p:cNvPr>
            <p:cNvSpPr/>
            <p:nvPr/>
          </p:nvSpPr>
          <p:spPr>
            <a:xfrm>
              <a:off x="1564334" y="1846893"/>
              <a:ext cx="147618" cy="40152"/>
            </a:xfrm>
            <a:custGeom>
              <a:avLst/>
              <a:gdLst/>
              <a:ahLst/>
              <a:cxnLst/>
              <a:rect l="l" t="t" r="r" b="b"/>
              <a:pathLst>
                <a:path w="4625" h="1258" extrusionOk="0">
                  <a:moveTo>
                    <a:pt x="1598" y="292"/>
                  </a:moveTo>
                  <a:cubicBezTo>
                    <a:pt x="1750" y="292"/>
                    <a:pt x="1903" y="298"/>
                    <a:pt x="2059" y="307"/>
                  </a:cubicBezTo>
                  <a:cubicBezTo>
                    <a:pt x="2313" y="339"/>
                    <a:pt x="2566" y="371"/>
                    <a:pt x="2819" y="371"/>
                  </a:cubicBezTo>
                  <a:cubicBezTo>
                    <a:pt x="2978" y="371"/>
                    <a:pt x="3168" y="371"/>
                    <a:pt x="3326" y="339"/>
                  </a:cubicBezTo>
                  <a:cubicBezTo>
                    <a:pt x="3896" y="656"/>
                    <a:pt x="4023" y="814"/>
                    <a:pt x="3674" y="814"/>
                  </a:cubicBezTo>
                  <a:cubicBezTo>
                    <a:pt x="3462" y="920"/>
                    <a:pt x="3101" y="938"/>
                    <a:pt x="2752" y="938"/>
                  </a:cubicBezTo>
                  <a:cubicBezTo>
                    <a:pt x="2586" y="938"/>
                    <a:pt x="2422" y="934"/>
                    <a:pt x="2279" y="934"/>
                  </a:cubicBezTo>
                  <a:cubicBezTo>
                    <a:pt x="2185" y="934"/>
                    <a:pt x="2100" y="935"/>
                    <a:pt x="2028" y="941"/>
                  </a:cubicBezTo>
                  <a:cubicBezTo>
                    <a:pt x="1849" y="954"/>
                    <a:pt x="1548" y="997"/>
                    <a:pt x="1259" y="997"/>
                  </a:cubicBezTo>
                  <a:cubicBezTo>
                    <a:pt x="831" y="997"/>
                    <a:pt x="432" y="901"/>
                    <a:pt x="508" y="466"/>
                  </a:cubicBezTo>
                  <a:cubicBezTo>
                    <a:pt x="867" y="331"/>
                    <a:pt x="1227" y="292"/>
                    <a:pt x="1598" y="292"/>
                  </a:cubicBezTo>
                  <a:close/>
                  <a:moveTo>
                    <a:pt x="1473" y="0"/>
                  </a:moveTo>
                  <a:cubicBezTo>
                    <a:pt x="1123" y="0"/>
                    <a:pt x="781" y="37"/>
                    <a:pt x="413" y="181"/>
                  </a:cubicBezTo>
                  <a:cubicBezTo>
                    <a:pt x="397" y="173"/>
                    <a:pt x="379" y="169"/>
                    <a:pt x="361" y="169"/>
                  </a:cubicBezTo>
                  <a:cubicBezTo>
                    <a:pt x="306" y="169"/>
                    <a:pt x="246" y="205"/>
                    <a:pt x="223" y="276"/>
                  </a:cubicBezTo>
                  <a:cubicBezTo>
                    <a:pt x="1" y="1036"/>
                    <a:pt x="318" y="1258"/>
                    <a:pt x="1046" y="1258"/>
                  </a:cubicBezTo>
                  <a:cubicBezTo>
                    <a:pt x="1679" y="1258"/>
                    <a:pt x="2344" y="1226"/>
                    <a:pt x="2978" y="1163"/>
                  </a:cubicBezTo>
                  <a:cubicBezTo>
                    <a:pt x="3041" y="1163"/>
                    <a:pt x="3136" y="1165"/>
                    <a:pt x="3246" y="1165"/>
                  </a:cubicBezTo>
                  <a:cubicBezTo>
                    <a:pt x="3577" y="1165"/>
                    <a:pt x="4047" y="1147"/>
                    <a:pt x="4213" y="1004"/>
                  </a:cubicBezTo>
                  <a:cubicBezTo>
                    <a:pt x="4625" y="624"/>
                    <a:pt x="3991" y="117"/>
                    <a:pt x="3643" y="54"/>
                  </a:cubicBezTo>
                  <a:cubicBezTo>
                    <a:pt x="3456" y="31"/>
                    <a:pt x="3260" y="25"/>
                    <a:pt x="3062" y="25"/>
                  </a:cubicBezTo>
                  <a:cubicBezTo>
                    <a:pt x="2845" y="25"/>
                    <a:pt x="2626" y="32"/>
                    <a:pt x="2412" y="32"/>
                  </a:cubicBezTo>
                  <a:cubicBezTo>
                    <a:pt x="2292" y="32"/>
                    <a:pt x="2174" y="30"/>
                    <a:pt x="2059" y="22"/>
                  </a:cubicBezTo>
                  <a:cubicBezTo>
                    <a:pt x="1858" y="11"/>
                    <a:pt x="1664" y="0"/>
                    <a:pt x="1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3266014-FB46-474F-9B03-9103F592F56B}"/>
              </a:ext>
            </a:extLst>
          </p:cNvPr>
          <p:cNvSpPr txBox="1"/>
          <p:nvPr/>
        </p:nvSpPr>
        <p:spPr>
          <a:xfrm>
            <a:off x="2084963" y="2259949"/>
            <a:ext cx="9389291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Kỉ niệm là những câu chuyện còn giữ lại được trong trí nhớ của mỗi người.</a:t>
            </a:r>
            <a:endParaRPr lang="en-US" sz="24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grpSp>
        <p:nvGrpSpPr>
          <p:cNvPr id="24" name="Google Shape;1934;p50">
            <a:extLst>
              <a:ext uri="{FF2B5EF4-FFF2-40B4-BE49-F238E27FC236}">
                <a16:creationId xmlns:a16="http://schemas.microsoft.com/office/drawing/2014/main" id="{1867E631-30C7-4B83-A6F1-55639F8599BB}"/>
              </a:ext>
            </a:extLst>
          </p:cNvPr>
          <p:cNvGrpSpPr/>
          <p:nvPr/>
        </p:nvGrpSpPr>
        <p:grpSpPr>
          <a:xfrm>
            <a:off x="1468348" y="4238225"/>
            <a:ext cx="2105502" cy="1106611"/>
            <a:chOff x="1947440" y="1357375"/>
            <a:chExt cx="2105502" cy="1106611"/>
          </a:xfrm>
        </p:grpSpPr>
        <p:sp>
          <p:nvSpPr>
            <p:cNvPr id="25" name="Google Shape;1935;p50">
              <a:extLst>
                <a:ext uri="{FF2B5EF4-FFF2-40B4-BE49-F238E27FC236}">
                  <a16:creationId xmlns:a16="http://schemas.microsoft.com/office/drawing/2014/main" id="{171F27D1-128B-480A-873A-6ADD17244093}"/>
                </a:ext>
              </a:extLst>
            </p:cNvPr>
            <p:cNvSpPr/>
            <p:nvPr/>
          </p:nvSpPr>
          <p:spPr>
            <a:xfrm>
              <a:off x="2513497" y="1359705"/>
              <a:ext cx="1539445" cy="17970"/>
            </a:xfrm>
            <a:custGeom>
              <a:avLst/>
              <a:gdLst/>
              <a:ahLst/>
              <a:cxnLst/>
              <a:rect l="l" t="t" r="r" b="b"/>
              <a:pathLst>
                <a:path w="48232" h="563" extrusionOk="0">
                  <a:moveTo>
                    <a:pt x="21529" y="1"/>
                  </a:moveTo>
                  <a:cubicBezTo>
                    <a:pt x="11526" y="1"/>
                    <a:pt x="2114" y="64"/>
                    <a:pt x="190" y="180"/>
                  </a:cubicBezTo>
                  <a:cubicBezTo>
                    <a:pt x="0" y="212"/>
                    <a:pt x="0" y="497"/>
                    <a:pt x="190" y="497"/>
                  </a:cubicBezTo>
                  <a:cubicBezTo>
                    <a:pt x="2116" y="366"/>
                    <a:pt x="11539" y="302"/>
                    <a:pt x="21551" y="302"/>
                  </a:cubicBezTo>
                  <a:cubicBezTo>
                    <a:pt x="33275" y="302"/>
                    <a:pt x="45804" y="390"/>
                    <a:pt x="48042" y="560"/>
                  </a:cubicBezTo>
                  <a:cubicBezTo>
                    <a:pt x="48051" y="562"/>
                    <a:pt x="48060" y="563"/>
                    <a:pt x="48068" y="563"/>
                  </a:cubicBezTo>
                  <a:cubicBezTo>
                    <a:pt x="48232" y="563"/>
                    <a:pt x="48223" y="275"/>
                    <a:pt x="48042" y="275"/>
                  </a:cubicBezTo>
                  <a:cubicBezTo>
                    <a:pt x="45803" y="87"/>
                    <a:pt x="33259" y="1"/>
                    <a:pt x="215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6;p50">
              <a:extLst>
                <a:ext uri="{FF2B5EF4-FFF2-40B4-BE49-F238E27FC236}">
                  <a16:creationId xmlns:a16="http://schemas.microsoft.com/office/drawing/2014/main" id="{50D65DA7-B148-4FAD-9CF7-C1F8F981BC11}"/>
                </a:ext>
              </a:extLst>
            </p:cNvPr>
            <p:cNvSpPr/>
            <p:nvPr/>
          </p:nvSpPr>
          <p:spPr>
            <a:xfrm>
              <a:off x="1947440" y="1901663"/>
              <a:ext cx="369988" cy="562323"/>
            </a:xfrm>
            <a:custGeom>
              <a:avLst/>
              <a:gdLst/>
              <a:ahLst/>
              <a:cxnLst/>
              <a:rect l="l" t="t" r="r" b="b"/>
              <a:pathLst>
                <a:path w="11592" h="17618" extrusionOk="0">
                  <a:moveTo>
                    <a:pt x="440" y="1"/>
                  </a:moveTo>
                  <a:cubicBezTo>
                    <a:pt x="365" y="1"/>
                    <a:pt x="285" y="48"/>
                    <a:pt x="285" y="143"/>
                  </a:cubicBezTo>
                  <a:cubicBezTo>
                    <a:pt x="254" y="2392"/>
                    <a:pt x="190" y="4672"/>
                    <a:pt x="159" y="6920"/>
                  </a:cubicBezTo>
                  <a:cubicBezTo>
                    <a:pt x="127" y="8979"/>
                    <a:pt x="32" y="11164"/>
                    <a:pt x="887" y="13096"/>
                  </a:cubicBezTo>
                  <a:cubicBezTo>
                    <a:pt x="2465" y="16639"/>
                    <a:pt x="6317" y="17617"/>
                    <a:pt x="9884" y="17617"/>
                  </a:cubicBezTo>
                  <a:cubicBezTo>
                    <a:pt x="10398" y="17617"/>
                    <a:pt x="10907" y="17597"/>
                    <a:pt x="11401" y="17561"/>
                  </a:cubicBezTo>
                  <a:cubicBezTo>
                    <a:pt x="11591" y="17529"/>
                    <a:pt x="11591" y="17244"/>
                    <a:pt x="11401" y="17244"/>
                  </a:cubicBezTo>
                  <a:cubicBezTo>
                    <a:pt x="10926" y="17281"/>
                    <a:pt x="10443" y="17300"/>
                    <a:pt x="9959" y="17300"/>
                  </a:cubicBezTo>
                  <a:cubicBezTo>
                    <a:pt x="5773" y="17300"/>
                    <a:pt x="1485" y="15845"/>
                    <a:pt x="634" y="11132"/>
                  </a:cubicBezTo>
                  <a:cubicBezTo>
                    <a:pt x="0" y="7617"/>
                    <a:pt x="507" y="3690"/>
                    <a:pt x="570" y="143"/>
                  </a:cubicBezTo>
                  <a:cubicBezTo>
                    <a:pt x="586" y="48"/>
                    <a:pt x="515" y="1"/>
                    <a:pt x="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7;p50">
              <a:extLst>
                <a:ext uri="{FF2B5EF4-FFF2-40B4-BE49-F238E27FC236}">
                  <a16:creationId xmlns:a16="http://schemas.microsoft.com/office/drawing/2014/main" id="{2275FB14-1877-477D-8EAB-778E893E161D}"/>
                </a:ext>
              </a:extLst>
            </p:cNvPr>
            <p:cNvSpPr/>
            <p:nvPr/>
          </p:nvSpPr>
          <p:spPr>
            <a:xfrm>
              <a:off x="1986858" y="1357375"/>
              <a:ext cx="394245" cy="81613"/>
            </a:xfrm>
            <a:custGeom>
              <a:avLst/>
              <a:gdLst/>
              <a:ahLst/>
              <a:cxnLst/>
              <a:rect l="l" t="t" r="r" b="b"/>
              <a:pathLst>
                <a:path w="12352" h="2557" extrusionOk="0">
                  <a:moveTo>
                    <a:pt x="12161" y="0"/>
                  </a:moveTo>
                  <a:cubicBezTo>
                    <a:pt x="11464" y="82"/>
                    <a:pt x="10743" y="105"/>
                    <a:pt x="10011" y="105"/>
                  </a:cubicBezTo>
                  <a:cubicBezTo>
                    <a:pt x="9011" y="105"/>
                    <a:pt x="7989" y="61"/>
                    <a:pt x="6980" y="61"/>
                  </a:cubicBezTo>
                  <a:cubicBezTo>
                    <a:pt x="4439" y="61"/>
                    <a:pt x="1972" y="341"/>
                    <a:pt x="96" y="2312"/>
                  </a:cubicBezTo>
                  <a:cubicBezTo>
                    <a:pt x="0" y="2407"/>
                    <a:pt x="103" y="2557"/>
                    <a:pt x="213" y="2557"/>
                  </a:cubicBezTo>
                  <a:cubicBezTo>
                    <a:pt x="249" y="2557"/>
                    <a:pt x="286" y="2541"/>
                    <a:pt x="317" y="2502"/>
                  </a:cubicBezTo>
                  <a:cubicBezTo>
                    <a:pt x="2106" y="640"/>
                    <a:pt x="4453" y="346"/>
                    <a:pt x="6878" y="346"/>
                  </a:cubicBezTo>
                  <a:cubicBezTo>
                    <a:pt x="7998" y="346"/>
                    <a:pt x="9135" y="408"/>
                    <a:pt x="10241" y="408"/>
                  </a:cubicBezTo>
                  <a:cubicBezTo>
                    <a:pt x="10895" y="408"/>
                    <a:pt x="11538" y="387"/>
                    <a:pt x="12161" y="317"/>
                  </a:cubicBezTo>
                  <a:cubicBezTo>
                    <a:pt x="12320" y="285"/>
                    <a:pt x="12351" y="0"/>
                    <a:pt x="1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938;p50">
            <a:extLst>
              <a:ext uri="{FF2B5EF4-FFF2-40B4-BE49-F238E27FC236}">
                <a16:creationId xmlns:a16="http://schemas.microsoft.com/office/drawing/2014/main" id="{5B9653BF-A29F-435A-8042-831FEB4CA2F1}"/>
              </a:ext>
            </a:extLst>
          </p:cNvPr>
          <p:cNvGrpSpPr/>
          <p:nvPr/>
        </p:nvGrpSpPr>
        <p:grpSpPr>
          <a:xfrm>
            <a:off x="537410" y="4267525"/>
            <a:ext cx="1048235" cy="1048235"/>
            <a:chOff x="1016502" y="1386675"/>
            <a:chExt cx="1048235" cy="1048235"/>
          </a:xfrm>
        </p:grpSpPr>
        <p:sp>
          <p:nvSpPr>
            <p:cNvPr id="29" name="Google Shape;1939;p50">
              <a:extLst>
                <a:ext uri="{FF2B5EF4-FFF2-40B4-BE49-F238E27FC236}">
                  <a16:creationId xmlns:a16="http://schemas.microsoft.com/office/drawing/2014/main" id="{F656E272-0E2A-4247-909E-F581BF7D1672}"/>
                </a:ext>
              </a:extLst>
            </p:cNvPr>
            <p:cNvSpPr/>
            <p:nvPr/>
          </p:nvSpPr>
          <p:spPr>
            <a:xfrm>
              <a:off x="1016502" y="1386675"/>
              <a:ext cx="1048235" cy="1048235"/>
            </a:xfrm>
            <a:custGeom>
              <a:avLst/>
              <a:gdLst/>
              <a:ahLst/>
              <a:cxnLst/>
              <a:rect l="l" t="t" r="r" b="b"/>
              <a:pathLst>
                <a:path w="32842" h="32842" extrusionOk="0">
                  <a:moveTo>
                    <a:pt x="16436" y="0"/>
                  </a:moveTo>
                  <a:cubicBezTo>
                    <a:pt x="7347" y="0"/>
                    <a:pt x="0" y="7348"/>
                    <a:pt x="0" y="16405"/>
                  </a:cubicBezTo>
                  <a:cubicBezTo>
                    <a:pt x="0" y="25494"/>
                    <a:pt x="7347" y="32841"/>
                    <a:pt x="16436" y="32841"/>
                  </a:cubicBezTo>
                  <a:cubicBezTo>
                    <a:pt x="25494" y="32841"/>
                    <a:pt x="32841" y="25494"/>
                    <a:pt x="32841" y="16405"/>
                  </a:cubicBezTo>
                  <a:cubicBezTo>
                    <a:pt x="32841" y="7348"/>
                    <a:pt x="25494" y="0"/>
                    <a:pt x="16436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940;p50">
              <a:extLst>
                <a:ext uri="{FF2B5EF4-FFF2-40B4-BE49-F238E27FC236}">
                  <a16:creationId xmlns:a16="http://schemas.microsoft.com/office/drawing/2014/main" id="{DBAE45D4-7383-4CA1-A5BE-102D6DD4C780}"/>
                </a:ext>
              </a:extLst>
            </p:cNvPr>
            <p:cNvSpPr/>
            <p:nvPr/>
          </p:nvSpPr>
          <p:spPr>
            <a:xfrm>
              <a:off x="1515820" y="2243883"/>
              <a:ext cx="327825" cy="136447"/>
            </a:xfrm>
            <a:custGeom>
              <a:avLst/>
              <a:gdLst/>
              <a:ahLst/>
              <a:cxnLst/>
              <a:rect l="l" t="t" r="r" b="b"/>
              <a:pathLst>
                <a:path w="10271" h="4275" extrusionOk="0">
                  <a:moveTo>
                    <a:pt x="9415" y="1"/>
                  </a:moveTo>
                  <a:cubicBezTo>
                    <a:pt x="9281" y="1"/>
                    <a:pt x="9144" y="56"/>
                    <a:pt x="9026" y="189"/>
                  </a:cubicBezTo>
                  <a:cubicBezTo>
                    <a:pt x="6905" y="2627"/>
                    <a:pt x="3769" y="2881"/>
                    <a:pt x="761" y="3071"/>
                  </a:cubicBezTo>
                  <a:cubicBezTo>
                    <a:pt x="11" y="3133"/>
                    <a:pt x="1" y="4275"/>
                    <a:pt x="731" y="4275"/>
                  </a:cubicBezTo>
                  <a:cubicBezTo>
                    <a:pt x="741" y="4275"/>
                    <a:pt x="751" y="4274"/>
                    <a:pt x="761" y="4274"/>
                  </a:cubicBezTo>
                  <a:cubicBezTo>
                    <a:pt x="4086" y="4052"/>
                    <a:pt x="7538" y="3672"/>
                    <a:pt x="9882" y="1044"/>
                  </a:cubicBezTo>
                  <a:cubicBezTo>
                    <a:pt x="10270" y="606"/>
                    <a:pt x="9857" y="1"/>
                    <a:pt x="9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41;p50">
              <a:extLst>
                <a:ext uri="{FF2B5EF4-FFF2-40B4-BE49-F238E27FC236}">
                  <a16:creationId xmlns:a16="http://schemas.microsoft.com/office/drawing/2014/main" id="{367833E4-716A-4D82-B62D-389E42FD4ED3}"/>
                </a:ext>
              </a:extLst>
            </p:cNvPr>
            <p:cNvSpPr/>
            <p:nvPr/>
          </p:nvSpPr>
          <p:spPr>
            <a:xfrm>
              <a:off x="1302707" y="1446233"/>
              <a:ext cx="159556" cy="74495"/>
            </a:xfrm>
            <a:custGeom>
              <a:avLst/>
              <a:gdLst/>
              <a:ahLst/>
              <a:cxnLst/>
              <a:rect l="l" t="t" r="r" b="b"/>
              <a:pathLst>
                <a:path w="4999" h="2334" extrusionOk="0">
                  <a:moveTo>
                    <a:pt x="4298" y="0"/>
                  </a:moveTo>
                  <a:cubicBezTo>
                    <a:pt x="4279" y="0"/>
                    <a:pt x="4259" y="1"/>
                    <a:pt x="4239" y="3"/>
                  </a:cubicBezTo>
                  <a:cubicBezTo>
                    <a:pt x="2909" y="161"/>
                    <a:pt x="1706" y="541"/>
                    <a:pt x="566" y="1206"/>
                  </a:cubicBezTo>
                  <a:cubicBezTo>
                    <a:pt x="0" y="1529"/>
                    <a:pt x="350" y="2333"/>
                    <a:pt x="857" y="2333"/>
                  </a:cubicBezTo>
                  <a:cubicBezTo>
                    <a:pt x="947" y="2333"/>
                    <a:pt x="1041" y="2308"/>
                    <a:pt x="1136" y="2251"/>
                  </a:cubicBezTo>
                  <a:cubicBezTo>
                    <a:pt x="2117" y="1681"/>
                    <a:pt x="3131" y="1301"/>
                    <a:pt x="4239" y="1206"/>
                  </a:cubicBezTo>
                  <a:cubicBezTo>
                    <a:pt x="4979" y="1114"/>
                    <a:pt x="4999" y="0"/>
                    <a:pt x="4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42;p50">
              <a:extLst>
                <a:ext uri="{FF2B5EF4-FFF2-40B4-BE49-F238E27FC236}">
                  <a16:creationId xmlns:a16="http://schemas.microsoft.com/office/drawing/2014/main" id="{2CF2748A-DBE6-4293-8177-EDA0D1485847}"/>
                </a:ext>
              </a:extLst>
            </p:cNvPr>
            <p:cNvSpPr/>
            <p:nvPr/>
          </p:nvSpPr>
          <p:spPr>
            <a:xfrm>
              <a:off x="1515820" y="1443648"/>
              <a:ext cx="96072" cy="43823"/>
            </a:xfrm>
            <a:custGeom>
              <a:avLst/>
              <a:gdLst/>
              <a:ahLst/>
              <a:cxnLst/>
              <a:rect l="l" t="t" r="r" b="b"/>
              <a:pathLst>
                <a:path w="3010" h="1373" extrusionOk="0">
                  <a:moveTo>
                    <a:pt x="1471" y="1"/>
                  </a:moveTo>
                  <a:cubicBezTo>
                    <a:pt x="1142" y="1"/>
                    <a:pt x="814" y="56"/>
                    <a:pt x="507" y="179"/>
                  </a:cubicBezTo>
                  <a:cubicBezTo>
                    <a:pt x="191" y="274"/>
                    <a:pt x="1" y="591"/>
                    <a:pt x="96" y="907"/>
                  </a:cubicBezTo>
                  <a:cubicBezTo>
                    <a:pt x="148" y="1140"/>
                    <a:pt x="390" y="1352"/>
                    <a:pt x="650" y="1352"/>
                  </a:cubicBezTo>
                  <a:cubicBezTo>
                    <a:pt x="708" y="1352"/>
                    <a:pt x="767" y="1342"/>
                    <a:pt x="824" y="1319"/>
                  </a:cubicBezTo>
                  <a:cubicBezTo>
                    <a:pt x="1051" y="1243"/>
                    <a:pt x="1263" y="1204"/>
                    <a:pt x="1475" y="1204"/>
                  </a:cubicBezTo>
                  <a:cubicBezTo>
                    <a:pt x="1707" y="1204"/>
                    <a:pt x="1938" y="1251"/>
                    <a:pt x="2186" y="1351"/>
                  </a:cubicBezTo>
                  <a:cubicBezTo>
                    <a:pt x="2232" y="1366"/>
                    <a:pt x="2280" y="1373"/>
                    <a:pt x="2329" y="1373"/>
                  </a:cubicBezTo>
                  <a:cubicBezTo>
                    <a:pt x="2585" y="1373"/>
                    <a:pt x="2861" y="1178"/>
                    <a:pt x="2914" y="939"/>
                  </a:cubicBezTo>
                  <a:cubicBezTo>
                    <a:pt x="3009" y="591"/>
                    <a:pt x="2788" y="306"/>
                    <a:pt x="2503" y="179"/>
                  </a:cubicBezTo>
                  <a:cubicBezTo>
                    <a:pt x="2175" y="64"/>
                    <a:pt x="1823" y="1"/>
                    <a:pt x="1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43;p50">
              <a:extLst>
                <a:ext uri="{FF2B5EF4-FFF2-40B4-BE49-F238E27FC236}">
                  <a16:creationId xmlns:a16="http://schemas.microsoft.com/office/drawing/2014/main" id="{8D7477E0-B6AC-4F9F-BDD1-670FB9966B57}"/>
                </a:ext>
              </a:extLst>
            </p:cNvPr>
            <p:cNvSpPr/>
            <p:nvPr/>
          </p:nvSpPr>
          <p:spPr>
            <a:xfrm>
              <a:off x="1223711" y="1594681"/>
              <a:ext cx="673204" cy="631296"/>
            </a:xfrm>
            <a:custGeom>
              <a:avLst/>
              <a:gdLst/>
              <a:ahLst/>
              <a:cxnLst/>
              <a:rect l="l" t="t" r="r" b="b"/>
              <a:pathLst>
                <a:path w="21092" h="19779" extrusionOk="0">
                  <a:moveTo>
                    <a:pt x="14383" y="1011"/>
                  </a:moveTo>
                  <a:cubicBezTo>
                    <a:pt x="14645" y="1011"/>
                    <a:pt x="14907" y="1014"/>
                    <a:pt x="15170" y="1021"/>
                  </a:cubicBezTo>
                  <a:cubicBezTo>
                    <a:pt x="16183" y="1021"/>
                    <a:pt x="17292" y="1021"/>
                    <a:pt x="18242" y="1401"/>
                  </a:cubicBezTo>
                  <a:cubicBezTo>
                    <a:pt x="19889" y="2066"/>
                    <a:pt x="20110" y="3554"/>
                    <a:pt x="20142" y="5106"/>
                  </a:cubicBezTo>
                  <a:cubicBezTo>
                    <a:pt x="20174" y="6278"/>
                    <a:pt x="20142" y="7449"/>
                    <a:pt x="20142" y="8621"/>
                  </a:cubicBezTo>
                  <a:cubicBezTo>
                    <a:pt x="20110" y="9856"/>
                    <a:pt x="20332" y="11440"/>
                    <a:pt x="19984" y="12643"/>
                  </a:cubicBezTo>
                  <a:cubicBezTo>
                    <a:pt x="19426" y="14615"/>
                    <a:pt x="17287" y="14919"/>
                    <a:pt x="15246" y="14919"/>
                  </a:cubicBezTo>
                  <a:cubicBezTo>
                    <a:pt x="14339" y="14919"/>
                    <a:pt x="13451" y="14859"/>
                    <a:pt x="12730" y="14859"/>
                  </a:cubicBezTo>
                  <a:cubicBezTo>
                    <a:pt x="12677" y="14859"/>
                    <a:pt x="12624" y="14859"/>
                    <a:pt x="12573" y="14860"/>
                  </a:cubicBezTo>
                  <a:cubicBezTo>
                    <a:pt x="10071" y="14923"/>
                    <a:pt x="7569" y="14987"/>
                    <a:pt x="5067" y="15050"/>
                  </a:cubicBezTo>
                  <a:cubicBezTo>
                    <a:pt x="4720" y="15062"/>
                    <a:pt x="4260" y="15099"/>
                    <a:pt x="3787" y="15099"/>
                  </a:cubicBezTo>
                  <a:cubicBezTo>
                    <a:pt x="3055" y="15099"/>
                    <a:pt x="2292" y="15011"/>
                    <a:pt x="1869" y="14607"/>
                  </a:cubicBezTo>
                  <a:cubicBezTo>
                    <a:pt x="792" y="13562"/>
                    <a:pt x="1045" y="11376"/>
                    <a:pt x="1077" y="10015"/>
                  </a:cubicBezTo>
                  <a:cubicBezTo>
                    <a:pt x="1077" y="8780"/>
                    <a:pt x="1109" y="7544"/>
                    <a:pt x="1140" y="6341"/>
                  </a:cubicBezTo>
                  <a:cubicBezTo>
                    <a:pt x="1172" y="5201"/>
                    <a:pt x="1014" y="3744"/>
                    <a:pt x="1299" y="2667"/>
                  </a:cubicBezTo>
                  <a:cubicBezTo>
                    <a:pt x="1674" y="1306"/>
                    <a:pt x="2780" y="1180"/>
                    <a:pt x="3933" y="1180"/>
                  </a:cubicBezTo>
                  <a:cubicBezTo>
                    <a:pt x="4196" y="1180"/>
                    <a:pt x="4462" y="1187"/>
                    <a:pt x="4723" y="1187"/>
                  </a:cubicBezTo>
                  <a:cubicBezTo>
                    <a:pt x="4861" y="1187"/>
                    <a:pt x="4997" y="1185"/>
                    <a:pt x="5131" y="1179"/>
                  </a:cubicBezTo>
                  <a:cubicBezTo>
                    <a:pt x="5828" y="1147"/>
                    <a:pt x="6524" y="1147"/>
                    <a:pt x="7221" y="1116"/>
                  </a:cubicBezTo>
                  <a:cubicBezTo>
                    <a:pt x="7253" y="1147"/>
                    <a:pt x="7316" y="1179"/>
                    <a:pt x="7411" y="1179"/>
                  </a:cubicBezTo>
                  <a:cubicBezTo>
                    <a:pt x="7674" y="1185"/>
                    <a:pt x="7936" y="1188"/>
                    <a:pt x="8198" y="1188"/>
                  </a:cubicBezTo>
                  <a:cubicBezTo>
                    <a:pt x="10265" y="1188"/>
                    <a:pt x="12316" y="1011"/>
                    <a:pt x="14383" y="1011"/>
                  </a:cubicBezTo>
                  <a:close/>
                  <a:moveTo>
                    <a:pt x="12541" y="15778"/>
                  </a:moveTo>
                  <a:cubicBezTo>
                    <a:pt x="13206" y="16443"/>
                    <a:pt x="14853" y="17742"/>
                    <a:pt x="13428" y="18502"/>
                  </a:cubicBezTo>
                  <a:cubicBezTo>
                    <a:pt x="13125" y="18660"/>
                    <a:pt x="12593" y="18701"/>
                    <a:pt x="12031" y="18701"/>
                  </a:cubicBezTo>
                  <a:cubicBezTo>
                    <a:pt x="11446" y="18701"/>
                    <a:pt x="10828" y="18657"/>
                    <a:pt x="10405" y="18657"/>
                  </a:cubicBezTo>
                  <a:cubicBezTo>
                    <a:pt x="10342" y="18657"/>
                    <a:pt x="10283" y="18658"/>
                    <a:pt x="10230" y="18660"/>
                  </a:cubicBezTo>
                  <a:cubicBezTo>
                    <a:pt x="9562" y="18685"/>
                    <a:pt x="8797" y="18826"/>
                    <a:pt x="8102" y="18826"/>
                  </a:cubicBezTo>
                  <a:cubicBezTo>
                    <a:pt x="7907" y="18826"/>
                    <a:pt x="7718" y="18815"/>
                    <a:pt x="7538" y="18787"/>
                  </a:cubicBezTo>
                  <a:cubicBezTo>
                    <a:pt x="6999" y="18692"/>
                    <a:pt x="6366" y="18534"/>
                    <a:pt x="6334" y="17995"/>
                  </a:cubicBezTo>
                  <a:cubicBezTo>
                    <a:pt x="6303" y="17457"/>
                    <a:pt x="7063" y="16475"/>
                    <a:pt x="7348" y="16127"/>
                  </a:cubicBezTo>
                  <a:cubicBezTo>
                    <a:pt x="7379" y="16032"/>
                    <a:pt x="7411" y="15968"/>
                    <a:pt x="7443" y="15905"/>
                  </a:cubicBezTo>
                  <a:cubicBezTo>
                    <a:pt x="9121" y="15842"/>
                    <a:pt x="10831" y="15810"/>
                    <a:pt x="12541" y="15778"/>
                  </a:cubicBezTo>
                  <a:close/>
                  <a:moveTo>
                    <a:pt x="14296" y="1"/>
                  </a:moveTo>
                  <a:cubicBezTo>
                    <a:pt x="12781" y="1"/>
                    <a:pt x="11238" y="143"/>
                    <a:pt x="9723" y="229"/>
                  </a:cubicBezTo>
                  <a:cubicBezTo>
                    <a:pt x="9659" y="166"/>
                    <a:pt x="9564" y="134"/>
                    <a:pt x="9469" y="134"/>
                  </a:cubicBezTo>
                  <a:cubicBezTo>
                    <a:pt x="7379" y="229"/>
                    <a:pt x="5257" y="261"/>
                    <a:pt x="3167" y="356"/>
                  </a:cubicBezTo>
                  <a:cubicBezTo>
                    <a:pt x="2312" y="387"/>
                    <a:pt x="1299" y="292"/>
                    <a:pt x="729" y="1052"/>
                  </a:cubicBezTo>
                  <a:cubicBezTo>
                    <a:pt x="0" y="2034"/>
                    <a:pt x="317" y="4093"/>
                    <a:pt x="285" y="5233"/>
                  </a:cubicBezTo>
                  <a:cubicBezTo>
                    <a:pt x="222" y="7164"/>
                    <a:pt x="190" y="9128"/>
                    <a:pt x="190" y="11091"/>
                  </a:cubicBezTo>
                  <a:cubicBezTo>
                    <a:pt x="190" y="13372"/>
                    <a:pt x="190" y="15367"/>
                    <a:pt x="2819" y="15873"/>
                  </a:cubicBezTo>
                  <a:cubicBezTo>
                    <a:pt x="3323" y="15957"/>
                    <a:pt x="3845" y="15986"/>
                    <a:pt x="4372" y="15986"/>
                  </a:cubicBezTo>
                  <a:cubicBezTo>
                    <a:pt x="5038" y="15986"/>
                    <a:pt x="5712" y="15940"/>
                    <a:pt x="6366" y="15905"/>
                  </a:cubicBezTo>
                  <a:lnTo>
                    <a:pt x="6366" y="15905"/>
                  </a:lnTo>
                  <a:cubicBezTo>
                    <a:pt x="5732" y="16823"/>
                    <a:pt x="4877" y="18280"/>
                    <a:pt x="5416" y="19167"/>
                  </a:cubicBezTo>
                  <a:cubicBezTo>
                    <a:pt x="5696" y="19644"/>
                    <a:pt x="6492" y="19779"/>
                    <a:pt x="7371" y="19779"/>
                  </a:cubicBezTo>
                  <a:cubicBezTo>
                    <a:pt x="8478" y="19779"/>
                    <a:pt x="9718" y="19565"/>
                    <a:pt x="10230" y="19547"/>
                  </a:cubicBezTo>
                  <a:cubicBezTo>
                    <a:pt x="11496" y="19484"/>
                    <a:pt x="12953" y="19610"/>
                    <a:pt x="14156" y="19325"/>
                  </a:cubicBezTo>
                  <a:cubicBezTo>
                    <a:pt x="14505" y="19262"/>
                    <a:pt x="14853" y="19230"/>
                    <a:pt x="15107" y="18914"/>
                  </a:cubicBezTo>
                  <a:cubicBezTo>
                    <a:pt x="15772" y="17995"/>
                    <a:pt x="14600" y="16602"/>
                    <a:pt x="13776" y="15747"/>
                  </a:cubicBezTo>
                  <a:cubicBezTo>
                    <a:pt x="14302" y="15747"/>
                    <a:pt x="14882" y="15766"/>
                    <a:pt x="15477" y="15766"/>
                  </a:cubicBezTo>
                  <a:cubicBezTo>
                    <a:pt x="17325" y="15766"/>
                    <a:pt x="19326" y="15584"/>
                    <a:pt x="20332" y="14100"/>
                  </a:cubicBezTo>
                  <a:cubicBezTo>
                    <a:pt x="20997" y="13150"/>
                    <a:pt x="20965" y="11946"/>
                    <a:pt x="20997" y="10870"/>
                  </a:cubicBezTo>
                  <a:cubicBezTo>
                    <a:pt x="21060" y="8970"/>
                    <a:pt x="21092" y="7006"/>
                    <a:pt x="21029" y="5106"/>
                  </a:cubicBezTo>
                  <a:cubicBezTo>
                    <a:pt x="20965" y="2826"/>
                    <a:pt x="20395" y="1021"/>
                    <a:pt x="18020" y="419"/>
                  </a:cubicBezTo>
                  <a:cubicBezTo>
                    <a:pt x="16820" y="101"/>
                    <a:pt x="15568" y="1"/>
                    <a:pt x="14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44;p50">
              <a:extLst>
                <a:ext uri="{FF2B5EF4-FFF2-40B4-BE49-F238E27FC236}">
                  <a16:creationId xmlns:a16="http://schemas.microsoft.com/office/drawing/2014/main" id="{FBC9ABF3-5866-4C50-84C5-085D9EA4809F}"/>
                </a:ext>
              </a:extLst>
            </p:cNvPr>
            <p:cNvSpPr/>
            <p:nvPr/>
          </p:nvSpPr>
          <p:spPr>
            <a:xfrm>
              <a:off x="1300536" y="1672975"/>
              <a:ext cx="514510" cy="311228"/>
            </a:xfrm>
            <a:custGeom>
              <a:avLst/>
              <a:gdLst/>
              <a:ahLst/>
              <a:cxnLst/>
              <a:rect l="l" t="t" r="r" b="b"/>
              <a:pathLst>
                <a:path w="16120" h="9751" extrusionOk="0">
                  <a:moveTo>
                    <a:pt x="13050" y="889"/>
                  </a:moveTo>
                  <a:cubicBezTo>
                    <a:pt x="13767" y="889"/>
                    <a:pt x="14484" y="896"/>
                    <a:pt x="15201" y="911"/>
                  </a:cubicBezTo>
                  <a:cubicBezTo>
                    <a:pt x="15233" y="3445"/>
                    <a:pt x="15170" y="5946"/>
                    <a:pt x="15075" y="8480"/>
                  </a:cubicBezTo>
                  <a:cubicBezTo>
                    <a:pt x="10861" y="8708"/>
                    <a:pt x="6648" y="8833"/>
                    <a:pt x="2434" y="8833"/>
                  </a:cubicBezTo>
                  <a:cubicBezTo>
                    <a:pt x="1961" y="8833"/>
                    <a:pt x="1487" y="8832"/>
                    <a:pt x="1014" y="8828"/>
                  </a:cubicBezTo>
                  <a:cubicBezTo>
                    <a:pt x="982" y="7308"/>
                    <a:pt x="982" y="5756"/>
                    <a:pt x="950" y="4205"/>
                  </a:cubicBezTo>
                  <a:cubicBezTo>
                    <a:pt x="950" y="3508"/>
                    <a:pt x="697" y="2495"/>
                    <a:pt x="919" y="1861"/>
                  </a:cubicBezTo>
                  <a:cubicBezTo>
                    <a:pt x="1109" y="1259"/>
                    <a:pt x="1489" y="1038"/>
                    <a:pt x="1964" y="974"/>
                  </a:cubicBezTo>
                  <a:lnTo>
                    <a:pt x="1995" y="974"/>
                  </a:lnTo>
                  <a:cubicBezTo>
                    <a:pt x="2712" y="990"/>
                    <a:pt x="3430" y="996"/>
                    <a:pt x="4147" y="996"/>
                  </a:cubicBezTo>
                  <a:cubicBezTo>
                    <a:pt x="7114" y="996"/>
                    <a:pt x="10082" y="889"/>
                    <a:pt x="13050" y="889"/>
                  </a:cubicBezTo>
                  <a:close/>
                  <a:moveTo>
                    <a:pt x="13407" y="0"/>
                  </a:moveTo>
                  <a:cubicBezTo>
                    <a:pt x="10565" y="0"/>
                    <a:pt x="7723" y="99"/>
                    <a:pt x="4882" y="99"/>
                  </a:cubicBezTo>
                  <a:cubicBezTo>
                    <a:pt x="4352" y="99"/>
                    <a:pt x="3823" y="96"/>
                    <a:pt x="3294" y="88"/>
                  </a:cubicBezTo>
                  <a:cubicBezTo>
                    <a:pt x="3230" y="56"/>
                    <a:pt x="3167" y="56"/>
                    <a:pt x="3072" y="56"/>
                  </a:cubicBezTo>
                  <a:cubicBezTo>
                    <a:pt x="2951" y="52"/>
                    <a:pt x="2831" y="50"/>
                    <a:pt x="2710" y="50"/>
                  </a:cubicBezTo>
                  <a:cubicBezTo>
                    <a:pt x="1913" y="50"/>
                    <a:pt x="1119" y="136"/>
                    <a:pt x="349" y="246"/>
                  </a:cubicBezTo>
                  <a:cubicBezTo>
                    <a:pt x="159" y="278"/>
                    <a:pt x="0" y="499"/>
                    <a:pt x="0" y="689"/>
                  </a:cubicBezTo>
                  <a:cubicBezTo>
                    <a:pt x="64" y="3540"/>
                    <a:pt x="95" y="6422"/>
                    <a:pt x="127" y="9303"/>
                  </a:cubicBezTo>
                  <a:cubicBezTo>
                    <a:pt x="127" y="9525"/>
                    <a:pt x="349" y="9747"/>
                    <a:pt x="570" y="9747"/>
                  </a:cubicBezTo>
                  <a:cubicBezTo>
                    <a:pt x="991" y="9749"/>
                    <a:pt x="1411" y="9751"/>
                    <a:pt x="1831" y="9751"/>
                  </a:cubicBezTo>
                  <a:cubicBezTo>
                    <a:pt x="6383" y="9751"/>
                    <a:pt x="10935" y="9596"/>
                    <a:pt x="15486" y="9335"/>
                  </a:cubicBezTo>
                  <a:cubicBezTo>
                    <a:pt x="15740" y="9335"/>
                    <a:pt x="15930" y="9145"/>
                    <a:pt x="15930" y="8892"/>
                  </a:cubicBezTo>
                  <a:cubicBezTo>
                    <a:pt x="16088" y="6073"/>
                    <a:pt x="16120" y="3286"/>
                    <a:pt x="16088" y="468"/>
                  </a:cubicBezTo>
                  <a:cubicBezTo>
                    <a:pt x="16088" y="246"/>
                    <a:pt x="15898" y="24"/>
                    <a:pt x="15645" y="24"/>
                  </a:cubicBezTo>
                  <a:cubicBezTo>
                    <a:pt x="14899" y="7"/>
                    <a:pt x="14153" y="0"/>
                    <a:pt x="134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45;p50">
              <a:extLst>
                <a:ext uri="{FF2B5EF4-FFF2-40B4-BE49-F238E27FC236}">
                  <a16:creationId xmlns:a16="http://schemas.microsoft.com/office/drawing/2014/main" id="{F4C16588-B59B-40EA-8125-C8D8D1166FE8}"/>
                </a:ext>
              </a:extLst>
            </p:cNvPr>
            <p:cNvSpPr/>
            <p:nvPr/>
          </p:nvSpPr>
          <p:spPr>
            <a:xfrm>
              <a:off x="1528970" y="2000991"/>
              <a:ext cx="51579" cy="49696"/>
            </a:xfrm>
            <a:custGeom>
              <a:avLst/>
              <a:gdLst/>
              <a:ahLst/>
              <a:cxnLst/>
              <a:rect l="l" t="t" r="r" b="b"/>
              <a:pathLst>
                <a:path w="1616" h="1557" extrusionOk="0">
                  <a:moveTo>
                    <a:pt x="874" y="0"/>
                  </a:moveTo>
                  <a:cubicBezTo>
                    <a:pt x="835" y="0"/>
                    <a:pt x="797" y="3"/>
                    <a:pt x="761" y="8"/>
                  </a:cubicBezTo>
                  <a:cubicBezTo>
                    <a:pt x="507" y="8"/>
                    <a:pt x="285" y="71"/>
                    <a:pt x="127" y="261"/>
                  </a:cubicBezTo>
                  <a:cubicBezTo>
                    <a:pt x="32" y="420"/>
                    <a:pt x="0" y="578"/>
                    <a:pt x="32" y="737"/>
                  </a:cubicBezTo>
                  <a:cubicBezTo>
                    <a:pt x="32" y="1022"/>
                    <a:pt x="190" y="1307"/>
                    <a:pt x="475" y="1465"/>
                  </a:cubicBezTo>
                  <a:cubicBezTo>
                    <a:pt x="599" y="1527"/>
                    <a:pt x="732" y="1556"/>
                    <a:pt x="862" y="1556"/>
                  </a:cubicBezTo>
                  <a:cubicBezTo>
                    <a:pt x="1199" y="1556"/>
                    <a:pt x="1515" y="1356"/>
                    <a:pt x="1584" y="990"/>
                  </a:cubicBezTo>
                  <a:cubicBezTo>
                    <a:pt x="1616" y="863"/>
                    <a:pt x="1584" y="737"/>
                    <a:pt x="1552" y="610"/>
                  </a:cubicBezTo>
                  <a:cubicBezTo>
                    <a:pt x="1584" y="483"/>
                    <a:pt x="1552" y="293"/>
                    <a:pt x="1426" y="198"/>
                  </a:cubicBezTo>
                  <a:cubicBezTo>
                    <a:pt x="1267" y="66"/>
                    <a:pt x="1065" y="0"/>
                    <a:pt x="8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46;p50">
              <a:extLst>
                <a:ext uri="{FF2B5EF4-FFF2-40B4-BE49-F238E27FC236}">
                  <a16:creationId xmlns:a16="http://schemas.microsoft.com/office/drawing/2014/main" id="{72DAF0FC-C472-49DC-800C-581B3E3667E2}"/>
                </a:ext>
              </a:extLst>
            </p:cNvPr>
            <p:cNvSpPr/>
            <p:nvPr/>
          </p:nvSpPr>
          <p:spPr>
            <a:xfrm>
              <a:off x="1352083" y="1726788"/>
              <a:ext cx="173887" cy="196931"/>
            </a:xfrm>
            <a:custGeom>
              <a:avLst/>
              <a:gdLst/>
              <a:ahLst/>
              <a:cxnLst/>
              <a:rect l="l" t="t" r="r" b="b"/>
              <a:pathLst>
                <a:path w="5448" h="6170" extrusionOk="0">
                  <a:moveTo>
                    <a:pt x="3711" y="298"/>
                  </a:moveTo>
                  <a:cubicBezTo>
                    <a:pt x="4195" y="298"/>
                    <a:pt x="4646" y="357"/>
                    <a:pt x="4814" y="587"/>
                  </a:cubicBezTo>
                  <a:cubicBezTo>
                    <a:pt x="4972" y="809"/>
                    <a:pt x="4814" y="1664"/>
                    <a:pt x="4814" y="1917"/>
                  </a:cubicBezTo>
                  <a:cubicBezTo>
                    <a:pt x="4782" y="2329"/>
                    <a:pt x="4782" y="2772"/>
                    <a:pt x="4751" y="3215"/>
                  </a:cubicBezTo>
                  <a:cubicBezTo>
                    <a:pt x="4719" y="3659"/>
                    <a:pt x="4719" y="4102"/>
                    <a:pt x="4656" y="4514"/>
                  </a:cubicBezTo>
                  <a:cubicBezTo>
                    <a:pt x="4656" y="4989"/>
                    <a:pt x="4497" y="5401"/>
                    <a:pt x="4149" y="5781"/>
                  </a:cubicBezTo>
                  <a:lnTo>
                    <a:pt x="3737" y="5781"/>
                  </a:lnTo>
                  <a:cubicBezTo>
                    <a:pt x="3584" y="5824"/>
                    <a:pt x="3191" y="5857"/>
                    <a:pt x="2740" y="5857"/>
                  </a:cubicBezTo>
                  <a:cubicBezTo>
                    <a:pt x="1889" y="5857"/>
                    <a:pt x="833" y="5741"/>
                    <a:pt x="792" y="5369"/>
                  </a:cubicBezTo>
                  <a:cubicBezTo>
                    <a:pt x="792" y="4482"/>
                    <a:pt x="697" y="3595"/>
                    <a:pt x="665" y="2709"/>
                  </a:cubicBezTo>
                  <a:cubicBezTo>
                    <a:pt x="634" y="2234"/>
                    <a:pt x="634" y="1727"/>
                    <a:pt x="665" y="1252"/>
                  </a:cubicBezTo>
                  <a:cubicBezTo>
                    <a:pt x="697" y="1125"/>
                    <a:pt x="697" y="650"/>
                    <a:pt x="824" y="555"/>
                  </a:cubicBezTo>
                  <a:cubicBezTo>
                    <a:pt x="1000" y="379"/>
                    <a:pt x="1332" y="340"/>
                    <a:pt x="1658" y="340"/>
                  </a:cubicBezTo>
                  <a:cubicBezTo>
                    <a:pt x="1918" y="340"/>
                    <a:pt x="2175" y="365"/>
                    <a:pt x="2344" y="365"/>
                  </a:cubicBezTo>
                  <a:cubicBezTo>
                    <a:pt x="2638" y="365"/>
                    <a:pt x="3194" y="298"/>
                    <a:pt x="3711" y="298"/>
                  </a:cubicBezTo>
                  <a:close/>
                  <a:moveTo>
                    <a:pt x="4353" y="1"/>
                  </a:moveTo>
                  <a:cubicBezTo>
                    <a:pt x="4072" y="1"/>
                    <a:pt x="3762" y="49"/>
                    <a:pt x="3547" y="49"/>
                  </a:cubicBezTo>
                  <a:cubicBezTo>
                    <a:pt x="3439" y="53"/>
                    <a:pt x="3329" y="55"/>
                    <a:pt x="3217" y="55"/>
                  </a:cubicBezTo>
                  <a:cubicBezTo>
                    <a:pt x="2864" y="55"/>
                    <a:pt x="2494" y="37"/>
                    <a:pt x="2132" y="37"/>
                  </a:cubicBezTo>
                  <a:cubicBezTo>
                    <a:pt x="1869" y="37"/>
                    <a:pt x="1610" y="46"/>
                    <a:pt x="1362" y="80"/>
                  </a:cubicBezTo>
                  <a:cubicBezTo>
                    <a:pt x="824" y="112"/>
                    <a:pt x="634" y="175"/>
                    <a:pt x="475" y="682"/>
                  </a:cubicBezTo>
                  <a:cubicBezTo>
                    <a:pt x="0" y="2107"/>
                    <a:pt x="507" y="3912"/>
                    <a:pt x="507" y="5369"/>
                  </a:cubicBezTo>
                  <a:cubicBezTo>
                    <a:pt x="507" y="5401"/>
                    <a:pt x="507" y="5432"/>
                    <a:pt x="507" y="5432"/>
                  </a:cubicBezTo>
                  <a:cubicBezTo>
                    <a:pt x="634" y="6097"/>
                    <a:pt x="1235" y="6034"/>
                    <a:pt x="1869" y="6066"/>
                  </a:cubicBezTo>
                  <a:cubicBezTo>
                    <a:pt x="2249" y="6066"/>
                    <a:pt x="2929" y="6169"/>
                    <a:pt x="3542" y="6169"/>
                  </a:cubicBezTo>
                  <a:cubicBezTo>
                    <a:pt x="4002" y="6169"/>
                    <a:pt x="4425" y="6111"/>
                    <a:pt x="4656" y="5907"/>
                  </a:cubicBezTo>
                  <a:cubicBezTo>
                    <a:pt x="4909" y="5686"/>
                    <a:pt x="4877" y="5242"/>
                    <a:pt x="4909" y="4957"/>
                  </a:cubicBezTo>
                  <a:cubicBezTo>
                    <a:pt x="5004" y="4102"/>
                    <a:pt x="5067" y="3215"/>
                    <a:pt x="5099" y="2329"/>
                  </a:cubicBezTo>
                  <a:cubicBezTo>
                    <a:pt x="5099" y="1759"/>
                    <a:pt x="5447" y="460"/>
                    <a:pt x="4814" y="80"/>
                  </a:cubicBezTo>
                  <a:cubicBezTo>
                    <a:pt x="4692" y="19"/>
                    <a:pt x="4528" y="1"/>
                    <a:pt x="4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47;p50">
              <a:extLst>
                <a:ext uri="{FF2B5EF4-FFF2-40B4-BE49-F238E27FC236}">
                  <a16:creationId xmlns:a16="http://schemas.microsoft.com/office/drawing/2014/main" id="{D61E03AA-2A41-4530-B2B4-00A44D35DAD9}"/>
                </a:ext>
              </a:extLst>
            </p:cNvPr>
            <p:cNvSpPr/>
            <p:nvPr/>
          </p:nvSpPr>
          <p:spPr>
            <a:xfrm>
              <a:off x="1393480" y="1753886"/>
              <a:ext cx="91156" cy="150619"/>
            </a:xfrm>
            <a:custGeom>
              <a:avLst/>
              <a:gdLst/>
              <a:ahLst/>
              <a:cxnLst/>
              <a:rect l="l" t="t" r="r" b="b"/>
              <a:pathLst>
                <a:path w="2856" h="4719" extrusionOk="0">
                  <a:moveTo>
                    <a:pt x="210" y="0"/>
                  </a:moveTo>
                  <a:cubicBezTo>
                    <a:pt x="112" y="0"/>
                    <a:pt x="0" y="115"/>
                    <a:pt x="65" y="245"/>
                  </a:cubicBezTo>
                  <a:cubicBezTo>
                    <a:pt x="445" y="1005"/>
                    <a:pt x="794" y="1765"/>
                    <a:pt x="1174" y="2556"/>
                  </a:cubicBezTo>
                  <a:cubicBezTo>
                    <a:pt x="889" y="3000"/>
                    <a:pt x="572" y="3443"/>
                    <a:pt x="287" y="3887"/>
                  </a:cubicBezTo>
                  <a:cubicBezTo>
                    <a:pt x="220" y="3998"/>
                    <a:pt x="327" y="4110"/>
                    <a:pt x="429" y="4110"/>
                  </a:cubicBezTo>
                  <a:cubicBezTo>
                    <a:pt x="471" y="4110"/>
                    <a:pt x="512" y="4091"/>
                    <a:pt x="540" y="4045"/>
                  </a:cubicBezTo>
                  <a:cubicBezTo>
                    <a:pt x="794" y="3633"/>
                    <a:pt x="1079" y="3253"/>
                    <a:pt x="1332" y="2841"/>
                  </a:cubicBezTo>
                  <a:cubicBezTo>
                    <a:pt x="1617" y="3443"/>
                    <a:pt x="1902" y="4045"/>
                    <a:pt x="2187" y="4647"/>
                  </a:cubicBezTo>
                  <a:cubicBezTo>
                    <a:pt x="2217" y="4697"/>
                    <a:pt x="2263" y="4718"/>
                    <a:pt x="2309" y="4718"/>
                  </a:cubicBezTo>
                  <a:cubicBezTo>
                    <a:pt x="2408" y="4718"/>
                    <a:pt x="2505" y="4618"/>
                    <a:pt x="2440" y="4488"/>
                  </a:cubicBezTo>
                  <a:cubicBezTo>
                    <a:pt x="2155" y="3855"/>
                    <a:pt x="1839" y="3221"/>
                    <a:pt x="1522" y="2556"/>
                  </a:cubicBezTo>
                  <a:lnTo>
                    <a:pt x="2789" y="688"/>
                  </a:lnTo>
                  <a:cubicBezTo>
                    <a:pt x="2856" y="576"/>
                    <a:pt x="2749" y="464"/>
                    <a:pt x="2647" y="464"/>
                  </a:cubicBezTo>
                  <a:cubicBezTo>
                    <a:pt x="2605" y="464"/>
                    <a:pt x="2563" y="483"/>
                    <a:pt x="2535" y="530"/>
                  </a:cubicBezTo>
                  <a:cubicBezTo>
                    <a:pt x="2155" y="1100"/>
                    <a:pt x="1744" y="1670"/>
                    <a:pt x="1364" y="2271"/>
                  </a:cubicBezTo>
                  <a:cubicBezTo>
                    <a:pt x="1015" y="1543"/>
                    <a:pt x="667" y="815"/>
                    <a:pt x="318" y="86"/>
                  </a:cubicBezTo>
                  <a:cubicBezTo>
                    <a:pt x="298" y="26"/>
                    <a:pt x="256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8;p50">
              <a:extLst>
                <a:ext uri="{FF2B5EF4-FFF2-40B4-BE49-F238E27FC236}">
                  <a16:creationId xmlns:a16="http://schemas.microsoft.com/office/drawing/2014/main" id="{7FA60668-1D11-4C2D-B592-F70AD631A65A}"/>
                </a:ext>
              </a:extLst>
            </p:cNvPr>
            <p:cNvSpPr/>
            <p:nvPr/>
          </p:nvSpPr>
          <p:spPr>
            <a:xfrm>
              <a:off x="1557281" y="1731639"/>
              <a:ext cx="168812" cy="60037"/>
            </a:xfrm>
            <a:custGeom>
              <a:avLst/>
              <a:gdLst/>
              <a:ahLst/>
              <a:cxnLst/>
              <a:rect l="l" t="t" r="r" b="b"/>
              <a:pathLst>
                <a:path w="5289" h="1881" extrusionOk="0">
                  <a:moveTo>
                    <a:pt x="349" y="340"/>
                  </a:moveTo>
                  <a:cubicBezTo>
                    <a:pt x="1172" y="340"/>
                    <a:pt x="1995" y="340"/>
                    <a:pt x="2850" y="372"/>
                  </a:cubicBezTo>
                  <a:cubicBezTo>
                    <a:pt x="2967" y="372"/>
                    <a:pt x="3240" y="354"/>
                    <a:pt x="3554" y="354"/>
                  </a:cubicBezTo>
                  <a:cubicBezTo>
                    <a:pt x="4259" y="354"/>
                    <a:pt x="5170" y="445"/>
                    <a:pt x="4972" y="1037"/>
                  </a:cubicBezTo>
                  <a:cubicBezTo>
                    <a:pt x="4834" y="1432"/>
                    <a:pt x="4027" y="1507"/>
                    <a:pt x="3318" y="1507"/>
                  </a:cubicBezTo>
                  <a:cubicBezTo>
                    <a:pt x="2892" y="1507"/>
                    <a:pt x="2502" y="1480"/>
                    <a:pt x="2312" y="1480"/>
                  </a:cubicBezTo>
                  <a:cubicBezTo>
                    <a:pt x="2033" y="1480"/>
                    <a:pt x="1714" y="1521"/>
                    <a:pt x="1419" y="1521"/>
                  </a:cubicBezTo>
                  <a:cubicBezTo>
                    <a:pt x="1345" y="1521"/>
                    <a:pt x="1273" y="1518"/>
                    <a:pt x="1204" y="1512"/>
                  </a:cubicBezTo>
                  <a:cubicBezTo>
                    <a:pt x="444" y="1353"/>
                    <a:pt x="349" y="1068"/>
                    <a:pt x="349" y="340"/>
                  </a:cubicBezTo>
                  <a:close/>
                  <a:moveTo>
                    <a:pt x="2864" y="0"/>
                  </a:moveTo>
                  <a:cubicBezTo>
                    <a:pt x="1990" y="0"/>
                    <a:pt x="1105" y="55"/>
                    <a:pt x="285" y="55"/>
                  </a:cubicBezTo>
                  <a:cubicBezTo>
                    <a:pt x="159" y="55"/>
                    <a:pt x="127" y="118"/>
                    <a:pt x="127" y="213"/>
                  </a:cubicBezTo>
                  <a:cubicBezTo>
                    <a:pt x="95" y="213"/>
                    <a:pt x="64" y="277"/>
                    <a:pt x="64" y="340"/>
                  </a:cubicBezTo>
                  <a:cubicBezTo>
                    <a:pt x="64" y="752"/>
                    <a:pt x="0" y="1195"/>
                    <a:pt x="95" y="1638"/>
                  </a:cubicBezTo>
                  <a:cubicBezTo>
                    <a:pt x="127" y="1670"/>
                    <a:pt x="159" y="1702"/>
                    <a:pt x="222" y="1733"/>
                  </a:cubicBezTo>
                  <a:cubicBezTo>
                    <a:pt x="603" y="1842"/>
                    <a:pt x="1030" y="1880"/>
                    <a:pt x="1473" y="1880"/>
                  </a:cubicBezTo>
                  <a:cubicBezTo>
                    <a:pt x="2318" y="1880"/>
                    <a:pt x="3222" y="1743"/>
                    <a:pt x="3990" y="1702"/>
                  </a:cubicBezTo>
                  <a:cubicBezTo>
                    <a:pt x="4065" y="1699"/>
                    <a:pt x="4138" y="1698"/>
                    <a:pt x="4207" y="1698"/>
                  </a:cubicBezTo>
                  <a:cubicBezTo>
                    <a:pt x="4322" y="1698"/>
                    <a:pt x="4429" y="1700"/>
                    <a:pt x="4529" y="1700"/>
                  </a:cubicBezTo>
                  <a:cubicBezTo>
                    <a:pt x="4980" y="1700"/>
                    <a:pt x="5257" y="1645"/>
                    <a:pt x="5257" y="1037"/>
                  </a:cubicBezTo>
                  <a:cubicBezTo>
                    <a:pt x="5289" y="498"/>
                    <a:pt x="5194" y="213"/>
                    <a:pt x="4656" y="118"/>
                  </a:cubicBezTo>
                  <a:cubicBezTo>
                    <a:pt x="4082" y="27"/>
                    <a:pt x="3476" y="0"/>
                    <a:pt x="28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49;p50">
              <a:extLst>
                <a:ext uri="{FF2B5EF4-FFF2-40B4-BE49-F238E27FC236}">
                  <a16:creationId xmlns:a16="http://schemas.microsoft.com/office/drawing/2014/main" id="{5A390204-5067-46C1-8871-E5D48A772C86}"/>
                </a:ext>
              </a:extLst>
            </p:cNvPr>
            <p:cNvSpPr/>
            <p:nvPr/>
          </p:nvSpPr>
          <p:spPr>
            <a:xfrm>
              <a:off x="1563345" y="1800326"/>
              <a:ext cx="149629" cy="42801"/>
            </a:xfrm>
            <a:custGeom>
              <a:avLst/>
              <a:gdLst/>
              <a:ahLst/>
              <a:cxnLst/>
              <a:rect l="l" t="t" r="r" b="b"/>
              <a:pathLst>
                <a:path w="4688" h="1341" extrusionOk="0">
                  <a:moveTo>
                    <a:pt x="1414" y="285"/>
                  </a:moveTo>
                  <a:cubicBezTo>
                    <a:pt x="1821" y="285"/>
                    <a:pt x="2254" y="341"/>
                    <a:pt x="2565" y="341"/>
                  </a:cubicBezTo>
                  <a:lnTo>
                    <a:pt x="3832" y="341"/>
                  </a:lnTo>
                  <a:cubicBezTo>
                    <a:pt x="3832" y="706"/>
                    <a:pt x="3708" y="922"/>
                    <a:pt x="3459" y="922"/>
                  </a:cubicBezTo>
                  <a:cubicBezTo>
                    <a:pt x="3427" y="922"/>
                    <a:pt x="3393" y="919"/>
                    <a:pt x="3357" y="911"/>
                  </a:cubicBezTo>
                  <a:cubicBezTo>
                    <a:pt x="3156" y="983"/>
                    <a:pt x="2908" y="1003"/>
                    <a:pt x="2651" y="1003"/>
                  </a:cubicBezTo>
                  <a:cubicBezTo>
                    <a:pt x="2342" y="1003"/>
                    <a:pt x="2018" y="975"/>
                    <a:pt x="1742" y="975"/>
                  </a:cubicBezTo>
                  <a:cubicBezTo>
                    <a:pt x="1552" y="975"/>
                    <a:pt x="1291" y="1028"/>
                    <a:pt x="1078" y="1028"/>
                  </a:cubicBezTo>
                  <a:cubicBezTo>
                    <a:pt x="1008" y="1028"/>
                    <a:pt x="942" y="1022"/>
                    <a:pt x="887" y="1006"/>
                  </a:cubicBezTo>
                  <a:cubicBezTo>
                    <a:pt x="539" y="911"/>
                    <a:pt x="444" y="753"/>
                    <a:pt x="412" y="468"/>
                  </a:cubicBezTo>
                  <a:lnTo>
                    <a:pt x="412" y="468"/>
                  </a:lnTo>
                  <a:cubicBezTo>
                    <a:pt x="428" y="484"/>
                    <a:pt x="444" y="492"/>
                    <a:pt x="463" y="492"/>
                  </a:cubicBezTo>
                  <a:cubicBezTo>
                    <a:pt x="483" y="492"/>
                    <a:pt x="507" y="484"/>
                    <a:pt x="539" y="468"/>
                  </a:cubicBezTo>
                  <a:cubicBezTo>
                    <a:pt x="754" y="324"/>
                    <a:pt x="1075" y="285"/>
                    <a:pt x="1414" y="285"/>
                  </a:cubicBezTo>
                  <a:close/>
                  <a:moveTo>
                    <a:pt x="3325" y="0"/>
                  </a:moveTo>
                  <a:cubicBezTo>
                    <a:pt x="2847" y="0"/>
                    <a:pt x="2354" y="56"/>
                    <a:pt x="1932" y="56"/>
                  </a:cubicBezTo>
                  <a:cubicBezTo>
                    <a:pt x="1694" y="56"/>
                    <a:pt x="1427" y="28"/>
                    <a:pt x="1169" y="28"/>
                  </a:cubicBezTo>
                  <a:cubicBezTo>
                    <a:pt x="878" y="28"/>
                    <a:pt x="598" y="64"/>
                    <a:pt x="380" y="215"/>
                  </a:cubicBezTo>
                  <a:cubicBezTo>
                    <a:pt x="349" y="215"/>
                    <a:pt x="349" y="246"/>
                    <a:pt x="317" y="246"/>
                  </a:cubicBezTo>
                  <a:cubicBezTo>
                    <a:pt x="285" y="225"/>
                    <a:pt x="247" y="215"/>
                    <a:pt x="210" y="215"/>
                  </a:cubicBezTo>
                  <a:cubicBezTo>
                    <a:pt x="137" y="215"/>
                    <a:pt x="74" y="257"/>
                    <a:pt x="95" y="341"/>
                  </a:cubicBezTo>
                  <a:cubicBezTo>
                    <a:pt x="127" y="626"/>
                    <a:pt x="0" y="975"/>
                    <a:pt x="190" y="1196"/>
                  </a:cubicBezTo>
                  <a:cubicBezTo>
                    <a:pt x="317" y="1309"/>
                    <a:pt x="519" y="1340"/>
                    <a:pt x="731" y="1340"/>
                  </a:cubicBezTo>
                  <a:cubicBezTo>
                    <a:pt x="998" y="1340"/>
                    <a:pt x="1281" y="1291"/>
                    <a:pt x="1457" y="1291"/>
                  </a:cubicBezTo>
                  <a:cubicBezTo>
                    <a:pt x="2154" y="1260"/>
                    <a:pt x="2819" y="1260"/>
                    <a:pt x="3515" y="1228"/>
                  </a:cubicBezTo>
                  <a:cubicBezTo>
                    <a:pt x="3832" y="1196"/>
                    <a:pt x="4181" y="1196"/>
                    <a:pt x="4402" y="911"/>
                  </a:cubicBezTo>
                  <a:cubicBezTo>
                    <a:pt x="4687" y="500"/>
                    <a:pt x="4434" y="151"/>
                    <a:pt x="4022" y="56"/>
                  </a:cubicBezTo>
                  <a:cubicBezTo>
                    <a:pt x="3800" y="14"/>
                    <a:pt x="3565" y="0"/>
                    <a:pt x="3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50;p50">
              <a:extLst>
                <a:ext uri="{FF2B5EF4-FFF2-40B4-BE49-F238E27FC236}">
                  <a16:creationId xmlns:a16="http://schemas.microsoft.com/office/drawing/2014/main" id="{97F7C3E5-4807-4445-950E-0EA63C649940}"/>
                </a:ext>
              </a:extLst>
            </p:cNvPr>
            <p:cNvSpPr/>
            <p:nvPr/>
          </p:nvSpPr>
          <p:spPr>
            <a:xfrm>
              <a:off x="1564334" y="1846893"/>
              <a:ext cx="147618" cy="40152"/>
            </a:xfrm>
            <a:custGeom>
              <a:avLst/>
              <a:gdLst/>
              <a:ahLst/>
              <a:cxnLst/>
              <a:rect l="l" t="t" r="r" b="b"/>
              <a:pathLst>
                <a:path w="4625" h="1258" extrusionOk="0">
                  <a:moveTo>
                    <a:pt x="1598" y="292"/>
                  </a:moveTo>
                  <a:cubicBezTo>
                    <a:pt x="1750" y="292"/>
                    <a:pt x="1903" y="298"/>
                    <a:pt x="2059" y="307"/>
                  </a:cubicBezTo>
                  <a:cubicBezTo>
                    <a:pt x="2313" y="339"/>
                    <a:pt x="2566" y="371"/>
                    <a:pt x="2819" y="371"/>
                  </a:cubicBezTo>
                  <a:cubicBezTo>
                    <a:pt x="2978" y="371"/>
                    <a:pt x="3168" y="371"/>
                    <a:pt x="3326" y="339"/>
                  </a:cubicBezTo>
                  <a:cubicBezTo>
                    <a:pt x="3896" y="656"/>
                    <a:pt x="4023" y="814"/>
                    <a:pt x="3674" y="814"/>
                  </a:cubicBezTo>
                  <a:cubicBezTo>
                    <a:pt x="3462" y="920"/>
                    <a:pt x="3101" y="938"/>
                    <a:pt x="2752" y="938"/>
                  </a:cubicBezTo>
                  <a:cubicBezTo>
                    <a:pt x="2586" y="938"/>
                    <a:pt x="2422" y="934"/>
                    <a:pt x="2279" y="934"/>
                  </a:cubicBezTo>
                  <a:cubicBezTo>
                    <a:pt x="2185" y="934"/>
                    <a:pt x="2100" y="935"/>
                    <a:pt x="2028" y="941"/>
                  </a:cubicBezTo>
                  <a:cubicBezTo>
                    <a:pt x="1849" y="954"/>
                    <a:pt x="1548" y="997"/>
                    <a:pt x="1259" y="997"/>
                  </a:cubicBezTo>
                  <a:cubicBezTo>
                    <a:pt x="831" y="997"/>
                    <a:pt x="432" y="901"/>
                    <a:pt x="508" y="466"/>
                  </a:cubicBezTo>
                  <a:cubicBezTo>
                    <a:pt x="867" y="331"/>
                    <a:pt x="1227" y="292"/>
                    <a:pt x="1598" y="292"/>
                  </a:cubicBezTo>
                  <a:close/>
                  <a:moveTo>
                    <a:pt x="1473" y="0"/>
                  </a:moveTo>
                  <a:cubicBezTo>
                    <a:pt x="1123" y="0"/>
                    <a:pt x="781" y="37"/>
                    <a:pt x="413" y="181"/>
                  </a:cubicBezTo>
                  <a:cubicBezTo>
                    <a:pt x="397" y="173"/>
                    <a:pt x="379" y="169"/>
                    <a:pt x="361" y="169"/>
                  </a:cubicBezTo>
                  <a:cubicBezTo>
                    <a:pt x="306" y="169"/>
                    <a:pt x="246" y="205"/>
                    <a:pt x="223" y="276"/>
                  </a:cubicBezTo>
                  <a:cubicBezTo>
                    <a:pt x="1" y="1036"/>
                    <a:pt x="318" y="1258"/>
                    <a:pt x="1046" y="1258"/>
                  </a:cubicBezTo>
                  <a:cubicBezTo>
                    <a:pt x="1679" y="1258"/>
                    <a:pt x="2344" y="1226"/>
                    <a:pt x="2978" y="1163"/>
                  </a:cubicBezTo>
                  <a:cubicBezTo>
                    <a:pt x="3041" y="1163"/>
                    <a:pt x="3136" y="1165"/>
                    <a:pt x="3246" y="1165"/>
                  </a:cubicBezTo>
                  <a:cubicBezTo>
                    <a:pt x="3577" y="1165"/>
                    <a:pt x="4047" y="1147"/>
                    <a:pt x="4213" y="1004"/>
                  </a:cubicBezTo>
                  <a:cubicBezTo>
                    <a:pt x="4625" y="624"/>
                    <a:pt x="3991" y="117"/>
                    <a:pt x="3643" y="54"/>
                  </a:cubicBezTo>
                  <a:cubicBezTo>
                    <a:pt x="3456" y="31"/>
                    <a:pt x="3260" y="25"/>
                    <a:pt x="3062" y="25"/>
                  </a:cubicBezTo>
                  <a:cubicBezTo>
                    <a:pt x="2845" y="25"/>
                    <a:pt x="2626" y="32"/>
                    <a:pt x="2412" y="32"/>
                  </a:cubicBezTo>
                  <a:cubicBezTo>
                    <a:pt x="2292" y="32"/>
                    <a:pt x="2174" y="30"/>
                    <a:pt x="2059" y="22"/>
                  </a:cubicBezTo>
                  <a:cubicBezTo>
                    <a:pt x="1858" y="11"/>
                    <a:pt x="1664" y="0"/>
                    <a:pt x="1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A2A4CB-114D-4EE8-AF7C-89CD5866F8F3}"/>
              </a:ext>
            </a:extLst>
          </p:cNvPr>
          <p:cNvSpPr txBox="1"/>
          <p:nvPr/>
        </p:nvSpPr>
        <p:spPr>
          <a:xfrm>
            <a:off x="2084963" y="4419920"/>
            <a:ext cx="9389291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Viết bài văn kể về một kỉ niệm</a:t>
            </a:r>
            <a:r>
              <a:rPr lang="vi-VN" sz="3200" b="1" dirty="0">
                <a:solidFill>
                  <a:srgbClr val="00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 </a:t>
            </a:r>
            <a:r>
              <a:rPr lang="vi-VN" sz="3200" dirty="0">
                <a:solidFill>
                  <a:srgbClr val="00000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là ghi lại những điều thú vị, có ấn tượng sâu sắc về một sự việc trong quá khứ mà em đã chứng kiến và trải nghiệm. </a:t>
            </a:r>
            <a:endParaRPr lang="en-US" sz="24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D6786-B3C7-439F-AC0E-B61EBDE0CBB2}"/>
              </a:ext>
            </a:extLst>
          </p:cNvPr>
          <p:cNvSpPr txBox="1"/>
          <p:nvPr/>
        </p:nvSpPr>
        <p:spPr>
          <a:xfrm>
            <a:off x="4645146" y="380737"/>
            <a:ext cx="2901707" cy="82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LƯU Ý:</a:t>
            </a:r>
            <a:endParaRPr lang="en-US" sz="3600" dirty="0">
              <a:effectLst/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1993;p51">
            <a:extLst>
              <a:ext uri="{FF2B5EF4-FFF2-40B4-BE49-F238E27FC236}">
                <a16:creationId xmlns:a16="http://schemas.microsoft.com/office/drawing/2014/main" id="{354F87CE-93AD-4837-898F-7404AD3D892C}"/>
              </a:ext>
            </a:extLst>
          </p:cNvPr>
          <p:cNvSpPr/>
          <p:nvPr/>
        </p:nvSpPr>
        <p:spPr>
          <a:xfrm>
            <a:off x="672862" y="3161865"/>
            <a:ext cx="2964012" cy="3274022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91" y="1"/>
                </a:moveTo>
                <a:cubicBezTo>
                  <a:pt x="3442" y="1"/>
                  <a:pt x="1713" y="113"/>
                  <a:pt x="1299" y="444"/>
                </a:cubicBezTo>
                <a:cubicBezTo>
                  <a:pt x="317" y="1267"/>
                  <a:pt x="570" y="8646"/>
                  <a:pt x="475" y="15962"/>
                </a:cubicBezTo>
                <a:cubicBezTo>
                  <a:pt x="348" y="23309"/>
                  <a:pt x="348" y="40822"/>
                  <a:pt x="475" y="44274"/>
                </a:cubicBezTo>
                <a:cubicBezTo>
                  <a:pt x="570" y="47726"/>
                  <a:pt x="0" y="57638"/>
                  <a:pt x="824" y="58778"/>
                </a:cubicBezTo>
                <a:cubicBezTo>
                  <a:pt x="1472" y="59700"/>
                  <a:pt x="7576" y="59799"/>
                  <a:pt x="11303" y="59799"/>
                </a:cubicBezTo>
                <a:cubicBezTo>
                  <a:pt x="12310" y="59799"/>
                  <a:pt x="13144" y="59791"/>
                  <a:pt x="13649" y="59791"/>
                </a:cubicBezTo>
                <a:cubicBezTo>
                  <a:pt x="14782" y="59791"/>
                  <a:pt x="17296" y="59819"/>
                  <a:pt x="19908" y="59819"/>
                </a:cubicBezTo>
                <a:cubicBezTo>
                  <a:pt x="22847" y="59819"/>
                  <a:pt x="25909" y="59784"/>
                  <a:pt x="27267" y="59633"/>
                </a:cubicBezTo>
                <a:cubicBezTo>
                  <a:pt x="27801" y="59574"/>
                  <a:pt x="28810" y="59557"/>
                  <a:pt x="30082" y="59557"/>
                </a:cubicBezTo>
                <a:cubicBezTo>
                  <a:pt x="31752" y="59557"/>
                  <a:pt x="33873" y="59586"/>
                  <a:pt x="35960" y="59586"/>
                </a:cubicBezTo>
                <a:cubicBezTo>
                  <a:pt x="39927" y="59586"/>
                  <a:pt x="43769" y="59481"/>
                  <a:pt x="44147" y="58873"/>
                </a:cubicBezTo>
                <a:cubicBezTo>
                  <a:pt x="44844" y="57733"/>
                  <a:pt x="44717" y="47409"/>
                  <a:pt x="44717" y="41550"/>
                </a:cubicBezTo>
                <a:cubicBezTo>
                  <a:pt x="44685" y="33791"/>
                  <a:pt x="44970" y="23024"/>
                  <a:pt x="45065" y="17545"/>
                </a:cubicBezTo>
                <a:cubicBezTo>
                  <a:pt x="45160" y="12098"/>
                  <a:pt x="44939" y="1172"/>
                  <a:pt x="44337" y="444"/>
                </a:cubicBezTo>
                <a:cubicBezTo>
                  <a:pt x="44105" y="161"/>
                  <a:pt x="41397" y="61"/>
                  <a:pt x="37979" y="61"/>
                </a:cubicBezTo>
                <a:cubicBezTo>
                  <a:pt x="32984" y="61"/>
                  <a:pt x="26475" y="275"/>
                  <a:pt x="23974" y="444"/>
                </a:cubicBezTo>
                <a:cubicBezTo>
                  <a:pt x="23540" y="476"/>
                  <a:pt x="22974" y="490"/>
                  <a:pt x="22304" y="490"/>
                </a:cubicBezTo>
                <a:cubicBezTo>
                  <a:pt x="18323" y="490"/>
                  <a:pt x="10703" y="1"/>
                  <a:pt x="5791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Ngôi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thứ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nhất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0" name="Google Shape;1994;p51">
            <a:extLst>
              <a:ext uri="{FF2B5EF4-FFF2-40B4-BE49-F238E27FC236}">
                <a16:creationId xmlns:a16="http://schemas.microsoft.com/office/drawing/2014/main" id="{6EE1A23C-36B6-49F6-91E0-1D42018F77F8}"/>
              </a:ext>
            </a:extLst>
          </p:cNvPr>
          <p:cNvSpPr/>
          <p:nvPr/>
        </p:nvSpPr>
        <p:spPr>
          <a:xfrm>
            <a:off x="611350" y="3094912"/>
            <a:ext cx="2993086" cy="3372930"/>
          </a:xfrm>
          <a:custGeom>
            <a:avLst/>
            <a:gdLst/>
            <a:ahLst/>
            <a:cxnLst/>
            <a:rect l="l" t="t" r="r" b="b"/>
            <a:pathLst>
              <a:path w="45604" h="60593" extrusionOk="0">
                <a:moveTo>
                  <a:pt x="5824" y="777"/>
                </a:moveTo>
                <a:cubicBezTo>
                  <a:pt x="8640" y="777"/>
                  <a:pt x="12313" y="931"/>
                  <a:pt x="15170" y="1055"/>
                </a:cubicBezTo>
                <a:cubicBezTo>
                  <a:pt x="17913" y="1149"/>
                  <a:pt x="20569" y="1260"/>
                  <a:pt x="22419" y="1260"/>
                </a:cubicBezTo>
                <a:cubicBezTo>
                  <a:pt x="23068" y="1260"/>
                  <a:pt x="23618" y="1246"/>
                  <a:pt x="24037" y="1213"/>
                </a:cubicBezTo>
                <a:cubicBezTo>
                  <a:pt x="26877" y="1037"/>
                  <a:pt x="33363" y="836"/>
                  <a:pt x="38221" y="836"/>
                </a:cubicBezTo>
                <a:cubicBezTo>
                  <a:pt x="41218" y="836"/>
                  <a:pt x="43596" y="913"/>
                  <a:pt x="44115" y="1118"/>
                </a:cubicBezTo>
                <a:cubicBezTo>
                  <a:pt x="44559" y="2195"/>
                  <a:pt x="44875" y="11664"/>
                  <a:pt x="44749" y="17934"/>
                </a:cubicBezTo>
                <a:cubicBezTo>
                  <a:pt x="44717" y="19328"/>
                  <a:pt x="44685" y="21006"/>
                  <a:pt x="44654" y="22938"/>
                </a:cubicBezTo>
                <a:cubicBezTo>
                  <a:pt x="44527" y="28480"/>
                  <a:pt x="44337" y="36112"/>
                  <a:pt x="44369" y="41939"/>
                </a:cubicBezTo>
                <a:lnTo>
                  <a:pt x="44369" y="43744"/>
                </a:lnTo>
                <a:cubicBezTo>
                  <a:pt x="44400" y="48780"/>
                  <a:pt x="44432" y="58122"/>
                  <a:pt x="43862" y="59041"/>
                </a:cubicBezTo>
                <a:cubicBezTo>
                  <a:pt x="43370" y="59508"/>
                  <a:pt x="39328" y="59593"/>
                  <a:pt x="35722" y="59593"/>
                </a:cubicBezTo>
                <a:cubicBezTo>
                  <a:pt x="34683" y="59593"/>
                  <a:pt x="33681" y="59586"/>
                  <a:pt x="32809" y="59579"/>
                </a:cubicBezTo>
                <a:cubicBezTo>
                  <a:pt x="31894" y="59567"/>
                  <a:pt x="31029" y="59560"/>
                  <a:pt x="30255" y="59560"/>
                </a:cubicBezTo>
                <a:cubicBezTo>
                  <a:pt x="28916" y="59560"/>
                  <a:pt x="27850" y="59582"/>
                  <a:pt x="27267" y="59642"/>
                </a:cubicBezTo>
                <a:cubicBezTo>
                  <a:pt x="25957" y="59786"/>
                  <a:pt x="23019" y="59823"/>
                  <a:pt x="20147" y="59823"/>
                </a:cubicBezTo>
                <a:cubicBezTo>
                  <a:pt x="18576" y="59823"/>
                  <a:pt x="17026" y="59812"/>
                  <a:pt x="15772" y="59801"/>
                </a:cubicBezTo>
                <a:lnTo>
                  <a:pt x="13713" y="59801"/>
                </a:lnTo>
                <a:lnTo>
                  <a:pt x="12953" y="59769"/>
                </a:lnTo>
                <a:cubicBezTo>
                  <a:pt x="12641" y="59770"/>
                  <a:pt x="12337" y="59771"/>
                  <a:pt x="12041" y="59771"/>
                </a:cubicBezTo>
                <a:cubicBezTo>
                  <a:pt x="3619" y="59771"/>
                  <a:pt x="1510" y="59343"/>
                  <a:pt x="1204" y="58946"/>
                </a:cubicBezTo>
                <a:cubicBezTo>
                  <a:pt x="729" y="58249"/>
                  <a:pt x="824" y="52928"/>
                  <a:pt x="887" y="49413"/>
                </a:cubicBezTo>
                <a:cubicBezTo>
                  <a:pt x="919" y="47513"/>
                  <a:pt x="950" y="45740"/>
                  <a:pt x="919" y="44631"/>
                </a:cubicBezTo>
                <a:cubicBezTo>
                  <a:pt x="792" y="41179"/>
                  <a:pt x="792" y="23730"/>
                  <a:pt x="919" y="16351"/>
                </a:cubicBezTo>
                <a:cubicBezTo>
                  <a:pt x="950" y="14641"/>
                  <a:pt x="950" y="12931"/>
                  <a:pt x="950" y="11284"/>
                </a:cubicBezTo>
                <a:cubicBezTo>
                  <a:pt x="982" y="6755"/>
                  <a:pt x="982" y="1625"/>
                  <a:pt x="1584" y="1150"/>
                </a:cubicBezTo>
                <a:cubicBezTo>
                  <a:pt x="1932" y="871"/>
                  <a:pt x="3614" y="777"/>
                  <a:pt x="5824" y="777"/>
                </a:cubicBezTo>
                <a:close/>
                <a:moveTo>
                  <a:pt x="5976" y="0"/>
                </a:moveTo>
                <a:cubicBezTo>
                  <a:pt x="3301" y="0"/>
                  <a:pt x="1596" y="145"/>
                  <a:pt x="1109" y="548"/>
                </a:cubicBezTo>
                <a:cubicBezTo>
                  <a:pt x="254" y="1245"/>
                  <a:pt x="190" y="4697"/>
                  <a:pt x="159" y="11284"/>
                </a:cubicBezTo>
                <a:cubicBezTo>
                  <a:pt x="159" y="12931"/>
                  <a:pt x="159" y="14641"/>
                  <a:pt x="127" y="16351"/>
                </a:cubicBezTo>
                <a:cubicBezTo>
                  <a:pt x="0" y="23730"/>
                  <a:pt x="0" y="41211"/>
                  <a:pt x="127" y="44695"/>
                </a:cubicBezTo>
                <a:cubicBezTo>
                  <a:pt x="159" y="45771"/>
                  <a:pt x="127" y="47545"/>
                  <a:pt x="95" y="49413"/>
                </a:cubicBezTo>
                <a:cubicBezTo>
                  <a:pt x="0" y="54924"/>
                  <a:pt x="0" y="58597"/>
                  <a:pt x="570" y="59421"/>
                </a:cubicBezTo>
                <a:cubicBezTo>
                  <a:pt x="1175" y="60237"/>
                  <a:pt x="4351" y="60563"/>
                  <a:pt x="11864" y="60563"/>
                </a:cubicBezTo>
                <a:cubicBezTo>
                  <a:pt x="12218" y="60563"/>
                  <a:pt x="12580" y="60562"/>
                  <a:pt x="12953" y="60561"/>
                </a:cubicBezTo>
                <a:lnTo>
                  <a:pt x="13713" y="60561"/>
                </a:lnTo>
                <a:cubicBezTo>
                  <a:pt x="14188" y="60561"/>
                  <a:pt x="14916" y="60561"/>
                  <a:pt x="15772" y="60592"/>
                </a:cubicBezTo>
                <a:lnTo>
                  <a:pt x="20459" y="60592"/>
                </a:lnTo>
                <a:cubicBezTo>
                  <a:pt x="23245" y="60592"/>
                  <a:pt x="26064" y="60561"/>
                  <a:pt x="27362" y="60434"/>
                </a:cubicBezTo>
                <a:cubicBezTo>
                  <a:pt x="27904" y="60374"/>
                  <a:pt x="28956" y="60352"/>
                  <a:pt x="30282" y="60352"/>
                </a:cubicBezTo>
                <a:cubicBezTo>
                  <a:pt x="31048" y="60352"/>
                  <a:pt x="31905" y="60359"/>
                  <a:pt x="32809" y="60371"/>
                </a:cubicBezTo>
                <a:cubicBezTo>
                  <a:pt x="33602" y="60374"/>
                  <a:pt x="34348" y="60376"/>
                  <a:pt x="35050" y="60376"/>
                </a:cubicBezTo>
                <a:cubicBezTo>
                  <a:pt x="41311" y="60376"/>
                  <a:pt x="44071" y="60224"/>
                  <a:pt x="44527" y="59484"/>
                </a:cubicBezTo>
                <a:cubicBezTo>
                  <a:pt x="45192" y="58439"/>
                  <a:pt x="45192" y="51757"/>
                  <a:pt x="45160" y="43776"/>
                </a:cubicBezTo>
                <a:lnTo>
                  <a:pt x="45160" y="41939"/>
                </a:lnTo>
                <a:cubicBezTo>
                  <a:pt x="45129" y="36144"/>
                  <a:pt x="45319" y="28512"/>
                  <a:pt x="45414" y="22938"/>
                </a:cubicBezTo>
                <a:cubicBezTo>
                  <a:pt x="45477" y="21038"/>
                  <a:pt x="45509" y="19328"/>
                  <a:pt x="45540" y="17966"/>
                </a:cubicBezTo>
                <a:cubicBezTo>
                  <a:pt x="45604" y="14704"/>
                  <a:pt x="45540" y="1593"/>
                  <a:pt x="44717" y="611"/>
                </a:cubicBezTo>
                <a:cubicBezTo>
                  <a:pt x="44547" y="385"/>
                  <a:pt x="44277" y="58"/>
                  <a:pt x="38070" y="58"/>
                </a:cubicBezTo>
                <a:cubicBezTo>
                  <a:pt x="37324" y="58"/>
                  <a:pt x="36492" y="63"/>
                  <a:pt x="35565" y="73"/>
                </a:cubicBezTo>
                <a:cubicBezTo>
                  <a:pt x="31004" y="136"/>
                  <a:pt x="26096" y="326"/>
                  <a:pt x="24005" y="453"/>
                </a:cubicBezTo>
                <a:cubicBezTo>
                  <a:pt x="23594" y="485"/>
                  <a:pt x="23062" y="499"/>
                  <a:pt x="22435" y="499"/>
                </a:cubicBezTo>
                <a:cubicBezTo>
                  <a:pt x="20602" y="499"/>
                  <a:pt x="17963" y="381"/>
                  <a:pt x="15201" y="263"/>
                </a:cubicBezTo>
                <a:cubicBezTo>
                  <a:pt x="11481" y="114"/>
                  <a:pt x="8348" y="0"/>
                  <a:pt x="59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2009;p51">
            <a:extLst>
              <a:ext uri="{FF2B5EF4-FFF2-40B4-BE49-F238E27FC236}">
                <a16:creationId xmlns:a16="http://schemas.microsoft.com/office/drawing/2014/main" id="{ECFFCE91-24DB-4AAD-B163-6317E4541474}"/>
              </a:ext>
            </a:extLst>
          </p:cNvPr>
          <p:cNvSpPr/>
          <p:nvPr/>
        </p:nvSpPr>
        <p:spPr>
          <a:xfrm>
            <a:off x="558762" y="1725016"/>
            <a:ext cx="3213479" cy="971900"/>
          </a:xfrm>
          <a:custGeom>
            <a:avLst/>
            <a:gdLst/>
            <a:ahLst/>
            <a:cxnLst/>
            <a:rect l="l" t="t" r="r" b="b"/>
            <a:pathLst>
              <a:path w="48962" h="15462" extrusionOk="0">
                <a:moveTo>
                  <a:pt x="34516" y="1"/>
                </a:moveTo>
                <a:cubicBezTo>
                  <a:pt x="31347" y="1"/>
                  <a:pt x="28040" y="39"/>
                  <a:pt x="25083" y="108"/>
                </a:cubicBezTo>
                <a:cubicBezTo>
                  <a:pt x="23951" y="131"/>
                  <a:pt x="22675" y="140"/>
                  <a:pt x="21316" y="140"/>
                </a:cubicBezTo>
                <a:cubicBezTo>
                  <a:pt x="17798" y="140"/>
                  <a:pt x="13722" y="84"/>
                  <a:pt x="10133" y="84"/>
                </a:cubicBezTo>
                <a:cubicBezTo>
                  <a:pt x="5564" y="84"/>
                  <a:pt x="1785" y="174"/>
                  <a:pt x="951" y="583"/>
                </a:cubicBezTo>
                <a:cubicBezTo>
                  <a:pt x="1" y="1058"/>
                  <a:pt x="96" y="6284"/>
                  <a:pt x="191" y="8406"/>
                </a:cubicBezTo>
                <a:cubicBezTo>
                  <a:pt x="254" y="9197"/>
                  <a:pt x="64" y="12966"/>
                  <a:pt x="761" y="14803"/>
                </a:cubicBezTo>
                <a:cubicBezTo>
                  <a:pt x="955" y="15326"/>
                  <a:pt x="3573" y="15461"/>
                  <a:pt x="7296" y="15461"/>
                </a:cubicBezTo>
                <a:cubicBezTo>
                  <a:pt x="11258" y="15461"/>
                  <a:pt x="16474" y="15308"/>
                  <a:pt x="21351" y="15308"/>
                </a:cubicBezTo>
                <a:cubicBezTo>
                  <a:pt x="21593" y="15308"/>
                  <a:pt x="21834" y="15309"/>
                  <a:pt x="22074" y="15309"/>
                </a:cubicBezTo>
                <a:cubicBezTo>
                  <a:pt x="25346" y="15309"/>
                  <a:pt x="30943" y="15389"/>
                  <a:pt x="36138" y="15389"/>
                </a:cubicBezTo>
                <a:cubicBezTo>
                  <a:pt x="41806" y="15389"/>
                  <a:pt x="46996" y="15294"/>
                  <a:pt x="48170" y="14898"/>
                </a:cubicBezTo>
                <a:cubicBezTo>
                  <a:pt x="48930" y="14644"/>
                  <a:pt x="48803" y="10971"/>
                  <a:pt x="48771" y="8976"/>
                </a:cubicBezTo>
                <a:cubicBezTo>
                  <a:pt x="48740" y="6347"/>
                  <a:pt x="48961" y="1470"/>
                  <a:pt x="48265" y="647"/>
                </a:cubicBezTo>
                <a:cubicBezTo>
                  <a:pt x="47872" y="189"/>
                  <a:pt x="41530" y="1"/>
                  <a:pt x="34516" y="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latin typeface="#9Slide03 Arima Madurai Black" panose="00000A00000000000000" pitchFamily="2" charset="0"/>
                <a:ea typeface="Fira Sans Medium"/>
                <a:cs typeface="#9Slide03 Arima Madurai Black" panose="00000A00000000000000" pitchFamily="2" charset="0"/>
                <a:sym typeface="Fira Sans Medium"/>
              </a:rPr>
              <a:t>(1)</a:t>
            </a:r>
            <a:endParaRPr sz="2400" dirty="0">
              <a:latin typeface="#9Slide03 Arima Madurai Black" panose="00000A00000000000000" pitchFamily="2" charset="0"/>
              <a:ea typeface="Fira Sans Medium"/>
              <a:cs typeface="#9Slide03 Arima Madurai Black" panose="00000A00000000000000" pitchFamily="2" charset="0"/>
              <a:sym typeface="Fira Sans Medium"/>
            </a:endParaRPr>
          </a:p>
        </p:txBody>
      </p:sp>
      <p:sp>
        <p:nvSpPr>
          <p:cNvPr id="52" name="Google Shape;2010;p51">
            <a:extLst>
              <a:ext uri="{FF2B5EF4-FFF2-40B4-BE49-F238E27FC236}">
                <a16:creationId xmlns:a16="http://schemas.microsoft.com/office/drawing/2014/main" id="{8D567798-8FA2-4EFE-8F31-DE4D9605954E}"/>
              </a:ext>
            </a:extLst>
          </p:cNvPr>
          <p:cNvSpPr/>
          <p:nvPr/>
        </p:nvSpPr>
        <p:spPr>
          <a:xfrm>
            <a:off x="483756" y="1663204"/>
            <a:ext cx="3259159" cy="1013261"/>
          </a:xfrm>
          <a:custGeom>
            <a:avLst/>
            <a:gdLst/>
            <a:ahLst/>
            <a:cxnLst/>
            <a:rect l="l" t="t" r="r" b="b"/>
            <a:pathLst>
              <a:path w="49658" h="16120" extrusionOk="0">
                <a:moveTo>
                  <a:pt x="34687" y="763"/>
                </a:moveTo>
                <a:cubicBezTo>
                  <a:pt x="42011" y="763"/>
                  <a:pt x="47694" y="958"/>
                  <a:pt x="48422" y="1299"/>
                </a:cubicBezTo>
                <a:cubicBezTo>
                  <a:pt x="48834" y="1932"/>
                  <a:pt x="48834" y="5321"/>
                  <a:pt x="48802" y="7348"/>
                </a:cubicBezTo>
                <a:cubicBezTo>
                  <a:pt x="48802" y="8076"/>
                  <a:pt x="48802" y="8741"/>
                  <a:pt x="48802" y="9279"/>
                </a:cubicBezTo>
                <a:lnTo>
                  <a:pt x="48802" y="9755"/>
                </a:lnTo>
                <a:cubicBezTo>
                  <a:pt x="48834" y="11053"/>
                  <a:pt x="48897" y="14442"/>
                  <a:pt x="48454" y="14790"/>
                </a:cubicBezTo>
                <a:cubicBezTo>
                  <a:pt x="47363" y="15160"/>
                  <a:pt x="42250" y="15250"/>
                  <a:pt x="36761" y="15250"/>
                </a:cubicBezTo>
                <a:cubicBezTo>
                  <a:pt x="33800" y="15250"/>
                  <a:pt x="30730" y="15224"/>
                  <a:pt x="28122" y="15202"/>
                </a:cubicBezTo>
                <a:cubicBezTo>
                  <a:pt x="25937" y="15170"/>
                  <a:pt x="23974" y="15170"/>
                  <a:pt x="22485" y="15170"/>
                </a:cubicBezTo>
                <a:lnTo>
                  <a:pt x="22422" y="15170"/>
                </a:lnTo>
                <a:cubicBezTo>
                  <a:pt x="19762" y="15170"/>
                  <a:pt x="16975" y="15202"/>
                  <a:pt x="14315" y="15265"/>
                </a:cubicBezTo>
                <a:cubicBezTo>
                  <a:pt x="12172" y="15301"/>
                  <a:pt x="9925" y="15337"/>
                  <a:pt x="7920" y="15337"/>
                </a:cubicBezTo>
                <a:cubicBezTo>
                  <a:pt x="4620" y="15337"/>
                  <a:pt x="1973" y="15239"/>
                  <a:pt x="1520" y="14885"/>
                </a:cubicBezTo>
                <a:cubicBezTo>
                  <a:pt x="1014" y="13491"/>
                  <a:pt x="1014" y="10895"/>
                  <a:pt x="1014" y="9501"/>
                </a:cubicBezTo>
                <a:cubicBezTo>
                  <a:pt x="1014" y="9153"/>
                  <a:pt x="1014" y="8868"/>
                  <a:pt x="1014" y="8709"/>
                </a:cubicBezTo>
                <a:cubicBezTo>
                  <a:pt x="792" y="4466"/>
                  <a:pt x="1109" y="1584"/>
                  <a:pt x="1520" y="1299"/>
                </a:cubicBezTo>
                <a:cubicBezTo>
                  <a:pt x="2287" y="938"/>
                  <a:pt x="6120" y="866"/>
                  <a:pt x="10539" y="866"/>
                </a:cubicBezTo>
                <a:cubicBezTo>
                  <a:pt x="12326" y="866"/>
                  <a:pt x="14210" y="878"/>
                  <a:pt x="16025" y="887"/>
                </a:cubicBezTo>
                <a:cubicBezTo>
                  <a:pt x="17415" y="900"/>
                  <a:pt x="18827" y="908"/>
                  <a:pt x="20194" y="908"/>
                </a:cubicBezTo>
                <a:cubicBezTo>
                  <a:pt x="22126" y="908"/>
                  <a:pt x="23967" y="893"/>
                  <a:pt x="25525" y="856"/>
                </a:cubicBezTo>
                <a:cubicBezTo>
                  <a:pt x="28698" y="793"/>
                  <a:pt x="31818" y="763"/>
                  <a:pt x="34687" y="763"/>
                </a:cubicBezTo>
                <a:close/>
                <a:moveTo>
                  <a:pt x="35173" y="0"/>
                </a:moveTo>
                <a:cubicBezTo>
                  <a:pt x="30118" y="0"/>
                  <a:pt x="25593" y="96"/>
                  <a:pt x="25494" y="96"/>
                </a:cubicBezTo>
                <a:cubicBezTo>
                  <a:pt x="24383" y="122"/>
                  <a:pt x="23119" y="132"/>
                  <a:pt x="21777" y="132"/>
                </a:cubicBezTo>
                <a:cubicBezTo>
                  <a:pt x="19943" y="132"/>
                  <a:pt x="17963" y="114"/>
                  <a:pt x="16025" y="96"/>
                </a:cubicBezTo>
                <a:cubicBezTo>
                  <a:pt x="14460" y="89"/>
                  <a:pt x="12995" y="85"/>
                  <a:pt x="11639" y="85"/>
                </a:cubicBezTo>
                <a:cubicBezTo>
                  <a:pt x="5889" y="85"/>
                  <a:pt x="2120" y="173"/>
                  <a:pt x="1172" y="634"/>
                </a:cubicBezTo>
                <a:cubicBezTo>
                  <a:pt x="0" y="1172"/>
                  <a:pt x="64" y="5954"/>
                  <a:pt x="222" y="8741"/>
                </a:cubicBezTo>
                <a:cubicBezTo>
                  <a:pt x="222" y="8899"/>
                  <a:pt x="222" y="9153"/>
                  <a:pt x="222" y="9501"/>
                </a:cubicBezTo>
                <a:cubicBezTo>
                  <a:pt x="222" y="10958"/>
                  <a:pt x="222" y="13681"/>
                  <a:pt x="792" y="15202"/>
                </a:cubicBezTo>
                <a:cubicBezTo>
                  <a:pt x="1045" y="15898"/>
                  <a:pt x="2692" y="16120"/>
                  <a:pt x="7664" y="16120"/>
                </a:cubicBezTo>
                <a:cubicBezTo>
                  <a:pt x="9438" y="16120"/>
                  <a:pt x="11623" y="16088"/>
                  <a:pt x="14315" y="16025"/>
                </a:cubicBezTo>
                <a:cubicBezTo>
                  <a:pt x="16975" y="15993"/>
                  <a:pt x="19762" y="15930"/>
                  <a:pt x="22422" y="15930"/>
                </a:cubicBezTo>
                <a:cubicBezTo>
                  <a:pt x="23910" y="15930"/>
                  <a:pt x="25905" y="15962"/>
                  <a:pt x="28122" y="15993"/>
                </a:cubicBezTo>
                <a:cubicBezTo>
                  <a:pt x="31090" y="16012"/>
                  <a:pt x="33922" y="16027"/>
                  <a:pt x="36489" y="16027"/>
                </a:cubicBezTo>
                <a:cubicBezTo>
                  <a:pt x="42801" y="16027"/>
                  <a:pt x="47514" y="15933"/>
                  <a:pt x="48707" y="15550"/>
                </a:cubicBezTo>
                <a:cubicBezTo>
                  <a:pt x="49531" y="15265"/>
                  <a:pt x="49657" y="13460"/>
                  <a:pt x="49594" y="9755"/>
                </a:cubicBezTo>
                <a:lnTo>
                  <a:pt x="49594" y="9279"/>
                </a:lnTo>
                <a:cubicBezTo>
                  <a:pt x="49562" y="8741"/>
                  <a:pt x="49594" y="8076"/>
                  <a:pt x="49594" y="7379"/>
                </a:cubicBezTo>
                <a:cubicBezTo>
                  <a:pt x="49594" y="3832"/>
                  <a:pt x="49562" y="1489"/>
                  <a:pt x="48992" y="792"/>
                </a:cubicBezTo>
                <a:cubicBezTo>
                  <a:pt x="48450" y="145"/>
                  <a:pt x="41408" y="0"/>
                  <a:pt x="351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2017;p51">
            <a:extLst>
              <a:ext uri="{FF2B5EF4-FFF2-40B4-BE49-F238E27FC236}">
                <a16:creationId xmlns:a16="http://schemas.microsoft.com/office/drawing/2014/main" id="{82D2413B-9B96-4377-A7B8-DD8D7EE0983C}"/>
              </a:ext>
            </a:extLst>
          </p:cNvPr>
          <p:cNvSpPr/>
          <p:nvPr/>
        </p:nvSpPr>
        <p:spPr>
          <a:xfrm>
            <a:off x="4623311" y="3150076"/>
            <a:ext cx="2964012" cy="3274022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60" y="1"/>
                </a:moveTo>
                <a:cubicBezTo>
                  <a:pt x="3410" y="1"/>
                  <a:pt x="1681" y="113"/>
                  <a:pt x="1267" y="444"/>
                </a:cubicBezTo>
                <a:cubicBezTo>
                  <a:pt x="285" y="1267"/>
                  <a:pt x="570" y="8646"/>
                  <a:pt x="443" y="15962"/>
                </a:cubicBezTo>
                <a:cubicBezTo>
                  <a:pt x="317" y="23309"/>
                  <a:pt x="317" y="40822"/>
                  <a:pt x="443" y="44274"/>
                </a:cubicBezTo>
                <a:cubicBezTo>
                  <a:pt x="570" y="47726"/>
                  <a:pt x="0" y="57638"/>
                  <a:pt x="824" y="58778"/>
                </a:cubicBezTo>
                <a:cubicBezTo>
                  <a:pt x="1472" y="59700"/>
                  <a:pt x="7576" y="59799"/>
                  <a:pt x="11303" y="59799"/>
                </a:cubicBezTo>
                <a:cubicBezTo>
                  <a:pt x="12310" y="59799"/>
                  <a:pt x="13144" y="59791"/>
                  <a:pt x="13649" y="59791"/>
                </a:cubicBezTo>
                <a:cubicBezTo>
                  <a:pt x="14767" y="59791"/>
                  <a:pt x="17274" y="59819"/>
                  <a:pt x="19881" y="59819"/>
                </a:cubicBezTo>
                <a:cubicBezTo>
                  <a:pt x="22815" y="59819"/>
                  <a:pt x="25877" y="59784"/>
                  <a:pt x="27236" y="59633"/>
                </a:cubicBezTo>
                <a:cubicBezTo>
                  <a:pt x="27775" y="59574"/>
                  <a:pt x="28790" y="59557"/>
                  <a:pt x="30066" y="59557"/>
                </a:cubicBezTo>
                <a:cubicBezTo>
                  <a:pt x="31741" y="59557"/>
                  <a:pt x="33865" y="59586"/>
                  <a:pt x="35952" y="59586"/>
                </a:cubicBezTo>
                <a:cubicBezTo>
                  <a:pt x="39920" y="59586"/>
                  <a:pt x="43754" y="59481"/>
                  <a:pt x="44115" y="58873"/>
                </a:cubicBezTo>
                <a:cubicBezTo>
                  <a:pt x="44844" y="57733"/>
                  <a:pt x="44717" y="47409"/>
                  <a:pt x="44685" y="41550"/>
                </a:cubicBezTo>
                <a:cubicBezTo>
                  <a:pt x="44654" y="33791"/>
                  <a:pt x="44970" y="23024"/>
                  <a:pt x="45065" y="17545"/>
                </a:cubicBezTo>
                <a:cubicBezTo>
                  <a:pt x="45160" y="12098"/>
                  <a:pt x="44939" y="1172"/>
                  <a:pt x="44337" y="444"/>
                </a:cubicBezTo>
                <a:cubicBezTo>
                  <a:pt x="44092" y="161"/>
                  <a:pt x="41381" y="61"/>
                  <a:pt x="37963" y="61"/>
                </a:cubicBezTo>
                <a:cubicBezTo>
                  <a:pt x="32968" y="61"/>
                  <a:pt x="26462" y="275"/>
                  <a:pt x="23942" y="444"/>
                </a:cubicBezTo>
                <a:cubicBezTo>
                  <a:pt x="23508" y="476"/>
                  <a:pt x="22942" y="490"/>
                  <a:pt x="22272" y="490"/>
                </a:cubicBezTo>
                <a:cubicBezTo>
                  <a:pt x="18291" y="490"/>
                  <a:pt x="10671" y="1"/>
                  <a:pt x="5760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Cần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được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tập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trung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)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kỉ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niệm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đáng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nhớ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bản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thân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4" name="Google Shape;2018;p51">
            <a:extLst>
              <a:ext uri="{FF2B5EF4-FFF2-40B4-BE49-F238E27FC236}">
                <a16:creationId xmlns:a16="http://schemas.microsoft.com/office/drawing/2014/main" id="{2389D7A8-2D8E-41A8-AB07-C846463D5660}"/>
              </a:ext>
            </a:extLst>
          </p:cNvPr>
          <p:cNvSpPr/>
          <p:nvPr/>
        </p:nvSpPr>
        <p:spPr>
          <a:xfrm>
            <a:off x="4575831" y="3082308"/>
            <a:ext cx="2993150" cy="3372930"/>
          </a:xfrm>
          <a:custGeom>
            <a:avLst/>
            <a:gdLst/>
            <a:ahLst/>
            <a:cxnLst/>
            <a:rect l="l" t="t" r="r" b="b"/>
            <a:pathLst>
              <a:path w="45605" h="60593" extrusionOk="0">
                <a:moveTo>
                  <a:pt x="5830" y="777"/>
                </a:moveTo>
                <a:cubicBezTo>
                  <a:pt x="8640" y="777"/>
                  <a:pt x="12313" y="931"/>
                  <a:pt x="15170" y="1055"/>
                </a:cubicBezTo>
                <a:cubicBezTo>
                  <a:pt x="17937" y="1149"/>
                  <a:pt x="20582" y="1260"/>
                  <a:pt x="22437" y="1260"/>
                </a:cubicBezTo>
                <a:cubicBezTo>
                  <a:pt x="23088" y="1260"/>
                  <a:pt x="23642" y="1246"/>
                  <a:pt x="24069" y="1213"/>
                </a:cubicBezTo>
                <a:cubicBezTo>
                  <a:pt x="26889" y="1037"/>
                  <a:pt x="33380" y="836"/>
                  <a:pt x="38237" y="836"/>
                </a:cubicBezTo>
                <a:cubicBezTo>
                  <a:pt x="41233" y="836"/>
                  <a:pt x="43608" y="913"/>
                  <a:pt x="44116" y="1118"/>
                </a:cubicBezTo>
                <a:cubicBezTo>
                  <a:pt x="44591" y="2195"/>
                  <a:pt x="44876" y="11664"/>
                  <a:pt x="44749" y="17934"/>
                </a:cubicBezTo>
                <a:cubicBezTo>
                  <a:pt x="44749" y="19328"/>
                  <a:pt x="44717" y="21038"/>
                  <a:pt x="44654" y="22938"/>
                </a:cubicBezTo>
                <a:cubicBezTo>
                  <a:pt x="44527" y="28512"/>
                  <a:pt x="44369" y="36112"/>
                  <a:pt x="44401" y="41939"/>
                </a:cubicBezTo>
                <a:lnTo>
                  <a:pt x="44401" y="43744"/>
                </a:lnTo>
                <a:cubicBezTo>
                  <a:pt x="44432" y="48780"/>
                  <a:pt x="44464" y="58122"/>
                  <a:pt x="43894" y="59041"/>
                </a:cubicBezTo>
                <a:cubicBezTo>
                  <a:pt x="43402" y="59508"/>
                  <a:pt x="39360" y="59593"/>
                  <a:pt x="35739" y="59593"/>
                </a:cubicBezTo>
                <a:cubicBezTo>
                  <a:pt x="34696" y="59593"/>
                  <a:pt x="33688" y="59586"/>
                  <a:pt x="32810" y="59579"/>
                </a:cubicBezTo>
                <a:cubicBezTo>
                  <a:pt x="31906" y="59567"/>
                  <a:pt x="31044" y="59560"/>
                  <a:pt x="30271" y="59560"/>
                </a:cubicBezTo>
                <a:cubicBezTo>
                  <a:pt x="28933" y="59560"/>
                  <a:pt x="27862" y="59582"/>
                  <a:pt x="27299" y="59642"/>
                </a:cubicBezTo>
                <a:cubicBezTo>
                  <a:pt x="25989" y="59786"/>
                  <a:pt x="23038" y="59823"/>
                  <a:pt x="20165" y="59823"/>
                </a:cubicBezTo>
                <a:cubicBezTo>
                  <a:pt x="18594" y="59823"/>
                  <a:pt x="17046" y="59812"/>
                  <a:pt x="15804" y="59801"/>
                </a:cubicBezTo>
                <a:lnTo>
                  <a:pt x="13745" y="59801"/>
                </a:lnTo>
                <a:lnTo>
                  <a:pt x="12953" y="59769"/>
                </a:lnTo>
                <a:cubicBezTo>
                  <a:pt x="12643" y="59770"/>
                  <a:pt x="12340" y="59771"/>
                  <a:pt x="12045" y="59771"/>
                </a:cubicBezTo>
                <a:cubicBezTo>
                  <a:pt x="3648" y="59771"/>
                  <a:pt x="1511" y="59343"/>
                  <a:pt x="1236" y="58946"/>
                </a:cubicBezTo>
                <a:cubicBezTo>
                  <a:pt x="729" y="58249"/>
                  <a:pt x="824" y="52928"/>
                  <a:pt x="887" y="49413"/>
                </a:cubicBezTo>
                <a:cubicBezTo>
                  <a:pt x="951" y="47513"/>
                  <a:pt x="982" y="45740"/>
                  <a:pt x="919" y="44631"/>
                </a:cubicBezTo>
                <a:cubicBezTo>
                  <a:pt x="824" y="41179"/>
                  <a:pt x="824" y="23730"/>
                  <a:pt x="919" y="16351"/>
                </a:cubicBezTo>
                <a:cubicBezTo>
                  <a:pt x="951" y="14641"/>
                  <a:pt x="951" y="12931"/>
                  <a:pt x="982" y="11284"/>
                </a:cubicBezTo>
                <a:cubicBezTo>
                  <a:pt x="982" y="6755"/>
                  <a:pt x="1014" y="1625"/>
                  <a:pt x="1616" y="1150"/>
                </a:cubicBezTo>
                <a:cubicBezTo>
                  <a:pt x="1950" y="871"/>
                  <a:pt x="3625" y="777"/>
                  <a:pt x="5830" y="777"/>
                </a:cubicBezTo>
                <a:close/>
                <a:moveTo>
                  <a:pt x="5988" y="0"/>
                </a:moveTo>
                <a:cubicBezTo>
                  <a:pt x="3317" y="0"/>
                  <a:pt x="1613" y="145"/>
                  <a:pt x="1109" y="548"/>
                </a:cubicBezTo>
                <a:cubicBezTo>
                  <a:pt x="254" y="1245"/>
                  <a:pt x="222" y="4697"/>
                  <a:pt x="191" y="11284"/>
                </a:cubicBezTo>
                <a:cubicBezTo>
                  <a:pt x="191" y="12931"/>
                  <a:pt x="159" y="14641"/>
                  <a:pt x="159" y="16351"/>
                </a:cubicBezTo>
                <a:cubicBezTo>
                  <a:pt x="32" y="23730"/>
                  <a:pt x="32" y="41211"/>
                  <a:pt x="159" y="44695"/>
                </a:cubicBezTo>
                <a:cubicBezTo>
                  <a:pt x="191" y="45771"/>
                  <a:pt x="159" y="47545"/>
                  <a:pt x="127" y="49413"/>
                </a:cubicBezTo>
                <a:cubicBezTo>
                  <a:pt x="32" y="54924"/>
                  <a:pt x="1" y="58597"/>
                  <a:pt x="602" y="59421"/>
                </a:cubicBezTo>
                <a:cubicBezTo>
                  <a:pt x="1177" y="60237"/>
                  <a:pt x="4381" y="60563"/>
                  <a:pt x="11869" y="60563"/>
                </a:cubicBezTo>
                <a:cubicBezTo>
                  <a:pt x="12221" y="60563"/>
                  <a:pt x="12582" y="60562"/>
                  <a:pt x="12953" y="60561"/>
                </a:cubicBezTo>
                <a:lnTo>
                  <a:pt x="13745" y="60561"/>
                </a:lnTo>
                <a:cubicBezTo>
                  <a:pt x="14188" y="60561"/>
                  <a:pt x="14917" y="60561"/>
                  <a:pt x="15772" y="60592"/>
                </a:cubicBezTo>
                <a:lnTo>
                  <a:pt x="20459" y="60592"/>
                </a:lnTo>
                <a:cubicBezTo>
                  <a:pt x="23277" y="60592"/>
                  <a:pt x="26064" y="60561"/>
                  <a:pt x="27394" y="60434"/>
                </a:cubicBezTo>
                <a:cubicBezTo>
                  <a:pt x="27937" y="60374"/>
                  <a:pt x="28988" y="60352"/>
                  <a:pt x="30306" y="60352"/>
                </a:cubicBezTo>
                <a:cubicBezTo>
                  <a:pt x="31067" y="60352"/>
                  <a:pt x="31917" y="60359"/>
                  <a:pt x="32810" y="60371"/>
                </a:cubicBezTo>
                <a:cubicBezTo>
                  <a:pt x="33605" y="60374"/>
                  <a:pt x="34354" y="60376"/>
                  <a:pt x="35059" y="60376"/>
                </a:cubicBezTo>
                <a:cubicBezTo>
                  <a:pt x="41344" y="60376"/>
                  <a:pt x="44103" y="60224"/>
                  <a:pt x="44559" y="59484"/>
                </a:cubicBezTo>
                <a:cubicBezTo>
                  <a:pt x="45192" y="58439"/>
                  <a:pt x="45224" y="51757"/>
                  <a:pt x="45192" y="43776"/>
                </a:cubicBezTo>
                <a:lnTo>
                  <a:pt x="45161" y="41939"/>
                </a:lnTo>
                <a:cubicBezTo>
                  <a:pt x="45161" y="36144"/>
                  <a:pt x="45319" y="28543"/>
                  <a:pt x="45446" y="22970"/>
                </a:cubicBezTo>
                <a:cubicBezTo>
                  <a:pt x="45477" y="21070"/>
                  <a:pt x="45509" y="19328"/>
                  <a:pt x="45541" y="17966"/>
                </a:cubicBezTo>
                <a:cubicBezTo>
                  <a:pt x="45604" y="14704"/>
                  <a:pt x="45541" y="1593"/>
                  <a:pt x="44717" y="611"/>
                </a:cubicBezTo>
                <a:cubicBezTo>
                  <a:pt x="44548" y="385"/>
                  <a:pt x="44277" y="58"/>
                  <a:pt x="38093" y="58"/>
                </a:cubicBezTo>
                <a:cubicBezTo>
                  <a:pt x="37350" y="58"/>
                  <a:pt x="36521" y="63"/>
                  <a:pt x="35597" y="73"/>
                </a:cubicBezTo>
                <a:cubicBezTo>
                  <a:pt x="31036" y="136"/>
                  <a:pt x="26128" y="326"/>
                  <a:pt x="24006" y="453"/>
                </a:cubicBezTo>
                <a:cubicBezTo>
                  <a:pt x="23603" y="485"/>
                  <a:pt x="23074" y="499"/>
                  <a:pt x="22449" y="499"/>
                </a:cubicBezTo>
                <a:cubicBezTo>
                  <a:pt x="20620" y="499"/>
                  <a:pt x="17964" y="381"/>
                  <a:pt x="15202" y="263"/>
                </a:cubicBezTo>
                <a:cubicBezTo>
                  <a:pt x="11481" y="114"/>
                  <a:pt x="8355" y="0"/>
                  <a:pt x="59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2030;p51">
            <a:extLst>
              <a:ext uri="{FF2B5EF4-FFF2-40B4-BE49-F238E27FC236}">
                <a16:creationId xmlns:a16="http://schemas.microsoft.com/office/drawing/2014/main" id="{FFBDDAF4-DD8E-4CEA-963A-D85E6B2B32A8}"/>
              </a:ext>
            </a:extLst>
          </p:cNvPr>
          <p:cNvSpPr/>
          <p:nvPr/>
        </p:nvSpPr>
        <p:spPr>
          <a:xfrm>
            <a:off x="4546155" y="1722409"/>
            <a:ext cx="3215512" cy="971900"/>
          </a:xfrm>
          <a:custGeom>
            <a:avLst/>
            <a:gdLst/>
            <a:ahLst/>
            <a:cxnLst/>
            <a:rect l="l" t="t" r="r" b="b"/>
            <a:pathLst>
              <a:path w="48993" h="15462" extrusionOk="0">
                <a:moveTo>
                  <a:pt x="34547" y="1"/>
                </a:moveTo>
                <a:cubicBezTo>
                  <a:pt x="31378" y="1"/>
                  <a:pt x="28071" y="39"/>
                  <a:pt x="25114" y="108"/>
                </a:cubicBezTo>
                <a:cubicBezTo>
                  <a:pt x="23982" y="131"/>
                  <a:pt x="22706" y="140"/>
                  <a:pt x="21347" y="140"/>
                </a:cubicBezTo>
                <a:cubicBezTo>
                  <a:pt x="17829" y="140"/>
                  <a:pt x="13752" y="84"/>
                  <a:pt x="10159" y="84"/>
                </a:cubicBezTo>
                <a:cubicBezTo>
                  <a:pt x="5586" y="84"/>
                  <a:pt x="1799" y="174"/>
                  <a:pt x="950" y="583"/>
                </a:cubicBezTo>
                <a:cubicBezTo>
                  <a:pt x="0" y="1058"/>
                  <a:pt x="95" y="6284"/>
                  <a:pt x="222" y="8406"/>
                </a:cubicBezTo>
                <a:cubicBezTo>
                  <a:pt x="254" y="9197"/>
                  <a:pt x="95" y="12966"/>
                  <a:pt x="792" y="14803"/>
                </a:cubicBezTo>
                <a:cubicBezTo>
                  <a:pt x="986" y="15326"/>
                  <a:pt x="3597" y="15461"/>
                  <a:pt x="7316" y="15461"/>
                </a:cubicBezTo>
                <a:cubicBezTo>
                  <a:pt x="11274" y="15461"/>
                  <a:pt x="16488" y="15308"/>
                  <a:pt x="21380" y="15308"/>
                </a:cubicBezTo>
                <a:cubicBezTo>
                  <a:pt x="21623" y="15308"/>
                  <a:pt x="21864" y="15309"/>
                  <a:pt x="22105" y="15309"/>
                </a:cubicBezTo>
                <a:cubicBezTo>
                  <a:pt x="25377" y="15309"/>
                  <a:pt x="30974" y="15389"/>
                  <a:pt x="36169" y="15389"/>
                </a:cubicBezTo>
                <a:cubicBezTo>
                  <a:pt x="41837" y="15389"/>
                  <a:pt x="47027" y="15294"/>
                  <a:pt x="48201" y="14898"/>
                </a:cubicBezTo>
                <a:cubicBezTo>
                  <a:pt x="48961" y="14644"/>
                  <a:pt x="48834" y="10971"/>
                  <a:pt x="48802" y="8976"/>
                </a:cubicBezTo>
                <a:cubicBezTo>
                  <a:pt x="48771" y="6347"/>
                  <a:pt x="48992" y="1470"/>
                  <a:pt x="48296" y="647"/>
                </a:cubicBezTo>
                <a:cubicBezTo>
                  <a:pt x="47903" y="189"/>
                  <a:pt x="41561" y="1"/>
                  <a:pt x="34547" y="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latin typeface="#9Slide03 Arima Madurai Black" panose="00000A00000000000000" pitchFamily="2" charset="0"/>
                <a:ea typeface="Fira Sans Medium"/>
                <a:cs typeface="#9Slide03 Arima Madurai Black" panose="00000A00000000000000" pitchFamily="2" charset="0"/>
                <a:sym typeface="Fira Sans Medium"/>
              </a:rPr>
              <a:t>(2)</a:t>
            </a:r>
            <a:endParaRPr sz="2400" dirty="0">
              <a:latin typeface="#9Slide03 Arima Madurai Black" panose="00000A00000000000000" pitchFamily="2" charset="0"/>
              <a:ea typeface="Fira Sans Medium"/>
              <a:cs typeface="#9Slide03 Arima Madurai Black" panose="00000A00000000000000" pitchFamily="2" charset="0"/>
              <a:sym typeface="Fira Sans Medium"/>
            </a:endParaRPr>
          </a:p>
        </p:txBody>
      </p:sp>
      <p:sp>
        <p:nvSpPr>
          <p:cNvPr id="56" name="Google Shape;2031;p51">
            <a:extLst>
              <a:ext uri="{FF2B5EF4-FFF2-40B4-BE49-F238E27FC236}">
                <a16:creationId xmlns:a16="http://schemas.microsoft.com/office/drawing/2014/main" id="{E4C7F7D3-DF2B-41E1-AABB-5E47B0698287}"/>
              </a:ext>
            </a:extLst>
          </p:cNvPr>
          <p:cNvSpPr/>
          <p:nvPr/>
        </p:nvSpPr>
        <p:spPr>
          <a:xfrm>
            <a:off x="4475121" y="1656329"/>
            <a:ext cx="3259159" cy="1013261"/>
          </a:xfrm>
          <a:custGeom>
            <a:avLst/>
            <a:gdLst/>
            <a:ahLst/>
            <a:cxnLst/>
            <a:rect l="l" t="t" r="r" b="b"/>
            <a:pathLst>
              <a:path w="49658" h="16120" extrusionOk="0">
                <a:moveTo>
                  <a:pt x="34660" y="763"/>
                </a:moveTo>
                <a:cubicBezTo>
                  <a:pt x="41992" y="763"/>
                  <a:pt x="47685" y="958"/>
                  <a:pt x="48391" y="1299"/>
                </a:cubicBezTo>
                <a:cubicBezTo>
                  <a:pt x="48834" y="1932"/>
                  <a:pt x="48802" y="5321"/>
                  <a:pt x="48802" y="7348"/>
                </a:cubicBezTo>
                <a:cubicBezTo>
                  <a:pt x="48802" y="8076"/>
                  <a:pt x="48802" y="8741"/>
                  <a:pt x="48802" y="9279"/>
                </a:cubicBezTo>
                <a:lnTo>
                  <a:pt x="48802" y="9755"/>
                </a:lnTo>
                <a:cubicBezTo>
                  <a:pt x="48834" y="11053"/>
                  <a:pt x="48897" y="14442"/>
                  <a:pt x="48454" y="14790"/>
                </a:cubicBezTo>
                <a:cubicBezTo>
                  <a:pt x="47343" y="15160"/>
                  <a:pt x="42223" y="15250"/>
                  <a:pt x="36739" y="15250"/>
                </a:cubicBezTo>
                <a:cubicBezTo>
                  <a:pt x="33782" y="15250"/>
                  <a:pt x="30719" y="15224"/>
                  <a:pt x="28122" y="15202"/>
                </a:cubicBezTo>
                <a:cubicBezTo>
                  <a:pt x="25937" y="15170"/>
                  <a:pt x="23974" y="15170"/>
                  <a:pt x="22485" y="15170"/>
                </a:cubicBezTo>
                <a:lnTo>
                  <a:pt x="22422" y="15170"/>
                </a:lnTo>
                <a:cubicBezTo>
                  <a:pt x="19730" y="15170"/>
                  <a:pt x="16975" y="15202"/>
                  <a:pt x="14283" y="15265"/>
                </a:cubicBezTo>
                <a:cubicBezTo>
                  <a:pt x="12152" y="15301"/>
                  <a:pt x="9909" y="15337"/>
                  <a:pt x="7904" y="15337"/>
                </a:cubicBezTo>
                <a:cubicBezTo>
                  <a:pt x="4605" y="15337"/>
                  <a:pt x="1954" y="15239"/>
                  <a:pt x="1520" y="14885"/>
                </a:cubicBezTo>
                <a:cubicBezTo>
                  <a:pt x="1014" y="13491"/>
                  <a:pt x="1014" y="10895"/>
                  <a:pt x="1014" y="9501"/>
                </a:cubicBezTo>
                <a:cubicBezTo>
                  <a:pt x="1014" y="9153"/>
                  <a:pt x="1014" y="8868"/>
                  <a:pt x="982" y="8709"/>
                </a:cubicBezTo>
                <a:cubicBezTo>
                  <a:pt x="760" y="4466"/>
                  <a:pt x="1077" y="1584"/>
                  <a:pt x="1520" y="1299"/>
                </a:cubicBezTo>
                <a:cubicBezTo>
                  <a:pt x="2287" y="938"/>
                  <a:pt x="6120" y="866"/>
                  <a:pt x="10527" y="866"/>
                </a:cubicBezTo>
                <a:cubicBezTo>
                  <a:pt x="12310" y="866"/>
                  <a:pt x="14187" y="878"/>
                  <a:pt x="15993" y="887"/>
                </a:cubicBezTo>
                <a:cubicBezTo>
                  <a:pt x="17397" y="900"/>
                  <a:pt x="18817" y="908"/>
                  <a:pt x="20185" y="908"/>
                </a:cubicBezTo>
                <a:cubicBezTo>
                  <a:pt x="22121" y="908"/>
                  <a:pt x="23954" y="893"/>
                  <a:pt x="25494" y="856"/>
                </a:cubicBezTo>
                <a:cubicBezTo>
                  <a:pt x="28666" y="793"/>
                  <a:pt x="31789" y="763"/>
                  <a:pt x="34660" y="763"/>
                </a:cubicBezTo>
                <a:close/>
                <a:moveTo>
                  <a:pt x="35163" y="0"/>
                </a:moveTo>
                <a:cubicBezTo>
                  <a:pt x="30111" y="0"/>
                  <a:pt x="25593" y="96"/>
                  <a:pt x="25494" y="96"/>
                </a:cubicBezTo>
                <a:cubicBezTo>
                  <a:pt x="24383" y="122"/>
                  <a:pt x="23119" y="132"/>
                  <a:pt x="21774" y="132"/>
                </a:cubicBezTo>
                <a:cubicBezTo>
                  <a:pt x="19938" y="132"/>
                  <a:pt x="17949" y="114"/>
                  <a:pt x="15993" y="96"/>
                </a:cubicBezTo>
                <a:cubicBezTo>
                  <a:pt x="14429" y="89"/>
                  <a:pt x="12963" y="85"/>
                  <a:pt x="11608" y="85"/>
                </a:cubicBezTo>
                <a:cubicBezTo>
                  <a:pt x="5859" y="85"/>
                  <a:pt x="2095" y="173"/>
                  <a:pt x="1172" y="634"/>
                </a:cubicBezTo>
                <a:cubicBezTo>
                  <a:pt x="0" y="1172"/>
                  <a:pt x="64" y="5954"/>
                  <a:pt x="222" y="8741"/>
                </a:cubicBezTo>
                <a:cubicBezTo>
                  <a:pt x="222" y="8899"/>
                  <a:pt x="222" y="9153"/>
                  <a:pt x="222" y="9501"/>
                </a:cubicBezTo>
                <a:cubicBezTo>
                  <a:pt x="222" y="10958"/>
                  <a:pt x="222" y="13681"/>
                  <a:pt x="792" y="15202"/>
                </a:cubicBezTo>
                <a:cubicBezTo>
                  <a:pt x="1045" y="15898"/>
                  <a:pt x="2660" y="16120"/>
                  <a:pt x="7632" y="16120"/>
                </a:cubicBezTo>
                <a:cubicBezTo>
                  <a:pt x="9406" y="16120"/>
                  <a:pt x="11591" y="16088"/>
                  <a:pt x="14315" y="16025"/>
                </a:cubicBezTo>
                <a:cubicBezTo>
                  <a:pt x="16975" y="15993"/>
                  <a:pt x="19730" y="15930"/>
                  <a:pt x="22422" y="15930"/>
                </a:cubicBezTo>
                <a:cubicBezTo>
                  <a:pt x="23910" y="15930"/>
                  <a:pt x="25905" y="15962"/>
                  <a:pt x="28122" y="15962"/>
                </a:cubicBezTo>
                <a:cubicBezTo>
                  <a:pt x="31464" y="15993"/>
                  <a:pt x="34631" y="16017"/>
                  <a:pt x="37442" y="16017"/>
                </a:cubicBezTo>
                <a:cubicBezTo>
                  <a:pt x="43262" y="16017"/>
                  <a:pt x="47554" y="15913"/>
                  <a:pt x="48707" y="15550"/>
                </a:cubicBezTo>
                <a:cubicBezTo>
                  <a:pt x="49531" y="15265"/>
                  <a:pt x="49657" y="13460"/>
                  <a:pt x="49594" y="9755"/>
                </a:cubicBezTo>
                <a:lnTo>
                  <a:pt x="49562" y="9279"/>
                </a:lnTo>
                <a:cubicBezTo>
                  <a:pt x="49562" y="8741"/>
                  <a:pt x="49562" y="8076"/>
                  <a:pt x="49562" y="7379"/>
                </a:cubicBezTo>
                <a:cubicBezTo>
                  <a:pt x="49594" y="3832"/>
                  <a:pt x="49562" y="1489"/>
                  <a:pt x="48992" y="792"/>
                </a:cubicBezTo>
                <a:cubicBezTo>
                  <a:pt x="48433" y="145"/>
                  <a:pt x="41392" y="0"/>
                  <a:pt x="3516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2038;p51">
            <a:extLst>
              <a:ext uri="{FF2B5EF4-FFF2-40B4-BE49-F238E27FC236}">
                <a16:creationId xmlns:a16="http://schemas.microsoft.com/office/drawing/2014/main" id="{82E97E86-E92D-49BD-A29D-14800549C9AB}"/>
              </a:ext>
            </a:extLst>
          </p:cNvPr>
          <p:cNvSpPr/>
          <p:nvPr/>
        </p:nvSpPr>
        <p:spPr>
          <a:xfrm>
            <a:off x="8706143" y="3137417"/>
            <a:ext cx="2964012" cy="3274022"/>
          </a:xfrm>
          <a:custGeom>
            <a:avLst/>
            <a:gdLst/>
            <a:ahLst/>
            <a:cxnLst/>
            <a:rect l="l" t="t" r="r" b="b"/>
            <a:pathLst>
              <a:path w="45161" h="59820" extrusionOk="0">
                <a:moveTo>
                  <a:pt x="5760" y="1"/>
                </a:moveTo>
                <a:cubicBezTo>
                  <a:pt x="3410" y="1"/>
                  <a:pt x="1681" y="113"/>
                  <a:pt x="1267" y="444"/>
                </a:cubicBezTo>
                <a:cubicBezTo>
                  <a:pt x="285" y="1267"/>
                  <a:pt x="538" y="8646"/>
                  <a:pt x="443" y="15962"/>
                </a:cubicBezTo>
                <a:cubicBezTo>
                  <a:pt x="317" y="23309"/>
                  <a:pt x="317" y="40822"/>
                  <a:pt x="443" y="44274"/>
                </a:cubicBezTo>
                <a:cubicBezTo>
                  <a:pt x="538" y="47726"/>
                  <a:pt x="0" y="57638"/>
                  <a:pt x="792" y="58778"/>
                </a:cubicBezTo>
                <a:cubicBezTo>
                  <a:pt x="1440" y="59700"/>
                  <a:pt x="7544" y="59799"/>
                  <a:pt x="11287" y="59799"/>
                </a:cubicBezTo>
                <a:cubicBezTo>
                  <a:pt x="12298" y="59799"/>
                  <a:pt x="13137" y="59791"/>
                  <a:pt x="13649" y="59791"/>
                </a:cubicBezTo>
                <a:cubicBezTo>
                  <a:pt x="14767" y="59791"/>
                  <a:pt x="17274" y="59819"/>
                  <a:pt x="19881" y="59819"/>
                </a:cubicBezTo>
                <a:cubicBezTo>
                  <a:pt x="22815" y="59819"/>
                  <a:pt x="25877" y="59784"/>
                  <a:pt x="27236" y="59633"/>
                </a:cubicBezTo>
                <a:cubicBezTo>
                  <a:pt x="27769" y="59574"/>
                  <a:pt x="28779" y="59557"/>
                  <a:pt x="30050" y="59557"/>
                </a:cubicBezTo>
                <a:cubicBezTo>
                  <a:pt x="31720" y="59557"/>
                  <a:pt x="33842" y="59586"/>
                  <a:pt x="35929" y="59586"/>
                </a:cubicBezTo>
                <a:cubicBezTo>
                  <a:pt x="39895" y="59586"/>
                  <a:pt x="43737" y="59481"/>
                  <a:pt x="44115" y="58873"/>
                </a:cubicBezTo>
                <a:cubicBezTo>
                  <a:pt x="44812" y="57733"/>
                  <a:pt x="44685" y="47409"/>
                  <a:pt x="44685" y="41550"/>
                </a:cubicBezTo>
                <a:cubicBezTo>
                  <a:pt x="44654" y="33791"/>
                  <a:pt x="44939" y="23024"/>
                  <a:pt x="45065" y="17545"/>
                </a:cubicBezTo>
                <a:cubicBezTo>
                  <a:pt x="45160" y="12098"/>
                  <a:pt x="44907" y="1172"/>
                  <a:pt x="44305" y="444"/>
                </a:cubicBezTo>
                <a:cubicBezTo>
                  <a:pt x="44074" y="161"/>
                  <a:pt x="41365" y="61"/>
                  <a:pt x="37947" y="61"/>
                </a:cubicBezTo>
                <a:cubicBezTo>
                  <a:pt x="32952" y="61"/>
                  <a:pt x="26443" y="275"/>
                  <a:pt x="23942" y="444"/>
                </a:cubicBezTo>
                <a:cubicBezTo>
                  <a:pt x="23508" y="476"/>
                  <a:pt x="22942" y="490"/>
                  <a:pt x="22272" y="490"/>
                </a:cubicBezTo>
                <a:cubicBezTo>
                  <a:pt x="18291" y="490"/>
                  <a:pt x="10671" y="1"/>
                  <a:pt x="5760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Sắp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xếp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việc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chi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tiết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theo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trình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tự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hợp</a:t>
            </a:r>
            <a:r>
              <a:rPr lang="en-US" sz="2800" dirty="0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lí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58" name="Google Shape;2039;p51">
            <a:extLst>
              <a:ext uri="{FF2B5EF4-FFF2-40B4-BE49-F238E27FC236}">
                <a16:creationId xmlns:a16="http://schemas.microsoft.com/office/drawing/2014/main" id="{51490004-2984-420B-A783-E6AC0093C5DA}"/>
              </a:ext>
            </a:extLst>
          </p:cNvPr>
          <p:cNvSpPr/>
          <p:nvPr/>
        </p:nvSpPr>
        <p:spPr>
          <a:xfrm>
            <a:off x="8641164" y="3062957"/>
            <a:ext cx="2993150" cy="3372930"/>
          </a:xfrm>
          <a:custGeom>
            <a:avLst/>
            <a:gdLst/>
            <a:ahLst/>
            <a:cxnLst/>
            <a:rect l="l" t="t" r="r" b="b"/>
            <a:pathLst>
              <a:path w="45605" h="60593" extrusionOk="0">
                <a:moveTo>
                  <a:pt x="5830" y="777"/>
                </a:moveTo>
                <a:cubicBezTo>
                  <a:pt x="8640" y="777"/>
                  <a:pt x="12313" y="931"/>
                  <a:pt x="15170" y="1055"/>
                </a:cubicBezTo>
                <a:cubicBezTo>
                  <a:pt x="18015" y="1175"/>
                  <a:pt x="20732" y="1278"/>
                  <a:pt x="22593" y="1278"/>
                </a:cubicBezTo>
                <a:cubicBezTo>
                  <a:pt x="23176" y="1278"/>
                  <a:pt x="23676" y="1267"/>
                  <a:pt x="24069" y="1245"/>
                </a:cubicBezTo>
                <a:cubicBezTo>
                  <a:pt x="26909" y="1048"/>
                  <a:pt x="33457" y="838"/>
                  <a:pt x="38323" y="838"/>
                </a:cubicBezTo>
                <a:cubicBezTo>
                  <a:pt x="41271" y="838"/>
                  <a:pt x="43602" y="915"/>
                  <a:pt x="44116" y="1118"/>
                </a:cubicBezTo>
                <a:cubicBezTo>
                  <a:pt x="44559" y="2195"/>
                  <a:pt x="44876" y="11664"/>
                  <a:pt x="44749" y="17934"/>
                </a:cubicBezTo>
                <a:cubicBezTo>
                  <a:pt x="44717" y="19296"/>
                  <a:pt x="44686" y="21006"/>
                  <a:pt x="44654" y="22938"/>
                </a:cubicBezTo>
                <a:cubicBezTo>
                  <a:pt x="44527" y="28480"/>
                  <a:pt x="44369" y="36112"/>
                  <a:pt x="44369" y="41939"/>
                </a:cubicBezTo>
                <a:lnTo>
                  <a:pt x="44369" y="43744"/>
                </a:lnTo>
                <a:cubicBezTo>
                  <a:pt x="44401" y="48780"/>
                  <a:pt x="44464" y="58122"/>
                  <a:pt x="43894" y="59041"/>
                </a:cubicBezTo>
                <a:cubicBezTo>
                  <a:pt x="43402" y="59508"/>
                  <a:pt x="39341" y="59593"/>
                  <a:pt x="35726" y="59593"/>
                </a:cubicBezTo>
                <a:cubicBezTo>
                  <a:pt x="34685" y="59593"/>
                  <a:pt x="33681" y="59586"/>
                  <a:pt x="32810" y="59579"/>
                </a:cubicBezTo>
                <a:cubicBezTo>
                  <a:pt x="31894" y="59567"/>
                  <a:pt x="31029" y="59560"/>
                  <a:pt x="30256" y="59560"/>
                </a:cubicBezTo>
                <a:cubicBezTo>
                  <a:pt x="28916" y="59560"/>
                  <a:pt x="27850" y="59582"/>
                  <a:pt x="27268" y="59642"/>
                </a:cubicBezTo>
                <a:cubicBezTo>
                  <a:pt x="25958" y="59786"/>
                  <a:pt x="23019" y="59823"/>
                  <a:pt x="20148" y="59823"/>
                </a:cubicBezTo>
                <a:cubicBezTo>
                  <a:pt x="18577" y="59823"/>
                  <a:pt x="17026" y="59812"/>
                  <a:pt x="15772" y="59801"/>
                </a:cubicBezTo>
                <a:lnTo>
                  <a:pt x="13713" y="59801"/>
                </a:lnTo>
                <a:lnTo>
                  <a:pt x="12953" y="59769"/>
                </a:lnTo>
                <a:cubicBezTo>
                  <a:pt x="12396" y="59773"/>
                  <a:pt x="11864" y="59775"/>
                  <a:pt x="11357" y="59775"/>
                </a:cubicBezTo>
                <a:cubicBezTo>
                  <a:pt x="3531" y="59775"/>
                  <a:pt x="1502" y="59332"/>
                  <a:pt x="1204" y="58946"/>
                </a:cubicBezTo>
                <a:cubicBezTo>
                  <a:pt x="729" y="58280"/>
                  <a:pt x="824" y="52928"/>
                  <a:pt x="887" y="49413"/>
                </a:cubicBezTo>
                <a:cubicBezTo>
                  <a:pt x="919" y="47545"/>
                  <a:pt x="951" y="45740"/>
                  <a:pt x="919" y="44663"/>
                </a:cubicBezTo>
                <a:cubicBezTo>
                  <a:pt x="792" y="41179"/>
                  <a:pt x="792" y="23730"/>
                  <a:pt x="919" y="16351"/>
                </a:cubicBezTo>
                <a:cubicBezTo>
                  <a:pt x="951" y="14641"/>
                  <a:pt x="951" y="12931"/>
                  <a:pt x="951" y="11284"/>
                </a:cubicBezTo>
                <a:cubicBezTo>
                  <a:pt x="982" y="6755"/>
                  <a:pt x="982" y="1625"/>
                  <a:pt x="1616" y="1150"/>
                </a:cubicBezTo>
                <a:cubicBezTo>
                  <a:pt x="1950" y="871"/>
                  <a:pt x="3625" y="777"/>
                  <a:pt x="5830" y="777"/>
                </a:cubicBezTo>
                <a:close/>
                <a:moveTo>
                  <a:pt x="5976" y="0"/>
                </a:moveTo>
                <a:cubicBezTo>
                  <a:pt x="3302" y="0"/>
                  <a:pt x="1596" y="145"/>
                  <a:pt x="1109" y="548"/>
                </a:cubicBezTo>
                <a:cubicBezTo>
                  <a:pt x="254" y="1245"/>
                  <a:pt x="191" y="4697"/>
                  <a:pt x="159" y="11284"/>
                </a:cubicBezTo>
                <a:cubicBezTo>
                  <a:pt x="159" y="12931"/>
                  <a:pt x="159" y="14641"/>
                  <a:pt x="127" y="16351"/>
                </a:cubicBezTo>
                <a:cubicBezTo>
                  <a:pt x="1" y="23730"/>
                  <a:pt x="1" y="41211"/>
                  <a:pt x="127" y="44695"/>
                </a:cubicBezTo>
                <a:cubicBezTo>
                  <a:pt x="159" y="45771"/>
                  <a:pt x="127" y="47545"/>
                  <a:pt x="96" y="49413"/>
                </a:cubicBezTo>
                <a:cubicBezTo>
                  <a:pt x="1" y="54924"/>
                  <a:pt x="1" y="58597"/>
                  <a:pt x="571" y="59421"/>
                </a:cubicBezTo>
                <a:cubicBezTo>
                  <a:pt x="1176" y="60237"/>
                  <a:pt x="4352" y="60563"/>
                  <a:pt x="11865" y="60563"/>
                </a:cubicBezTo>
                <a:cubicBezTo>
                  <a:pt x="12218" y="60563"/>
                  <a:pt x="12581" y="60562"/>
                  <a:pt x="12953" y="60561"/>
                </a:cubicBezTo>
                <a:lnTo>
                  <a:pt x="13713" y="60561"/>
                </a:lnTo>
                <a:cubicBezTo>
                  <a:pt x="14188" y="60561"/>
                  <a:pt x="14917" y="60561"/>
                  <a:pt x="15772" y="60592"/>
                </a:cubicBezTo>
                <a:lnTo>
                  <a:pt x="20459" y="60592"/>
                </a:lnTo>
                <a:cubicBezTo>
                  <a:pt x="23246" y="60592"/>
                  <a:pt x="26064" y="60561"/>
                  <a:pt x="27363" y="60434"/>
                </a:cubicBezTo>
                <a:cubicBezTo>
                  <a:pt x="27905" y="60374"/>
                  <a:pt x="28956" y="60352"/>
                  <a:pt x="30282" y="60352"/>
                </a:cubicBezTo>
                <a:cubicBezTo>
                  <a:pt x="31048" y="60352"/>
                  <a:pt x="31906" y="60359"/>
                  <a:pt x="32810" y="60371"/>
                </a:cubicBezTo>
                <a:cubicBezTo>
                  <a:pt x="33602" y="60374"/>
                  <a:pt x="34348" y="60376"/>
                  <a:pt x="35050" y="60376"/>
                </a:cubicBezTo>
                <a:cubicBezTo>
                  <a:pt x="41312" y="60376"/>
                  <a:pt x="44072" y="60224"/>
                  <a:pt x="44527" y="59484"/>
                </a:cubicBezTo>
                <a:cubicBezTo>
                  <a:pt x="45192" y="58439"/>
                  <a:pt x="45192" y="51725"/>
                  <a:pt x="45161" y="43744"/>
                </a:cubicBezTo>
                <a:lnTo>
                  <a:pt x="45161" y="41939"/>
                </a:lnTo>
                <a:cubicBezTo>
                  <a:pt x="45129" y="36144"/>
                  <a:pt x="45319" y="28512"/>
                  <a:pt x="45414" y="22938"/>
                </a:cubicBezTo>
                <a:cubicBezTo>
                  <a:pt x="45477" y="21038"/>
                  <a:pt x="45509" y="19328"/>
                  <a:pt x="45541" y="17966"/>
                </a:cubicBezTo>
                <a:cubicBezTo>
                  <a:pt x="45604" y="14704"/>
                  <a:pt x="45541" y="1593"/>
                  <a:pt x="44717" y="611"/>
                </a:cubicBezTo>
                <a:cubicBezTo>
                  <a:pt x="44548" y="385"/>
                  <a:pt x="44277" y="58"/>
                  <a:pt x="38070" y="58"/>
                </a:cubicBezTo>
                <a:cubicBezTo>
                  <a:pt x="37324" y="58"/>
                  <a:pt x="36493" y="63"/>
                  <a:pt x="35565" y="73"/>
                </a:cubicBezTo>
                <a:cubicBezTo>
                  <a:pt x="31005" y="136"/>
                  <a:pt x="26096" y="326"/>
                  <a:pt x="24006" y="453"/>
                </a:cubicBezTo>
                <a:cubicBezTo>
                  <a:pt x="23595" y="485"/>
                  <a:pt x="23062" y="499"/>
                  <a:pt x="22436" y="499"/>
                </a:cubicBezTo>
                <a:cubicBezTo>
                  <a:pt x="20602" y="499"/>
                  <a:pt x="17964" y="381"/>
                  <a:pt x="15202" y="263"/>
                </a:cubicBezTo>
                <a:cubicBezTo>
                  <a:pt x="11481" y="114"/>
                  <a:pt x="8348" y="0"/>
                  <a:pt x="59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2046;p51">
            <a:extLst>
              <a:ext uri="{FF2B5EF4-FFF2-40B4-BE49-F238E27FC236}">
                <a16:creationId xmlns:a16="http://schemas.microsoft.com/office/drawing/2014/main" id="{0D2326C7-82F0-4873-AC93-DED7827DA043}"/>
              </a:ext>
            </a:extLst>
          </p:cNvPr>
          <p:cNvSpPr/>
          <p:nvPr/>
        </p:nvSpPr>
        <p:spPr>
          <a:xfrm>
            <a:off x="6787311" y="832252"/>
            <a:ext cx="345095" cy="380663"/>
          </a:xfrm>
          <a:custGeom>
            <a:avLst/>
            <a:gdLst/>
            <a:ahLst/>
            <a:cxnLst/>
            <a:rect l="l" t="t" r="r" b="b"/>
            <a:pathLst>
              <a:path w="5258" h="6056" extrusionOk="0">
                <a:moveTo>
                  <a:pt x="2279" y="0"/>
                </a:moveTo>
                <a:cubicBezTo>
                  <a:pt x="1897" y="0"/>
                  <a:pt x="1333" y="312"/>
                  <a:pt x="1077" y="522"/>
                </a:cubicBezTo>
                <a:cubicBezTo>
                  <a:pt x="729" y="839"/>
                  <a:pt x="64" y="1219"/>
                  <a:pt x="32" y="1472"/>
                </a:cubicBezTo>
                <a:cubicBezTo>
                  <a:pt x="1" y="1725"/>
                  <a:pt x="2471" y="5684"/>
                  <a:pt x="2914" y="6032"/>
                </a:cubicBezTo>
                <a:cubicBezTo>
                  <a:pt x="2936" y="6048"/>
                  <a:pt x="2967" y="6055"/>
                  <a:pt x="3006" y="6055"/>
                </a:cubicBezTo>
                <a:cubicBezTo>
                  <a:pt x="3349" y="6055"/>
                  <a:pt x="4273" y="5465"/>
                  <a:pt x="4529" y="5209"/>
                </a:cubicBezTo>
                <a:cubicBezTo>
                  <a:pt x="4846" y="4956"/>
                  <a:pt x="5258" y="4671"/>
                  <a:pt x="5131" y="4291"/>
                </a:cubicBezTo>
                <a:cubicBezTo>
                  <a:pt x="5036" y="3879"/>
                  <a:pt x="3326" y="1282"/>
                  <a:pt x="2597" y="142"/>
                </a:cubicBezTo>
                <a:cubicBezTo>
                  <a:pt x="2530" y="41"/>
                  <a:pt x="2416" y="0"/>
                  <a:pt x="2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2056;p51">
            <a:extLst>
              <a:ext uri="{FF2B5EF4-FFF2-40B4-BE49-F238E27FC236}">
                <a16:creationId xmlns:a16="http://schemas.microsoft.com/office/drawing/2014/main" id="{2B784953-6968-49FC-86CC-4143A9F63301}"/>
              </a:ext>
            </a:extLst>
          </p:cNvPr>
          <p:cNvSpPr/>
          <p:nvPr/>
        </p:nvSpPr>
        <p:spPr>
          <a:xfrm>
            <a:off x="8616066" y="1722409"/>
            <a:ext cx="3213414" cy="971900"/>
          </a:xfrm>
          <a:custGeom>
            <a:avLst/>
            <a:gdLst/>
            <a:ahLst/>
            <a:cxnLst/>
            <a:rect l="l" t="t" r="r" b="b"/>
            <a:pathLst>
              <a:path w="48961" h="15462" extrusionOk="0">
                <a:moveTo>
                  <a:pt x="34517" y="1"/>
                </a:moveTo>
                <a:cubicBezTo>
                  <a:pt x="31346" y="1"/>
                  <a:pt x="28039" y="39"/>
                  <a:pt x="25082" y="108"/>
                </a:cubicBezTo>
                <a:cubicBezTo>
                  <a:pt x="23950" y="131"/>
                  <a:pt x="22674" y="140"/>
                  <a:pt x="21315" y="140"/>
                </a:cubicBezTo>
                <a:cubicBezTo>
                  <a:pt x="17798" y="140"/>
                  <a:pt x="13721" y="84"/>
                  <a:pt x="10132" y="84"/>
                </a:cubicBezTo>
                <a:cubicBezTo>
                  <a:pt x="5563" y="84"/>
                  <a:pt x="1784" y="174"/>
                  <a:pt x="950" y="583"/>
                </a:cubicBezTo>
                <a:cubicBezTo>
                  <a:pt x="0" y="1058"/>
                  <a:pt x="95" y="6284"/>
                  <a:pt x="222" y="8406"/>
                </a:cubicBezTo>
                <a:cubicBezTo>
                  <a:pt x="254" y="9197"/>
                  <a:pt x="95" y="12966"/>
                  <a:pt x="760" y="14803"/>
                </a:cubicBezTo>
                <a:cubicBezTo>
                  <a:pt x="955" y="15326"/>
                  <a:pt x="3572" y="15461"/>
                  <a:pt x="7295" y="15461"/>
                </a:cubicBezTo>
                <a:cubicBezTo>
                  <a:pt x="11258" y="15461"/>
                  <a:pt x="16473" y="15308"/>
                  <a:pt x="21351" y="15308"/>
                </a:cubicBezTo>
                <a:cubicBezTo>
                  <a:pt x="21593" y="15308"/>
                  <a:pt x="21834" y="15309"/>
                  <a:pt x="22074" y="15309"/>
                </a:cubicBezTo>
                <a:cubicBezTo>
                  <a:pt x="25360" y="15309"/>
                  <a:pt x="30958" y="15389"/>
                  <a:pt x="36150" y="15389"/>
                </a:cubicBezTo>
                <a:cubicBezTo>
                  <a:pt x="41814" y="15389"/>
                  <a:pt x="46996" y="15294"/>
                  <a:pt x="48169" y="14898"/>
                </a:cubicBezTo>
                <a:cubicBezTo>
                  <a:pt x="48929" y="14644"/>
                  <a:pt x="48802" y="10971"/>
                  <a:pt x="48771" y="8976"/>
                </a:cubicBezTo>
                <a:cubicBezTo>
                  <a:pt x="48739" y="6347"/>
                  <a:pt x="48961" y="1470"/>
                  <a:pt x="48296" y="647"/>
                </a:cubicBezTo>
                <a:cubicBezTo>
                  <a:pt x="47881" y="189"/>
                  <a:pt x="41533" y="1"/>
                  <a:pt x="34517" y="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latin typeface="#9Slide03 Arima Madurai Black" panose="00000A00000000000000" pitchFamily="2" charset="0"/>
                <a:ea typeface="Fira Sans Medium"/>
                <a:cs typeface="#9Slide03 Arima Madurai Black" panose="00000A00000000000000" pitchFamily="2" charset="0"/>
                <a:sym typeface="Fira Sans Medium"/>
              </a:rPr>
              <a:t>(3)</a:t>
            </a:r>
            <a:endParaRPr sz="2400" dirty="0">
              <a:latin typeface="#9Slide03 Arima Madurai Black" panose="00000A00000000000000" pitchFamily="2" charset="0"/>
              <a:ea typeface="Fira Sans Medium"/>
              <a:cs typeface="#9Slide03 Arima Madurai Black" panose="00000A00000000000000" pitchFamily="2" charset="0"/>
              <a:sym typeface="Fira Sans Medium"/>
            </a:endParaRPr>
          </a:p>
        </p:txBody>
      </p:sp>
      <p:sp>
        <p:nvSpPr>
          <p:cNvPr id="61" name="Google Shape;2057;p51">
            <a:extLst>
              <a:ext uri="{FF2B5EF4-FFF2-40B4-BE49-F238E27FC236}">
                <a16:creationId xmlns:a16="http://schemas.microsoft.com/office/drawing/2014/main" id="{314ABC8E-7EB1-4F7D-BB83-A7B8B1DA4B36}"/>
              </a:ext>
            </a:extLst>
          </p:cNvPr>
          <p:cNvSpPr/>
          <p:nvPr/>
        </p:nvSpPr>
        <p:spPr>
          <a:xfrm>
            <a:off x="8535318" y="1657478"/>
            <a:ext cx="3259159" cy="1013261"/>
          </a:xfrm>
          <a:custGeom>
            <a:avLst/>
            <a:gdLst/>
            <a:ahLst/>
            <a:cxnLst/>
            <a:rect l="l" t="t" r="r" b="b"/>
            <a:pathLst>
              <a:path w="49658" h="16120" extrusionOk="0">
                <a:moveTo>
                  <a:pt x="35205" y="776"/>
                </a:moveTo>
                <a:cubicBezTo>
                  <a:pt x="42278" y="776"/>
                  <a:pt x="47712" y="975"/>
                  <a:pt x="48423" y="1331"/>
                </a:cubicBezTo>
                <a:cubicBezTo>
                  <a:pt x="48834" y="1932"/>
                  <a:pt x="48803" y="5321"/>
                  <a:pt x="48803" y="7379"/>
                </a:cubicBezTo>
                <a:cubicBezTo>
                  <a:pt x="48803" y="8076"/>
                  <a:pt x="48803" y="8741"/>
                  <a:pt x="48803" y="9311"/>
                </a:cubicBezTo>
                <a:lnTo>
                  <a:pt x="48803" y="9755"/>
                </a:lnTo>
                <a:cubicBezTo>
                  <a:pt x="48834" y="11021"/>
                  <a:pt x="48898" y="14442"/>
                  <a:pt x="48454" y="14790"/>
                </a:cubicBezTo>
                <a:cubicBezTo>
                  <a:pt x="47364" y="15160"/>
                  <a:pt x="42251" y="15250"/>
                  <a:pt x="36761" y="15250"/>
                </a:cubicBezTo>
                <a:cubicBezTo>
                  <a:pt x="33800" y="15250"/>
                  <a:pt x="30730" y="15224"/>
                  <a:pt x="28123" y="15202"/>
                </a:cubicBezTo>
                <a:cubicBezTo>
                  <a:pt x="25937" y="15170"/>
                  <a:pt x="23974" y="15170"/>
                  <a:pt x="22486" y="15170"/>
                </a:cubicBezTo>
                <a:lnTo>
                  <a:pt x="22422" y="15170"/>
                </a:lnTo>
                <a:cubicBezTo>
                  <a:pt x="19762" y="15170"/>
                  <a:pt x="16975" y="15202"/>
                  <a:pt x="14315" y="15265"/>
                </a:cubicBezTo>
                <a:cubicBezTo>
                  <a:pt x="12172" y="15301"/>
                  <a:pt x="9926" y="15337"/>
                  <a:pt x="7920" y="15337"/>
                </a:cubicBezTo>
                <a:cubicBezTo>
                  <a:pt x="4620" y="15337"/>
                  <a:pt x="1974" y="15239"/>
                  <a:pt x="1521" y="14885"/>
                </a:cubicBezTo>
                <a:cubicBezTo>
                  <a:pt x="1014" y="13491"/>
                  <a:pt x="1014" y="10895"/>
                  <a:pt x="1014" y="9501"/>
                </a:cubicBezTo>
                <a:cubicBezTo>
                  <a:pt x="1014" y="9153"/>
                  <a:pt x="1014" y="8868"/>
                  <a:pt x="1014" y="8709"/>
                </a:cubicBezTo>
                <a:cubicBezTo>
                  <a:pt x="792" y="4466"/>
                  <a:pt x="1109" y="1584"/>
                  <a:pt x="1521" y="1331"/>
                </a:cubicBezTo>
                <a:cubicBezTo>
                  <a:pt x="2297" y="943"/>
                  <a:pt x="6216" y="867"/>
                  <a:pt x="10705" y="867"/>
                </a:cubicBezTo>
                <a:cubicBezTo>
                  <a:pt x="12443" y="867"/>
                  <a:pt x="14266" y="878"/>
                  <a:pt x="16025" y="887"/>
                </a:cubicBezTo>
                <a:cubicBezTo>
                  <a:pt x="17963" y="906"/>
                  <a:pt x="19944" y="924"/>
                  <a:pt x="21783" y="924"/>
                </a:cubicBezTo>
                <a:cubicBezTo>
                  <a:pt x="23130" y="924"/>
                  <a:pt x="24401" y="914"/>
                  <a:pt x="25526" y="887"/>
                </a:cubicBezTo>
                <a:cubicBezTo>
                  <a:pt x="28890" y="812"/>
                  <a:pt x="32196" y="776"/>
                  <a:pt x="35205" y="776"/>
                </a:cubicBezTo>
                <a:close/>
                <a:moveTo>
                  <a:pt x="35173" y="0"/>
                </a:moveTo>
                <a:cubicBezTo>
                  <a:pt x="30118" y="0"/>
                  <a:pt x="25593" y="96"/>
                  <a:pt x="25494" y="96"/>
                </a:cubicBezTo>
                <a:cubicBezTo>
                  <a:pt x="24180" y="127"/>
                  <a:pt x="22652" y="135"/>
                  <a:pt x="21033" y="135"/>
                </a:cubicBezTo>
                <a:cubicBezTo>
                  <a:pt x="19414" y="135"/>
                  <a:pt x="17704" y="127"/>
                  <a:pt x="16025" y="127"/>
                </a:cubicBezTo>
                <a:cubicBezTo>
                  <a:pt x="13974" y="111"/>
                  <a:pt x="12094" y="99"/>
                  <a:pt x="10409" y="99"/>
                </a:cubicBezTo>
                <a:cubicBezTo>
                  <a:pt x="5353" y="99"/>
                  <a:pt x="2051" y="206"/>
                  <a:pt x="1172" y="634"/>
                </a:cubicBezTo>
                <a:cubicBezTo>
                  <a:pt x="1" y="1204"/>
                  <a:pt x="96" y="5954"/>
                  <a:pt x="222" y="8741"/>
                </a:cubicBezTo>
                <a:cubicBezTo>
                  <a:pt x="222" y="8899"/>
                  <a:pt x="222" y="9153"/>
                  <a:pt x="222" y="9501"/>
                </a:cubicBezTo>
                <a:cubicBezTo>
                  <a:pt x="222" y="10958"/>
                  <a:pt x="222" y="13681"/>
                  <a:pt x="792" y="15202"/>
                </a:cubicBezTo>
                <a:cubicBezTo>
                  <a:pt x="1077" y="15898"/>
                  <a:pt x="2692" y="16120"/>
                  <a:pt x="7664" y="16120"/>
                </a:cubicBezTo>
                <a:cubicBezTo>
                  <a:pt x="9438" y="16120"/>
                  <a:pt x="11623" y="16088"/>
                  <a:pt x="14315" y="16057"/>
                </a:cubicBezTo>
                <a:cubicBezTo>
                  <a:pt x="17007" y="15993"/>
                  <a:pt x="19762" y="15962"/>
                  <a:pt x="22422" y="15962"/>
                </a:cubicBezTo>
                <a:cubicBezTo>
                  <a:pt x="22858" y="15952"/>
                  <a:pt x="23338" y="15949"/>
                  <a:pt x="23853" y="15949"/>
                </a:cubicBezTo>
                <a:cubicBezTo>
                  <a:pt x="25098" y="15949"/>
                  <a:pt x="26555" y="15971"/>
                  <a:pt x="28123" y="15993"/>
                </a:cubicBezTo>
                <a:cubicBezTo>
                  <a:pt x="31392" y="16024"/>
                  <a:pt x="34497" y="16047"/>
                  <a:pt x="37265" y="16047"/>
                </a:cubicBezTo>
                <a:cubicBezTo>
                  <a:pt x="43185" y="16047"/>
                  <a:pt x="47564" y="15938"/>
                  <a:pt x="48708" y="15550"/>
                </a:cubicBezTo>
                <a:cubicBezTo>
                  <a:pt x="49531" y="15265"/>
                  <a:pt x="49658" y="13460"/>
                  <a:pt x="49594" y="9755"/>
                </a:cubicBezTo>
                <a:lnTo>
                  <a:pt x="49594" y="9279"/>
                </a:lnTo>
                <a:cubicBezTo>
                  <a:pt x="49594" y="8741"/>
                  <a:pt x="49594" y="8076"/>
                  <a:pt x="49594" y="7379"/>
                </a:cubicBezTo>
                <a:cubicBezTo>
                  <a:pt x="49594" y="3864"/>
                  <a:pt x="49563" y="1489"/>
                  <a:pt x="48993" y="792"/>
                </a:cubicBezTo>
                <a:cubicBezTo>
                  <a:pt x="48450" y="145"/>
                  <a:pt x="41408" y="0"/>
                  <a:pt x="351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76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7E5F0A-144B-4AAD-8583-78491DCD859C}"/>
              </a:ext>
            </a:extLst>
          </p:cNvPr>
          <p:cNvSpPr/>
          <p:nvPr/>
        </p:nvSpPr>
        <p:spPr>
          <a:xfrm>
            <a:off x="2045970" y="1634490"/>
            <a:ext cx="9612630" cy="46863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D6786-B3C7-439F-AC0E-B61EBDE0CBB2}"/>
              </a:ext>
            </a:extLst>
          </p:cNvPr>
          <p:cNvSpPr txBox="1"/>
          <p:nvPr/>
        </p:nvSpPr>
        <p:spPr>
          <a:xfrm>
            <a:off x="3854390" y="1833051"/>
            <a:ext cx="7598469" cy="4281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1.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Kỉ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niệm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đã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xảy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ra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từ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khi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lên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6,7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tuổi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bác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thủ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thư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tốt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bụng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ngày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đầu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tiên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đến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thư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viện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.</a:t>
            </a:r>
            <a:endParaRPr lang="en-US" sz="20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-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Điều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này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thể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hiện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qua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nhan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đề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thủ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thư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thời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thơ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ấu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và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nội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dung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bài</a:t>
            </a:r>
            <a:endParaRPr lang="en-US" sz="20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2.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Ngôi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được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sử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dụng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là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ngôi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thứ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xưng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“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tôi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”.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Tác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dụng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Dễ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dàng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trình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bày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những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quan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sát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suy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nghĩ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cảm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xúc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bản</a:t>
            </a:r>
            <a:r>
              <a:rPr lang="en-US" sz="28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thân</a:t>
            </a:r>
            <a:endParaRPr lang="en-US" sz="2000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39666-BE53-41FC-9B9E-987206854B2C}"/>
              </a:ext>
            </a:extLst>
          </p:cNvPr>
          <p:cNvSpPr txBox="1"/>
          <p:nvPr/>
        </p:nvSpPr>
        <p:spPr>
          <a:xfrm>
            <a:off x="1353879" y="253146"/>
            <a:ext cx="9484242" cy="82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#9Slide07 IcielLa Chic Pro Shad" panose="0200050609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PHÂN TÍCH BÀI VIẾT THAM KHẢO</a:t>
            </a:r>
            <a:endParaRPr lang="en-US" sz="3600" dirty="0">
              <a:latin typeface="#9Slide07 IcielLa Chic Pro Shad" panose="0200050609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어린이 로고 하나님 아버지, 예수 부활절, 애정, 사람들 png thumbnail">
            <a:extLst>
              <a:ext uri="{FF2B5EF4-FFF2-40B4-BE49-F238E27FC236}">
                <a16:creationId xmlns:a16="http://schemas.microsoft.com/office/drawing/2014/main" id="{27DBDA89-8D4D-4308-8CF8-A3B9AB30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54" b="94872" l="4023" r="96552">
                        <a14:foregroundMark x1="10632" y1="33013" x2="5172" y2="54808"/>
                        <a14:foregroundMark x1="5172" y1="54808" x2="37931" y2="93269"/>
                        <a14:foregroundMark x1="37931" y1="93269" x2="52874" y2="95192"/>
                        <a14:foregroundMark x1="52874" y1="95192" x2="67529" y2="90064"/>
                        <a14:foregroundMark x1="67529" y1="90064" x2="87069" y2="65064"/>
                        <a14:foregroundMark x1="87069" y1="65064" x2="84195" y2="40064"/>
                        <a14:foregroundMark x1="84195" y1="40064" x2="60920" y2="23718"/>
                        <a14:foregroundMark x1="60920" y1="23718" x2="43966" y2="21474"/>
                        <a14:foregroundMark x1="43966" y1="21474" x2="28161" y2="34936"/>
                        <a14:foregroundMark x1="28161" y1="34936" x2="9770" y2="34615"/>
                        <a14:foregroundMark x1="4023" y1="39103" x2="12069" y2="61859"/>
                        <a14:foregroundMark x1="31609" y1="63462" x2="47701" y2="75000"/>
                        <a14:foregroundMark x1="33621" y1="60256" x2="46839" y2="71154"/>
                        <a14:foregroundMark x1="90805" y1="40064" x2="92241" y2="59615"/>
                        <a14:foregroundMark x1="92241" y1="59615" x2="91667" y2="61218"/>
                        <a14:foregroundMark x1="34483" y1="52564" x2="34483" y2="52564"/>
                        <a14:foregroundMark x1="34483" y1="52564" x2="60920" y2="70513"/>
                        <a14:foregroundMark x1="63218" y1="57051" x2="35345" y2="64423"/>
                        <a14:foregroundMark x1="35345" y1="64423" x2="58046" y2="61538"/>
                        <a14:foregroundMark x1="58046" y1="61538" x2="60632" y2="59295"/>
                        <a14:foregroundMark x1="40517" y1="94872" x2="52874" y2="94551"/>
                        <a14:foregroundMark x1="96839" y1="46154" x2="96839" y2="58013"/>
                        <a14:foregroundMark x1="52011" y1="8654" x2="45402" y2="1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2468880"/>
            <a:ext cx="3233464" cy="28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749</Words>
  <Application>Microsoft Office PowerPoint</Application>
  <PresentationFormat>Widescreen</PresentationFormat>
  <Paragraphs>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微软雅黑</vt:lpstr>
      <vt:lpstr>#9Slide03 Arima Madurai</vt:lpstr>
      <vt:lpstr>#9Slide03 Arima Madurai Black</vt:lpstr>
      <vt:lpstr>#9Slide05 SVNBulgary</vt:lpstr>
      <vt:lpstr>#9Slide05 SVNCookie</vt:lpstr>
      <vt:lpstr>#9Slide07 IcielLa Chic Pro Shad</vt:lpstr>
      <vt:lpstr>Arial</vt:lpstr>
      <vt:lpstr>Calibri</vt:lpstr>
      <vt:lpstr>Calibri Light</vt:lpstr>
      <vt:lpstr>Fira Sans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Administrator</cp:lastModifiedBy>
  <cp:revision>7</cp:revision>
  <dcterms:created xsi:type="dcterms:W3CDTF">2021-09-11T07:55:59Z</dcterms:created>
  <dcterms:modified xsi:type="dcterms:W3CDTF">2025-05-17T07:22:40Z</dcterms:modified>
</cp:coreProperties>
</file>