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18839" r:id="rId2"/>
    <p:sldId id="256" r:id="rId3"/>
    <p:sldId id="18691" r:id="rId4"/>
    <p:sldId id="18834" r:id="rId5"/>
    <p:sldId id="18835" r:id="rId6"/>
    <p:sldId id="18837" r:id="rId7"/>
    <p:sldId id="18840" r:id="rId8"/>
    <p:sldId id="473" r:id="rId9"/>
    <p:sldId id="18844" r:id="rId10"/>
    <p:sldId id="18808" r:id="rId11"/>
    <p:sldId id="18841" r:id="rId12"/>
    <p:sldId id="18838" r:id="rId13"/>
    <p:sldId id="18842" r:id="rId14"/>
    <p:sldId id="1884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6F6"/>
    <a:srgbClr val="4472C4"/>
    <a:srgbClr val="FFF6DD"/>
    <a:srgbClr val="FFF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2806A-64EA-480F-8930-E2F372E94800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4B0CF-56F7-4CD9-8A84-E384ECAA2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5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HẠNH NGUYỄN: 0975152531</a:t>
            </a:r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F641B-133A-4248-9D3D-0A542C0F27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94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HẠNH NGUYỄN: 0975152531</a:t>
            </a:r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F641B-133A-4248-9D3D-0A542C0F27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563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HẠNH NGUYỄN: 0975152531</a:t>
            </a:r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F641B-133A-4248-9D3D-0A542C0F27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01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9e46a8c7fd_0_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9e46a8c7fd_0_5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69058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00302-22FD-4AB6-9784-30E16CCC6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E9D0D1-527D-491E-B89D-A3FEB2253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082BC-B038-463D-8E58-55468F5C9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6AFF-E591-4853-B118-0ECBC85C339D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E42FF-B8A2-4278-A00C-419E94DC3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FD6E1-5611-479E-B823-0E83B23AE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35EE-66FC-4E82-B24C-87F55FA88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986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AC888-F4B2-4E2A-BDDD-25647B281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601D6D-0DE5-4F97-AB11-BF6DCB60AE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9A5438-D2AF-46F0-B265-9CB04CA81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6AFF-E591-4853-B118-0ECBC85C339D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21A79-5D95-40FE-8BD4-5EBF199DA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9C5F9-4407-4C95-B0E8-436CEAB0C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35EE-66FC-4E82-B24C-87F55FA88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841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C86CF0-B360-41CE-9944-0456A12E5A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F3841A-D11F-421A-8B77-0B690F59D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C9439-5825-413F-B14E-6B5770224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6AFF-E591-4853-B118-0ECBC85C339D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EF1C50-F98A-4A8D-B18B-64BFCFD86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396A3-7D26-4B1B-B3E6-8F77ED3CF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35EE-66FC-4E82-B24C-87F55FA88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659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5186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90008-C7BC-4613-9B7D-CA6BC9682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22C2E-97EB-4D08-B144-9BB9A09DC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498A8-5623-40C3-ABF1-8CBA4BC78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6AFF-E591-4853-B118-0ECBC85C339D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991E4-4931-4619-BA4E-E3A51BE7A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9FC43-10D1-435E-8637-A45B88B7E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35EE-66FC-4E82-B24C-87F55FA88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882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CE54D-B2C4-4571-B647-4A15ACC0E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BBA724-237B-49F7-8389-B41E05F0B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8548A-23F1-4668-9EAA-CE7DB050A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6AFF-E591-4853-B118-0ECBC85C339D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06EE3-3842-4CD3-9B72-DEC8D3A05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EDB9E1-5100-49CF-8F04-DE809DA9D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35EE-66FC-4E82-B24C-87F55FA88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432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21819-2F95-4273-B197-FFF035D99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2E990-E41E-4703-9041-205E3FC750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02EC23-91F0-4D0B-AABB-8E7E94D29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F5C52E-EB17-4A78-BE2E-4A4B99393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6AFF-E591-4853-B118-0ECBC85C339D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7E37C7-2809-4D23-8C8B-C536FA61A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E04BDF-8A86-40CC-BBAD-98AA314F6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35EE-66FC-4E82-B24C-87F55FA88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606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36A62-DD64-4188-B39F-9DB41DF50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B86CDC-9387-4CA2-99BE-BD3276425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ECC87A-1DAB-4FF7-A8FB-36DA80DB2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330B88-CFCC-4AAB-9455-89F88D00A6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F0FF4D-6741-4BA9-9C5A-8F7122CB24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1BEDD4-0DE1-47A1-BE64-B1A5EC487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6AFF-E591-4853-B118-0ECBC85C339D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35CEE1-3726-4AB0-A15B-CF24D6371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2CB2E2-0F5A-450D-AEFB-8B8DB3BB5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35EE-66FC-4E82-B24C-87F55FA88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96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DA46C-49B8-4427-B42B-4C816E192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404C68-F6CA-4147-838E-DB3655DFF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6AFF-E591-4853-B118-0ECBC85C339D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8E1FA6-708F-4A22-BC85-3039FA5FF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B8600C-5A12-4DF6-A423-70E16D436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35EE-66FC-4E82-B24C-87F55FA88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51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18359E-F631-4D06-A2D4-767810DB6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6AFF-E591-4853-B118-0ECBC85C339D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431366-9392-4147-9791-A73C8BF29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BD9AAA-4E20-4E95-B1DE-77D2DABF8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35EE-66FC-4E82-B24C-87F55FA88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24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BAD22-C053-473F-89C0-290E6B6DE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EB851-1FDD-41DB-8F17-C59D43B3D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DE35E7-7BA7-475A-AAC6-79DE0C3CE4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B895DB-04E4-4632-9217-8DB3E3BF8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6AFF-E591-4853-B118-0ECBC85C339D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2B0E1A-AF1E-496E-BECD-2DEFAB23B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B04CF3-89DF-48C0-9CFA-66074CB32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35EE-66FC-4E82-B24C-87F55FA88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983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F4C14-2852-4940-9995-2643FC516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7F4987-6FD9-4941-8FD2-221531D232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38885E-F29E-47F3-81E1-78B25ACC6D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A1FA52-AD06-4689-8376-6A03D5621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6AFF-E591-4853-B118-0ECBC85C339D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CB482A-FCCC-4AE1-9033-BF08FEDD8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450362-2794-4F63-B705-74EED5C42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35EE-66FC-4E82-B24C-87F55FA88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281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3E13D4-BA3B-4BBF-965C-418E49FA5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351318-3376-4323-8C79-E6D6D47A5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8B006F-B5A9-4074-A242-94478896FA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76AFF-E591-4853-B118-0ECBC85C339D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89BB2-D79D-4CAE-80C6-53D379E86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E29477-C3A2-4B4B-9D4F-BBF7EE7C24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335EE-66FC-4E82-B24C-87F55FA88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7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eart 12">
            <a:extLst>
              <a:ext uri="{FF2B5EF4-FFF2-40B4-BE49-F238E27FC236}">
                <a16:creationId xmlns:a16="http://schemas.microsoft.com/office/drawing/2014/main" id="{7ED8969A-8183-4D97-9441-57168524E4F2}"/>
              </a:ext>
            </a:extLst>
          </p:cNvPr>
          <p:cNvSpPr/>
          <p:nvPr/>
        </p:nvSpPr>
        <p:spPr>
          <a:xfrm>
            <a:off x="3846444" y="387626"/>
            <a:ext cx="8110330" cy="6105968"/>
          </a:xfrm>
          <a:prstGeom prst="hear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440A57-6430-4A4B-88EF-1B5D130AC41E}"/>
              </a:ext>
            </a:extLst>
          </p:cNvPr>
          <p:cNvSpPr txBox="1"/>
          <p:nvPr/>
        </p:nvSpPr>
        <p:spPr>
          <a:xfrm>
            <a:off x="4949687" y="1752728"/>
            <a:ext cx="608811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kern="100" dirty="0" err="1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Trong</a:t>
            </a:r>
            <a:r>
              <a:rPr lang="en-US" sz="4400" kern="100" dirty="0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gia</a:t>
            </a:r>
            <a:r>
              <a:rPr lang="en-US" sz="4400" kern="100" dirty="0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đình</a:t>
            </a:r>
            <a:r>
              <a:rPr lang="en-US" sz="4400" kern="100" dirty="0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, </a:t>
            </a:r>
            <a:r>
              <a:rPr lang="en-US" sz="4400" kern="100" dirty="0" err="1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em</a:t>
            </a:r>
            <a:r>
              <a:rPr lang="en-US" sz="4400" kern="100" dirty="0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yêu</a:t>
            </a:r>
            <a:r>
              <a:rPr lang="en-US" sz="4400" kern="100" dirty="0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quý</a:t>
            </a:r>
            <a:r>
              <a:rPr lang="en-US" sz="4400" kern="100" dirty="0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 ai </a:t>
            </a:r>
            <a:r>
              <a:rPr lang="en-US" sz="4400" kern="100" dirty="0" err="1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nhất</a:t>
            </a:r>
            <a:r>
              <a:rPr lang="en-US" sz="4400" kern="100" dirty="0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? </a:t>
            </a:r>
            <a:r>
              <a:rPr lang="en-US" sz="4400" kern="100" dirty="0" err="1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Em</a:t>
            </a:r>
            <a:r>
              <a:rPr lang="en-US" sz="4400" kern="100" dirty="0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có</a:t>
            </a:r>
            <a:r>
              <a:rPr lang="en-US" sz="4400" kern="100" dirty="0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trải</a:t>
            </a:r>
            <a:r>
              <a:rPr lang="en-US" sz="4400" kern="100" dirty="0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nghiệm</a:t>
            </a:r>
            <a:r>
              <a:rPr lang="en-US" sz="4400" kern="100" dirty="0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hoặc</a:t>
            </a:r>
            <a:r>
              <a:rPr lang="en-US" sz="4400" kern="100" dirty="0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ấn</a:t>
            </a:r>
            <a:r>
              <a:rPr lang="en-US" sz="4400" kern="100" dirty="0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tượng</a:t>
            </a:r>
            <a:r>
              <a:rPr lang="en-US" sz="4400" kern="100" dirty="0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gì</a:t>
            </a:r>
            <a:r>
              <a:rPr lang="en-US" sz="4400" kern="100" dirty="0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đặc</a:t>
            </a:r>
            <a:r>
              <a:rPr lang="en-US" sz="4400" kern="100" dirty="0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biệt</a:t>
            </a:r>
            <a:r>
              <a:rPr lang="en-US" sz="4400" kern="100" dirty="0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, </a:t>
            </a:r>
            <a:r>
              <a:rPr lang="en-US" sz="4400" kern="100" dirty="0" err="1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sâu</a:t>
            </a:r>
            <a:r>
              <a:rPr lang="en-US" sz="4400" kern="100" dirty="0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sắc</a:t>
            </a:r>
            <a:r>
              <a:rPr lang="en-US" sz="4400" kern="100" dirty="0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với</a:t>
            </a:r>
            <a:r>
              <a:rPr lang="en-US" sz="4400" kern="100" dirty="0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người</a:t>
            </a:r>
            <a:r>
              <a:rPr lang="en-US" sz="4400" kern="100" dirty="0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đó</a:t>
            </a:r>
            <a:r>
              <a:rPr lang="en-US" sz="4400" kern="100" dirty="0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không</a:t>
            </a:r>
            <a:r>
              <a:rPr lang="en-US" sz="4400" kern="100" dirty="0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? </a:t>
            </a:r>
            <a:r>
              <a:rPr lang="en-US" sz="4400" kern="100" dirty="0" err="1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Hãy</a:t>
            </a:r>
            <a:r>
              <a:rPr lang="en-US" sz="4400" kern="100" dirty="0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nhắc</a:t>
            </a:r>
            <a:r>
              <a:rPr lang="en-US" sz="4400" kern="100" dirty="0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lại</a:t>
            </a:r>
            <a:r>
              <a:rPr lang="en-US" sz="4400" kern="100" dirty="0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trải</a:t>
            </a:r>
            <a:r>
              <a:rPr lang="en-US" sz="4400" kern="100" dirty="0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nghiệm</a:t>
            </a:r>
            <a:r>
              <a:rPr lang="en-US" sz="4400" kern="100" dirty="0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rgbClr val="000000"/>
                </a:solidFill>
                <a:effectLst/>
                <a:latin typeface="#9Slide05 SVNBulgary" pitchFamily="2" charset="0"/>
                <a:ea typeface="SimSun" panose="02010600030101010101" pitchFamily="2" charset="-122"/>
              </a:rPr>
              <a:t>đó</a:t>
            </a:r>
            <a:endParaRPr lang="en-US" sz="4400" dirty="0">
              <a:latin typeface="#9Slide05 SVNBulgary" pitchFamily="2" charset="0"/>
            </a:endParaRPr>
          </a:p>
        </p:txBody>
      </p:sp>
      <p:sp>
        <p:nvSpPr>
          <p:cNvPr id="4" name="Google Shape;1604;p41">
            <a:extLst>
              <a:ext uri="{FF2B5EF4-FFF2-40B4-BE49-F238E27FC236}">
                <a16:creationId xmlns:a16="http://schemas.microsoft.com/office/drawing/2014/main" id="{E00C8D23-BED7-4EA8-A8E1-A62D5C974BDF}"/>
              </a:ext>
            </a:extLst>
          </p:cNvPr>
          <p:cNvSpPr/>
          <p:nvPr/>
        </p:nvSpPr>
        <p:spPr>
          <a:xfrm rot="-10799753">
            <a:off x="571132" y="514544"/>
            <a:ext cx="2740153" cy="1595743"/>
          </a:xfrm>
          <a:custGeom>
            <a:avLst/>
            <a:gdLst/>
            <a:ahLst/>
            <a:cxnLst/>
            <a:rect l="l" t="t" r="r" b="b"/>
            <a:pathLst>
              <a:path w="56308" h="29995" extrusionOk="0">
                <a:moveTo>
                  <a:pt x="25997" y="0"/>
                </a:moveTo>
                <a:cubicBezTo>
                  <a:pt x="25091" y="0"/>
                  <a:pt x="24186" y="26"/>
                  <a:pt x="23284" y="84"/>
                </a:cubicBezTo>
                <a:cubicBezTo>
                  <a:pt x="20982" y="251"/>
                  <a:pt x="18647" y="251"/>
                  <a:pt x="16312" y="351"/>
                </a:cubicBezTo>
                <a:cubicBezTo>
                  <a:pt x="14845" y="418"/>
                  <a:pt x="13377" y="618"/>
                  <a:pt x="11909" y="785"/>
                </a:cubicBezTo>
                <a:cubicBezTo>
                  <a:pt x="10869" y="904"/>
                  <a:pt x="9855" y="1234"/>
                  <a:pt x="8798" y="1234"/>
                </a:cubicBezTo>
                <a:cubicBezTo>
                  <a:pt x="8668" y="1234"/>
                  <a:pt x="8538" y="1229"/>
                  <a:pt x="8407" y="1218"/>
                </a:cubicBezTo>
                <a:cubicBezTo>
                  <a:pt x="8240" y="1198"/>
                  <a:pt x="8075" y="1188"/>
                  <a:pt x="7911" y="1188"/>
                </a:cubicBezTo>
                <a:cubicBezTo>
                  <a:pt x="6763" y="1188"/>
                  <a:pt x="5680" y="1648"/>
                  <a:pt x="4571" y="1852"/>
                </a:cubicBezTo>
                <a:cubicBezTo>
                  <a:pt x="3436" y="2019"/>
                  <a:pt x="2536" y="2519"/>
                  <a:pt x="1735" y="3420"/>
                </a:cubicBezTo>
                <a:cubicBezTo>
                  <a:pt x="1101" y="4120"/>
                  <a:pt x="701" y="4854"/>
                  <a:pt x="668" y="5688"/>
                </a:cubicBezTo>
                <a:cubicBezTo>
                  <a:pt x="601" y="7856"/>
                  <a:pt x="268" y="9991"/>
                  <a:pt x="268" y="12160"/>
                </a:cubicBezTo>
                <a:cubicBezTo>
                  <a:pt x="268" y="12360"/>
                  <a:pt x="268" y="12560"/>
                  <a:pt x="234" y="12760"/>
                </a:cubicBezTo>
                <a:cubicBezTo>
                  <a:pt x="1" y="14795"/>
                  <a:pt x="101" y="16830"/>
                  <a:pt x="167" y="18864"/>
                </a:cubicBezTo>
                <a:cubicBezTo>
                  <a:pt x="234" y="20599"/>
                  <a:pt x="501" y="22267"/>
                  <a:pt x="634" y="24001"/>
                </a:cubicBezTo>
                <a:cubicBezTo>
                  <a:pt x="801" y="25703"/>
                  <a:pt x="1368" y="27270"/>
                  <a:pt x="2336" y="28671"/>
                </a:cubicBezTo>
                <a:cubicBezTo>
                  <a:pt x="2803" y="29405"/>
                  <a:pt x="3436" y="29906"/>
                  <a:pt x="4337" y="29972"/>
                </a:cubicBezTo>
                <a:cubicBezTo>
                  <a:pt x="4600" y="29986"/>
                  <a:pt x="4856" y="29994"/>
                  <a:pt x="5112" y="29994"/>
                </a:cubicBezTo>
                <a:cubicBezTo>
                  <a:pt x="5474" y="29994"/>
                  <a:pt x="5834" y="29978"/>
                  <a:pt x="6205" y="29939"/>
                </a:cubicBezTo>
                <a:cubicBezTo>
                  <a:pt x="7006" y="29839"/>
                  <a:pt x="7840" y="29672"/>
                  <a:pt x="8640" y="29672"/>
                </a:cubicBezTo>
                <a:cubicBezTo>
                  <a:pt x="10542" y="29672"/>
                  <a:pt x="12410" y="29439"/>
                  <a:pt x="14311" y="29372"/>
                </a:cubicBezTo>
                <a:cubicBezTo>
                  <a:pt x="16246" y="29305"/>
                  <a:pt x="18180" y="29105"/>
                  <a:pt x="20148" y="29105"/>
                </a:cubicBezTo>
                <a:cubicBezTo>
                  <a:pt x="21383" y="29105"/>
                  <a:pt x="22617" y="28938"/>
                  <a:pt x="23851" y="28872"/>
                </a:cubicBezTo>
                <a:cubicBezTo>
                  <a:pt x="25953" y="28771"/>
                  <a:pt x="28021" y="28638"/>
                  <a:pt x="30122" y="28571"/>
                </a:cubicBezTo>
                <a:cubicBezTo>
                  <a:pt x="30483" y="28565"/>
                  <a:pt x="30843" y="28563"/>
                  <a:pt x="31203" y="28563"/>
                </a:cubicBezTo>
                <a:cubicBezTo>
                  <a:pt x="32878" y="28563"/>
                  <a:pt x="34552" y="28622"/>
                  <a:pt x="36227" y="28705"/>
                </a:cubicBezTo>
                <a:cubicBezTo>
                  <a:pt x="36740" y="28740"/>
                  <a:pt x="37250" y="28754"/>
                  <a:pt x="37760" y="28754"/>
                </a:cubicBezTo>
                <a:cubicBezTo>
                  <a:pt x="39172" y="28754"/>
                  <a:pt x="40576" y="28645"/>
                  <a:pt x="41997" y="28571"/>
                </a:cubicBezTo>
                <a:cubicBezTo>
                  <a:pt x="42303" y="28560"/>
                  <a:pt x="42608" y="28555"/>
                  <a:pt x="42913" y="28555"/>
                </a:cubicBezTo>
                <a:cubicBezTo>
                  <a:pt x="44071" y="28555"/>
                  <a:pt x="45228" y="28621"/>
                  <a:pt x="46385" y="28621"/>
                </a:cubicBezTo>
                <a:cubicBezTo>
                  <a:pt x="46691" y="28621"/>
                  <a:pt x="46996" y="28616"/>
                  <a:pt x="47301" y="28605"/>
                </a:cubicBezTo>
                <a:cubicBezTo>
                  <a:pt x="49102" y="28538"/>
                  <a:pt x="50837" y="28138"/>
                  <a:pt x="52572" y="27571"/>
                </a:cubicBezTo>
                <a:cubicBezTo>
                  <a:pt x="53439" y="27304"/>
                  <a:pt x="54006" y="26703"/>
                  <a:pt x="54440" y="25936"/>
                </a:cubicBezTo>
                <a:cubicBezTo>
                  <a:pt x="55540" y="24068"/>
                  <a:pt x="55507" y="22033"/>
                  <a:pt x="55474" y="19999"/>
                </a:cubicBezTo>
                <a:cubicBezTo>
                  <a:pt x="55474" y="19832"/>
                  <a:pt x="55374" y="19665"/>
                  <a:pt x="55374" y="19465"/>
                </a:cubicBezTo>
                <a:cubicBezTo>
                  <a:pt x="55540" y="17964"/>
                  <a:pt x="55607" y="16429"/>
                  <a:pt x="55740" y="14895"/>
                </a:cubicBezTo>
                <a:cubicBezTo>
                  <a:pt x="55974" y="12860"/>
                  <a:pt x="56207" y="10859"/>
                  <a:pt x="56074" y="8824"/>
                </a:cubicBezTo>
                <a:cubicBezTo>
                  <a:pt x="56074" y="8590"/>
                  <a:pt x="56074" y="8323"/>
                  <a:pt x="56107" y="8090"/>
                </a:cubicBezTo>
                <a:cubicBezTo>
                  <a:pt x="56308" y="6789"/>
                  <a:pt x="56207" y="5455"/>
                  <a:pt x="55907" y="4154"/>
                </a:cubicBezTo>
                <a:cubicBezTo>
                  <a:pt x="55774" y="3453"/>
                  <a:pt x="55407" y="2920"/>
                  <a:pt x="54873" y="2453"/>
                </a:cubicBezTo>
                <a:cubicBezTo>
                  <a:pt x="54573" y="2186"/>
                  <a:pt x="54239" y="1886"/>
                  <a:pt x="53872" y="1719"/>
                </a:cubicBezTo>
                <a:cubicBezTo>
                  <a:pt x="53205" y="1419"/>
                  <a:pt x="52605" y="918"/>
                  <a:pt x="51804" y="885"/>
                </a:cubicBezTo>
                <a:cubicBezTo>
                  <a:pt x="49269" y="751"/>
                  <a:pt x="46767" y="585"/>
                  <a:pt x="44266" y="518"/>
                </a:cubicBezTo>
                <a:cubicBezTo>
                  <a:pt x="39829" y="418"/>
                  <a:pt x="35426" y="551"/>
                  <a:pt x="30989" y="218"/>
                </a:cubicBezTo>
                <a:cubicBezTo>
                  <a:pt x="29344" y="88"/>
                  <a:pt x="27671" y="0"/>
                  <a:pt x="25997" y="0"/>
                </a:cubicBezTo>
                <a:close/>
              </a:path>
            </a:pathLst>
          </a:custGeom>
          <a:solidFill>
            <a:srgbClr val="B8D3A9">
              <a:alpha val="31760"/>
            </a:srgbClr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605;p41">
            <a:extLst>
              <a:ext uri="{FF2B5EF4-FFF2-40B4-BE49-F238E27FC236}">
                <a16:creationId xmlns:a16="http://schemas.microsoft.com/office/drawing/2014/main" id="{3399BC1F-5380-42DA-8F90-965070772E87}"/>
              </a:ext>
            </a:extLst>
          </p:cNvPr>
          <p:cNvSpPr/>
          <p:nvPr/>
        </p:nvSpPr>
        <p:spPr>
          <a:xfrm rot="-10799753">
            <a:off x="571131" y="4861337"/>
            <a:ext cx="2740153" cy="1595743"/>
          </a:xfrm>
          <a:custGeom>
            <a:avLst/>
            <a:gdLst/>
            <a:ahLst/>
            <a:cxnLst/>
            <a:rect l="l" t="t" r="r" b="b"/>
            <a:pathLst>
              <a:path w="56308" h="29995" extrusionOk="0">
                <a:moveTo>
                  <a:pt x="25997" y="0"/>
                </a:moveTo>
                <a:cubicBezTo>
                  <a:pt x="25091" y="0"/>
                  <a:pt x="24186" y="26"/>
                  <a:pt x="23284" y="84"/>
                </a:cubicBezTo>
                <a:cubicBezTo>
                  <a:pt x="20982" y="251"/>
                  <a:pt x="18647" y="251"/>
                  <a:pt x="16312" y="351"/>
                </a:cubicBezTo>
                <a:cubicBezTo>
                  <a:pt x="14845" y="418"/>
                  <a:pt x="13377" y="618"/>
                  <a:pt x="11909" y="785"/>
                </a:cubicBezTo>
                <a:cubicBezTo>
                  <a:pt x="10869" y="904"/>
                  <a:pt x="9855" y="1234"/>
                  <a:pt x="8798" y="1234"/>
                </a:cubicBezTo>
                <a:cubicBezTo>
                  <a:pt x="8668" y="1234"/>
                  <a:pt x="8538" y="1229"/>
                  <a:pt x="8407" y="1218"/>
                </a:cubicBezTo>
                <a:cubicBezTo>
                  <a:pt x="8240" y="1198"/>
                  <a:pt x="8075" y="1188"/>
                  <a:pt x="7911" y="1188"/>
                </a:cubicBezTo>
                <a:cubicBezTo>
                  <a:pt x="6763" y="1188"/>
                  <a:pt x="5680" y="1648"/>
                  <a:pt x="4571" y="1852"/>
                </a:cubicBezTo>
                <a:cubicBezTo>
                  <a:pt x="3436" y="2019"/>
                  <a:pt x="2536" y="2519"/>
                  <a:pt x="1735" y="3420"/>
                </a:cubicBezTo>
                <a:cubicBezTo>
                  <a:pt x="1101" y="4120"/>
                  <a:pt x="701" y="4854"/>
                  <a:pt x="668" y="5688"/>
                </a:cubicBezTo>
                <a:cubicBezTo>
                  <a:pt x="601" y="7856"/>
                  <a:pt x="268" y="9991"/>
                  <a:pt x="268" y="12160"/>
                </a:cubicBezTo>
                <a:cubicBezTo>
                  <a:pt x="268" y="12360"/>
                  <a:pt x="268" y="12560"/>
                  <a:pt x="234" y="12760"/>
                </a:cubicBezTo>
                <a:cubicBezTo>
                  <a:pt x="1" y="14795"/>
                  <a:pt x="101" y="16830"/>
                  <a:pt x="167" y="18864"/>
                </a:cubicBezTo>
                <a:cubicBezTo>
                  <a:pt x="234" y="20599"/>
                  <a:pt x="501" y="22267"/>
                  <a:pt x="634" y="24001"/>
                </a:cubicBezTo>
                <a:cubicBezTo>
                  <a:pt x="801" y="25703"/>
                  <a:pt x="1368" y="27270"/>
                  <a:pt x="2336" y="28671"/>
                </a:cubicBezTo>
                <a:cubicBezTo>
                  <a:pt x="2803" y="29405"/>
                  <a:pt x="3436" y="29906"/>
                  <a:pt x="4337" y="29972"/>
                </a:cubicBezTo>
                <a:cubicBezTo>
                  <a:pt x="4600" y="29986"/>
                  <a:pt x="4856" y="29994"/>
                  <a:pt x="5112" y="29994"/>
                </a:cubicBezTo>
                <a:cubicBezTo>
                  <a:pt x="5474" y="29994"/>
                  <a:pt x="5834" y="29978"/>
                  <a:pt x="6205" y="29939"/>
                </a:cubicBezTo>
                <a:cubicBezTo>
                  <a:pt x="7006" y="29839"/>
                  <a:pt x="7840" y="29672"/>
                  <a:pt x="8640" y="29672"/>
                </a:cubicBezTo>
                <a:cubicBezTo>
                  <a:pt x="10542" y="29672"/>
                  <a:pt x="12410" y="29439"/>
                  <a:pt x="14311" y="29372"/>
                </a:cubicBezTo>
                <a:cubicBezTo>
                  <a:pt x="16246" y="29305"/>
                  <a:pt x="18180" y="29105"/>
                  <a:pt x="20148" y="29105"/>
                </a:cubicBezTo>
                <a:cubicBezTo>
                  <a:pt x="21383" y="29105"/>
                  <a:pt x="22617" y="28938"/>
                  <a:pt x="23851" y="28872"/>
                </a:cubicBezTo>
                <a:cubicBezTo>
                  <a:pt x="25953" y="28771"/>
                  <a:pt x="28021" y="28638"/>
                  <a:pt x="30122" y="28571"/>
                </a:cubicBezTo>
                <a:cubicBezTo>
                  <a:pt x="30483" y="28565"/>
                  <a:pt x="30843" y="28563"/>
                  <a:pt x="31203" y="28563"/>
                </a:cubicBezTo>
                <a:cubicBezTo>
                  <a:pt x="32878" y="28563"/>
                  <a:pt x="34552" y="28622"/>
                  <a:pt x="36227" y="28705"/>
                </a:cubicBezTo>
                <a:cubicBezTo>
                  <a:pt x="36740" y="28740"/>
                  <a:pt x="37250" y="28754"/>
                  <a:pt x="37760" y="28754"/>
                </a:cubicBezTo>
                <a:cubicBezTo>
                  <a:pt x="39172" y="28754"/>
                  <a:pt x="40576" y="28645"/>
                  <a:pt x="41997" y="28571"/>
                </a:cubicBezTo>
                <a:cubicBezTo>
                  <a:pt x="42303" y="28560"/>
                  <a:pt x="42608" y="28555"/>
                  <a:pt x="42913" y="28555"/>
                </a:cubicBezTo>
                <a:cubicBezTo>
                  <a:pt x="44071" y="28555"/>
                  <a:pt x="45228" y="28621"/>
                  <a:pt x="46385" y="28621"/>
                </a:cubicBezTo>
                <a:cubicBezTo>
                  <a:pt x="46691" y="28621"/>
                  <a:pt x="46996" y="28616"/>
                  <a:pt x="47301" y="28605"/>
                </a:cubicBezTo>
                <a:cubicBezTo>
                  <a:pt x="49102" y="28538"/>
                  <a:pt x="50837" y="28138"/>
                  <a:pt x="52572" y="27571"/>
                </a:cubicBezTo>
                <a:cubicBezTo>
                  <a:pt x="53439" y="27304"/>
                  <a:pt x="54006" y="26703"/>
                  <a:pt x="54440" y="25936"/>
                </a:cubicBezTo>
                <a:cubicBezTo>
                  <a:pt x="55540" y="24068"/>
                  <a:pt x="55507" y="22033"/>
                  <a:pt x="55474" y="19999"/>
                </a:cubicBezTo>
                <a:cubicBezTo>
                  <a:pt x="55474" y="19832"/>
                  <a:pt x="55374" y="19665"/>
                  <a:pt x="55374" y="19465"/>
                </a:cubicBezTo>
                <a:cubicBezTo>
                  <a:pt x="55540" y="17964"/>
                  <a:pt x="55607" y="16429"/>
                  <a:pt x="55740" y="14895"/>
                </a:cubicBezTo>
                <a:cubicBezTo>
                  <a:pt x="55974" y="12860"/>
                  <a:pt x="56207" y="10859"/>
                  <a:pt x="56074" y="8824"/>
                </a:cubicBezTo>
                <a:cubicBezTo>
                  <a:pt x="56074" y="8590"/>
                  <a:pt x="56074" y="8323"/>
                  <a:pt x="56107" y="8090"/>
                </a:cubicBezTo>
                <a:cubicBezTo>
                  <a:pt x="56308" y="6789"/>
                  <a:pt x="56207" y="5455"/>
                  <a:pt x="55907" y="4154"/>
                </a:cubicBezTo>
                <a:cubicBezTo>
                  <a:pt x="55774" y="3453"/>
                  <a:pt x="55407" y="2920"/>
                  <a:pt x="54873" y="2453"/>
                </a:cubicBezTo>
                <a:cubicBezTo>
                  <a:pt x="54573" y="2186"/>
                  <a:pt x="54239" y="1886"/>
                  <a:pt x="53872" y="1719"/>
                </a:cubicBezTo>
                <a:cubicBezTo>
                  <a:pt x="53205" y="1419"/>
                  <a:pt x="52605" y="918"/>
                  <a:pt x="51804" y="885"/>
                </a:cubicBezTo>
                <a:cubicBezTo>
                  <a:pt x="49269" y="751"/>
                  <a:pt x="46767" y="585"/>
                  <a:pt x="44266" y="518"/>
                </a:cubicBezTo>
                <a:cubicBezTo>
                  <a:pt x="39829" y="418"/>
                  <a:pt x="35426" y="551"/>
                  <a:pt x="30989" y="218"/>
                </a:cubicBezTo>
                <a:cubicBezTo>
                  <a:pt x="29344" y="88"/>
                  <a:pt x="27671" y="0"/>
                  <a:pt x="25997" y="0"/>
                </a:cubicBezTo>
                <a:close/>
              </a:path>
            </a:pathLst>
          </a:custGeom>
          <a:solidFill>
            <a:srgbClr val="9FD9EE">
              <a:alpha val="31760"/>
            </a:srgbClr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608;p41">
            <a:extLst>
              <a:ext uri="{FF2B5EF4-FFF2-40B4-BE49-F238E27FC236}">
                <a16:creationId xmlns:a16="http://schemas.microsoft.com/office/drawing/2014/main" id="{C1944D07-C43D-48BC-8294-3AEF05870B87}"/>
              </a:ext>
            </a:extLst>
          </p:cNvPr>
          <p:cNvSpPr/>
          <p:nvPr/>
        </p:nvSpPr>
        <p:spPr>
          <a:xfrm rot="222556">
            <a:off x="522409" y="2641568"/>
            <a:ext cx="2740187" cy="1595712"/>
          </a:xfrm>
          <a:custGeom>
            <a:avLst/>
            <a:gdLst/>
            <a:ahLst/>
            <a:cxnLst/>
            <a:rect l="l" t="t" r="r" b="b"/>
            <a:pathLst>
              <a:path w="56308" h="29995" extrusionOk="0">
                <a:moveTo>
                  <a:pt x="25997" y="0"/>
                </a:moveTo>
                <a:cubicBezTo>
                  <a:pt x="25091" y="0"/>
                  <a:pt x="24186" y="26"/>
                  <a:pt x="23284" y="84"/>
                </a:cubicBezTo>
                <a:cubicBezTo>
                  <a:pt x="20982" y="251"/>
                  <a:pt x="18647" y="251"/>
                  <a:pt x="16312" y="351"/>
                </a:cubicBezTo>
                <a:cubicBezTo>
                  <a:pt x="14845" y="418"/>
                  <a:pt x="13377" y="618"/>
                  <a:pt x="11909" y="785"/>
                </a:cubicBezTo>
                <a:cubicBezTo>
                  <a:pt x="10869" y="904"/>
                  <a:pt x="9855" y="1234"/>
                  <a:pt x="8798" y="1234"/>
                </a:cubicBezTo>
                <a:cubicBezTo>
                  <a:pt x="8668" y="1234"/>
                  <a:pt x="8538" y="1229"/>
                  <a:pt x="8407" y="1218"/>
                </a:cubicBezTo>
                <a:cubicBezTo>
                  <a:pt x="8240" y="1198"/>
                  <a:pt x="8075" y="1188"/>
                  <a:pt x="7911" y="1188"/>
                </a:cubicBezTo>
                <a:cubicBezTo>
                  <a:pt x="6763" y="1188"/>
                  <a:pt x="5680" y="1648"/>
                  <a:pt x="4571" y="1852"/>
                </a:cubicBezTo>
                <a:cubicBezTo>
                  <a:pt x="3436" y="2019"/>
                  <a:pt x="2536" y="2519"/>
                  <a:pt x="1735" y="3420"/>
                </a:cubicBezTo>
                <a:cubicBezTo>
                  <a:pt x="1101" y="4120"/>
                  <a:pt x="701" y="4854"/>
                  <a:pt x="668" y="5688"/>
                </a:cubicBezTo>
                <a:cubicBezTo>
                  <a:pt x="601" y="7856"/>
                  <a:pt x="268" y="9991"/>
                  <a:pt x="268" y="12160"/>
                </a:cubicBezTo>
                <a:cubicBezTo>
                  <a:pt x="268" y="12360"/>
                  <a:pt x="268" y="12560"/>
                  <a:pt x="234" y="12760"/>
                </a:cubicBezTo>
                <a:cubicBezTo>
                  <a:pt x="1" y="14795"/>
                  <a:pt x="101" y="16830"/>
                  <a:pt x="167" y="18864"/>
                </a:cubicBezTo>
                <a:cubicBezTo>
                  <a:pt x="234" y="20599"/>
                  <a:pt x="501" y="22267"/>
                  <a:pt x="634" y="24001"/>
                </a:cubicBezTo>
                <a:cubicBezTo>
                  <a:pt x="801" y="25703"/>
                  <a:pt x="1368" y="27270"/>
                  <a:pt x="2336" y="28671"/>
                </a:cubicBezTo>
                <a:cubicBezTo>
                  <a:pt x="2803" y="29405"/>
                  <a:pt x="3436" y="29906"/>
                  <a:pt x="4337" y="29972"/>
                </a:cubicBezTo>
                <a:cubicBezTo>
                  <a:pt x="4600" y="29986"/>
                  <a:pt x="4856" y="29994"/>
                  <a:pt x="5112" y="29994"/>
                </a:cubicBezTo>
                <a:cubicBezTo>
                  <a:pt x="5474" y="29994"/>
                  <a:pt x="5834" y="29978"/>
                  <a:pt x="6205" y="29939"/>
                </a:cubicBezTo>
                <a:cubicBezTo>
                  <a:pt x="7006" y="29839"/>
                  <a:pt x="7840" y="29672"/>
                  <a:pt x="8640" y="29672"/>
                </a:cubicBezTo>
                <a:cubicBezTo>
                  <a:pt x="10542" y="29672"/>
                  <a:pt x="12410" y="29439"/>
                  <a:pt x="14311" y="29372"/>
                </a:cubicBezTo>
                <a:cubicBezTo>
                  <a:pt x="16246" y="29305"/>
                  <a:pt x="18180" y="29105"/>
                  <a:pt x="20148" y="29105"/>
                </a:cubicBezTo>
                <a:cubicBezTo>
                  <a:pt x="21383" y="29105"/>
                  <a:pt x="22617" y="28938"/>
                  <a:pt x="23851" y="28872"/>
                </a:cubicBezTo>
                <a:cubicBezTo>
                  <a:pt x="25953" y="28771"/>
                  <a:pt x="28021" y="28638"/>
                  <a:pt x="30122" y="28571"/>
                </a:cubicBezTo>
                <a:cubicBezTo>
                  <a:pt x="30483" y="28565"/>
                  <a:pt x="30843" y="28563"/>
                  <a:pt x="31203" y="28563"/>
                </a:cubicBezTo>
                <a:cubicBezTo>
                  <a:pt x="32878" y="28563"/>
                  <a:pt x="34552" y="28622"/>
                  <a:pt x="36227" y="28705"/>
                </a:cubicBezTo>
                <a:cubicBezTo>
                  <a:pt x="36740" y="28740"/>
                  <a:pt x="37250" y="28754"/>
                  <a:pt x="37760" y="28754"/>
                </a:cubicBezTo>
                <a:cubicBezTo>
                  <a:pt x="39172" y="28754"/>
                  <a:pt x="40576" y="28645"/>
                  <a:pt x="41997" y="28571"/>
                </a:cubicBezTo>
                <a:cubicBezTo>
                  <a:pt x="42303" y="28560"/>
                  <a:pt x="42608" y="28555"/>
                  <a:pt x="42913" y="28555"/>
                </a:cubicBezTo>
                <a:cubicBezTo>
                  <a:pt x="44071" y="28555"/>
                  <a:pt x="45228" y="28621"/>
                  <a:pt x="46385" y="28621"/>
                </a:cubicBezTo>
                <a:cubicBezTo>
                  <a:pt x="46691" y="28621"/>
                  <a:pt x="46996" y="28616"/>
                  <a:pt x="47301" y="28605"/>
                </a:cubicBezTo>
                <a:cubicBezTo>
                  <a:pt x="49102" y="28538"/>
                  <a:pt x="50837" y="28138"/>
                  <a:pt x="52572" y="27571"/>
                </a:cubicBezTo>
                <a:cubicBezTo>
                  <a:pt x="53439" y="27304"/>
                  <a:pt x="54006" y="26703"/>
                  <a:pt x="54440" y="25936"/>
                </a:cubicBezTo>
                <a:cubicBezTo>
                  <a:pt x="55540" y="24068"/>
                  <a:pt x="55507" y="22033"/>
                  <a:pt x="55474" y="19999"/>
                </a:cubicBezTo>
                <a:cubicBezTo>
                  <a:pt x="55474" y="19832"/>
                  <a:pt x="55374" y="19665"/>
                  <a:pt x="55374" y="19465"/>
                </a:cubicBezTo>
                <a:cubicBezTo>
                  <a:pt x="55540" y="17964"/>
                  <a:pt x="55607" y="16429"/>
                  <a:pt x="55740" y="14895"/>
                </a:cubicBezTo>
                <a:cubicBezTo>
                  <a:pt x="55974" y="12860"/>
                  <a:pt x="56207" y="10859"/>
                  <a:pt x="56074" y="8824"/>
                </a:cubicBezTo>
                <a:cubicBezTo>
                  <a:pt x="56074" y="8590"/>
                  <a:pt x="56074" y="8323"/>
                  <a:pt x="56107" y="8090"/>
                </a:cubicBezTo>
                <a:cubicBezTo>
                  <a:pt x="56308" y="6789"/>
                  <a:pt x="56207" y="5455"/>
                  <a:pt x="55907" y="4154"/>
                </a:cubicBezTo>
                <a:cubicBezTo>
                  <a:pt x="55774" y="3453"/>
                  <a:pt x="55407" y="2920"/>
                  <a:pt x="54873" y="2453"/>
                </a:cubicBezTo>
                <a:cubicBezTo>
                  <a:pt x="54573" y="2186"/>
                  <a:pt x="54239" y="1886"/>
                  <a:pt x="53872" y="1719"/>
                </a:cubicBezTo>
                <a:cubicBezTo>
                  <a:pt x="53205" y="1419"/>
                  <a:pt x="52605" y="918"/>
                  <a:pt x="51804" y="885"/>
                </a:cubicBezTo>
                <a:cubicBezTo>
                  <a:pt x="49269" y="751"/>
                  <a:pt x="46767" y="585"/>
                  <a:pt x="44266" y="518"/>
                </a:cubicBezTo>
                <a:cubicBezTo>
                  <a:pt x="39829" y="418"/>
                  <a:pt x="35426" y="551"/>
                  <a:pt x="30989" y="218"/>
                </a:cubicBezTo>
                <a:cubicBezTo>
                  <a:pt x="29344" y="88"/>
                  <a:pt x="27671" y="0"/>
                  <a:pt x="25997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  <a:alpha val="31760"/>
            </a:schemeClr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Google Shape;1611;p41">
            <a:extLst>
              <a:ext uri="{FF2B5EF4-FFF2-40B4-BE49-F238E27FC236}">
                <a16:creationId xmlns:a16="http://schemas.microsoft.com/office/drawing/2014/main" id="{335C8492-E583-4A9B-AA72-B378C9599CAF}"/>
              </a:ext>
            </a:extLst>
          </p:cNvPr>
          <p:cNvSpPr txBox="1"/>
          <p:nvPr/>
        </p:nvSpPr>
        <p:spPr>
          <a:xfrm>
            <a:off x="847772" y="3243195"/>
            <a:ext cx="2070177" cy="496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latin typeface="#9Slide03 Arima Madurai Black" panose="00000A00000000000000" pitchFamily="2" charset="0"/>
                <a:ea typeface="Fira Sans Extra Condensed"/>
                <a:cs typeface="#9Slide03 Arima Madurai Black" panose="00000A00000000000000" pitchFamily="2" charset="0"/>
                <a:sym typeface="Fira Sans Extra Condensed"/>
              </a:rPr>
              <a:t>PAIR</a:t>
            </a:r>
            <a:endParaRPr sz="4400" b="1" dirty="0">
              <a:latin typeface="#9Slide03 Arima Madurai Black" panose="00000A00000000000000" pitchFamily="2" charset="0"/>
              <a:ea typeface="Fira Sans Extra Condensed"/>
              <a:cs typeface="#9Slide03 Arima Madurai Black" panose="00000A00000000000000" pitchFamily="2" charset="0"/>
              <a:sym typeface="Fira Sans Extra Condensed"/>
            </a:endParaRPr>
          </a:p>
        </p:txBody>
      </p:sp>
      <p:sp>
        <p:nvSpPr>
          <p:cNvPr id="10" name="Google Shape;1613;p41">
            <a:extLst>
              <a:ext uri="{FF2B5EF4-FFF2-40B4-BE49-F238E27FC236}">
                <a16:creationId xmlns:a16="http://schemas.microsoft.com/office/drawing/2014/main" id="{49FB459C-7BED-4659-AEB6-0046BFB7D4FC}"/>
              </a:ext>
            </a:extLst>
          </p:cNvPr>
          <p:cNvSpPr txBox="1"/>
          <p:nvPr/>
        </p:nvSpPr>
        <p:spPr>
          <a:xfrm>
            <a:off x="793504" y="1150465"/>
            <a:ext cx="2070177" cy="496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latin typeface="#9Slide03 Arima Madurai Black" panose="00000A00000000000000" pitchFamily="2" charset="0"/>
                <a:ea typeface="Fira Sans Extra Condensed"/>
                <a:cs typeface="#9Slide03 Arima Madurai Black" panose="00000A00000000000000" pitchFamily="2" charset="0"/>
                <a:sym typeface="Fira Sans Extra Condensed"/>
              </a:rPr>
              <a:t>THINK</a:t>
            </a:r>
            <a:endParaRPr sz="4400" b="1" dirty="0">
              <a:latin typeface="#9Slide03 Arima Madurai Black" panose="00000A00000000000000" pitchFamily="2" charset="0"/>
              <a:ea typeface="Fira Sans Extra Condensed"/>
              <a:cs typeface="#9Slide03 Arima Madurai Black" panose="00000A00000000000000" pitchFamily="2" charset="0"/>
              <a:sym typeface="Fira Sans Extra Condensed"/>
            </a:endParaRPr>
          </a:p>
        </p:txBody>
      </p:sp>
      <p:sp>
        <p:nvSpPr>
          <p:cNvPr id="11" name="Google Shape;1628;p41">
            <a:extLst>
              <a:ext uri="{FF2B5EF4-FFF2-40B4-BE49-F238E27FC236}">
                <a16:creationId xmlns:a16="http://schemas.microsoft.com/office/drawing/2014/main" id="{A90884CE-EC9A-40A9-8712-86B5E2909DE4}"/>
              </a:ext>
            </a:extLst>
          </p:cNvPr>
          <p:cNvSpPr txBox="1"/>
          <p:nvPr/>
        </p:nvSpPr>
        <p:spPr>
          <a:xfrm>
            <a:off x="793503" y="5497258"/>
            <a:ext cx="2070177" cy="496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latin typeface="#9Slide03 Arima Madurai Black" panose="00000A00000000000000" pitchFamily="2" charset="0"/>
                <a:ea typeface="Fira Sans Extra Condensed"/>
                <a:cs typeface="#9Slide03 Arima Madurai Black" panose="00000A00000000000000" pitchFamily="2" charset="0"/>
                <a:sym typeface="Fira Sans Extra Condensed"/>
              </a:rPr>
              <a:t>SHARE</a:t>
            </a:r>
            <a:endParaRPr sz="4400" b="1" dirty="0">
              <a:latin typeface="#9Slide03 Arima Madurai Black" panose="00000A00000000000000" pitchFamily="2" charset="0"/>
              <a:ea typeface="Fira Sans Extra Condensed"/>
              <a:cs typeface="#9Slide03 Arima Madurai Black" panose="00000A00000000000000" pitchFamily="2" charset="0"/>
              <a:sym typeface="Fira Sans Extra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86796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/>
      <p:bldP spid="4" grpId="0" animBg="1"/>
      <p:bldP spid="5" grpId="0" animBg="1"/>
      <p:bldP spid="8" grpId="0" animBg="1"/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9"/>
          <p:cNvSpPr txBox="1">
            <a:spLocks noGrp="1"/>
          </p:cNvSpPr>
          <p:nvPr>
            <p:ph type="title"/>
          </p:nvPr>
        </p:nvSpPr>
        <p:spPr>
          <a:xfrm>
            <a:off x="374650" y="550244"/>
            <a:ext cx="11442700" cy="64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4800" kern="100" dirty="0" err="1">
                <a:solidFill>
                  <a:srgbClr val="FF000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4800" kern="100" dirty="0">
                <a:solidFill>
                  <a:srgbClr val="FF000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solidFill>
                  <a:srgbClr val="FF000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bước</a:t>
            </a:r>
            <a:r>
              <a:rPr lang="en-US" sz="4800" kern="100" dirty="0">
                <a:solidFill>
                  <a:srgbClr val="FF000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solidFill>
                  <a:srgbClr val="FF000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nói</a:t>
            </a:r>
            <a:r>
              <a:rPr lang="en-US" sz="4800" kern="100" dirty="0">
                <a:solidFill>
                  <a:srgbClr val="FF000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sz="4800" kern="100" dirty="0" err="1">
                <a:solidFill>
                  <a:srgbClr val="FF000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nghe</a:t>
            </a:r>
            <a:r>
              <a:rPr lang="en-US" sz="4800" kern="100" dirty="0">
                <a:solidFill>
                  <a:srgbClr val="FF000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sz="4800" kern="100" dirty="0" err="1">
                <a:solidFill>
                  <a:srgbClr val="FF000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Kể</a:t>
            </a:r>
            <a:r>
              <a:rPr lang="en-US" sz="4800" kern="100" dirty="0">
                <a:solidFill>
                  <a:srgbClr val="FF000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solidFill>
                  <a:srgbClr val="FF000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lại</a:t>
            </a:r>
            <a:r>
              <a:rPr lang="en-US" sz="4800" kern="100" dirty="0">
                <a:solidFill>
                  <a:srgbClr val="FF000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solidFill>
                  <a:srgbClr val="FF000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sz="4800" kern="100" dirty="0">
                <a:solidFill>
                  <a:srgbClr val="FF000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solidFill>
                  <a:srgbClr val="FF000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trải</a:t>
            </a:r>
            <a:r>
              <a:rPr lang="en-US" sz="4800" kern="100" dirty="0">
                <a:solidFill>
                  <a:srgbClr val="FF000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solidFill>
                  <a:srgbClr val="FF000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nghiệm</a:t>
            </a:r>
            <a:r>
              <a:rPr lang="en-US" sz="4800" kern="100" dirty="0">
                <a:solidFill>
                  <a:srgbClr val="FF000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solidFill>
                  <a:srgbClr val="FF000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đáng</a:t>
            </a:r>
            <a:r>
              <a:rPr lang="en-US" sz="4800" kern="100" dirty="0">
                <a:solidFill>
                  <a:srgbClr val="FF000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solidFill>
                  <a:srgbClr val="FF000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nhớ</a:t>
            </a:r>
            <a:endParaRPr sz="4800" b="1" dirty="0">
              <a:solidFill>
                <a:srgbClr val="FF0000"/>
              </a:solidFill>
              <a:latin typeface="#9Slide07 IcielLa Chic Pro Shad" panose="02000506090000020004" pitchFamily="2" charset="0"/>
            </a:endParaRPr>
          </a:p>
        </p:txBody>
      </p:sp>
      <p:sp>
        <p:nvSpPr>
          <p:cNvPr id="11" name="Google Shape;1563;p39">
            <a:extLst>
              <a:ext uri="{FF2B5EF4-FFF2-40B4-BE49-F238E27FC236}">
                <a16:creationId xmlns:a16="http://schemas.microsoft.com/office/drawing/2014/main" id="{D42AD307-798A-4BE1-8743-8420EC841308}"/>
              </a:ext>
            </a:extLst>
          </p:cNvPr>
          <p:cNvSpPr/>
          <p:nvPr/>
        </p:nvSpPr>
        <p:spPr>
          <a:xfrm rot="-5776165" flipH="1">
            <a:off x="5904339" y="1835646"/>
            <a:ext cx="474976" cy="1467592"/>
          </a:xfrm>
          <a:custGeom>
            <a:avLst/>
            <a:gdLst/>
            <a:ahLst/>
            <a:cxnLst/>
            <a:rect l="l" t="t" r="r" b="b"/>
            <a:pathLst>
              <a:path w="12651" h="21856" extrusionOk="0">
                <a:moveTo>
                  <a:pt x="10782" y="19711"/>
                </a:moveTo>
                <a:cubicBezTo>
                  <a:pt x="11029" y="19957"/>
                  <a:pt x="11296" y="20224"/>
                  <a:pt x="11542" y="20553"/>
                </a:cubicBezTo>
                <a:cubicBezTo>
                  <a:pt x="11296" y="20470"/>
                  <a:pt x="11111" y="20388"/>
                  <a:pt x="10864" y="20306"/>
                </a:cubicBezTo>
                <a:cubicBezTo>
                  <a:pt x="10782" y="20142"/>
                  <a:pt x="10597" y="19957"/>
                  <a:pt x="10515" y="19793"/>
                </a:cubicBezTo>
                <a:lnTo>
                  <a:pt x="10597" y="19793"/>
                </a:lnTo>
                <a:cubicBezTo>
                  <a:pt x="10680" y="19793"/>
                  <a:pt x="10782" y="19793"/>
                  <a:pt x="10782" y="19711"/>
                </a:cubicBezTo>
                <a:close/>
                <a:moveTo>
                  <a:pt x="6982" y="1"/>
                </a:moveTo>
                <a:cubicBezTo>
                  <a:pt x="6963" y="1"/>
                  <a:pt x="6943" y="6"/>
                  <a:pt x="6921" y="16"/>
                </a:cubicBezTo>
                <a:cubicBezTo>
                  <a:pt x="2568" y="1824"/>
                  <a:pt x="1" y="6875"/>
                  <a:pt x="843" y="11496"/>
                </a:cubicBezTo>
                <a:cubicBezTo>
                  <a:pt x="1787" y="16712"/>
                  <a:pt x="5812" y="19279"/>
                  <a:pt x="10433" y="20737"/>
                </a:cubicBezTo>
                <a:cubicBezTo>
                  <a:pt x="10433" y="20819"/>
                  <a:pt x="10433" y="20819"/>
                  <a:pt x="10515" y="20819"/>
                </a:cubicBezTo>
                <a:cubicBezTo>
                  <a:pt x="10515" y="20902"/>
                  <a:pt x="10597" y="20984"/>
                  <a:pt x="10597" y="20984"/>
                </a:cubicBezTo>
                <a:cubicBezTo>
                  <a:pt x="10084" y="21169"/>
                  <a:pt x="9571" y="21251"/>
                  <a:pt x="8975" y="21333"/>
                </a:cubicBezTo>
                <a:cubicBezTo>
                  <a:pt x="8652" y="21409"/>
                  <a:pt x="8786" y="21855"/>
                  <a:pt x="9069" y="21855"/>
                </a:cubicBezTo>
                <a:cubicBezTo>
                  <a:pt x="9092" y="21855"/>
                  <a:pt x="9115" y="21852"/>
                  <a:pt x="9139" y="21846"/>
                </a:cubicBezTo>
                <a:cubicBezTo>
                  <a:pt x="9838" y="21764"/>
                  <a:pt x="10515" y="21682"/>
                  <a:pt x="11111" y="21579"/>
                </a:cubicBezTo>
                <a:cubicBezTo>
                  <a:pt x="11166" y="21610"/>
                  <a:pt x="11220" y="21622"/>
                  <a:pt x="11270" y="21622"/>
                </a:cubicBezTo>
                <a:cubicBezTo>
                  <a:pt x="11387" y="21622"/>
                  <a:pt x="11484" y="21555"/>
                  <a:pt x="11542" y="21497"/>
                </a:cubicBezTo>
                <a:cubicBezTo>
                  <a:pt x="11809" y="21497"/>
                  <a:pt x="12055" y="21415"/>
                  <a:pt x="12405" y="21415"/>
                </a:cubicBezTo>
                <a:cubicBezTo>
                  <a:pt x="12569" y="21333"/>
                  <a:pt x="12651" y="21066"/>
                  <a:pt x="12569" y="20984"/>
                </a:cubicBezTo>
                <a:cubicBezTo>
                  <a:pt x="11891" y="19875"/>
                  <a:pt x="11111" y="19012"/>
                  <a:pt x="10002" y="18417"/>
                </a:cubicBezTo>
                <a:cubicBezTo>
                  <a:pt x="9959" y="18402"/>
                  <a:pt x="9915" y="18396"/>
                  <a:pt x="9872" y="18396"/>
                </a:cubicBezTo>
                <a:cubicBezTo>
                  <a:pt x="9672" y="18396"/>
                  <a:pt x="9503" y="18546"/>
                  <a:pt x="9571" y="18766"/>
                </a:cubicBezTo>
                <a:cubicBezTo>
                  <a:pt x="9571" y="18930"/>
                  <a:pt x="9653" y="19115"/>
                  <a:pt x="9653" y="19197"/>
                </a:cubicBezTo>
                <a:cubicBezTo>
                  <a:pt x="9406" y="19279"/>
                  <a:pt x="9324" y="19526"/>
                  <a:pt x="9488" y="19711"/>
                </a:cubicBezTo>
                <a:cubicBezTo>
                  <a:pt x="9571" y="19793"/>
                  <a:pt x="9571" y="19875"/>
                  <a:pt x="9653" y="19957"/>
                </a:cubicBezTo>
                <a:cubicBezTo>
                  <a:pt x="5895" y="18499"/>
                  <a:pt x="2568" y="16363"/>
                  <a:pt x="1541" y="12092"/>
                </a:cubicBezTo>
                <a:cubicBezTo>
                  <a:pt x="247" y="7204"/>
                  <a:pt x="2896" y="2768"/>
                  <a:pt x="7004" y="283"/>
                </a:cubicBezTo>
                <a:cubicBezTo>
                  <a:pt x="7164" y="212"/>
                  <a:pt x="7108" y="1"/>
                  <a:pt x="698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" name="Google Shape;1564;p39">
            <a:extLst>
              <a:ext uri="{FF2B5EF4-FFF2-40B4-BE49-F238E27FC236}">
                <a16:creationId xmlns:a16="http://schemas.microsoft.com/office/drawing/2014/main" id="{D5CD6B23-4ECF-44BC-BBE8-ECFE719EF626}"/>
              </a:ext>
            </a:extLst>
          </p:cNvPr>
          <p:cNvSpPr/>
          <p:nvPr/>
        </p:nvSpPr>
        <p:spPr>
          <a:xfrm rot="-579557" flipH="1">
            <a:off x="10864282" y="3601581"/>
            <a:ext cx="500143" cy="1258181"/>
          </a:xfrm>
          <a:custGeom>
            <a:avLst/>
            <a:gdLst/>
            <a:ahLst/>
            <a:cxnLst/>
            <a:rect l="l" t="t" r="r" b="b"/>
            <a:pathLst>
              <a:path w="12651" h="21856" extrusionOk="0">
                <a:moveTo>
                  <a:pt x="10782" y="19711"/>
                </a:moveTo>
                <a:cubicBezTo>
                  <a:pt x="11029" y="19957"/>
                  <a:pt x="11296" y="20224"/>
                  <a:pt x="11542" y="20553"/>
                </a:cubicBezTo>
                <a:cubicBezTo>
                  <a:pt x="11296" y="20470"/>
                  <a:pt x="11111" y="20388"/>
                  <a:pt x="10864" y="20306"/>
                </a:cubicBezTo>
                <a:cubicBezTo>
                  <a:pt x="10782" y="20142"/>
                  <a:pt x="10597" y="19957"/>
                  <a:pt x="10515" y="19793"/>
                </a:cubicBezTo>
                <a:lnTo>
                  <a:pt x="10597" y="19793"/>
                </a:lnTo>
                <a:cubicBezTo>
                  <a:pt x="10680" y="19793"/>
                  <a:pt x="10782" y="19793"/>
                  <a:pt x="10782" y="19711"/>
                </a:cubicBezTo>
                <a:close/>
                <a:moveTo>
                  <a:pt x="6982" y="1"/>
                </a:moveTo>
                <a:cubicBezTo>
                  <a:pt x="6963" y="1"/>
                  <a:pt x="6943" y="6"/>
                  <a:pt x="6921" y="16"/>
                </a:cubicBezTo>
                <a:cubicBezTo>
                  <a:pt x="2568" y="1824"/>
                  <a:pt x="1" y="6875"/>
                  <a:pt x="843" y="11496"/>
                </a:cubicBezTo>
                <a:cubicBezTo>
                  <a:pt x="1787" y="16712"/>
                  <a:pt x="5812" y="19279"/>
                  <a:pt x="10433" y="20737"/>
                </a:cubicBezTo>
                <a:cubicBezTo>
                  <a:pt x="10433" y="20819"/>
                  <a:pt x="10433" y="20819"/>
                  <a:pt x="10515" y="20819"/>
                </a:cubicBezTo>
                <a:cubicBezTo>
                  <a:pt x="10515" y="20902"/>
                  <a:pt x="10597" y="20984"/>
                  <a:pt x="10597" y="20984"/>
                </a:cubicBezTo>
                <a:cubicBezTo>
                  <a:pt x="10084" y="21169"/>
                  <a:pt x="9571" y="21251"/>
                  <a:pt x="8975" y="21333"/>
                </a:cubicBezTo>
                <a:cubicBezTo>
                  <a:pt x="8652" y="21409"/>
                  <a:pt x="8786" y="21855"/>
                  <a:pt x="9069" y="21855"/>
                </a:cubicBezTo>
                <a:cubicBezTo>
                  <a:pt x="9092" y="21855"/>
                  <a:pt x="9115" y="21852"/>
                  <a:pt x="9139" y="21846"/>
                </a:cubicBezTo>
                <a:cubicBezTo>
                  <a:pt x="9838" y="21764"/>
                  <a:pt x="10515" y="21682"/>
                  <a:pt x="11111" y="21579"/>
                </a:cubicBezTo>
                <a:cubicBezTo>
                  <a:pt x="11166" y="21610"/>
                  <a:pt x="11220" y="21622"/>
                  <a:pt x="11270" y="21622"/>
                </a:cubicBezTo>
                <a:cubicBezTo>
                  <a:pt x="11387" y="21622"/>
                  <a:pt x="11484" y="21555"/>
                  <a:pt x="11542" y="21497"/>
                </a:cubicBezTo>
                <a:cubicBezTo>
                  <a:pt x="11809" y="21497"/>
                  <a:pt x="12055" y="21415"/>
                  <a:pt x="12405" y="21415"/>
                </a:cubicBezTo>
                <a:cubicBezTo>
                  <a:pt x="12569" y="21333"/>
                  <a:pt x="12651" y="21066"/>
                  <a:pt x="12569" y="20984"/>
                </a:cubicBezTo>
                <a:cubicBezTo>
                  <a:pt x="11891" y="19875"/>
                  <a:pt x="11111" y="19012"/>
                  <a:pt x="10002" y="18417"/>
                </a:cubicBezTo>
                <a:cubicBezTo>
                  <a:pt x="9959" y="18402"/>
                  <a:pt x="9915" y="18396"/>
                  <a:pt x="9872" y="18396"/>
                </a:cubicBezTo>
                <a:cubicBezTo>
                  <a:pt x="9672" y="18396"/>
                  <a:pt x="9503" y="18546"/>
                  <a:pt x="9571" y="18766"/>
                </a:cubicBezTo>
                <a:cubicBezTo>
                  <a:pt x="9571" y="18930"/>
                  <a:pt x="9653" y="19115"/>
                  <a:pt x="9653" y="19197"/>
                </a:cubicBezTo>
                <a:cubicBezTo>
                  <a:pt x="9406" y="19279"/>
                  <a:pt x="9324" y="19526"/>
                  <a:pt x="9488" y="19711"/>
                </a:cubicBezTo>
                <a:cubicBezTo>
                  <a:pt x="9571" y="19793"/>
                  <a:pt x="9571" y="19875"/>
                  <a:pt x="9653" y="19957"/>
                </a:cubicBezTo>
                <a:cubicBezTo>
                  <a:pt x="5895" y="18499"/>
                  <a:pt x="2568" y="16363"/>
                  <a:pt x="1541" y="12092"/>
                </a:cubicBezTo>
                <a:cubicBezTo>
                  <a:pt x="247" y="7204"/>
                  <a:pt x="2896" y="2768"/>
                  <a:pt x="7004" y="283"/>
                </a:cubicBezTo>
                <a:cubicBezTo>
                  <a:pt x="7164" y="212"/>
                  <a:pt x="7108" y="1"/>
                  <a:pt x="698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" name="Google Shape;1565;p39">
            <a:extLst>
              <a:ext uri="{FF2B5EF4-FFF2-40B4-BE49-F238E27FC236}">
                <a16:creationId xmlns:a16="http://schemas.microsoft.com/office/drawing/2014/main" id="{D57F2575-6197-4E98-A0B6-081C30206F46}"/>
              </a:ext>
            </a:extLst>
          </p:cNvPr>
          <p:cNvSpPr/>
          <p:nvPr/>
        </p:nvSpPr>
        <p:spPr>
          <a:xfrm rot="5023835" flipH="1">
            <a:off x="5898637" y="5025519"/>
            <a:ext cx="474976" cy="1467592"/>
          </a:xfrm>
          <a:custGeom>
            <a:avLst/>
            <a:gdLst/>
            <a:ahLst/>
            <a:cxnLst/>
            <a:rect l="l" t="t" r="r" b="b"/>
            <a:pathLst>
              <a:path w="12651" h="21856" extrusionOk="0">
                <a:moveTo>
                  <a:pt x="10782" y="19711"/>
                </a:moveTo>
                <a:cubicBezTo>
                  <a:pt x="11029" y="19957"/>
                  <a:pt x="11296" y="20224"/>
                  <a:pt x="11542" y="20553"/>
                </a:cubicBezTo>
                <a:cubicBezTo>
                  <a:pt x="11296" y="20470"/>
                  <a:pt x="11111" y="20388"/>
                  <a:pt x="10864" y="20306"/>
                </a:cubicBezTo>
                <a:cubicBezTo>
                  <a:pt x="10782" y="20142"/>
                  <a:pt x="10597" y="19957"/>
                  <a:pt x="10515" y="19793"/>
                </a:cubicBezTo>
                <a:lnTo>
                  <a:pt x="10597" y="19793"/>
                </a:lnTo>
                <a:cubicBezTo>
                  <a:pt x="10680" y="19793"/>
                  <a:pt x="10782" y="19793"/>
                  <a:pt x="10782" y="19711"/>
                </a:cubicBezTo>
                <a:close/>
                <a:moveTo>
                  <a:pt x="6982" y="1"/>
                </a:moveTo>
                <a:cubicBezTo>
                  <a:pt x="6963" y="1"/>
                  <a:pt x="6943" y="6"/>
                  <a:pt x="6921" y="16"/>
                </a:cubicBezTo>
                <a:cubicBezTo>
                  <a:pt x="2568" y="1824"/>
                  <a:pt x="1" y="6875"/>
                  <a:pt x="843" y="11496"/>
                </a:cubicBezTo>
                <a:cubicBezTo>
                  <a:pt x="1787" y="16712"/>
                  <a:pt x="5812" y="19279"/>
                  <a:pt x="10433" y="20737"/>
                </a:cubicBezTo>
                <a:cubicBezTo>
                  <a:pt x="10433" y="20819"/>
                  <a:pt x="10433" y="20819"/>
                  <a:pt x="10515" y="20819"/>
                </a:cubicBezTo>
                <a:cubicBezTo>
                  <a:pt x="10515" y="20902"/>
                  <a:pt x="10597" y="20984"/>
                  <a:pt x="10597" y="20984"/>
                </a:cubicBezTo>
                <a:cubicBezTo>
                  <a:pt x="10084" y="21169"/>
                  <a:pt x="9571" y="21251"/>
                  <a:pt x="8975" y="21333"/>
                </a:cubicBezTo>
                <a:cubicBezTo>
                  <a:pt x="8652" y="21409"/>
                  <a:pt x="8786" y="21855"/>
                  <a:pt x="9069" y="21855"/>
                </a:cubicBezTo>
                <a:cubicBezTo>
                  <a:pt x="9092" y="21855"/>
                  <a:pt x="9115" y="21852"/>
                  <a:pt x="9139" y="21846"/>
                </a:cubicBezTo>
                <a:cubicBezTo>
                  <a:pt x="9838" y="21764"/>
                  <a:pt x="10515" y="21682"/>
                  <a:pt x="11111" y="21579"/>
                </a:cubicBezTo>
                <a:cubicBezTo>
                  <a:pt x="11166" y="21610"/>
                  <a:pt x="11220" y="21622"/>
                  <a:pt x="11270" y="21622"/>
                </a:cubicBezTo>
                <a:cubicBezTo>
                  <a:pt x="11387" y="21622"/>
                  <a:pt x="11484" y="21555"/>
                  <a:pt x="11542" y="21497"/>
                </a:cubicBezTo>
                <a:cubicBezTo>
                  <a:pt x="11809" y="21497"/>
                  <a:pt x="12055" y="21415"/>
                  <a:pt x="12405" y="21415"/>
                </a:cubicBezTo>
                <a:cubicBezTo>
                  <a:pt x="12569" y="21333"/>
                  <a:pt x="12651" y="21066"/>
                  <a:pt x="12569" y="20984"/>
                </a:cubicBezTo>
                <a:cubicBezTo>
                  <a:pt x="11891" y="19875"/>
                  <a:pt x="11111" y="19012"/>
                  <a:pt x="10002" y="18417"/>
                </a:cubicBezTo>
                <a:cubicBezTo>
                  <a:pt x="9959" y="18402"/>
                  <a:pt x="9915" y="18396"/>
                  <a:pt x="9872" y="18396"/>
                </a:cubicBezTo>
                <a:cubicBezTo>
                  <a:pt x="9672" y="18396"/>
                  <a:pt x="9503" y="18546"/>
                  <a:pt x="9571" y="18766"/>
                </a:cubicBezTo>
                <a:cubicBezTo>
                  <a:pt x="9571" y="18930"/>
                  <a:pt x="9653" y="19115"/>
                  <a:pt x="9653" y="19197"/>
                </a:cubicBezTo>
                <a:cubicBezTo>
                  <a:pt x="9406" y="19279"/>
                  <a:pt x="9324" y="19526"/>
                  <a:pt x="9488" y="19711"/>
                </a:cubicBezTo>
                <a:cubicBezTo>
                  <a:pt x="9571" y="19793"/>
                  <a:pt x="9571" y="19875"/>
                  <a:pt x="9653" y="19957"/>
                </a:cubicBezTo>
                <a:cubicBezTo>
                  <a:pt x="5895" y="18499"/>
                  <a:pt x="2568" y="16363"/>
                  <a:pt x="1541" y="12092"/>
                </a:cubicBezTo>
                <a:cubicBezTo>
                  <a:pt x="247" y="7204"/>
                  <a:pt x="2896" y="2768"/>
                  <a:pt x="7004" y="283"/>
                </a:cubicBezTo>
                <a:cubicBezTo>
                  <a:pt x="7164" y="212"/>
                  <a:pt x="7108" y="1"/>
                  <a:pt x="698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4" name="Google Shape;1566;p39">
            <a:extLst>
              <a:ext uri="{FF2B5EF4-FFF2-40B4-BE49-F238E27FC236}">
                <a16:creationId xmlns:a16="http://schemas.microsoft.com/office/drawing/2014/main" id="{69B9A090-4722-46D9-AFA1-48EA31992AF4}"/>
              </a:ext>
            </a:extLst>
          </p:cNvPr>
          <p:cNvGrpSpPr/>
          <p:nvPr/>
        </p:nvGrpSpPr>
        <p:grpSpPr>
          <a:xfrm>
            <a:off x="1305378" y="1748302"/>
            <a:ext cx="3816424" cy="2037289"/>
            <a:chOff x="1414617" y="1305562"/>
            <a:chExt cx="2596906" cy="1527966"/>
          </a:xfrm>
        </p:grpSpPr>
        <p:grpSp>
          <p:nvGrpSpPr>
            <p:cNvPr id="15" name="Google Shape;1567;p39">
              <a:extLst>
                <a:ext uri="{FF2B5EF4-FFF2-40B4-BE49-F238E27FC236}">
                  <a16:creationId xmlns:a16="http://schemas.microsoft.com/office/drawing/2014/main" id="{B22C985B-6DFE-481D-83B9-10701E65E9E6}"/>
                </a:ext>
              </a:extLst>
            </p:cNvPr>
            <p:cNvGrpSpPr/>
            <p:nvPr/>
          </p:nvGrpSpPr>
          <p:grpSpPr>
            <a:xfrm>
              <a:off x="1414617" y="1305562"/>
              <a:ext cx="2596906" cy="1527966"/>
              <a:chOff x="5727476" y="1229374"/>
              <a:chExt cx="3022470" cy="1527966"/>
            </a:xfrm>
          </p:grpSpPr>
          <p:sp>
            <p:nvSpPr>
              <p:cNvPr id="18" name="Google Shape;1568;p39">
                <a:extLst>
                  <a:ext uri="{FF2B5EF4-FFF2-40B4-BE49-F238E27FC236}">
                    <a16:creationId xmlns:a16="http://schemas.microsoft.com/office/drawing/2014/main" id="{DED81BE0-A636-4F28-ADA6-19EA1D85B085}"/>
                  </a:ext>
                </a:extLst>
              </p:cNvPr>
              <p:cNvSpPr/>
              <p:nvPr/>
            </p:nvSpPr>
            <p:spPr>
              <a:xfrm>
                <a:off x="5727476" y="1229374"/>
                <a:ext cx="3022470" cy="1512058"/>
              </a:xfrm>
              <a:custGeom>
                <a:avLst/>
                <a:gdLst/>
                <a:ahLst/>
                <a:cxnLst/>
                <a:rect l="l" t="t" r="r" b="b"/>
                <a:pathLst>
                  <a:path w="71631" h="35835" extrusionOk="0">
                    <a:moveTo>
                      <a:pt x="24555" y="0"/>
                    </a:moveTo>
                    <a:cubicBezTo>
                      <a:pt x="21999" y="0"/>
                      <a:pt x="19439" y="186"/>
                      <a:pt x="16943" y="753"/>
                    </a:cubicBezTo>
                    <a:cubicBezTo>
                      <a:pt x="13780" y="1451"/>
                      <a:pt x="10618" y="2991"/>
                      <a:pt x="8379" y="5373"/>
                    </a:cubicBezTo>
                    <a:cubicBezTo>
                      <a:pt x="8051" y="5476"/>
                      <a:pt x="7784" y="5558"/>
                      <a:pt x="7537" y="5722"/>
                    </a:cubicBezTo>
                    <a:cubicBezTo>
                      <a:pt x="1" y="10507"/>
                      <a:pt x="432" y="20611"/>
                      <a:pt x="5812" y="26772"/>
                    </a:cubicBezTo>
                    <a:cubicBezTo>
                      <a:pt x="11973" y="33877"/>
                      <a:pt x="21995" y="34986"/>
                      <a:pt x="30723" y="35582"/>
                    </a:cubicBezTo>
                    <a:cubicBezTo>
                      <a:pt x="32901" y="35743"/>
                      <a:pt x="35099" y="35835"/>
                      <a:pt x="37299" y="35835"/>
                    </a:cubicBezTo>
                    <a:cubicBezTo>
                      <a:pt x="44597" y="35835"/>
                      <a:pt x="51924" y="34831"/>
                      <a:pt x="58693" y="32070"/>
                    </a:cubicBezTo>
                    <a:cubicBezTo>
                      <a:pt x="62800" y="30448"/>
                      <a:pt x="66825" y="28066"/>
                      <a:pt x="69145" y="24205"/>
                    </a:cubicBezTo>
                    <a:cubicBezTo>
                      <a:pt x="71281" y="20529"/>
                      <a:pt x="71630" y="15826"/>
                      <a:pt x="69228" y="12150"/>
                    </a:cubicBezTo>
                    <a:cubicBezTo>
                      <a:pt x="67174" y="8885"/>
                      <a:pt x="63662" y="7098"/>
                      <a:pt x="60151" y="5722"/>
                    </a:cubicBezTo>
                    <a:cubicBezTo>
                      <a:pt x="55879" y="4264"/>
                      <a:pt x="51341" y="3320"/>
                      <a:pt x="46987" y="2478"/>
                    </a:cubicBezTo>
                    <a:cubicBezTo>
                      <a:pt x="41935" y="1533"/>
                      <a:pt x="36883" y="753"/>
                      <a:pt x="31831" y="342"/>
                    </a:cubicBezTo>
                    <a:cubicBezTo>
                      <a:pt x="29450" y="171"/>
                      <a:pt x="27004" y="0"/>
                      <a:pt x="24555" y="0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endParaRPr sz="3200" b="1" dirty="0">
                  <a:latin typeface="#9Slide03 Arima Madurai" panose="00000500000000000000" pitchFamily="2" charset="0"/>
                  <a:cs typeface="#9Slide03 Arima Madurai" panose="00000500000000000000" pitchFamily="2" charset="0"/>
                </a:endParaRPr>
              </a:p>
            </p:txBody>
          </p:sp>
          <p:sp>
            <p:nvSpPr>
              <p:cNvPr id="19" name="Google Shape;1569;p39">
                <a:extLst>
                  <a:ext uri="{FF2B5EF4-FFF2-40B4-BE49-F238E27FC236}">
                    <a16:creationId xmlns:a16="http://schemas.microsoft.com/office/drawing/2014/main" id="{451C5F3C-C392-49A7-945B-9AFC44A02D2D}"/>
                  </a:ext>
                </a:extLst>
              </p:cNvPr>
              <p:cNvSpPr/>
              <p:nvPr/>
            </p:nvSpPr>
            <p:spPr>
              <a:xfrm>
                <a:off x="5814144" y="1307520"/>
                <a:ext cx="2909809" cy="1449820"/>
              </a:xfrm>
              <a:custGeom>
                <a:avLst/>
                <a:gdLst/>
                <a:ahLst/>
                <a:cxnLst/>
                <a:rect l="l" t="t" r="r" b="b"/>
                <a:pathLst>
                  <a:path w="68961" h="34360" extrusionOk="0">
                    <a:moveTo>
                      <a:pt x="29793" y="627"/>
                    </a:moveTo>
                    <a:cubicBezTo>
                      <a:pt x="31042" y="627"/>
                      <a:pt x="32291" y="656"/>
                      <a:pt x="33536" y="708"/>
                    </a:cubicBezTo>
                    <a:cubicBezTo>
                      <a:pt x="39019" y="872"/>
                      <a:pt x="44666" y="1385"/>
                      <a:pt x="50149" y="2248"/>
                    </a:cubicBezTo>
                    <a:cubicBezTo>
                      <a:pt x="55612" y="3193"/>
                      <a:pt x="61444" y="4897"/>
                      <a:pt x="65120" y="9600"/>
                    </a:cubicBezTo>
                    <a:cubicBezTo>
                      <a:pt x="68960" y="14570"/>
                      <a:pt x="68550" y="20977"/>
                      <a:pt x="64340" y="25597"/>
                    </a:cubicBezTo>
                    <a:cubicBezTo>
                      <a:pt x="60417" y="30054"/>
                      <a:pt x="54421" y="31512"/>
                      <a:pt x="48855" y="32456"/>
                    </a:cubicBezTo>
                    <a:cubicBezTo>
                      <a:pt x="43610" y="33353"/>
                      <a:pt x="38244" y="33806"/>
                      <a:pt x="32898" y="33806"/>
                    </a:cubicBezTo>
                    <a:cubicBezTo>
                      <a:pt x="31630" y="33806"/>
                      <a:pt x="30364" y="33781"/>
                      <a:pt x="29100" y="33730"/>
                    </a:cubicBezTo>
                    <a:cubicBezTo>
                      <a:pt x="23699" y="33483"/>
                      <a:pt x="18134" y="33052"/>
                      <a:pt x="12917" y="31245"/>
                    </a:cubicBezTo>
                    <a:cubicBezTo>
                      <a:pt x="7619" y="29376"/>
                      <a:pt x="2485" y="25782"/>
                      <a:pt x="1109" y="19786"/>
                    </a:cubicBezTo>
                    <a:cubicBezTo>
                      <a:pt x="0" y="15432"/>
                      <a:pt x="1027" y="10627"/>
                      <a:pt x="3594" y="7115"/>
                    </a:cubicBezTo>
                    <a:cubicBezTo>
                      <a:pt x="11507" y="2147"/>
                      <a:pt x="20660" y="627"/>
                      <a:pt x="29793" y="627"/>
                    </a:cubicBezTo>
                    <a:close/>
                    <a:moveTo>
                      <a:pt x="30015" y="1"/>
                    </a:moveTo>
                    <a:cubicBezTo>
                      <a:pt x="21187" y="1"/>
                      <a:pt x="12367" y="1344"/>
                      <a:pt x="4621" y="5760"/>
                    </a:cubicBezTo>
                    <a:cubicBezTo>
                      <a:pt x="5134" y="5246"/>
                      <a:pt x="5730" y="4733"/>
                      <a:pt x="6325" y="4219"/>
                    </a:cubicBezTo>
                    <a:cubicBezTo>
                      <a:pt x="6486" y="4148"/>
                      <a:pt x="6367" y="3937"/>
                      <a:pt x="6226" y="3937"/>
                    </a:cubicBezTo>
                    <a:cubicBezTo>
                      <a:pt x="6204" y="3937"/>
                      <a:pt x="6182" y="3942"/>
                      <a:pt x="6161" y="3952"/>
                    </a:cubicBezTo>
                    <a:cubicBezTo>
                      <a:pt x="5216" y="4651"/>
                      <a:pt x="4374" y="5493"/>
                      <a:pt x="3676" y="6355"/>
                    </a:cubicBezTo>
                    <a:cubicBezTo>
                      <a:pt x="3081" y="6704"/>
                      <a:pt x="2485" y="7115"/>
                      <a:pt x="1890" y="7464"/>
                    </a:cubicBezTo>
                    <a:cubicBezTo>
                      <a:pt x="1675" y="7679"/>
                      <a:pt x="1805" y="8052"/>
                      <a:pt x="1993" y="8052"/>
                    </a:cubicBezTo>
                    <a:cubicBezTo>
                      <a:pt x="2038" y="8052"/>
                      <a:pt x="2088" y="8030"/>
                      <a:pt x="2136" y="7977"/>
                    </a:cubicBezTo>
                    <a:cubicBezTo>
                      <a:pt x="2403" y="7895"/>
                      <a:pt x="2567" y="7731"/>
                      <a:pt x="2731" y="7628"/>
                    </a:cubicBezTo>
                    <a:lnTo>
                      <a:pt x="2731" y="7628"/>
                    </a:lnTo>
                    <a:cubicBezTo>
                      <a:pt x="1109" y="10031"/>
                      <a:pt x="267" y="12947"/>
                      <a:pt x="164" y="15945"/>
                    </a:cubicBezTo>
                    <a:cubicBezTo>
                      <a:pt x="82" y="20895"/>
                      <a:pt x="2403" y="25351"/>
                      <a:pt x="6161" y="28267"/>
                    </a:cubicBezTo>
                    <a:cubicBezTo>
                      <a:pt x="10350" y="31594"/>
                      <a:pt x="15751" y="32888"/>
                      <a:pt x="20803" y="33565"/>
                    </a:cubicBezTo>
                    <a:cubicBezTo>
                      <a:pt x="24877" y="34101"/>
                      <a:pt x="28950" y="34359"/>
                      <a:pt x="33024" y="34359"/>
                    </a:cubicBezTo>
                    <a:cubicBezTo>
                      <a:pt x="36138" y="34359"/>
                      <a:pt x="39252" y="34208"/>
                      <a:pt x="42366" y="33915"/>
                    </a:cubicBezTo>
                    <a:cubicBezTo>
                      <a:pt x="48609" y="33216"/>
                      <a:pt x="55530" y="32456"/>
                      <a:pt x="61013" y="29027"/>
                    </a:cubicBezTo>
                    <a:cubicBezTo>
                      <a:pt x="65366" y="26378"/>
                      <a:pt x="68960" y="21490"/>
                      <a:pt x="68365" y="16028"/>
                    </a:cubicBezTo>
                    <a:cubicBezTo>
                      <a:pt x="67851" y="10811"/>
                      <a:pt x="63826" y="6602"/>
                      <a:pt x="59473" y="4384"/>
                    </a:cubicBezTo>
                    <a:cubicBezTo>
                      <a:pt x="53907" y="1652"/>
                      <a:pt x="47500" y="1221"/>
                      <a:pt x="41504" y="626"/>
                    </a:cubicBezTo>
                    <a:cubicBezTo>
                      <a:pt x="37732" y="257"/>
                      <a:pt x="33873" y="1"/>
                      <a:pt x="300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endParaRPr sz="3200" b="1" dirty="0">
                  <a:latin typeface="#9Slide03 Arima Madurai" panose="00000500000000000000" pitchFamily="2" charset="0"/>
                  <a:cs typeface="#9Slide03 Arima Madurai" panose="00000500000000000000" pitchFamily="2" charset="0"/>
                </a:endParaRPr>
              </a:p>
            </p:txBody>
          </p:sp>
        </p:grpSp>
        <p:sp>
          <p:nvSpPr>
            <p:cNvPr id="17" name="Google Shape;1574;p39">
              <a:extLst>
                <a:ext uri="{FF2B5EF4-FFF2-40B4-BE49-F238E27FC236}">
                  <a16:creationId xmlns:a16="http://schemas.microsoft.com/office/drawing/2014/main" id="{1391040F-8EFC-4240-B3D2-AB8514CAFA61}"/>
                </a:ext>
              </a:extLst>
            </p:cNvPr>
            <p:cNvSpPr txBox="1"/>
            <p:nvPr/>
          </p:nvSpPr>
          <p:spPr>
            <a:xfrm>
              <a:off x="1694887" y="1921417"/>
              <a:ext cx="2080200" cy="35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lnSpc>
                  <a:spcPct val="120000"/>
                </a:lnSpc>
                <a:spcAft>
                  <a:spcPts val="1000"/>
                </a:spcAft>
                <a:tabLst>
                  <a:tab pos="57150" algn="l"/>
                </a:tabLst>
              </a:pPr>
              <a:r>
                <a:rPr lang="en-US" sz="3200" b="1" dirty="0" err="1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Chuẩn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bị</a:t>
              </a:r>
              <a:endParaRPr lang="en-US" sz="2400" b="1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endParaRPr>
            </a:p>
          </p:txBody>
        </p:sp>
      </p:grpSp>
      <p:grpSp>
        <p:nvGrpSpPr>
          <p:cNvPr id="20" name="Google Shape;1578;p39">
            <a:extLst>
              <a:ext uri="{FF2B5EF4-FFF2-40B4-BE49-F238E27FC236}">
                <a16:creationId xmlns:a16="http://schemas.microsoft.com/office/drawing/2014/main" id="{45CC2946-D480-4591-B5A5-08FBF1354B71}"/>
              </a:ext>
            </a:extLst>
          </p:cNvPr>
          <p:cNvGrpSpPr/>
          <p:nvPr/>
        </p:nvGrpSpPr>
        <p:grpSpPr>
          <a:xfrm>
            <a:off x="7178769" y="1561403"/>
            <a:ext cx="3816424" cy="2037289"/>
            <a:chOff x="5132542" y="1305562"/>
            <a:chExt cx="2596906" cy="1527966"/>
          </a:xfrm>
        </p:grpSpPr>
        <p:grpSp>
          <p:nvGrpSpPr>
            <p:cNvPr id="21" name="Google Shape;1579;p39">
              <a:extLst>
                <a:ext uri="{FF2B5EF4-FFF2-40B4-BE49-F238E27FC236}">
                  <a16:creationId xmlns:a16="http://schemas.microsoft.com/office/drawing/2014/main" id="{C49A0E7F-EFE8-45BE-9383-B55BBFD2EA69}"/>
                </a:ext>
              </a:extLst>
            </p:cNvPr>
            <p:cNvGrpSpPr/>
            <p:nvPr/>
          </p:nvGrpSpPr>
          <p:grpSpPr>
            <a:xfrm>
              <a:off x="5132542" y="1305562"/>
              <a:ext cx="2596906" cy="1527966"/>
              <a:chOff x="5727476" y="1229374"/>
              <a:chExt cx="3022470" cy="1527966"/>
            </a:xfrm>
          </p:grpSpPr>
          <p:sp>
            <p:nvSpPr>
              <p:cNvPr id="24" name="Google Shape;1580;p39">
                <a:extLst>
                  <a:ext uri="{FF2B5EF4-FFF2-40B4-BE49-F238E27FC236}">
                    <a16:creationId xmlns:a16="http://schemas.microsoft.com/office/drawing/2014/main" id="{9EBB6715-86E4-4C3E-BB78-E7259DF2DEB2}"/>
                  </a:ext>
                </a:extLst>
              </p:cNvPr>
              <p:cNvSpPr/>
              <p:nvPr/>
            </p:nvSpPr>
            <p:spPr>
              <a:xfrm>
                <a:off x="5727476" y="1229374"/>
                <a:ext cx="3022470" cy="1512058"/>
              </a:xfrm>
              <a:custGeom>
                <a:avLst/>
                <a:gdLst/>
                <a:ahLst/>
                <a:cxnLst/>
                <a:rect l="l" t="t" r="r" b="b"/>
                <a:pathLst>
                  <a:path w="71631" h="35835" extrusionOk="0">
                    <a:moveTo>
                      <a:pt x="24555" y="0"/>
                    </a:moveTo>
                    <a:cubicBezTo>
                      <a:pt x="21999" y="0"/>
                      <a:pt x="19439" y="186"/>
                      <a:pt x="16943" y="753"/>
                    </a:cubicBezTo>
                    <a:cubicBezTo>
                      <a:pt x="13780" y="1451"/>
                      <a:pt x="10618" y="2991"/>
                      <a:pt x="8379" y="5373"/>
                    </a:cubicBezTo>
                    <a:cubicBezTo>
                      <a:pt x="8051" y="5476"/>
                      <a:pt x="7784" y="5558"/>
                      <a:pt x="7537" y="5722"/>
                    </a:cubicBezTo>
                    <a:cubicBezTo>
                      <a:pt x="1" y="10507"/>
                      <a:pt x="432" y="20611"/>
                      <a:pt x="5812" y="26772"/>
                    </a:cubicBezTo>
                    <a:cubicBezTo>
                      <a:pt x="11973" y="33877"/>
                      <a:pt x="21995" y="34986"/>
                      <a:pt x="30723" y="35582"/>
                    </a:cubicBezTo>
                    <a:cubicBezTo>
                      <a:pt x="32901" y="35743"/>
                      <a:pt x="35099" y="35835"/>
                      <a:pt x="37299" y="35835"/>
                    </a:cubicBezTo>
                    <a:cubicBezTo>
                      <a:pt x="44597" y="35835"/>
                      <a:pt x="51924" y="34831"/>
                      <a:pt x="58693" y="32070"/>
                    </a:cubicBezTo>
                    <a:cubicBezTo>
                      <a:pt x="62800" y="30448"/>
                      <a:pt x="66825" y="28066"/>
                      <a:pt x="69145" y="24205"/>
                    </a:cubicBezTo>
                    <a:cubicBezTo>
                      <a:pt x="71281" y="20529"/>
                      <a:pt x="71630" y="15826"/>
                      <a:pt x="69228" y="12150"/>
                    </a:cubicBezTo>
                    <a:cubicBezTo>
                      <a:pt x="67174" y="8885"/>
                      <a:pt x="63662" y="7098"/>
                      <a:pt x="60151" y="5722"/>
                    </a:cubicBezTo>
                    <a:cubicBezTo>
                      <a:pt x="55879" y="4264"/>
                      <a:pt x="51341" y="3320"/>
                      <a:pt x="46987" y="2478"/>
                    </a:cubicBezTo>
                    <a:cubicBezTo>
                      <a:pt x="41935" y="1533"/>
                      <a:pt x="36883" y="753"/>
                      <a:pt x="31831" y="342"/>
                    </a:cubicBezTo>
                    <a:cubicBezTo>
                      <a:pt x="29450" y="171"/>
                      <a:pt x="27004" y="0"/>
                      <a:pt x="24555" y="0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endParaRPr sz="3200" b="1" dirty="0">
                  <a:latin typeface="#9Slide03 Arima Madurai" panose="00000500000000000000" pitchFamily="2" charset="0"/>
                  <a:cs typeface="#9Slide03 Arima Madurai" panose="00000500000000000000" pitchFamily="2" charset="0"/>
                </a:endParaRPr>
              </a:p>
            </p:txBody>
          </p:sp>
          <p:sp>
            <p:nvSpPr>
              <p:cNvPr id="25" name="Google Shape;1581;p39">
                <a:extLst>
                  <a:ext uri="{FF2B5EF4-FFF2-40B4-BE49-F238E27FC236}">
                    <a16:creationId xmlns:a16="http://schemas.microsoft.com/office/drawing/2014/main" id="{E2DDC85A-3689-401C-92B6-3376CCF3E46E}"/>
                  </a:ext>
                </a:extLst>
              </p:cNvPr>
              <p:cNvSpPr/>
              <p:nvPr/>
            </p:nvSpPr>
            <p:spPr>
              <a:xfrm>
                <a:off x="5814144" y="1307520"/>
                <a:ext cx="2909809" cy="1449820"/>
              </a:xfrm>
              <a:custGeom>
                <a:avLst/>
                <a:gdLst/>
                <a:ahLst/>
                <a:cxnLst/>
                <a:rect l="l" t="t" r="r" b="b"/>
                <a:pathLst>
                  <a:path w="68961" h="34360" extrusionOk="0">
                    <a:moveTo>
                      <a:pt x="29793" y="627"/>
                    </a:moveTo>
                    <a:cubicBezTo>
                      <a:pt x="31042" y="627"/>
                      <a:pt x="32291" y="656"/>
                      <a:pt x="33536" y="708"/>
                    </a:cubicBezTo>
                    <a:cubicBezTo>
                      <a:pt x="39019" y="872"/>
                      <a:pt x="44666" y="1385"/>
                      <a:pt x="50149" y="2248"/>
                    </a:cubicBezTo>
                    <a:cubicBezTo>
                      <a:pt x="55612" y="3193"/>
                      <a:pt x="61444" y="4897"/>
                      <a:pt x="65120" y="9600"/>
                    </a:cubicBezTo>
                    <a:cubicBezTo>
                      <a:pt x="68960" y="14570"/>
                      <a:pt x="68550" y="20977"/>
                      <a:pt x="64340" y="25597"/>
                    </a:cubicBezTo>
                    <a:cubicBezTo>
                      <a:pt x="60417" y="30054"/>
                      <a:pt x="54421" y="31512"/>
                      <a:pt x="48855" y="32456"/>
                    </a:cubicBezTo>
                    <a:cubicBezTo>
                      <a:pt x="43610" y="33353"/>
                      <a:pt x="38244" y="33806"/>
                      <a:pt x="32898" y="33806"/>
                    </a:cubicBezTo>
                    <a:cubicBezTo>
                      <a:pt x="31630" y="33806"/>
                      <a:pt x="30364" y="33781"/>
                      <a:pt x="29100" y="33730"/>
                    </a:cubicBezTo>
                    <a:cubicBezTo>
                      <a:pt x="23699" y="33483"/>
                      <a:pt x="18134" y="33052"/>
                      <a:pt x="12917" y="31245"/>
                    </a:cubicBezTo>
                    <a:cubicBezTo>
                      <a:pt x="7619" y="29376"/>
                      <a:pt x="2485" y="25782"/>
                      <a:pt x="1109" y="19786"/>
                    </a:cubicBezTo>
                    <a:cubicBezTo>
                      <a:pt x="0" y="15432"/>
                      <a:pt x="1027" y="10627"/>
                      <a:pt x="3594" y="7115"/>
                    </a:cubicBezTo>
                    <a:cubicBezTo>
                      <a:pt x="11507" y="2147"/>
                      <a:pt x="20660" y="627"/>
                      <a:pt x="29793" y="627"/>
                    </a:cubicBezTo>
                    <a:close/>
                    <a:moveTo>
                      <a:pt x="30015" y="1"/>
                    </a:moveTo>
                    <a:cubicBezTo>
                      <a:pt x="21187" y="1"/>
                      <a:pt x="12367" y="1344"/>
                      <a:pt x="4621" y="5760"/>
                    </a:cubicBezTo>
                    <a:cubicBezTo>
                      <a:pt x="5134" y="5246"/>
                      <a:pt x="5730" y="4733"/>
                      <a:pt x="6325" y="4219"/>
                    </a:cubicBezTo>
                    <a:cubicBezTo>
                      <a:pt x="6486" y="4148"/>
                      <a:pt x="6367" y="3937"/>
                      <a:pt x="6226" y="3937"/>
                    </a:cubicBezTo>
                    <a:cubicBezTo>
                      <a:pt x="6204" y="3937"/>
                      <a:pt x="6182" y="3942"/>
                      <a:pt x="6161" y="3952"/>
                    </a:cubicBezTo>
                    <a:cubicBezTo>
                      <a:pt x="5216" y="4651"/>
                      <a:pt x="4374" y="5493"/>
                      <a:pt x="3676" y="6355"/>
                    </a:cubicBezTo>
                    <a:cubicBezTo>
                      <a:pt x="3081" y="6704"/>
                      <a:pt x="2485" y="7115"/>
                      <a:pt x="1890" y="7464"/>
                    </a:cubicBezTo>
                    <a:cubicBezTo>
                      <a:pt x="1675" y="7679"/>
                      <a:pt x="1805" y="8052"/>
                      <a:pt x="1993" y="8052"/>
                    </a:cubicBezTo>
                    <a:cubicBezTo>
                      <a:pt x="2038" y="8052"/>
                      <a:pt x="2088" y="8030"/>
                      <a:pt x="2136" y="7977"/>
                    </a:cubicBezTo>
                    <a:cubicBezTo>
                      <a:pt x="2403" y="7895"/>
                      <a:pt x="2567" y="7731"/>
                      <a:pt x="2731" y="7628"/>
                    </a:cubicBezTo>
                    <a:lnTo>
                      <a:pt x="2731" y="7628"/>
                    </a:lnTo>
                    <a:cubicBezTo>
                      <a:pt x="1109" y="10031"/>
                      <a:pt x="267" y="12947"/>
                      <a:pt x="164" y="15945"/>
                    </a:cubicBezTo>
                    <a:cubicBezTo>
                      <a:pt x="82" y="20895"/>
                      <a:pt x="2403" y="25351"/>
                      <a:pt x="6161" y="28267"/>
                    </a:cubicBezTo>
                    <a:cubicBezTo>
                      <a:pt x="10350" y="31594"/>
                      <a:pt x="15751" y="32888"/>
                      <a:pt x="20803" y="33565"/>
                    </a:cubicBezTo>
                    <a:cubicBezTo>
                      <a:pt x="24877" y="34101"/>
                      <a:pt x="28950" y="34359"/>
                      <a:pt x="33024" y="34359"/>
                    </a:cubicBezTo>
                    <a:cubicBezTo>
                      <a:pt x="36138" y="34359"/>
                      <a:pt x="39252" y="34208"/>
                      <a:pt x="42366" y="33915"/>
                    </a:cubicBezTo>
                    <a:cubicBezTo>
                      <a:pt x="48609" y="33216"/>
                      <a:pt x="55530" y="32456"/>
                      <a:pt x="61013" y="29027"/>
                    </a:cubicBezTo>
                    <a:cubicBezTo>
                      <a:pt x="65366" y="26378"/>
                      <a:pt x="68960" y="21490"/>
                      <a:pt x="68365" y="16028"/>
                    </a:cubicBezTo>
                    <a:cubicBezTo>
                      <a:pt x="67851" y="10811"/>
                      <a:pt x="63826" y="6602"/>
                      <a:pt x="59473" y="4384"/>
                    </a:cubicBezTo>
                    <a:cubicBezTo>
                      <a:pt x="53907" y="1652"/>
                      <a:pt x="47500" y="1221"/>
                      <a:pt x="41504" y="626"/>
                    </a:cubicBezTo>
                    <a:cubicBezTo>
                      <a:pt x="37732" y="257"/>
                      <a:pt x="33873" y="1"/>
                      <a:pt x="300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endParaRPr sz="3200" b="1">
                  <a:latin typeface="#9Slide03 Arima Madurai" panose="00000500000000000000" pitchFamily="2" charset="0"/>
                  <a:cs typeface="#9Slide03 Arima Madurai" panose="00000500000000000000" pitchFamily="2" charset="0"/>
                </a:endParaRPr>
              </a:p>
            </p:txBody>
          </p:sp>
        </p:grpSp>
        <p:sp>
          <p:nvSpPr>
            <p:cNvPr id="23" name="Google Shape;1586;p39">
              <a:extLst>
                <a:ext uri="{FF2B5EF4-FFF2-40B4-BE49-F238E27FC236}">
                  <a16:creationId xmlns:a16="http://schemas.microsoft.com/office/drawing/2014/main" id="{A3BF0855-C00F-46F7-B274-7C8D368CED40}"/>
                </a:ext>
              </a:extLst>
            </p:cNvPr>
            <p:cNvSpPr txBox="1"/>
            <p:nvPr/>
          </p:nvSpPr>
          <p:spPr>
            <a:xfrm>
              <a:off x="5402692" y="1999330"/>
              <a:ext cx="2129271" cy="35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lnSpc>
                  <a:spcPct val="120000"/>
                </a:lnSpc>
                <a:spcAft>
                  <a:spcPts val="1000"/>
                </a:spcAft>
                <a:tabLst>
                  <a:tab pos="57150" algn="l"/>
                </a:tabLst>
              </a:pPr>
              <a:r>
                <a:rPr lang="en-US" sz="3200" dirty="0" err="1">
                  <a:effectLst/>
                  <a:latin typeface="#9Slide03 Arima Madurai Black" panose="00000A00000000000000" pitchFamily="2" charset="0"/>
                  <a:ea typeface="Calibri" panose="020F0502020204030204" pitchFamily="34" charset="0"/>
                  <a:cs typeface="#9Slide03 Arima Madurai Black" panose="00000A00000000000000" pitchFamily="2" charset="0"/>
                </a:rPr>
                <a:t>Tìm</a:t>
              </a:r>
              <a:r>
                <a:rPr lang="en-US" sz="3200" dirty="0">
                  <a:effectLst/>
                  <a:latin typeface="#9Slide03 Arima Madurai Black" panose="00000A00000000000000" pitchFamily="2" charset="0"/>
                  <a:ea typeface="Calibri" panose="020F0502020204030204" pitchFamily="34" charset="0"/>
                  <a:cs typeface="#9Slide03 Arima Madurai Black" panose="00000A00000000000000" pitchFamily="2" charset="0"/>
                </a:rPr>
                <a:t> ý </a:t>
              </a:r>
              <a:r>
                <a:rPr lang="en-US" sz="3200" dirty="0" err="1">
                  <a:effectLst/>
                  <a:latin typeface="#9Slide03 Arima Madurai Black" panose="00000A00000000000000" pitchFamily="2" charset="0"/>
                  <a:ea typeface="Calibri" panose="020F0502020204030204" pitchFamily="34" charset="0"/>
                  <a:cs typeface="#9Slide03 Arima Madurai Black" panose="00000A00000000000000" pitchFamily="2" charset="0"/>
                </a:rPr>
                <a:t>và</a:t>
              </a:r>
              <a:r>
                <a:rPr lang="en-US" sz="3200" dirty="0">
                  <a:effectLst/>
                  <a:latin typeface="#9Slide03 Arima Madurai Black" panose="00000A00000000000000" pitchFamily="2" charset="0"/>
                  <a:ea typeface="Calibri" panose="020F0502020204030204" pitchFamily="34" charset="0"/>
                  <a:cs typeface="#9Slide03 Arima Madurai Black" panose="00000A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 Black" panose="00000A00000000000000" pitchFamily="2" charset="0"/>
                  <a:ea typeface="Calibri" panose="020F0502020204030204" pitchFamily="34" charset="0"/>
                  <a:cs typeface="#9Slide03 Arima Madurai Black" panose="00000A00000000000000" pitchFamily="2" charset="0"/>
                </a:rPr>
                <a:t>lập</a:t>
              </a:r>
              <a:r>
                <a:rPr lang="en-US" sz="3200" dirty="0">
                  <a:effectLst/>
                  <a:latin typeface="#9Slide03 Arima Madurai Black" panose="00000A00000000000000" pitchFamily="2" charset="0"/>
                  <a:ea typeface="Calibri" panose="020F0502020204030204" pitchFamily="34" charset="0"/>
                  <a:cs typeface="#9Slide03 Arima Madurai Black" panose="00000A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 Black" panose="00000A00000000000000" pitchFamily="2" charset="0"/>
                  <a:ea typeface="Calibri" panose="020F0502020204030204" pitchFamily="34" charset="0"/>
                  <a:cs typeface="#9Slide03 Arima Madurai Black" panose="00000A00000000000000" pitchFamily="2" charset="0"/>
                </a:rPr>
                <a:t>dàn</a:t>
              </a:r>
              <a:r>
                <a:rPr lang="en-US" sz="3200" dirty="0">
                  <a:effectLst/>
                  <a:latin typeface="#9Slide03 Arima Madurai Black" panose="00000A00000000000000" pitchFamily="2" charset="0"/>
                  <a:ea typeface="Calibri" panose="020F0502020204030204" pitchFamily="34" charset="0"/>
                  <a:cs typeface="#9Slide03 Arima Madurai Black" panose="00000A00000000000000" pitchFamily="2" charset="0"/>
                </a:rPr>
                <a:t> ý</a:t>
              </a:r>
              <a:endParaRPr lang="en-US" sz="32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</p:grpSp>
      <p:grpSp>
        <p:nvGrpSpPr>
          <p:cNvPr id="26" name="Google Shape;1588;p39">
            <a:extLst>
              <a:ext uri="{FF2B5EF4-FFF2-40B4-BE49-F238E27FC236}">
                <a16:creationId xmlns:a16="http://schemas.microsoft.com/office/drawing/2014/main" id="{1762A7BF-0C39-4FA9-A9F4-D5129B361A96}"/>
              </a:ext>
            </a:extLst>
          </p:cNvPr>
          <p:cNvGrpSpPr/>
          <p:nvPr/>
        </p:nvGrpSpPr>
        <p:grpSpPr>
          <a:xfrm>
            <a:off x="7080083" y="4403044"/>
            <a:ext cx="3793326" cy="2037288"/>
            <a:chOff x="5140389" y="3058142"/>
            <a:chExt cx="2581189" cy="1527966"/>
          </a:xfrm>
        </p:grpSpPr>
        <p:grpSp>
          <p:nvGrpSpPr>
            <p:cNvPr id="27" name="Google Shape;1589;p39">
              <a:extLst>
                <a:ext uri="{FF2B5EF4-FFF2-40B4-BE49-F238E27FC236}">
                  <a16:creationId xmlns:a16="http://schemas.microsoft.com/office/drawing/2014/main" id="{FE48BD36-170C-432B-B66C-F6B529D67FC0}"/>
                </a:ext>
              </a:extLst>
            </p:cNvPr>
            <p:cNvGrpSpPr/>
            <p:nvPr/>
          </p:nvGrpSpPr>
          <p:grpSpPr>
            <a:xfrm>
              <a:off x="5140389" y="3058142"/>
              <a:ext cx="2581189" cy="1527966"/>
              <a:chOff x="5727476" y="2981974"/>
              <a:chExt cx="3022470" cy="1527966"/>
            </a:xfrm>
          </p:grpSpPr>
          <p:sp>
            <p:nvSpPr>
              <p:cNvPr id="30" name="Google Shape;1590;p39">
                <a:extLst>
                  <a:ext uri="{FF2B5EF4-FFF2-40B4-BE49-F238E27FC236}">
                    <a16:creationId xmlns:a16="http://schemas.microsoft.com/office/drawing/2014/main" id="{0965462B-48D8-4983-A25B-3FF4A7C779AB}"/>
                  </a:ext>
                </a:extLst>
              </p:cNvPr>
              <p:cNvSpPr/>
              <p:nvPr/>
            </p:nvSpPr>
            <p:spPr>
              <a:xfrm>
                <a:off x="5727476" y="2981974"/>
                <a:ext cx="3022470" cy="1512058"/>
              </a:xfrm>
              <a:custGeom>
                <a:avLst/>
                <a:gdLst/>
                <a:ahLst/>
                <a:cxnLst/>
                <a:rect l="l" t="t" r="r" b="b"/>
                <a:pathLst>
                  <a:path w="71631" h="35835" extrusionOk="0">
                    <a:moveTo>
                      <a:pt x="24555" y="0"/>
                    </a:moveTo>
                    <a:cubicBezTo>
                      <a:pt x="21999" y="0"/>
                      <a:pt x="19439" y="186"/>
                      <a:pt x="16943" y="753"/>
                    </a:cubicBezTo>
                    <a:cubicBezTo>
                      <a:pt x="13780" y="1451"/>
                      <a:pt x="10618" y="2991"/>
                      <a:pt x="8379" y="5373"/>
                    </a:cubicBezTo>
                    <a:cubicBezTo>
                      <a:pt x="8051" y="5476"/>
                      <a:pt x="7784" y="5558"/>
                      <a:pt x="7537" y="5722"/>
                    </a:cubicBezTo>
                    <a:cubicBezTo>
                      <a:pt x="1" y="10507"/>
                      <a:pt x="432" y="20611"/>
                      <a:pt x="5812" y="26772"/>
                    </a:cubicBezTo>
                    <a:cubicBezTo>
                      <a:pt x="11973" y="33877"/>
                      <a:pt x="21995" y="34986"/>
                      <a:pt x="30723" y="35582"/>
                    </a:cubicBezTo>
                    <a:cubicBezTo>
                      <a:pt x="32901" y="35743"/>
                      <a:pt x="35099" y="35835"/>
                      <a:pt x="37299" y="35835"/>
                    </a:cubicBezTo>
                    <a:cubicBezTo>
                      <a:pt x="44597" y="35835"/>
                      <a:pt x="51924" y="34831"/>
                      <a:pt x="58693" y="32070"/>
                    </a:cubicBezTo>
                    <a:cubicBezTo>
                      <a:pt x="62800" y="30448"/>
                      <a:pt x="66825" y="28066"/>
                      <a:pt x="69145" y="24205"/>
                    </a:cubicBezTo>
                    <a:cubicBezTo>
                      <a:pt x="71281" y="20529"/>
                      <a:pt x="71630" y="15826"/>
                      <a:pt x="69228" y="12150"/>
                    </a:cubicBezTo>
                    <a:cubicBezTo>
                      <a:pt x="67174" y="8885"/>
                      <a:pt x="63662" y="7098"/>
                      <a:pt x="60151" y="5722"/>
                    </a:cubicBezTo>
                    <a:cubicBezTo>
                      <a:pt x="55879" y="4264"/>
                      <a:pt x="51341" y="3320"/>
                      <a:pt x="46987" y="2478"/>
                    </a:cubicBezTo>
                    <a:cubicBezTo>
                      <a:pt x="41935" y="1533"/>
                      <a:pt x="36883" y="753"/>
                      <a:pt x="31831" y="342"/>
                    </a:cubicBezTo>
                    <a:cubicBezTo>
                      <a:pt x="29450" y="171"/>
                      <a:pt x="27004" y="0"/>
                      <a:pt x="24555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endParaRPr sz="3200" b="1" dirty="0">
                  <a:latin typeface="#9Slide03 Arima Madurai" panose="00000500000000000000" pitchFamily="2" charset="0"/>
                  <a:cs typeface="#9Slide03 Arima Madurai" panose="00000500000000000000" pitchFamily="2" charset="0"/>
                </a:endParaRPr>
              </a:p>
            </p:txBody>
          </p:sp>
          <p:sp>
            <p:nvSpPr>
              <p:cNvPr id="31" name="Google Shape;1591;p39">
                <a:extLst>
                  <a:ext uri="{FF2B5EF4-FFF2-40B4-BE49-F238E27FC236}">
                    <a16:creationId xmlns:a16="http://schemas.microsoft.com/office/drawing/2014/main" id="{9E38071B-227B-465C-9988-58A0FD084F85}"/>
                  </a:ext>
                </a:extLst>
              </p:cNvPr>
              <p:cNvSpPr/>
              <p:nvPr/>
            </p:nvSpPr>
            <p:spPr>
              <a:xfrm>
                <a:off x="5814144" y="3060120"/>
                <a:ext cx="2909809" cy="1449820"/>
              </a:xfrm>
              <a:custGeom>
                <a:avLst/>
                <a:gdLst/>
                <a:ahLst/>
                <a:cxnLst/>
                <a:rect l="l" t="t" r="r" b="b"/>
                <a:pathLst>
                  <a:path w="68961" h="34360" extrusionOk="0">
                    <a:moveTo>
                      <a:pt x="29793" y="627"/>
                    </a:moveTo>
                    <a:cubicBezTo>
                      <a:pt x="31042" y="627"/>
                      <a:pt x="32291" y="656"/>
                      <a:pt x="33536" y="708"/>
                    </a:cubicBezTo>
                    <a:cubicBezTo>
                      <a:pt x="39019" y="872"/>
                      <a:pt x="44666" y="1385"/>
                      <a:pt x="50149" y="2248"/>
                    </a:cubicBezTo>
                    <a:cubicBezTo>
                      <a:pt x="55612" y="3193"/>
                      <a:pt x="61444" y="4897"/>
                      <a:pt x="65120" y="9600"/>
                    </a:cubicBezTo>
                    <a:cubicBezTo>
                      <a:pt x="68960" y="14570"/>
                      <a:pt x="68550" y="20977"/>
                      <a:pt x="64340" y="25597"/>
                    </a:cubicBezTo>
                    <a:cubicBezTo>
                      <a:pt x="60417" y="30054"/>
                      <a:pt x="54421" y="31512"/>
                      <a:pt x="48855" y="32456"/>
                    </a:cubicBezTo>
                    <a:cubicBezTo>
                      <a:pt x="43610" y="33353"/>
                      <a:pt x="38244" y="33806"/>
                      <a:pt x="32898" y="33806"/>
                    </a:cubicBezTo>
                    <a:cubicBezTo>
                      <a:pt x="31630" y="33806"/>
                      <a:pt x="30364" y="33781"/>
                      <a:pt x="29100" y="33730"/>
                    </a:cubicBezTo>
                    <a:cubicBezTo>
                      <a:pt x="23699" y="33483"/>
                      <a:pt x="18134" y="33052"/>
                      <a:pt x="12917" y="31245"/>
                    </a:cubicBezTo>
                    <a:cubicBezTo>
                      <a:pt x="7619" y="29376"/>
                      <a:pt x="2485" y="25782"/>
                      <a:pt x="1109" y="19786"/>
                    </a:cubicBezTo>
                    <a:cubicBezTo>
                      <a:pt x="0" y="15432"/>
                      <a:pt x="1027" y="10627"/>
                      <a:pt x="3594" y="7115"/>
                    </a:cubicBezTo>
                    <a:cubicBezTo>
                      <a:pt x="11507" y="2147"/>
                      <a:pt x="20660" y="627"/>
                      <a:pt x="29793" y="627"/>
                    </a:cubicBezTo>
                    <a:close/>
                    <a:moveTo>
                      <a:pt x="30015" y="1"/>
                    </a:moveTo>
                    <a:cubicBezTo>
                      <a:pt x="21187" y="1"/>
                      <a:pt x="12367" y="1344"/>
                      <a:pt x="4621" y="5760"/>
                    </a:cubicBezTo>
                    <a:cubicBezTo>
                      <a:pt x="5134" y="5246"/>
                      <a:pt x="5730" y="4733"/>
                      <a:pt x="6325" y="4219"/>
                    </a:cubicBezTo>
                    <a:cubicBezTo>
                      <a:pt x="6486" y="4148"/>
                      <a:pt x="6367" y="3937"/>
                      <a:pt x="6226" y="3937"/>
                    </a:cubicBezTo>
                    <a:cubicBezTo>
                      <a:pt x="6204" y="3937"/>
                      <a:pt x="6182" y="3942"/>
                      <a:pt x="6161" y="3952"/>
                    </a:cubicBezTo>
                    <a:cubicBezTo>
                      <a:pt x="5216" y="4651"/>
                      <a:pt x="4374" y="5493"/>
                      <a:pt x="3676" y="6355"/>
                    </a:cubicBezTo>
                    <a:cubicBezTo>
                      <a:pt x="3081" y="6704"/>
                      <a:pt x="2485" y="7115"/>
                      <a:pt x="1890" y="7464"/>
                    </a:cubicBezTo>
                    <a:cubicBezTo>
                      <a:pt x="1675" y="7679"/>
                      <a:pt x="1805" y="8052"/>
                      <a:pt x="1993" y="8052"/>
                    </a:cubicBezTo>
                    <a:cubicBezTo>
                      <a:pt x="2038" y="8052"/>
                      <a:pt x="2088" y="8030"/>
                      <a:pt x="2136" y="7977"/>
                    </a:cubicBezTo>
                    <a:cubicBezTo>
                      <a:pt x="2403" y="7895"/>
                      <a:pt x="2567" y="7731"/>
                      <a:pt x="2731" y="7628"/>
                    </a:cubicBezTo>
                    <a:lnTo>
                      <a:pt x="2731" y="7628"/>
                    </a:lnTo>
                    <a:cubicBezTo>
                      <a:pt x="1109" y="10031"/>
                      <a:pt x="267" y="12947"/>
                      <a:pt x="164" y="15945"/>
                    </a:cubicBezTo>
                    <a:cubicBezTo>
                      <a:pt x="82" y="20895"/>
                      <a:pt x="2403" y="25351"/>
                      <a:pt x="6161" y="28267"/>
                    </a:cubicBezTo>
                    <a:cubicBezTo>
                      <a:pt x="10350" y="31594"/>
                      <a:pt x="15751" y="32888"/>
                      <a:pt x="20803" y="33565"/>
                    </a:cubicBezTo>
                    <a:cubicBezTo>
                      <a:pt x="24877" y="34101"/>
                      <a:pt x="28950" y="34359"/>
                      <a:pt x="33024" y="34359"/>
                    </a:cubicBezTo>
                    <a:cubicBezTo>
                      <a:pt x="36138" y="34359"/>
                      <a:pt x="39252" y="34208"/>
                      <a:pt x="42366" y="33915"/>
                    </a:cubicBezTo>
                    <a:cubicBezTo>
                      <a:pt x="48609" y="33216"/>
                      <a:pt x="55530" y="32456"/>
                      <a:pt x="61013" y="29027"/>
                    </a:cubicBezTo>
                    <a:cubicBezTo>
                      <a:pt x="65366" y="26378"/>
                      <a:pt x="68960" y="21490"/>
                      <a:pt x="68365" y="16028"/>
                    </a:cubicBezTo>
                    <a:cubicBezTo>
                      <a:pt x="67851" y="10811"/>
                      <a:pt x="63826" y="6602"/>
                      <a:pt x="59473" y="4384"/>
                    </a:cubicBezTo>
                    <a:cubicBezTo>
                      <a:pt x="53907" y="1652"/>
                      <a:pt x="47500" y="1221"/>
                      <a:pt x="41504" y="626"/>
                    </a:cubicBezTo>
                    <a:cubicBezTo>
                      <a:pt x="37732" y="257"/>
                      <a:pt x="33873" y="1"/>
                      <a:pt x="300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endParaRPr sz="3200" b="1">
                  <a:latin typeface="#9Slide03 Arima Madurai" panose="00000500000000000000" pitchFamily="2" charset="0"/>
                  <a:cs typeface="#9Slide03 Arima Madurai" panose="00000500000000000000" pitchFamily="2" charset="0"/>
                </a:endParaRPr>
              </a:p>
            </p:txBody>
          </p:sp>
        </p:grpSp>
        <p:sp>
          <p:nvSpPr>
            <p:cNvPr id="28" name="Google Shape;1595;p39">
              <a:extLst>
                <a:ext uri="{FF2B5EF4-FFF2-40B4-BE49-F238E27FC236}">
                  <a16:creationId xmlns:a16="http://schemas.microsoft.com/office/drawing/2014/main" id="{E8CE47A2-65B6-494E-94B8-3865EE9E7737}"/>
                </a:ext>
              </a:extLst>
            </p:cNvPr>
            <p:cNvSpPr txBox="1"/>
            <p:nvPr/>
          </p:nvSpPr>
          <p:spPr>
            <a:xfrm>
              <a:off x="5395028" y="3683898"/>
              <a:ext cx="2071910" cy="35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lnSpc>
                  <a:spcPct val="120000"/>
                </a:lnSpc>
                <a:spcAft>
                  <a:spcPts val="1000"/>
                </a:spcAft>
                <a:tabLst>
                  <a:tab pos="57150" algn="l"/>
                </a:tabLst>
              </a:pPr>
              <a:r>
                <a:rPr lang="en-US" sz="3200" dirty="0" err="1">
                  <a:effectLst/>
                  <a:latin typeface="#9Slide03 Arima Madurai Black" panose="00000A00000000000000" pitchFamily="2" charset="0"/>
                  <a:ea typeface="Calibri" panose="020F0502020204030204" pitchFamily="34" charset="0"/>
                  <a:cs typeface="#9Slide03 Arima Madurai Black" panose="00000A00000000000000" pitchFamily="2" charset="0"/>
                </a:rPr>
                <a:t>Kiểm</a:t>
              </a:r>
              <a:r>
                <a:rPr lang="en-US" sz="3200" dirty="0">
                  <a:effectLst/>
                  <a:latin typeface="#9Slide03 Arima Madurai Black" panose="00000A00000000000000" pitchFamily="2" charset="0"/>
                  <a:ea typeface="Calibri" panose="020F0502020204030204" pitchFamily="34" charset="0"/>
                  <a:cs typeface="#9Slide03 Arima Madurai Black" panose="00000A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 Black" panose="00000A00000000000000" pitchFamily="2" charset="0"/>
                  <a:ea typeface="Calibri" panose="020F0502020204030204" pitchFamily="34" charset="0"/>
                  <a:cs typeface="#9Slide03 Arima Madurai Black" panose="00000A00000000000000" pitchFamily="2" charset="0"/>
                </a:rPr>
                <a:t>tra</a:t>
              </a:r>
              <a:r>
                <a:rPr lang="en-US" sz="3200" dirty="0">
                  <a:effectLst/>
                  <a:latin typeface="#9Slide03 Arima Madurai Black" panose="00000A00000000000000" pitchFamily="2" charset="0"/>
                  <a:ea typeface="Calibri" panose="020F0502020204030204" pitchFamily="34" charset="0"/>
                  <a:cs typeface="#9Slide03 Arima Madurai Black" panose="00000A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 Black" panose="00000A00000000000000" pitchFamily="2" charset="0"/>
                  <a:ea typeface="Calibri" panose="020F0502020204030204" pitchFamily="34" charset="0"/>
                  <a:cs typeface="#9Slide03 Arima Madurai Black" panose="00000A00000000000000" pitchFamily="2" charset="0"/>
                </a:rPr>
                <a:t>và</a:t>
              </a:r>
              <a:r>
                <a:rPr lang="en-US" sz="3200" dirty="0">
                  <a:effectLst/>
                  <a:latin typeface="#9Slide03 Arima Madurai Black" panose="00000A00000000000000" pitchFamily="2" charset="0"/>
                  <a:ea typeface="Calibri" panose="020F0502020204030204" pitchFamily="34" charset="0"/>
                  <a:cs typeface="#9Slide03 Arima Madurai Black" panose="00000A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 Black" panose="00000A00000000000000" pitchFamily="2" charset="0"/>
                  <a:ea typeface="Calibri" panose="020F0502020204030204" pitchFamily="34" charset="0"/>
                  <a:cs typeface="#9Slide03 Arima Madurai Black" panose="00000A00000000000000" pitchFamily="2" charset="0"/>
                </a:rPr>
                <a:t>chỉnh</a:t>
              </a:r>
              <a:r>
                <a:rPr lang="en-US" sz="3200" dirty="0">
                  <a:effectLst/>
                  <a:latin typeface="#9Slide03 Arima Madurai Black" panose="00000A00000000000000" pitchFamily="2" charset="0"/>
                  <a:ea typeface="Calibri" panose="020F0502020204030204" pitchFamily="34" charset="0"/>
                  <a:cs typeface="#9Slide03 Arima Madurai Black" panose="00000A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 Black" panose="00000A00000000000000" pitchFamily="2" charset="0"/>
                  <a:ea typeface="Calibri" panose="020F0502020204030204" pitchFamily="34" charset="0"/>
                  <a:cs typeface="#9Slide03 Arima Madurai Black" panose="00000A00000000000000" pitchFamily="2" charset="0"/>
                </a:rPr>
                <a:t>sửa</a:t>
              </a:r>
              <a:endParaRPr lang="en-US" sz="2400" b="1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endParaRPr>
            </a:p>
          </p:txBody>
        </p:sp>
      </p:grpSp>
      <p:grpSp>
        <p:nvGrpSpPr>
          <p:cNvPr id="34" name="Google Shape;1600;p39">
            <a:extLst>
              <a:ext uri="{FF2B5EF4-FFF2-40B4-BE49-F238E27FC236}">
                <a16:creationId xmlns:a16="http://schemas.microsoft.com/office/drawing/2014/main" id="{07388234-BEFA-447A-A381-81FFDA661B92}"/>
              </a:ext>
            </a:extLst>
          </p:cNvPr>
          <p:cNvGrpSpPr/>
          <p:nvPr/>
        </p:nvGrpSpPr>
        <p:grpSpPr>
          <a:xfrm>
            <a:off x="1349137" y="4435077"/>
            <a:ext cx="3793326" cy="2037288"/>
            <a:chOff x="1413151" y="3058142"/>
            <a:chExt cx="2581189" cy="1527966"/>
          </a:xfrm>
        </p:grpSpPr>
        <p:grpSp>
          <p:nvGrpSpPr>
            <p:cNvPr id="35" name="Google Shape;1601;p39">
              <a:extLst>
                <a:ext uri="{FF2B5EF4-FFF2-40B4-BE49-F238E27FC236}">
                  <a16:creationId xmlns:a16="http://schemas.microsoft.com/office/drawing/2014/main" id="{A5DF59CE-A66B-4C2E-8425-9B1E84AB6E1B}"/>
                </a:ext>
              </a:extLst>
            </p:cNvPr>
            <p:cNvGrpSpPr/>
            <p:nvPr/>
          </p:nvGrpSpPr>
          <p:grpSpPr>
            <a:xfrm>
              <a:off x="1413151" y="3058142"/>
              <a:ext cx="2581189" cy="1527966"/>
              <a:chOff x="5727476" y="2981974"/>
              <a:chExt cx="3022470" cy="1527966"/>
            </a:xfrm>
          </p:grpSpPr>
          <p:sp>
            <p:nvSpPr>
              <p:cNvPr id="38" name="Google Shape;1602;p39">
                <a:extLst>
                  <a:ext uri="{FF2B5EF4-FFF2-40B4-BE49-F238E27FC236}">
                    <a16:creationId xmlns:a16="http://schemas.microsoft.com/office/drawing/2014/main" id="{DF6F7CBD-99CD-4BB4-89BA-7530ED9DE34F}"/>
                  </a:ext>
                </a:extLst>
              </p:cNvPr>
              <p:cNvSpPr/>
              <p:nvPr/>
            </p:nvSpPr>
            <p:spPr>
              <a:xfrm>
                <a:off x="5727476" y="2981974"/>
                <a:ext cx="3022470" cy="1512058"/>
              </a:xfrm>
              <a:custGeom>
                <a:avLst/>
                <a:gdLst/>
                <a:ahLst/>
                <a:cxnLst/>
                <a:rect l="l" t="t" r="r" b="b"/>
                <a:pathLst>
                  <a:path w="71631" h="35835" extrusionOk="0">
                    <a:moveTo>
                      <a:pt x="24555" y="0"/>
                    </a:moveTo>
                    <a:cubicBezTo>
                      <a:pt x="21999" y="0"/>
                      <a:pt x="19439" y="186"/>
                      <a:pt x="16943" y="753"/>
                    </a:cubicBezTo>
                    <a:cubicBezTo>
                      <a:pt x="13780" y="1451"/>
                      <a:pt x="10618" y="2991"/>
                      <a:pt x="8379" y="5373"/>
                    </a:cubicBezTo>
                    <a:cubicBezTo>
                      <a:pt x="8051" y="5476"/>
                      <a:pt x="7784" y="5558"/>
                      <a:pt x="7537" y="5722"/>
                    </a:cubicBezTo>
                    <a:cubicBezTo>
                      <a:pt x="1" y="10507"/>
                      <a:pt x="432" y="20611"/>
                      <a:pt x="5812" y="26772"/>
                    </a:cubicBezTo>
                    <a:cubicBezTo>
                      <a:pt x="11973" y="33877"/>
                      <a:pt x="21995" y="34986"/>
                      <a:pt x="30723" y="35582"/>
                    </a:cubicBezTo>
                    <a:cubicBezTo>
                      <a:pt x="32901" y="35743"/>
                      <a:pt x="35099" y="35835"/>
                      <a:pt x="37299" y="35835"/>
                    </a:cubicBezTo>
                    <a:cubicBezTo>
                      <a:pt x="44597" y="35835"/>
                      <a:pt x="51924" y="34831"/>
                      <a:pt x="58693" y="32070"/>
                    </a:cubicBezTo>
                    <a:cubicBezTo>
                      <a:pt x="62800" y="30448"/>
                      <a:pt x="66825" y="28066"/>
                      <a:pt x="69145" y="24205"/>
                    </a:cubicBezTo>
                    <a:cubicBezTo>
                      <a:pt x="71281" y="20529"/>
                      <a:pt x="71630" y="15826"/>
                      <a:pt x="69228" y="12150"/>
                    </a:cubicBezTo>
                    <a:cubicBezTo>
                      <a:pt x="67174" y="8885"/>
                      <a:pt x="63662" y="7098"/>
                      <a:pt x="60151" y="5722"/>
                    </a:cubicBezTo>
                    <a:cubicBezTo>
                      <a:pt x="55879" y="4264"/>
                      <a:pt x="51341" y="3320"/>
                      <a:pt x="46987" y="2478"/>
                    </a:cubicBezTo>
                    <a:cubicBezTo>
                      <a:pt x="41935" y="1533"/>
                      <a:pt x="36883" y="753"/>
                      <a:pt x="31831" y="342"/>
                    </a:cubicBezTo>
                    <a:cubicBezTo>
                      <a:pt x="29450" y="171"/>
                      <a:pt x="27004" y="0"/>
                      <a:pt x="24555" y="0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endParaRPr sz="3200" b="1" dirty="0">
                  <a:latin typeface="#9Slide03 Arima Madurai" panose="00000500000000000000" pitchFamily="2" charset="0"/>
                  <a:cs typeface="#9Slide03 Arima Madurai" panose="00000500000000000000" pitchFamily="2" charset="0"/>
                </a:endParaRPr>
              </a:p>
            </p:txBody>
          </p:sp>
          <p:sp>
            <p:nvSpPr>
              <p:cNvPr id="39" name="Google Shape;1603;p39">
                <a:extLst>
                  <a:ext uri="{FF2B5EF4-FFF2-40B4-BE49-F238E27FC236}">
                    <a16:creationId xmlns:a16="http://schemas.microsoft.com/office/drawing/2014/main" id="{A81A4C10-2784-48C8-BC41-DF41A91FE764}"/>
                  </a:ext>
                </a:extLst>
              </p:cNvPr>
              <p:cNvSpPr/>
              <p:nvPr/>
            </p:nvSpPr>
            <p:spPr>
              <a:xfrm>
                <a:off x="5814144" y="3060120"/>
                <a:ext cx="2909809" cy="1449820"/>
              </a:xfrm>
              <a:custGeom>
                <a:avLst/>
                <a:gdLst/>
                <a:ahLst/>
                <a:cxnLst/>
                <a:rect l="l" t="t" r="r" b="b"/>
                <a:pathLst>
                  <a:path w="68961" h="34360" extrusionOk="0">
                    <a:moveTo>
                      <a:pt x="29793" y="627"/>
                    </a:moveTo>
                    <a:cubicBezTo>
                      <a:pt x="31042" y="627"/>
                      <a:pt x="32291" y="656"/>
                      <a:pt x="33536" y="708"/>
                    </a:cubicBezTo>
                    <a:cubicBezTo>
                      <a:pt x="39019" y="872"/>
                      <a:pt x="44666" y="1385"/>
                      <a:pt x="50149" y="2248"/>
                    </a:cubicBezTo>
                    <a:cubicBezTo>
                      <a:pt x="55612" y="3193"/>
                      <a:pt x="61444" y="4897"/>
                      <a:pt x="65120" y="9600"/>
                    </a:cubicBezTo>
                    <a:cubicBezTo>
                      <a:pt x="68960" y="14570"/>
                      <a:pt x="68550" y="20977"/>
                      <a:pt x="64340" y="25597"/>
                    </a:cubicBezTo>
                    <a:cubicBezTo>
                      <a:pt x="60417" y="30054"/>
                      <a:pt x="54421" y="31512"/>
                      <a:pt x="48855" y="32456"/>
                    </a:cubicBezTo>
                    <a:cubicBezTo>
                      <a:pt x="43610" y="33353"/>
                      <a:pt x="38244" y="33806"/>
                      <a:pt x="32898" y="33806"/>
                    </a:cubicBezTo>
                    <a:cubicBezTo>
                      <a:pt x="31630" y="33806"/>
                      <a:pt x="30364" y="33781"/>
                      <a:pt x="29100" y="33730"/>
                    </a:cubicBezTo>
                    <a:cubicBezTo>
                      <a:pt x="23699" y="33483"/>
                      <a:pt x="18134" y="33052"/>
                      <a:pt x="12917" y="31245"/>
                    </a:cubicBezTo>
                    <a:cubicBezTo>
                      <a:pt x="7619" y="29376"/>
                      <a:pt x="2485" y="25782"/>
                      <a:pt x="1109" y="19786"/>
                    </a:cubicBezTo>
                    <a:cubicBezTo>
                      <a:pt x="0" y="15432"/>
                      <a:pt x="1027" y="10627"/>
                      <a:pt x="3594" y="7115"/>
                    </a:cubicBezTo>
                    <a:cubicBezTo>
                      <a:pt x="11507" y="2147"/>
                      <a:pt x="20660" y="627"/>
                      <a:pt x="29793" y="627"/>
                    </a:cubicBezTo>
                    <a:close/>
                    <a:moveTo>
                      <a:pt x="30015" y="1"/>
                    </a:moveTo>
                    <a:cubicBezTo>
                      <a:pt x="21187" y="1"/>
                      <a:pt x="12367" y="1344"/>
                      <a:pt x="4621" y="5760"/>
                    </a:cubicBezTo>
                    <a:cubicBezTo>
                      <a:pt x="5134" y="5246"/>
                      <a:pt x="5730" y="4733"/>
                      <a:pt x="6325" y="4219"/>
                    </a:cubicBezTo>
                    <a:cubicBezTo>
                      <a:pt x="6486" y="4148"/>
                      <a:pt x="6367" y="3937"/>
                      <a:pt x="6226" y="3937"/>
                    </a:cubicBezTo>
                    <a:cubicBezTo>
                      <a:pt x="6204" y="3937"/>
                      <a:pt x="6182" y="3942"/>
                      <a:pt x="6161" y="3952"/>
                    </a:cubicBezTo>
                    <a:cubicBezTo>
                      <a:pt x="5216" y="4651"/>
                      <a:pt x="4374" y="5493"/>
                      <a:pt x="3676" y="6355"/>
                    </a:cubicBezTo>
                    <a:cubicBezTo>
                      <a:pt x="3081" y="6704"/>
                      <a:pt x="2485" y="7115"/>
                      <a:pt x="1890" y="7464"/>
                    </a:cubicBezTo>
                    <a:cubicBezTo>
                      <a:pt x="1675" y="7679"/>
                      <a:pt x="1805" y="8052"/>
                      <a:pt x="1993" y="8052"/>
                    </a:cubicBezTo>
                    <a:cubicBezTo>
                      <a:pt x="2038" y="8052"/>
                      <a:pt x="2088" y="8030"/>
                      <a:pt x="2136" y="7977"/>
                    </a:cubicBezTo>
                    <a:cubicBezTo>
                      <a:pt x="2403" y="7895"/>
                      <a:pt x="2567" y="7731"/>
                      <a:pt x="2731" y="7628"/>
                    </a:cubicBezTo>
                    <a:lnTo>
                      <a:pt x="2731" y="7628"/>
                    </a:lnTo>
                    <a:cubicBezTo>
                      <a:pt x="1109" y="10031"/>
                      <a:pt x="267" y="12947"/>
                      <a:pt x="164" y="15945"/>
                    </a:cubicBezTo>
                    <a:cubicBezTo>
                      <a:pt x="82" y="20895"/>
                      <a:pt x="2403" y="25351"/>
                      <a:pt x="6161" y="28267"/>
                    </a:cubicBezTo>
                    <a:cubicBezTo>
                      <a:pt x="10350" y="31594"/>
                      <a:pt x="15751" y="32888"/>
                      <a:pt x="20803" y="33565"/>
                    </a:cubicBezTo>
                    <a:cubicBezTo>
                      <a:pt x="24877" y="34101"/>
                      <a:pt x="28950" y="34359"/>
                      <a:pt x="33024" y="34359"/>
                    </a:cubicBezTo>
                    <a:cubicBezTo>
                      <a:pt x="36138" y="34359"/>
                      <a:pt x="39252" y="34208"/>
                      <a:pt x="42366" y="33915"/>
                    </a:cubicBezTo>
                    <a:cubicBezTo>
                      <a:pt x="48609" y="33216"/>
                      <a:pt x="55530" y="32456"/>
                      <a:pt x="61013" y="29027"/>
                    </a:cubicBezTo>
                    <a:cubicBezTo>
                      <a:pt x="65366" y="26378"/>
                      <a:pt x="68960" y="21490"/>
                      <a:pt x="68365" y="16028"/>
                    </a:cubicBezTo>
                    <a:cubicBezTo>
                      <a:pt x="67851" y="10811"/>
                      <a:pt x="63826" y="6602"/>
                      <a:pt x="59473" y="4384"/>
                    </a:cubicBezTo>
                    <a:cubicBezTo>
                      <a:pt x="53907" y="1652"/>
                      <a:pt x="47500" y="1221"/>
                      <a:pt x="41504" y="626"/>
                    </a:cubicBezTo>
                    <a:cubicBezTo>
                      <a:pt x="37732" y="257"/>
                      <a:pt x="33873" y="1"/>
                      <a:pt x="300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endParaRPr sz="3200" b="1">
                  <a:latin typeface="#9Slide03 Arima Madurai" panose="00000500000000000000" pitchFamily="2" charset="0"/>
                  <a:cs typeface="#9Slide03 Arima Madurai" panose="00000500000000000000" pitchFamily="2" charset="0"/>
                </a:endParaRPr>
              </a:p>
            </p:txBody>
          </p:sp>
        </p:grpSp>
        <p:sp>
          <p:nvSpPr>
            <p:cNvPr id="36" name="Google Shape;1607;p39">
              <a:extLst>
                <a:ext uri="{FF2B5EF4-FFF2-40B4-BE49-F238E27FC236}">
                  <a16:creationId xmlns:a16="http://schemas.microsoft.com/office/drawing/2014/main" id="{B99A0BA8-8405-480F-A41D-386A40EF1BF7}"/>
                </a:ext>
              </a:extLst>
            </p:cNvPr>
            <p:cNvSpPr txBox="1"/>
            <p:nvPr/>
          </p:nvSpPr>
          <p:spPr>
            <a:xfrm>
              <a:off x="1672778" y="3636870"/>
              <a:ext cx="2080200" cy="35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3200" dirty="0" err="1">
                  <a:effectLst/>
                  <a:latin typeface="#9Slide03 Arima Madurai Black" panose="00000A00000000000000" pitchFamily="2" charset="0"/>
                  <a:ea typeface="Calibri" panose="020F0502020204030204" pitchFamily="34" charset="0"/>
                  <a:cs typeface="#9Slide03 Arima Madurai Black" panose="00000A00000000000000" pitchFamily="2" charset="0"/>
                </a:rPr>
                <a:t>Nói</a:t>
              </a:r>
              <a:r>
                <a:rPr lang="en-US" sz="3200" dirty="0">
                  <a:effectLst/>
                  <a:latin typeface="#9Slide03 Arima Madurai Black" panose="00000A00000000000000" pitchFamily="2" charset="0"/>
                  <a:ea typeface="Calibri" panose="020F0502020204030204" pitchFamily="34" charset="0"/>
                  <a:cs typeface="#9Slide03 Arima Madurai Black" panose="00000A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 Black" panose="00000A00000000000000" pitchFamily="2" charset="0"/>
                  <a:ea typeface="Calibri" panose="020F0502020204030204" pitchFamily="34" charset="0"/>
                  <a:cs typeface="#9Slide03 Arima Madurai Black" panose="00000A00000000000000" pitchFamily="2" charset="0"/>
                </a:rPr>
                <a:t>và</a:t>
              </a:r>
              <a:r>
                <a:rPr lang="en-US" sz="3200" dirty="0">
                  <a:effectLst/>
                  <a:latin typeface="#9Slide03 Arima Madurai Black" panose="00000A00000000000000" pitchFamily="2" charset="0"/>
                  <a:ea typeface="Calibri" panose="020F0502020204030204" pitchFamily="34" charset="0"/>
                  <a:cs typeface="#9Slide03 Arima Madurai Black" panose="00000A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 Black" panose="00000A00000000000000" pitchFamily="2" charset="0"/>
                  <a:ea typeface="Calibri" panose="020F0502020204030204" pitchFamily="34" charset="0"/>
                  <a:cs typeface="#9Slide03 Arima Madurai Black" panose="00000A00000000000000" pitchFamily="2" charset="0"/>
                </a:rPr>
                <a:t>nghe</a:t>
              </a:r>
              <a:endParaRPr sz="3200" b="1" dirty="0">
                <a:solidFill>
                  <a:schemeClr val="dk1"/>
                </a:solidFill>
                <a:latin typeface="#9Slide03 Arima Madurai" panose="00000500000000000000" pitchFamily="2" charset="0"/>
                <a:ea typeface="Fira Sans Extra Condensed"/>
                <a:cs typeface="#9Slide03 Arima Madurai" panose="00000500000000000000" pitchFamily="2" charset="0"/>
                <a:sym typeface="Fira Sans Extra Condensed"/>
              </a:endParaRPr>
            </a:p>
          </p:txBody>
        </p:sp>
      </p:grpSp>
      <p:sp>
        <p:nvSpPr>
          <p:cNvPr id="40" name="Google Shape;1599;p39">
            <a:extLst>
              <a:ext uri="{FF2B5EF4-FFF2-40B4-BE49-F238E27FC236}">
                <a16:creationId xmlns:a16="http://schemas.microsoft.com/office/drawing/2014/main" id="{75140A83-D618-4228-9522-6B6547022626}"/>
              </a:ext>
            </a:extLst>
          </p:cNvPr>
          <p:cNvSpPr/>
          <p:nvPr/>
        </p:nvSpPr>
        <p:spPr>
          <a:xfrm rot="10220443" flipH="1">
            <a:off x="729086" y="3614810"/>
            <a:ext cx="551259" cy="1258181"/>
          </a:xfrm>
          <a:custGeom>
            <a:avLst/>
            <a:gdLst/>
            <a:ahLst/>
            <a:cxnLst/>
            <a:rect l="l" t="t" r="r" b="b"/>
            <a:pathLst>
              <a:path w="12651" h="21856" extrusionOk="0">
                <a:moveTo>
                  <a:pt x="10782" y="19711"/>
                </a:moveTo>
                <a:cubicBezTo>
                  <a:pt x="11029" y="19957"/>
                  <a:pt x="11296" y="20224"/>
                  <a:pt x="11542" y="20553"/>
                </a:cubicBezTo>
                <a:cubicBezTo>
                  <a:pt x="11296" y="20470"/>
                  <a:pt x="11111" y="20388"/>
                  <a:pt x="10864" y="20306"/>
                </a:cubicBezTo>
                <a:cubicBezTo>
                  <a:pt x="10782" y="20142"/>
                  <a:pt x="10597" y="19957"/>
                  <a:pt x="10515" y="19793"/>
                </a:cubicBezTo>
                <a:lnTo>
                  <a:pt x="10597" y="19793"/>
                </a:lnTo>
                <a:cubicBezTo>
                  <a:pt x="10680" y="19793"/>
                  <a:pt x="10782" y="19793"/>
                  <a:pt x="10782" y="19711"/>
                </a:cubicBezTo>
                <a:close/>
                <a:moveTo>
                  <a:pt x="6982" y="1"/>
                </a:moveTo>
                <a:cubicBezTo>
                  <a:pt x="6963" y="1"/>
                  <a:pt x="6943" y="6"/>
                  <a:pt x="6921" y="16"/>
                </a:cubicBezTo>
                <a:cubicBezTo>
                  <a:pt x="2568" y="1824"/>
                  <a:pt x="1" y="6875"/>
                  <a:pt x="843" y="11496"/>
                </a:cubicBezTo>
                <a:cubicBezTo>
                  <a:pt x="1787" y="16712"/>
                  <a:pt x="5812" y="19279"/>
                  <a:pt x="10433" y="20737"/>
                </a:cubicBezTo>
                <a:cubicBezTo>
                  <a:pt x="10433" y="20819"/>
                  <a:pt x="10433" y="20819"/>
                  <a:pt x="10515" y="20819"/>
                </a:cubicBezTo>
                <a:cubicBezTo>
                  <a:pt x="10515" y="20902"/>
                  <a:pt x="10597" y="20984"/>
                  <a:pt x="10597" y="20984"/>
                </a:cubicBezTo>
                <a:cubicBezTo>
                  <a:pt x="10084" y="21169"/>
                  <a:pt x="9571" y="21251"/>
                  <a:pt x="8975" y="21333"/>
                </a:cubicBezTo>
                <a:cubicBezTo>
                  <a:pt x="8652" y="21409"/>
                  <a:pt x="8786" y="21855"/>
                  <a:pt x="9069" y="21855"/>
                </a:cubicBezTo>
                <a:cubicBezTo>
                  <a:pt x="9092" y="21855"/>
                  <a:pt x="9115" y="21852"/>
                  <a:pt x="9139" y="21846"/>
                </a:cubicBezTo>
                <a:cubicBezTo>
                  <a:pt x="9838" y="21764"/>
                  <a:pt x="10515" y="21682"/>
                  <a:pt x="11111" y="21579"/>
                </a:cubicBezTo>
                <a:cubicBezTo>
                  <a:pt x="11166" y="21610"/>
                  <a:pt x="11220" y="21622"/>
                  <a:pt x="11270" y="21622"/>
                </a:cubicBezTo>
                <a:cubicBezTo>
                  <a:pt x="11387" y="21622"/>
                  <a:pt x="11484" y="21555"/>
                  <a:pt x="11542" y="21497"/>
                </a:cubicBezTo>
                <a:cubicBezTo>
                  <a:pt x="11809" y="21497"/>
                  <a:pt x="12055" y="21415"/>
                  <a:pt x="12405" y="21415"/>
                </a:cubicBezTo>
                <a:cubicBezTo>
                  <a:pt x="12569" y="21333"/>
                  <a:pt x="12651" y="21066"/>
                  <a:pt x="12569" y="20984"/>
                </a:cubicBezTo>
                <a:cubicBezTo>
                  <a:pt x="11891" y="19875"/>
                  <a:pt x="11111" y="19012"/>
                  <a:pt x="10002" y="18417"/>
                </a:cubicBezTo>
                <a:cubicBezTo>
                  <a:pt x="9959" y="18402"/>
                  <a:pt x="9915" y="18396"/>
                  <a:pt x="9872" y="18396"/>
                </a:cubicBezTo>
                <a:cubicBezTo>
                  <a:pt x="9672" y="18396"/>
                  <a:pt x="9503" y="18546"/>
                  <a:pt x="9571" y="18766"/>
                </a:cubicBezTo>
                <a:cubicBezTo>
                  <a:pt x="9571" y="18930"/>
                  <a:pt x="9653" y="19115"/>
                  <a:pt x="9653" y="19197"/>
                </a:cubicBezTo>
                <a:cubicBezTo>
                  <a:pt x="9406" y="19279"/>
                  <a:pt x="9324" y="19526"/>
                  <a:pt x="9488" y="19711"/>
                </a:cubicBezTo>
                <a:cubicBezTo>
                  <a:pt x="9571" y="19793"/>
                  <a:pt x="9571" y="19875"/>
                  <a:pt x="9653" y="19957"/>
                </a:cubicBezTo>
                <a:cubicBezTo>
                  <a:pt x="5895" y="18499"/>
                  <a:pt x="2568" y="16363"/>
                  <a:pt x="1541" y="12092"/>
                </a:cubicBezTo>
                <a:cubicBezTo>
                  <a:pt x="247" y="7204"/>
                  <a:pt x="2896" y="2768"/>
                  <a:pt x="7004" y="283"/>
                </a:cubicBezTo>
                <a:cubicBezTo>
                  <a:pt x="7164" y="212"/>
                  <a:pt x="7108" y="1"/>
                  <a:pt x="698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62120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0417009-9BDF-4C8E-8513-20D273EE67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82166D-B9F1-4FCE-A4E0-6619ECB873C2}"/>
              </a:ext>
            </a:extLst>
          </p:cNvPr>
          <p:cNvSpPr txBox="1"/>
          <p:nvPr/>
        </p:nvSpPr>
        <p:spPr>
          <a:xfrm>
            <a:off x="744527" y="3678625"/>
            <a:ext cx="2617612" cy="2516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3600" kern="100" dirty="0" err="1">
                <a:solidFill>
                  <a:srgbClr val="000000"/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Đọc</a:t>
            </a:r>
            <a:r>
              <a:rPr lang="en-US" sz="3600" kern="100" dirty="0">
                <a:solidFill>
                  <a:srgbClr val="000000"/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nhẩm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lại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dàn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 ý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đã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chuẩn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bị</a:t>
            </a:r>
            <a:endParaRPr lang="en-US" sz="2800" dirty="0">
              <a:effectLst/>
              <a:latin typeface="#9Slide03 Arima Madurai Black" panose="00000A00000000000000" pitchFamily="2" charset="0"/>
              <a:ea typeface="Calibri" panose="020F0502020204030204" pitchFamily="34" charset="0"/>
              <a:cs typeface="#9Slide03 Arima Madurai Black" panose="00000A00000000000000" pitchFamily="2" charset="0"/>
            </a:endParaRPr>
          </a:p>
        </p:txBody>
      </p:sp>
      <p:pic>
        <p:nvPicPr>
          <p:cNvPr id="1026" name="Picture 2" descr="hoc-noi-tieng-anh-giao-tiep">
            <a:extLst>
              <a:ext uri="{FF2B5EF4-FFF2-40B4-BE49-F238E27FC236}">
                <a16:creationId xmlns:a16="http://schemas.microsoft.com/office/drawing/2014/main" id="{EAF2690F-5E41-49E4-B01D-4AD0A9CC3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233" y="661986"/>
            <a:ext cx="3471667" cy="246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7C4B68-2E6C-445B-BEE2-18090C2DA9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27" y="661986"/>
            <a:ext cx="2617612" cy="24965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68F6DBE-8D09-4B73-AE01-66F9EB54FE5E}"/>
              </a:ext>
            </a:extLst>
          </p:cNvPr>
          <p:cNvSpPr txBox="1"/>
          <p:nvPr/>
        </p:nvSpPr>
        <p:spPr>
          <a:xfrm>
            <a:off x="4944200" y="3684585"/>
            <a:ext cx="2617613" cy="2516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3600" kern="100" dirty="0" err="1">
                <a:solidFill>
                  <a:srgbClr val="000000"/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L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uyện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nói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với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bạn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cùng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bàn</a:t>
            </a:r>
            <a:endParaRPr lang="en-US" sz="2800" dirty="0">
              <a:effectLst/>
              <a:latin typeface="#9Slide03 Arima Madurai Black" panose="00000A00000000000000" pitchFamily="2" charset="0"/>
              <a:ea typeface="Calibri" panose="020F0502020204030204" pitchFamily="34" charset="0"/>
              <a:cs typeface="#9Slide03 Arima Madurai Black" panose="00000A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BFBB4DF-97B4-4D66-8CC1-2512272B5A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892" y="877239"/>
            <a:ext cx="2842581" cy="22394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F3B4514-112C-44C9-9C72-F0B5C87EF686}"/>
              </a:ext>
            </a:extLst>
          </p:cNvPr>
          <p:cNvSpPr txBox="1"/>
          <p:nvPr/>
        </p:nvSpPr>
        <p:spPr>
          <a:xfrm>
            <a:off x="8847395" y="3678625"/>
            <a:ext cx="2617613" cy="2516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3600" kern="100" dirty="0" err="1">
                <a:solidFill>
                  <a:srgbClr val="000000"/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C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hấm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chéo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theo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bảng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tiêu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chí</a:t>
            </a:r>
            <a:endParaRPr lang="en-US" sz="2800" dirty="0">
              <a:effectLst/>
              <a:latin typeface="#9Slide03 Arima Madurai Black" panose="00000A00000000000000" pitchFamily="2" charset="0"/>
              <a:ea typeface="Calibri" panose="020F0502020204030204" pitchFamily="34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80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AD06FD9-0089-4F9B-B0ED-2634436E5B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170093"/>
              </p:ext>
            </p:extLst>
          </p:nvPr>
        </p:nvGraphicFramePr>
        <p:xfrm>
          <a:off x="0" y="0"/>
          <a:ext cx="12191999" cy="6857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4047231760"/>
                    </a:ext>
                  </a:extLst>
                </a:gridCol>
                <a:gridCol w="3543300">
                  <a:extLst>
                    <a:ext uri="{9D8B030D-6E8A-4147-A177-3AD203B41FA5}">
                      <a16:colId xmlns:a16="http://schemas.microsoft.com/office/drawing/2014/main" val="276423862"/>
                    </a:ext>
                  </a:extLst>
                </a:gridCol>
                <a:gridCol w="3517899">
                  <a:extLst>
                    <a:ext uri="{9D8B030D-6E8A-4147-A177-3AD203B41FA5}">
                      <a16:colId xmlns:a16="http://schemas.microsoft.com/office/drawing/2014/main" val="2513494753"/>
                    </a:ext>
                  </a:extLst>
                </a:gridCol>
                <a:gridCol w="3225800">
                  <a:extLst>
                    <a:ext uri="{9D8B030D-6E8A-4147-A177-3AD203B41FA5}">
                      <a16:colId xmlns:a16="http://schemas.microsoft.com/office/drawing/2014/main" val="3503115864"/>
                    </a:ext>
                  </a:extLst>
                </a:gridCol>
              </a:tblGrid>
              <a:tr h="425402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Tiêu chí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Mức độ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6568478"/>
                  </a:ext>
                </a:extLst>
              </a:tr>
              <a:tr h="4254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Chưa đạt</a:t>
                      </a:r>
                      <a:endParaRPr lang="en-US" sz="2000" b="1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Đạt</a:t>
                      </a:r>
                      <a:endParaRPr lang="en-US" sz="2000" b="1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Tốt</a:t>
                      </a:r>
                      <a:endParaRPr lang="en-US" sz="2000" b="1" dirty="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71230"/>
                  </a:ext>
                </a:extLst>
              </a:tr>
              <a:tr h="88947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20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1.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Chọn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câu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chuyện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Chưa có chuyện để kể</a:t>
                      </a:r>
                      <a:endParaRPr lang="en-US" sz="200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Có chuyện để kể nhưng chưa hay</a:t>
                      </a:r>
                      <a:endParaRPr lang="en-US" sz="2000" dirty="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Câu chuyện hay</a:t>
                      </a:r>
                      <a:r>
                        <a:rPr lang="en-US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</a:t>
                      </a:r>
                      <a:r>
                        <a:rPr lang="vi-VN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ấn tượng</a:t>
                      </a:r>
                      <a:r>
                        <a:rPr lang="en-US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ý </a:t>
                      </a:r>
                      <a:r>
                        <a:rPr lang="en-US" sz="20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nghĩa</a:t>
                      </a:r>
                      <a:endParaRPr lang="en-US" sz="2000" dirty="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298243"/>
                  </a:ext>
                </a:extLst>
              </a:tr>
              <a:tr h="11730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20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2. Nội dung câu chuyện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</a:t>
                      </a:r>
                      <a:r>
                        <a:rPr lang="vi-VN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ơ sài, chưa có đủ chi tiết để người nghe hiểu câu chuyện</a:t>
                      </a:r>
                      <a:endParaRPr lang="en-US" sz="2000" dirty="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</a:t>
                      </a:r>
                      <a:r>
                        <a:rPr lang="vi-VN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ủ chi tiết để người nghe hiểu được nội dung câu chuyện</a:t>
                      </a:r>
                      <a:endParaRPr lang="en-US" sz="2000" dirty="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Nội dung câu chuyện phong phú và hấp dẫn</a:t>
                      </a:r>
                      <a:endParaRPr lang="en-US" sz="2000" dirty="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198301"/>
                  </a:ext>
                </a:extLst>
              </a:tr>
              <a:tr h="116439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20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3.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Giọng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nói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Nói nhỏ, khó nghe; nói lắp, ngập ngừng</a:t>
                      </a:r>
                      <a:endParaRPr lang="en-US" sz="200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Nói to nhưng đôi chỗ lặp lại hoặc ngập ngừng 1 vài câu</a:t>
                      </a:r>
                      <a:endParaRPr lang="en-US" sz="2000" dirty="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Nói to, truyền cảm, hầu như khôn</a:t>
                      </a:r>
                      <a:r>
                        <a:rPr lang="en-US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g</a:t>
                      </a:r>
                      <a:r>
                        <a:rPr lang="vi-VN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lặp lại </a:t>
                      </a:r>
                      <a:r>
                        <a:rPr lang="en-US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/</a:t>
                      </a:r>
                      <a:r>
                        <a:rPr lang="vi-VN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ngập ngừng</a:t>
                      </a:r>
                      <a:endParaRPr lang="en-US" sz="2000" dirty="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222954"/>
                  </a:ext>
                </a:extLst>
              </a:tr>
              <a:tr h="184788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20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4. Sử dụng ngôn ngữ cơ thể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Điệu bộ thiếu tự tin, mắt chưa nhìn vào người nghe, nét mặt chưa biểu cảm hoặc biểu cảm không phù hợp</a:t>
                      </a:r>
                      <a:endParaRPr lang="en-US" sz="200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Điệu bộ tự tin, mắt chưa nhìn vào người nghe, nét mặt biểu cảm phù hợp với nội dung của câu chuyện</a:t>
                      </a:r>
                      <a:endParaRPr lang="en-US" sz="200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Điệu bộ rất tự tin, mắt nhìn vào người nghe, nét mặt sinh động</a:t>
                      </a:r>
                      <a:endParaRPr lang="en-US" sz="2000" dirty="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404421"/>
                  </a:ext>
                </a:extLst>
              </a:tr>
              <a:tr h="9323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20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5. Mở đầu và kết thúc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Không chào hỏi và không có lời kết thúc bài nói</a:t>
                      </a:r>
                      <a:endParaRPr lang="en-US" sz="200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Có chào hỏi và có lời kết thúc bài nói</a:t>
                      </a:r>
                      <a:endParaRPr lang="en-US" sz="200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Chào hỏi và kết thúc bài nói một cách hấp dẫn</a:t>
                      </a:r>
                      <a:endParaRPr lang="en-US" sz="2000" dirty="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324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6267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D22F6177-8E8D-4C57-A62B-F4069D3B0D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" name="Picture 2" descr="hoc-noi-tieng-anh-giao-tiep">
            <a:extLst>
              <a:ext uri="{FF2B5EF4-FFF2-40B4-BE49-F238E27FC236}">
                <a16:creationId xmlns:a16="http://schemas.microsoft.com/office/drawing/2014/main" id="{83035479-1FB5-4213-9830-EE1E30A7A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973" y="2090876"/>
            <a:ext cx="4053382" cy="287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Google Shape;3392;p45">
            <a:extLst>
              <a:ext uri="{FF2B5EF4-FFF2-40B4-BE49-F238E27FC236}">
                <a16:creationId xmlns:a16="http://schemas.microsoft.com/office/drawing/2014/main" id="{E05756AD-4D9E-488D-8725-563913EAE6DE}"/>
              </a:ext>
            </a:extLst>
          </p:cNvPr>
          <p:cNvGrpSpPr/>
          <p:nvPr/>
        </p:nvGrpSpPr>
        <p:grpSpPr>
          <a:xfrm>
            <a:off x="8062751" y="660400"/>
            <a:ext cx="3708312" cy="5435600"/>
            <a:chOff x="6558200" y="1442800"/>
            <a:chExt cx="1969445" cy="1337245"/>
          </a:xfrm>
        </p:grpSpPr>
        <p:sp>
          <p:nvSpPr>
            <p:cNvPr id="43" name="Google Shape;3393;p45">
              <a:extLst>
                <a:ext uri="{FF2B5EF4-FFF2-40B4-BE49-F238E27FC236}">
                  <a16:creationId xmlns:a16="http://schemas.microsoft.com/office/drawing/2014/main" id="{82D690D2-699C-47EC-A7E1-B5094677FFA4}"/>
                </a:ext>
              </a:extLst>
            </p:cNvPr>
            <p:cNvSpPr/>
            <p:nvPr/>
          </p:nvSpPr>
          <p:spPr>
            <a:xfrm>
              <a:off x="6558200" y="1442800"/>
              <a:ext cx="1969445" cy="1337245"/>
            </a:xfrm>
            <a:custGeom>
              <a:avLst/>
              <a:gdLst/>
              <a:ahLst/>
              <a:cxnLst/>
              <a:rect l="l" t="t" r="r" b="b"/>
              <a:pathLst>
                <a:path w="46389" h="61419" extrusionOk="0">
                  <a:moveTo>
                    <a:pt x="6060" y="1"/>
                  </a:moveTo>
                  <a:cubicBezTo>
                    <a:pt x="3572" y="1"/>
                    <a:pt x="1750" y="110"/>
                    <a:pt x="1357" y="461"/>
                  </a:cubicBezTo>
                  <a:cubicBezTo>
                    <a:pt x="281" y="1279"/>
                    <a:pt x="539" y="8813"/>
                    <a:pt x="453" y="16347"/>
                  </a:cubicBezTo>
                  <a:cubicBezTo>
                    <a:pt x="367" y="23880"/>
                    <a:pt x="367" y="41897"/>
                    <a:pt x="453" y="45406"/>
                  </a:cubicBezTo>
                  <a:cubicBezTo>
                    <a:pt x="539" y="49001"/>
                    <a:pt x="1" y="59118"/>
                    <a:pt x="819" y="60388"/>
                  </a:cubicBezTo>
                  <a:cubicBezTo>
                    <a:pt x="1516" y="61284"/>
                    <a:pt x="7543" y="61387"/>
                    <a:pt x="11368" y="61387"/>
                  </a:cubicBezTo>
                  <a:cubicBezTo>
                    <a:pt x="12501" y="61387"/>
                    <a:pt x="13441" y="61378"/>
                    <a:pt x="13992" y="61378"/>
                  </a:cubicBezTo>
                  <a:cubicBezTo>
                    <a:pt x="15172" y="61378"/>
                    <a:pt x="17864" y="61418"/>
                    <a:pt x="20632" y="61418"/>
                  </a:cubicBezTo>
                  <a:cubicBezTo>
                    <a:pt x="23572" y="61418"/>
                    <a:pt x="26598" y="61373"/>
                    <a:pt x="27984" y="61184"/>
                  </a:cubicBezTo>
                  <a:cubicBezTo>
                    <a:pt x="28436" y="61141"/>
                    <a:pt x="29222" y="61119"/>
                    <a:pt x="30220" y="61119"/>
                  </a:cubicBezTo>
                  <a:cubicBezTo>
                    <a:pt x="31218" y="61119"/>
                    <a:pt x="32429" y="61141"/>
                    <a:pt x="33731" y="61184"/>
                  </a:cubicBezTo>
                  <a:cubicBezTo>
                    <a:pt x="38661" y="61184"/>
                    <a:pt x="44860" y="61184"/>
                    <a:pt x="45312" y="60474"/>
                  </a:cubicBezTo>
                  <a:cubicBezTo>
                    <a:pt x="46022" y="59311"/>
                    <a:pt x="45936" y="48635"/>
                    <a:pt x="45936" y="42629"/>
                  </a:cubicBezTo>
                  <a:cubicBezTo>
                    <a:pt x="45850" y="34643"/>
                    <a:pt x="46194" y="23601"/>
                    <a:pt x="46281" y="18047"/>
                  </a:cubicBezTo>
                  <a:cubicBezTo>
                    <a:pt x="46388" y="12407"/>
                    <a:pt x="46108" y="1193"/>
                    <a:pt x="45570" y="461"/>
                  </a:cubicBezTo>
                  <a:cubicBezTo>
                    <a:pt x="45314" y="134"/>
                    <a:pt x="42472" y="17"/>
                    <a:pt x="38906" y="17"/>
                  </a:cubicBezTo>
                  <a:cubicBezTo>
                    <a:pt x="33785" y="17"/>
                    <a:pt x="27172" y="258"/>
                    <a:pt x="24583" y="461"/>
                  </a:cubicBezTo>
                  <a:cubicBezTo>
                    <a:pt x="24243" y="482"/>
                    <a:pt x="23817" y="492"/>
                    <a:pt x="23320" y="492"/>
                  </a:cubicBezTo>
                  <a:cubicBezTo>
                    <a:pt x="21333" y="492"/>
                    <a:pt x="18220" y="340"/>
                    <a:pt x="14983" y="203"/>
                  </a:cubicBezTo>
                  <a:cubicBezTo>
                    <a:pt x="11856" y="115"/>
                    <a:pt x="8609" y="1"/>
                    <a:pt x="6060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400" b="1"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  <p:sp>
          <p:nvSpPr>
            <p:cNvPr id="44" name="Google Shape;3394;p45">
              <a:extLst>
                <a:ext uri="{FF2B5EF4-FFF2-40B4-BE49-F238E27FC236}">
                  <a16:creationId xmlns:a16="http://schemas.microsoft.com/office/drawing/2014/main" id="{FCEAF365-3D3B-4536-B1DF-0D4B9D440401}"/>
                </a:ext>
              </a:extLst>
            </p:cNvPr>
            <p:cNvSpPr txBox="1"/>
            <p:nvPr/>
          </p:nvSpPr>
          <p:spPr>
            <a:xfrm>
              <a:off x="6677962" y="1905344"/>
              <a:ext cx="1740630" cy="44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just"/>
              <a:r>
                <a:rPr lang="en-US" sz="3400" b="1" dirty="0" err="1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Người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nghe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: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Chú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ý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theo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dõi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và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nhận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xét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bài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bạn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theo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kĩ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thuật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3-2-1: 3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khen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– 2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góp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ý – 1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thắc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mắc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(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Có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thể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dự</a:t>
              </a:r>
              <a:r>
                <a:rPr lang="en-US" sz="3400" b="1" dirty="0" err="1">
                  <a:solidFill>
                    <a:srgbClr val="000000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a</a:t>
              </a:r>
              <a:r>
                <a:rPr lang="en-US" sz="3400" b="1" dirty="0">
                  <a:solidFill>
                    <a:srgbClr val="000000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solidFill>
                    <a:srgbClr val="000000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vào</a:t>
              </a:r>
              <a:r>
                <a:rPr lang="en-US" sz="3400" b="1" dirty="0">
                  <a:solidFill>
                    <a:srgbClr val="000000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solidFill>
                    <a:srgbClr val="000000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bảng</a:t>
              </a:r>
              <a:r>
                <a:rPr lang="en-US" sz="3400" b="1" dirty="0">
                  <a:solidFill>
                    <a:srgbClr val="000000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solidFill>
                    <a:srgbClr val="000000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tiêu</a:t>
              </a:r>
              <a:r>
                <a:rPr lang="en-US" sz="3400" b="1" dirty="0">
                  <a:solidFill>
                    <a:srgbClr val="000000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solidFill>
                    <a:srgbClr val="000000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chí</a:t>
              </a:r>
              <a:r>
                <a:rPr lang="en-US" sz="3400" b="1" dirty="0">
                  <a:solidFill>
                    <a:srgbClr val="000000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)</a:t>
              </a:r>
              <a:endParaRPr lang="en-US" sz="3400" b="1" dirty="0"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</p:grpSp>
      <p:grpSp>
        <p:nvGrpSpPr>
          <p:cNvPr id="51" name="Google Shape;3419;p45">
            <a:extLst>
              <a:ext uri="{FF2B5EF4-FFF2-40B4-BE49-F238E27FC236}">
                <a16:creationId xmlns:a16="http://schemas.microsoft.com/office/drawing/2014/main" id="{529E29C6-87D9-4B08-9A2B-E81EE03421DA}"/>
              </a:ext>
            </a:extLst>
          </p:cNvPr>
          <p:cNvGrpSpPr/>
          <p:nvPr/>
        </p:nvGrpSpPr>
        <p:grpSpPr>
          <a:xfrm>
            <a:off x="482601" y="660400"/>
            <a:ext cx="3595046" cy="5435600"/>
            <a:chOff x="616350" y="1442800"/>
            <a:chExt cx="1969445" cy="1337245"/>
          </a:xfrm>
        </p:grpSpPr>
        <p:sp>
          <p:nvSpPr>
            <p:cNvPr id="52" name="Google Shape;3420;p45">
              <a:extLst>
                <a:ext uri="{FF2B5EF4-FFF2-40B4-BE49-F238E27FC236}">
                  <a16:creationId xmlns:a16="http://schemas.microsoft.com/office/drawing/2014/main" id="{3D081CC2-D8E9-455B-913B-E719761FCD37}"/>
                </a:ext>
              </a:extLst>
            </p:cNvPr>
            <p:cNvSpPr/>
            <p:nvPr/>
          </p:nvSpPr>
          <p:spPr>
            <a:xfrm>
              <a:off x="616350" y="1442800"/>
              <a:ext cx="1969445" cy="1337245"/>
            </a:xfrm>
            <a:custGeom>
              <a:avLst/>
              <a:gdLst/>
              <a:ahLst/>
              <a:cxnLst/>
              <a:rect l="l" t="t" r="r" b="b"/>
              <a:pathLst>
                <a:path w="46389" h="61419" extrusionOk="0">
                  <a:moveTo>
                    <a:pt x="6060" y="1"/>
                  </a:moveTo>
                  <a:cubicBezTo>
                    <a:pt x="3572" y="1"/>
                    <a:pt x="1750" y="110"/>
                    <a:pt x="1357" y="461"/>
                  </a:cubicBezTo>
                  <a:cubicBezTo>
                    <a:pt x="281" y="1279"/>
                    <a:pt x="539" y="8813"/>
                    <a:pt x="453" y="16347"/>
                  </a:cubicBezTo>
                  <a:cubicBezTo>
                    <a:pt x="367" y="23880"/>
                    <a:pt x="367" y="41897"/>
                    <a:pt x="453" y="45406"/>
                  </a:cubicBezTo>
                  <a:cubicBezTo>
                    <a:pt x="539" y="49001"/>
                    <a:pt x="1" y="59118"/>
                    <a:pt x="819" y="60388"/>
                  </a:cubicBezTo>
                  <a:cubicBezTo>
                    <a:pt x="1516" y="61284"/>
                    <a:pt x="7543" y="61387"/>
                    <a:pt x="11368" y="61387"/>
                  </a:cubicBezTo>
                  <a:cubicBezTo>
                    <a:pt x="12501" y="61387"/>
                    <a:pt x="13441" y="61378"/>
                    <a:pt x="13992" y="61378"/>
                  </a:cubicBezTo>
                  <a:cubicBezTo>
                    <a:pt x="15172" y="61378"/>
                    <a:pt x="17864" y="61418"/>
                    <a:pt x="20632" y="61418"/>
                  </a:cubicBezTo>
                  <a:cubicBezTo>
                    <a:pt x="23572" y="61418"/>
                    <a:pt x="26598" y="61373"/>
                    <a:pt x="27984" y="61184"/>
                  </a:cubicBezTo>
                  <a:cubicBezTo>
                    <a:pt x="28436" y="61141"/>
                    <a:pt x="29222" y="61119"/>
                    <a:pt x="30220" y="61119"/>
                  </a:cubicBezTo>
                  <a:cubicBezTo>
                    <a:pt x="31218" y="61119"/>
                    <a:pt x="32429" y="61141"/>
                    <a:pt x="33731" y="61184"/>
                  </a:cubicBezTo>
                  <a:cubicBezTo>
                    <a:pt x="38661" y="61184"/>
                    <a:pt x="44860" y="61184"/>
                    <a:pt x="45312" y="60474"/>
                  </a:cubicBezTo>
                  <a:cubicBezTo>
                    <a:pt x="46022" y="59311"/>
                    <a:pt x="45936" y="48635"/>
                    <a:pt x="45936" y="42629"/>
                  </a:cubicBezTo>
                  <a:cubicBezTo>
                    <a:pt x="45850" y="34643"/>
                    <a:pt x="46194" y="23601"/>
                    <a:pt x="46281" y="18047"/>
                  </a:cubicBezTo>
                  <a:cubicBezTo>
                    <a:pt x="46388" y="12407"/>
                    <a:pt x="46108" y="1193"/>
                    <a:pt x="45570" y="461"/>
                  </a:cubicBezTo>
                  <a:cubicBezTo>
                    <a:pt x="45314" y="134"/>
                    <a:pt x="42472" y="17"/>
                    <a:pt x="38906" y="17"/>
                  </a:cubicBezTo>
                  <a:cubicBezTo>
                    <a:pt x="33785" y="17"/>
                    <a:pt x="27172" y="258"/>
                    <a:pt x="24583" y="461"/>
                  </a:cubicBezTo>
                  <a:cubicBezTo>
                    <a:pt x="24243" y="482"/>
                    <a:pt x="23817" y="492"/>
                    <a:pt x="23320" y="492"/>
                  </a:cubicBezTo>
                  <a:cubicBezTo>
                    <a:pt x="21333" y="492"/>
                    <a:pt x="18220" y="340"/>
                    <a:pt x="14983" y="203"/>
                  </a:cubicBezTo>
                  <a:cubicBezTo>
                    <a:pt x="11856" y="115"/>
                    <a:pt x="8609" y="1"/>
                    <a:pt x="6060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400" b="1" dirty="0"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  <p:sp>
          <p:nvSpPr>
            <p:cNvPr id="53" name="Google Shape;3421;p45">
              <a:extLst>
                <a:ext uri="{FF2B5EF4-FFF2-40B4-BE49-F238E27FC236}">
                  <a16:creationId xmlns:a16="http://schemas.microsoft.com/office/drawing/2014/main" id="{2BA5613E-68DB-4D94-A8D9-928AF2A26F30}"/>
                </a:ext>
              </a:extLst>
            </p:cNvPr>
            <p:cNvSpPr txBox="1"/>
            <p:nvPr/>
          </p:nvSpPr>
          <p:spPr>
            <a:xfrm>
              <a:off x="734624" y="1917840"/>
              <a:ext cx="1718941" cy="44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  <a:tabLst>
                  <a:tab pos="90170" algn="l"/>
                  <a:tab pos="180340" algn="l"/>
                  <a:tab pos="270510" algn="l"/>
                </a:tabLst>
              </a:pPr>
              <a:r>
                <a:rPr lang="en-US" sz="3400" b="1" dirty="0" err="1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Người</a:t>
              </a:r>
              <a:r>
                <a:rPr lang="en-US" sz="3400" b="1" dirty="0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nói</a:t>
              </a:r>
              <a:r>
                <a:rPr lang="en-US" sz="3400" b="1" dirty="0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: </a:t>
              </a:r>
              <a:r>
                <a:rPr lang="en-US" sz="3400" b="1" dirty="0" err="1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C</a:t>
              </a:r>
              <a:r>
                <a:rPr lang="en-US" sz="3400" b="1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ầm</a:t>
              </a:r>
              <a:r>
                <a:rPr lang="en-US" sz="3400" b="1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đồ</a:t>
              </a:r>
              <a:r>
                <a:rPr lang="en-US" sz="3400" b="1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vật</a:t>
              </a:r>
              <a:r>
                <a:rPr lang="en-US" sz="3400" b="1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/ </a:t>
              </a:r>
              <a:r>
                <a:rPr lang="en-US" sz="3400" b="1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tranh</a:t>
              </a:r>
              <a:r>
                <a:rPr lang="en-US" sz="3400" b="1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ảnh</a:t>
              </a:r>
              <a:r>
                <a:rPr lang="en-US" sz="3400" b="1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/ </a:t>
              </a:r>
              <a:r>
                <a:rPr lang="en-US" sz="3400" b="1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mở</a:t>
              </a:r>
              <a:r>
                <a:rPr lang="en-US" sz="3400" b="1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bài</a:t>
              </a:r>
              <a:r>
                <a:rPr lang="en-US" sz="3400" b="1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hát</a:t>
              </a:r>
              <a:r>
                <a:rPr lang="en-US" sz="3400" b="1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/ video </a:t>
              </a:r>
              <a:r>
                <a:rPr lang="en-US" sz="3400" b="1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liên</a:t>
              </a:r>
              <a:r>
                <a:rPr lang="en-US" sz="3400" b="1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quan</a:t>
              </a:r>
              <a:r>
                <a:rPr lang="en-US" sz="3400" b="1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đến</a:t>
              </a:r>
              <a:r>
                <a:rPr lang="en-US" sz="3400" b="1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trải</a:t>
              </a:r>
              <a:r>
                <a:rPr lang="en-US" sz="3400" b="1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nghiệm</a:t>
              </a:r>
              <a:r>
                <a:rPr lang="en-US" sz="3400" b="1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của</a:t>
              </a:r>
              <a:r>
                <a:rPr lang="en-US" sz="3400" b="1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mình</a:t>
              </a:r>
              <a:r>
                <a:rPr lang="en-US" sz="3400" b="1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và</a:t>
              </a:r>
              <a:r>
                <a:rPr lang="en-US" sz="3400" b="1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nói</a:t>
              </a:r>
              <a:r>
                <a:rPr lang="en-US" sz="3400" b="1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trước</a:t>
              </a:r>
              <a:r>
                <a:rPr lang="en-US" sz="3400" b="1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lớp</a:t>
              </a:r>
              <a:endParaRPr lang="en-US" sz="3400" b="1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862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1">
            <a:extLst>
              <a:ext uri="{FF2B5EF4-FFF2-40B4-BE49-F238E27FC236}">
                <a16:creationId xmlns:a16="http://schemas.microsoft.com/office/drawing/2014/main" id="{0EDA1AA6-26A6-4FEC-9A73-639D8EC8A4D1}"/>
              </a:ext>
            </a:extLst>
          </p:cNvPr>
          <p:cNvGrpSpPr/>
          <p:nvPr/>
        </p:nvGrpSpPr>
        <p:grpSpPr>
          <a:xfrm>
            <a:off x="686658" y="405126"/>
            <a:ext cx="10844942" cy="5296449"/>
            <a:chOff x="-558688" y="0"/>
            <a:chExt cx="9107943" cy="6858000"/>
          </a:xfrm>
        </p:grpSpPr>
        <p:pic>
          <p:nvPicPr>
            <p:cNvPr id="4" name="图片 10">
              <a:extLst>
                <a:ext uri="{FF2B5EF4-FFF2-40B4-BE49-F238E27FC236}">
                  <a16:creationId xmlns:a16="http://schemas.microsoft.com/office/drawing/2014/main" id="{7450C9C3-F916-4A6D-B43C-139B767EDC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5" name="图片 9">
              <a:extLst>
                <a:ext uri="{FF2B5EF4-FFF2-40B4-BE49-F238E27FC236}">
                  <a16:creationId xmlns:a16="http://schemas.microsoft.com/office/drawing/2014/main" id="{20545E11-EAC0-4CA4-84BF-33CE7F3AB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pic>
        <p:nvPicPr>
          <p:cNvPr id="3" name="图片 14">
            <a:extLst>
              <a:ext uri="{FF2B5EF4-FFF2-40B4-BE49-F238E27FC236}">
                <a16:creationId xmlns:a16="http://schemas.microsoft.com/office/drawing/2014/main" id="{31F93430-D738-4A09-80D2-BDA8DCA63B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518" y="3949026"/>
            <a:ext cx="5817945" cy="29089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840531-8E45-49CD-B2D7-F92E53127D38}"/>
              </a:ext>
            </a:extLst>
          </p:cNvPr>
          <p:cNvSpPr txBox="1"/>
          <p:nvPr/>
        </p:nvSpPr>
        <p:spPr>
          <a:xfrm>
            <a:off x="2305479" y="2163584"/>
            <a:ext cx="76073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Quay </a:t>
            </a:r>
            <a:r>
              <a:rPr lang="en-US" sz="48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48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video </a:t>
            </a:r>
            <a:r>
              <a:rPr lang="en-US" sz="48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48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48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48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trải nghiệm đáng nhớ của mình với bạn thân</a:t>
            </a:r>
            <a:endParaRPr lang="en-VN" sz="9600" b="1" i="1" dirty="0">
              <a:solidFill>
                <a:srgbClr val="FF0000"/>
              </a:solidFill>
              <a:latin typeface="#9Slide05 SVNBulgary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77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ight Blue-Pink Gradient Color Scheme » Blue » SchemeColor.com">
            <a:extLst>
              <a:ext uri="{FF2B5EF4-FFF2-40B4-BE49-F238E27FC236}">
                <a16:creationId xmlns:a16="http://schemas.microsoft.com/office/drawing/2014/main" id="{B114B710-AD26-4DBE-9E81-E60D5C67B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7000" y="-2667000"/>
            <a:ext cx="6858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17">
            <a:extLst>
              <a:ext uri="{FF2B5EF4-FFF2-40B4-BE49-F238E27FC236}">
                <a16:creationId xmlns:a16="http://schemas.microsoft.com/office/drawing/2014/main" id="{CBF82D46-51E2-442D-B402-F51D8E206CCD}"/>
              </a:ext>
            </a:extLst>
          </p:cNvPr>
          <p:cNvGrpSpPr/>
          <p:nvPr/>
        </p:nvGrpSpPr>
        <p:grpSpPr>
          <a:xfrm>
            <a:off x="1067697" y="577203"/>
            <a:ext cx="10093946" cy="5287617"/>
            <a:chOff x="5789884" y="1974426"/>
            <a:chExt cx="5100718" cy="3349727"/>
          </a:xfrm>
          <a:effectLst>
            <a:outerShdw blurRad="127000" dist="12700" sx="103000" sy="103000" algn="ctr" rotWithShape="0">
              <a:prstClr val="black">
                <a:alpha val="7000"/>
              </a:prstClr>
            </a:outerShdw>
          </a:effectLst>
        </p:grpSpPr>
        <p:sp>
          <p:nvSpPr>
            <p:cNvPr id="4" name="任意多边形: 形状 18">
              <a:extLst>
                <a:ext uri="{FF2B5EF4-FFF2-40B4-BE49-F238E27FC236}">
                  <a16:creationId xmlns:a16="http://schemas.microsoft.com/office/drawing/2014/main" id="{E9709399-6B2D-4D4D-99EB-C2E34F06359E}"/>
                </a:ext>
              </a:extLst>
            </p:cNvPr>
            <p:cNvSpPr/>
            <p:nvPr/>
          </p:nvSpPr>
          <p:spPr>
            <a:xfrm>
              <a:off x="5789884" y="2091488"/>
              <a:ext cx="5100718" cy="3232665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pic>
          <p:nvPicPr>
            <p:cNvPr id="5" name="图片 20">
              <a:extLst>
                <a:ext uri="{FF2B5EF4-FFF2-40B4-BE49-F238E27FC236}">
                  <a16:creationId xmlns:a16="http://schemas.microsoft.com/office/drawing/2014/main" id="{0C2066FF-76B7-44DE-AAA8-E8204E395D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901" t="71039" r="65268" b="14236"/>
            <a:stretch/>
          </p:blipFill>
          <p:spPr>
            <a:xfrm rot="19268029">
              <a:off x="6000159" y="1974426"/>
              <a:ext cx="811846" cy="511558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D744D48-23A3-4631-8922-FC275E9FCC11}"/>
              </a:ext>
            </a:extLst>
          </p:cNvPr>
          <p:cNvSpPr txBox="1"/>
          <p:nvPr/>
        </p:nvSpPr>
        <p:spPr>
          <a:xfrm>
            <a:off x="2114170" y="1642576"/>
            <a:ext cx="8001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solidFill>
                  <a:srgbClr val="FF0000"/>
                </a:solidFill>
                <a:latin typeface="#9Slide07 IcielLa Chic Pro Shad" panose="02000506090000020004" pitchFamily="2" charset="0"/>
              </a:rPr>
              <a:t>Kể</a:t>
            </a:r>
            <a:r>
              <a:rPr lang="en-US" sz="8800" b="1" dirty="0">
                <a:solidFill>
                  <a:srgbClr val="FF0000"/>
                </a:solidFill>
                <a:latin typeface="#9Slide07 IcielLa Chic Pro Shad" panose="02000506090000020004" pitchFamily="2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#9Slide07 IcielLa Chic Pro Shad" panose="02000506090000020004" pitchFamily="2" charset="0"/>
              </a:rPr>
              <a:t>lại</a:t>
            </a:r>
            <a:r>
              <a:rPr lang="en-US" sz="8800" b="1" dirty="0">
                <a:solidFill>
                  <a:srgbClr val="FF0000"/>
                </a:solidFill>
                <a:latin typeface="#9Slide07 IcielLa Chic Pro Shad" panose="02000506090000020004" pitchFamily="2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#9Slide07 IcielLa Chic Pro Shad" panose="02000506090000020004" pitchFamily="2" charset="0"/>
              </a:rPr>
              <a:t>một</a:t>
            </a:r>
            <a:r>
              <a:rPr lang="en-US" sz="8800" b="1" dirty="0">
                <a:solidFill>
                  <a:srgbClr val="FF0000"/>
                </a:solidFill>
                <a:latin typeface="#9Slide07 IcielLa Chic Pro Shad" panose="02000506090000020004" pitchFamily="2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#9Slide07 IcielLa Chic Pro Shad" panose="02000506090000020004" pitchFamily="2" charset="0"/>
              </a:rPr>
              <a:t>trải</a:t>
            </a:r>
            <a:r>
              <a:rPr lang="en-US" sz="8800" b="1" dirty="0">
                <a:solidFill>
                  <a:srgbClr val="FF0000"/>
                </a:solidFill>
                <a:latin typeface="#9Slide07 IcielLa Chic Pro Shad" panose="02000506090000020004" pitchFamily="2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#9Slide07 IcielLa Chic Pro Shad" panose="02000506090000020004" pitchFamily="2" charset="0"/>
              </a:rPr>
              <a:t>nghiệm</a:t>
            </a:r>
            <a:r>
              <a:rPr lang="en-US" sz="8800" b="1" dirty="0">
                <a:solidFill>
                  <a:srgbClr val="FF0000"/>
                </a:solidFill>
                <a:latin typeface="#9Slide07 IcielLa Chic Pro Shad" panose="02000506090000020004" pitchFamily="2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#9Slide07 IcielLa Chic Pro Shad" panose="02000506090000020004" pitchFamily="2" charset="0"/>
              </a:rPr>
              <a:t>đáng</a:t>
            </a:r>
            <a:r>
              <a:rPr lang="en-US" sz="8800" b="1" dirty="0">
                <a:solidFill>
                  <a:srgbClr val="FF0000"/>
                </a:solidFill>
                <a:latin typeface="#9Slide07 IcielLa Chic Pro Shad" panose="02000506090000020004" pitchFamily="2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#9Slide07 IcielLa Chic Pro Shad" panose="02000506090000020004" pitchFamily="2" charset="0"/>
              </a:rPr>
              <a:t>nhớ</a:t>
            </a:r>
            <a:endParaRPr lang="en-US" sz="8800" b="1" dirty="0">
              <a:solidFill>
                <a:srgbClr val="FF0000"/>
              </a:solidFill>
              <a:latin typeface="#9Slide07 IcielLa Chic Pro Shad" panose="02000506090000020004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0C85D9-F76D-476A-81A0-5D7A194E4F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541" y="4344819"/>
            <a:ext cx="2414658" cy="24146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DBAB8E-9436-4C5F-8AD8-44A69A39EE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22" y="4443343"/>
            <a:ext cx="3415572" cy="24146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066166-3FC8-46D5-A89B-DF4ABC3477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925" y="5023952"/>
            <a:ext cx="2634775" cy="168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0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606530-BFC9-44E1-948F-374E4E876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02C0AB-C8FB-43A6-B1F5-EE47B89D5777}"/>
              </a:ext>
            </a:extLst>
          </p:cNvPr>
          <p:cNvSpPr txBox="1"/>
          <p:nvPr/>
        </p:nvSpPr>
        <p:spPr>
          <a:xfrm flipH="1">
            <a:off x="1394690" y="2497976"/>
            <a:ext cx="1079731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rgbClr val="FF0000"/>
                </a:solidFill>
                <a:latin typeface="#9Slide05 SVNBulgary" pitchFamily="2" charset="0"/>
              </a:rPr>
              <a:t>I.    </a:t>
            </a:r>
            <a:r>
              <a:rPr lang="en-US" sz="11500" dirty="0" err="1">
                <a:solidFill>
                  <a:srgbClr val="FF0000"/>
                </a:solidFill>
                <a:latin typeface="#9Slide05 SVNBulgary" pitchFamily="2" charset="0"/>
              </a:rPr>
              <a:t>Định</a:t>
            </a:r>
            <a:r>
              <a:rPr lang="en-US" sz="11500" dirty="0">
                <a:solidFill>
                  <a:srgbClr val="FF0000"/>
                </a:solidFill>
                <a:latin typeface="#9Slide05 SVNBulgary" pitchFamily="2" charset="0"/>
              </a:rPr>
              <a:t> </a:t>
            </a:r>
            <a:r>
              <a:rPr lang="en-US" sz="11500" dirty="0" err="1">
                <a:solidFill>
                  <a:srgbClr val="FF0000"/>
                </a:solidFill>
                <a:latin typeface="#9Slide05 SVNBulgary" pitchFamily="2" charset="0"/>
              </a:rPr>
              <a:t>hướng</a:t>
            </a:r>
            <a:endParaRPr lang="en-SG" sz="11500" dirty="0">
              <a:solidFill>
                <a:srgbClr val="FF0000"/>
              </a:solidFill>
              <a:latin typeface="#9Slide05 SVNBulgar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993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 10">
            <a:extLst>
              <a:ext uri="{FF2B5EF4-FFF2-40B4-BE49-F238E27FC236}">
                <a16:creationId xmlns:a16="http://schemas.microsoft.com/office/drawing/2014/main" id="{60D33298-9E34-47B8-AFCB-87DC7BA9EE98}"/>
              </a:ext>
            </a:extLst>
          </p:cNvPr>
          <p:cNvGrpSpPr/>
          <p:nvPr/>
        </p:nvGrpSpPr>
        <p:grpSpPr>
          <a:xfrm>
            <a:off x="4769111" y="765889"/>
            <a:ext cx="7826939" cy="1467086"/>
            <a:chOff x="1934287" y="1769633"/>
            <a:chExt cx="7829771" cy="1467617"/>
          </a:xfrm>
        </p:grpSpPr>
        <p:pic>
          <p:nvPicPr>
            <p:cNvPr id="8" name="图片 11">
              <a:extLst>
                <a:ext uri="{FF2B5EF4-FFF2-40B4-BE49-F238E27FC236}">
                  <a16:creationId xmlns:a16="http://schemas.microsoft.com/office/drawing/2014/main" id="{D33355F1-4FDD-4B4B-B991-BB71023F00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4287" y="1769633"/>
              <a:ext cx="1467617" cy="1467617"/>
            </a:xfrm>
            <a:prstGeom prst="rect">
              <a:avLst/>
            </a:prstGeom>
          </p:spPr>
        </p:pic>
        <p:sp>
          <p:nvSpPr>
            <p:cNvPr id="9" name="文本框 12">
              <a:extLst>
                <a:ext uri="{FF2B5EF4-FFF2-40B4-BE49-F238E27FC236}">
                  <a16:creationId xmlns:a16="http://schemas.microsoft.com/office/drawing/2014/main" id="{35F9499F-10E7-4094-A835-7DBF37DF7099}"/>
                </a:ext>
              </a:extLst>
            </p:cNvPr>
            <p:cNvSpPr txBox="1"/>
            <p:nvPr/>
          </p:nvSpPr>
          <p:spPr>
            <a:xfrm>
              <a:off x="3672347" y="2195664"/>
              <a:ext cx="60917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kumimoji="1" lang="en-US" altLang="zh-CN" sz="3199" dirty="0" err="1">
                  <a:solidFill>
                    <a:srgbClr val="0070C0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Đọc</a:t>
              </a:r>
              <a:r>
                <a:rPr kumimoji="1" lang="en-US" altLang="zh-CN" sz="3199" dirty="0">
                  <a:solidFill>
                    <a:srgbClr val="0070C0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 </a:t>
              </a:r>
              <a:r>
                <a:rPr kumimoji="1" lang="en-US" altLang="zh-CN" sz="3199" dirty="0" err="1">
                  <a:solidFill>
                    <a:srgbClr val="0070C0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sách</a:t>
              </a:r>
              <a:r>
                <a:rPr kumimoji="1" lang="en-US" altLang="zh-CN" sz="3199" dirty="0">
                  <a:solidFill>
                    <a:srgbClr val="0070C0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 </a:t>
              </a:r>
              <a:r>
                <a:rPr kumimoji="1" lang="en-US" altLang="zh-CN" sz="3199" dirty="0" err="1">
                  <a:solidFill>
                    <a:srgbClr val="0070C0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giáo</a:t>
              </a:r>
              <a:r>
                <a:rPr kumimoji="1" lang="en-US" altLang="zh-CN" sz="3199" dirty="0">
                  <a:solidFill>
                    <a:srgbClr val="0070C0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 khoa</a:t>
              </a:r>
              <a:endParaRPr kumimoji="1" lang="zh-CN" altLang="en-US" sz="3199" dirty="0">
                <a:latin typeface="#9Slide03 Arima Madurai" panose="00000500000000000000" pitchFamily="2" charset="0"/>
                <a:ea typeface="微软雅黑" panose="020B0503020204020204" pitchFamily="34" charset="-122"/>
                <a:cs typeface="#9Slide03 Arima Madurai" panose="00000500000000000000" pitchFamily="2" charset="0"/>
              </a:endParaRPr>
            </a:p>
          </p:txBody>
        </p:sp>
      </p:grpSp>
      <p:grpSp>
        <p:nvGrpSpPr>
          <p:cNvPr id="10" name="组 10">
            <a:extLst>
              <a:ext uri="{FF2B5EF4-FFF2-40B4-BE49-F238E27FC236}">
                <a16:creationId xmlns:a16="http://schemas.microsoft.com/office/drawing/2014/main" id="{C5AF7132-518A-494D-B022-4758CF1B5B15}"/>
              </a:ext>
            </a:extLst>
          </p:cNvPr>
          <p:cNvGrpSpPr/>
          <p:nvPr/>
        </p:nvGrpSpPr>
        <p:grpSpPr>
          <a:xfrm>
            <a:off x="4769110" y="2735969"/>
            <a:ext cx="7805368" cy="1467086"/>
            <a:chOff x="1934287" y="1769633"/>
            <a:chExt cx="7808192" cy="1467617"/>
          </a:xfrm>
        </p:grpSpPr>
        <p:pic>
          <p:nvPicPr>
            <p:cNvPr id="11" name="图片 11">
              <a:extLst>
                <a:ext uri="{FF2B5EF4-FFF2-40B4-BE49-F238E27FC236}">
                  <a16:creationId xmlns:a16="http://schemas.microsoft.com/office/drawing/2014/main" id="{09EEC46B-86BF-4EEC-95C3-2960025E68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4287" y="1769633"/>
              <a:ext cx="1467617" cy="1467617"/>
            </a:xfrm>
            <a:prstGeom prst="rect">
              <a:avLst/>
            </a:prstGeom>
          </p:spPr>
        </p:pic>
        <p:sp>
          <p:nvSpPr>
            <p:cNvPr id="12" name="文本框 12">
              <a:extLst>
                <a:ext uri="{FF2B5EF4-FFF2-40B4-BE49-F238E27FC236}">
                  <a16:creationId xmlns:a16="http://schemas.microsoft.com/office/drawing/2014/main" id="{61D6E860-E51F-4471-A1DB-E5BC9C1AA511}"/>
                </a:ext>
              </a:extLst>
            </p:cNvPr>
            <p:cNvSpPr txBox="1"/>
            <p:nvPr/>
          </p:nvSpPr>
          <p:spPr>
            <a:xfrm>
              <a:off x="3650768" y="2155140"/>
              <a:ext cx="60917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kumimoji="1" lang="en-US" altLang="zh-CN" sz="3199" dirty="0" err="1">
                  <a:solidFill>
                    <a:srgbClr val="0070C0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Thảo</a:t>
              </a:r>
              <a:r>
                <a:rPr kumimoji="1" lang="en-US" altLang="zh-CN" sz="3199" dirty="0">
                  <a:solidFill>
                    <a:srgbClr val="0070C0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 </a:t>
              </a:r>
              <a:r>
                <a:rPr kumimoji="1" lang="en-US" altLang="zh-CN" sz="3199" dirty="0" err="1">
                  <a:solidFill>
                    <a:srgbClr val="0070C0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luận</a:t>
              </a:r>
              <a:r>
                <a:rPr kumimoji="1" lang="en-US" altLang="zh-CN" sz="3199" dirty="0">
                  <a:solidFill>
                    <a:srgbClr val="0070C0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 </a:t>
              </a:r>
              <a:r>
                <a:rPr kumimoji="1" lang="en-US" altLang="zh-CN" sz="3199" dirty="0" err="1">
                  <a:solidFill>
                    <a:srgbClr val="0070C0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nhóm</a:t>
              </a:r>
              <a:r>
                <a:rPr kumimoji="1" lang="en-US" altLang="zh-CN" sz="3199" dirty="0">
                  <a:solidFill>
                    <a:srgbClr val="0070C0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 </a:t>
              </a:r>
              <a:r>
                <a:rPr kumimoji="1" lang="en-US" altLang="zh-CN" sz="3199" dirty="0" err="1">
                  <a:solidFill>
                    <a:srgbClr val="0070C0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cặp</a:t>
              </a:r>
              <a:endParaRPr kumimoji="1" lang="zh-CN" altLang="en-US" sz="3199" dirty="0">
                <a:latin typeface="#9Slide03 Arima Madurai" panose="00000500000000000000" pitchFamily="2" charset="0"/>
                <a:ea typeface="微软雅黑" panose="020B0503020204020204" pitchFamily="34" charset="-122"/>
                <a:cs typeface="#9Slide03 Arima Madurai" panose="00000500000000000000" pitchFamily="2" charset="0"/>
              </a:endParaRPr>
            </a:p>
          </p:txBody>
        </p:sp>
      </p:grpSp>
      <p:grpSp>
        <p:nvGrpSpPr>
          <p:cNvPr id="13" name="组 10">
            <a:extLst>
              <a:ext uri="{FF2B5EF4-FFF2-40B4-BE49-F238E27FC236}">
                <a16:creationId xmlns:a16="http://schemas.microsoft.com/office/drawing/2014/main" id="{D96AABB0-6750-4814-9DBD-99D05CA84689}"/>
              </a:ext>
            </a:extLst>
          </p:cNvPr>
          <p:cNvGrpSpPr/>
          <p:nvPr/>
        </p:nvGrpSpPr>
        <p:grpSpPr>
          <a:xfrm>
            <a:off x="4769110" y="4755558"/>
            <a:ext cx="7805368" cy="1467086"/>
            <a:chOff x="1934287" y="1769633"/>
            <a:chExt cx="7808192" cy="1467617"/>
          </a:xfrm>
        </p:grpSpPr>
        <p:pic>
          <p:nvPicPr>
            <p:cNvPr id="14" name="图片 11">
              <a:extLst>
                <a:ext uri="{FF2B5EF4-FFF2-40B4-BE49-F238E27FC236}">
                  <a16:creationId xmlns:a16="http://schemas.microsoft.com/office/drawing/2014/main" id="{365697FF-F0D5-4355-AC70-66ACB534FB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4287" y="1769633"/>
              <a:ext cx="1467617" cy="1467617"/>
            </a:xfrm>
            <a:prstGeom prst="rect">
              <a:avLst/>
            </a:prstGeom>
          </p:spPr>
        </p:pic>
        <p:sp>
          <p:nvSpPr>
            <p:cNvPr id="15" name="文本框 12">
              <a:extLst>
                <a:ext uri="{FF2B5EF4-FFF2-40B4-BE49-F238E27FC236}">
                  <a16:creationId xmlns:a16="http://schemas.microsoft.com/office/drawing/2014/main" id="{92EC5958-A5D6-4BAE-926E-5F698ED09DC6}"/>
                </a:ext>
              </a:extLst>
            </p:cNvPr>
            <p:cNvSpPr txBox="1"/>
            <p:nvPr/>
          </p:nvSpPr>
          <p:spPr>
            <a:xfrm>
              <a:off x="3650768" y="2195664"/>
              <a:ext cx="60917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kumimoji="1" lang="en-US" altLang="zh-CN" sz="3199" dirty="0" err="1">
                  <a:solidFill>
                    <a:srgbClr val="0070C0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Hoàn</a:t>
              </a:r>
              <a:r>
                <a:rPr kumimoji="1" lang="en-US" altLang="zh-CN" sz="3199" dirty="0">
                  <a:solidFill>
                    <a:srgbClr val="0070C0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 </a:t>
              </a:r>
              <a:r>
                <a:rPr kumimoji="1" lang="en-US" altLang="zh-CN" sz="3199" dirty="0" err="1">
                  <a:solidFill>
                    <a:srgbClr val="0070C0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thiện</a:t>
              </a:r>
              <a:r>
                <a:rPr kumimoji="1" lang="en-US" altLang="zh-CN" sz="3199" dirty="0">
                  <a:solidFill>
                    <a:srgbClr val="0070C0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 </a:t>
              </a:r>
              <a:r>
                <a:rPr kumimoji="1" lang="en-US" altLang="zh-CN" sz="3199" dirty="0" err="1">
                  <a:solidFill>
                    <a:srgbClr val="0070C0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sơ</a:t>
              </a:r>
              <a:r>
                <a:rPr kumimoji="1" lang="en-US" altLang="zh-CN" sz="3199" dirty="0">
                  <a:solidFill>
                    <a:srgbClr val="0070C0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 </a:t>
              </a:r>
              <a:r>
                <a:rPr kumimoji="1" lang="en-US" altLang="zh-CN" sz="3199" dirty="0" err="1">
                  <a:solidFill>
                    <a:srgbClr val="0070C0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đồ</a:t>
              </a:r>
              <a:r>
                <a:rPr kumimoji="1" lang="en-US" altLang="zh-CN" sz="3199" dirty="0">
                  <a:solidFill>
                    <a:srgbClr val="0070C0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 Graph </a:t>
              </a:r>
              <a:endParaRPr kumimoji="1" lang="zh-CN" altLang="en-US" sz="3199" dirty="0">
                <a:solidFill>
                  <a:srgbClr val="0070C0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044EF69-0112-44C9-BC96-963386F4C7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78" y="1499430"/>
            <a:ext cx="3582131" cy="358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48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7F3966C-4DDA-446F-B21C-32D3791FA570}"/>
              </a:ext>
            </a:extLst>
          </p:cNvPr>
          <p:cNvSpPr/>
          <p:nvPr/>
        </p:nvSpPr>
        <p:spPr>
          <a:xfrm>
            <a:off x="1220964" y="280540"/>
            <a:ext cx="9750073" cy="775655"/>
          </a:xfrm>
          <a:prstGeom prst="roundRect">
            <a:avLst>
              <a:gd name="adj" fmla="val 43048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99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KỂ LẠI MỘT TRẢI NGHIỆM ĐÁNG NHỚ VỀ NGƯỜI THÂN</a:t>
            </a:r>
            <a:endParaRPr lang="en-US" sz="2799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DEDF6C6-E770-4A9D-B01E-47D156A03765}"/>
              </a:ext>
            </a:extLst>
          </p:cNvPr>
          <p:cNvSpPr/>
          <p:nvPr/>
        </p:nvSpPr>
        <p:spPr>
          <a:xfrm>
            <a:off x="408458" y="1702425"/>
            <a:ext cx="2539081" cy="775655"/>
          </a:xfrm>
          <a:prstGeom prst="roundRect">
            <a:avLst>
              <a:gd name="adj" fmla="val 34704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99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Khái</a:t>
            </a:r>
            <a:r>
              <a:rPr lang="en-US" sz="2799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799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niệm</a:t>
            </a:r>
            <a:endParaRPr lang="en-US" sz="2799" dirty="0">
              <a:solidFill>
                <a:srgbClr val="0070C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2F40EC0-827D-4ABD-B7CB-D3764EAD8948}"/>
              </a:ext>
            </a:extLst>
          </p:cNvPr>
          <p:cNvSpPr/>
          <p:nvPr/>
        </p:nvSpPr>
        <p:spPr>
          <a:xfrm>
            <a:off x="3403837" y="1650377"/>
            <a:ext cx="8379706" cy="775655"/>
          </a:xfrm>
          <a:prstGeom prst="roundRect">
            <a:avLst>
              <a:gd name="adj" fmla="val 34704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99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Yêu</a:t>
            </a:r>
            <a:r>
              <a:rPr lang="en-US" sz="2799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799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cầu</a:t>
            </a:r>
            <a:endParaRPr lang="en-US" sz="2799" dirty="0">
              <a:solidFill>
                <a:srgbClr val="0070C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081DF43-57A9-49F4-8154-62439595513C}"/>
              </a:ext>
            </a:extLst>
          </p:cNvPr>
          <p:cNvCxnSpPr>
            <a:cxnSpLocks/>
            <a:stCxn id="2" idx="2"/>
            <a:endCxn id="3" idx="0"/>
          </p:cNvCxnSpPr>
          <p:nvPr/>
        </p:nvCxnSpPr>
        <p:spPr>
          <a:xfrm flipH="1">
            <a:off x="1677999" y="1056195"/>
            <a:ext cx="4418002" cy="64623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D9481DA-F7C2-4665-9917-8D492A451FAF}"/>
              </a:ext>
            </a:extLst>
          </p:cNvPr>
          <p:cNvCxnSpPr>
            <a:cxnSpLocks/>
            <a:stCxn id="2" idx="2"/>
            <a:endCxn id="5" idx="0"/>
          </p:cNvCxnSpPr>
          <p:nvPr/>
        </p:nvCxnSpPr>
        <p:spPr>
          <a:xfrm>
            <a:off x="6096001" y="1056195"/>
            <a:ext cx="1497689" cy="59418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5170B7B-3C03-49B7-A565-F751FC84DBAE}"/>
              </a:ext>
            </a:extLst>
          </p:cNvPr>
          <p:cNvSpPr/>
          <p:nvPr/>
        </p:nvSpPr>
        <p:spPr>
          <a:xfrm>
            <a:off x="408458" y="2891387"/>
            <a:ext cx="2539081" cy="3686075"/>
          </a:xfrm>
          <a:prstGeom prst="roundRect">
            <a:avLst>
              <a:gd name="adj" fmla="val 13086"/>
            </a:avLst>
          </a:prstGeom>
          <a:solidFill>
            <a:srgbClr val="FFF6DD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...................</a:t>
            </a:r>
          </a:p>
          <a:p>
            <a:pPr algn="ctr"/>
            <a:r>
              <a:rPr lang="en-US" sz="3199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...................</a:t>
            </a:r>
            <a:endParaRPr lang="en-US" sz="3199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ctr"/>
            <a:r>
              <a:rPr lang="en-US" sz="3199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...................</a:t>
            </a:r>
            <a:endParaRPr lang="en-US" sz="3199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ctr"/>
            <a:r>
              <a:rPr lang="en-US" sz="3199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...................</a:t>
            </a:r>
            <a:endParaRPr lang="en-US" sz="3199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ctr"/>
            <a:r>
              <a:rPr lang="en-US" sz="3199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...................</a:t>
            </a:r>
            <a:endParaRPr lang="en-US" sz="3199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ctr"/>
            <a:r>
              <a:rPr lang="en-US" sz="3199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...................</a:t>
            </a:r>
            <a:endParaRPr lang="en-US" sz="3199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ctr"/>
            <a:r>
              <a:rPr lang="en-US" sz="3199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...................</a:t>
            </a:r>
            <a:endParaRPr lang="en-US" sz="3199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EBCB8B0-41E6-4D60-9F7C-017E572AC481}"/>
              </a:ext>
            </a:extLst>
          </p:cNvPr>
          <p:cNvSpPr/>
          <p:nvPr/>
        </p:nvSpPr>
        <p:spPr>
          <a:xfrm>
            <a:off x="3403837" y="2891387"/>
            <a:ext cx="8379706" cy="3686075"/>
          </a:xfrm>
          <a:prstGeom prst="roundRect">
            <a:avLst>
              <a:gd name="adj" fmla="val 13086"/>
            </a:avLst>
          </a:prstGeom>
          <a:solidFill>
            <a:srgbClr val="FFF6DD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........................................................................</a:t>
            </a:r>
          </a:p>
          <a:p>
            <a:pPr algn="ctr"/>
            <a:r>
              <a:rPr lang="en-US" sz="3199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........................................................................</a:t>
            </a:r>
            <a:endParaRPr lang="en-US" sz="3199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ctr"/>
            <a:r>
              <a:rPr lang="en-US" sz="3199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........................................................................</a:t>
            </a:r>
            <a:endParaRPr lang="en-US" sz="3199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ctr"/>
            <a:r>
              <a:rPr lang="en-US" sz="3199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........................................................................</a:t>
            </a:r>
            <a:endParaRPr lang="en-US" sz="3199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ctr"/>
            <a:r>
              <a:rPr lang="en-US" sz="3199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........................................................................</a:t>
            </a:r>
            <a:endParaRPr lang="en-US" sz="3199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ctr"/>
            <a:r>
              <a:rPr lang="en-US" sz="3199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........................................................................</a:t>
            </a:r>
            <a:endParaRPr lang="en-US" sz="3199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ctr"/>
            <a:r>
              <a:rPr lang="en-US" sz="3199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........................................................................</a:t>
            </a:r>
            <a:endParaRPr lang="en-US" sz="3199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42625BF-C0C7-432A-933E-B053F197B2A7}"/>
              </a:ext>
            </a:extLst>
          </p:cNvPr>
          <p:cNvCxnSpPr>
            <a:cxnSpLocks/>
            <a:stCxn id="3" idx="2"/>
            <a:endCxn id="15" idx="0"/>
          </p:cNvCxnSpPr>
          <p:nvPr/>
        </p:nvCxnSpPr>
        <p:spPr>
          <a:xfrm>
            <a:off x="1677999" y="2478080"/>
            <a:ext cx="0" cy="41330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E2D4FBD-5EFB-4514-9344-1011D940635C}"/>
              </a:ext>
            </a:extLst>
          </p:cNvPr>
          <p:cNvCxnSpPr>
            <a:cxnSpLocks/>
            <a:stCxn id="5" idx="2"/>
            <a:endCxn id="28" idx="0"/>
          </p:cNvCxnSpPr>
          <p:nvPr/>
        </p:nvCxnSpPr>
        <p:spPr>
          <a:xfrm>
            <a:off x="7593690" y="2426032"/>
            <a:ext cx="0" cy="46535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0E4FA48-B256-40DB-96C1-99E82D5798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5"/>
          <a:stretch/>
        </p:blipFill>
        <p:spPr>
          <a:xfrm>
            <a:off x="599891" y="131869"/>
            <a:ext cx="1306258" cy="10729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3ECA0A-5599-436D-88C4-B76507C786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007" y="5482374"/>
            <a:ext cx="1659834" cy="165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42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15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7F3966C-4DDA-446F-B21C-32D3791FA570}"/>
              </a:ext>
            </a:extLst>
          </p:cNvPr>
          <p:cNvSpPr/>
          <p:nvPr/>
        </p:nvSpPr>
        <p:spPr>
          <a:xfrm>
            <a:off x="1220964" y="280540"/>
            <a:ext cx="9750073" cy="775655"/>
          </a:xfrm>
          <a:prstGeom prst="roundRect">
            <a:avLst>
              <a:gd name="adj" fmla="val 43048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KỂ LẠI MỘT TRẢI NGHIỆM ĐÁNG NHỚ VỀ NGƯỜI THÂN</a:t>
            </a:r>
            <a:endParaRPr lang="en-US" sz="24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DEDF6C6-E770-4A9D-B01E-47D156A03765}"/>
              </a:ext>
            </a:extLst>
          </p:cNvPr>
          <p:cNvSpPr/>
          <p:nvPr/>
        </p:nvSpPr>
        <p:spPr>
          <a:xfrm>
            <a:off x="408458" y="1603036"/>
            <a:ext cx="2539081" cy="676264"/>
          </a:xfrm>
          <a:prstGeom prst="roundRect">
            <a:avLst>
              <a:gd name="adj" fmla="val 34704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Khái</a:t>
            </a:r>
            <a:r>
              <a:rPr lang="en-US" sz="24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niệm</a:t>
            </a:r>
            <a:endParaRPr lang="en-US" sz="2400" dirty="0">
              <a:solidFill>
                <a:srgbClr val="0070C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2F40EC0-827D-4ABD-B7CB-D3764EAD8948}"/>
              </a:ext>
            </a:extLst>
          </p:cNvPr>
          <p:cNvSpPr/>
          <p:nvPr/>
        </p:nvSpPr>
        <p:spPr>
          <a:xfrm>
            <a:off x="3403837" y="1550988"/>
            <a:ext cx="8379706" cy="676264"/>
          </a:xfrm>
          <a:prstGeom prst="roundRect">
            <a:avLst>
              <a:gd name="adj" fmla="val 34704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Yêu</a:t>
            </a:r>
            <a:r>
              <a:rPr lang="en-US" sz="24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cầu</a:t>
            </a:r>
            <a:endParaRPr lang="en-US" sz="2400" dirty="0">
              <a:solidFill>
                <a:srgbClr val="0070C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081DF43-57A9-49F4-8154-62439595513C}"/>
              </a:ext>
            </a:extLst>
          </p:cNvPr>
          <p:cNvCxnSpPr>
            <a:cxnSpLocks/>
            <a:stCxn id="2" idx="2"/>
            <a:endCxn id="3" idx="0"/>
          </p:cNvCxnSpPr>
          <p:nvPr/>
        </p:nvCxnSpPr>
        <p:spPr>
          <a:xfrm flipH="1">
            <a:off x="1677999" y="1056195"/>
            <a:ext cx="4418002" cy="54684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D9481DA-F7C2-4665-9917-8D492A451FAF}"/>
              </a:ext>
            </a:extLst>
          </p:cNvPr>
          <p:cNvCxnSpPr>
            <a:cxnSpLocks/>
            <a:stCxn id="2" idx="2"/>
            <a:endCxn id="5" idx="0"/>
          </p:cNvCxnSpPr>
          <p:nvPr/>
        </p:nvCxnSpPr>
        <p:spPr>
          <a:xfrm>
            <a:off x="6096001" y="1056195"/>
            <a:ext cx="1497689" cy="49479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5170B7B-3C03-49B7-A565-F751FC84DBAE}"/>
              </a:ext>
            </a:extLst>
          </p:cNvPr>
          <p:cNvSpPr/>
          <p:nvPr/>
        </p:nvSpPr>
        <p:spPr>
          <a:xfrm>
            <a:off x="408458" y="2677471"/>
            <a:ext cx="2539081" cy="3899991"/>
          </a:xfrm>
          <a:prstGeom prst="roundRect">
            <a:avLst>
              <a:gd name="adj" fmla="val 13086"/>
            </a:avLst>
          </a:prstGeom>
          <a:solidFill>
            <a:srgbClr val="FFF6DD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kể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1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sự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việc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1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hành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động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,...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thân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 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mà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em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đã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chứng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kiến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ấn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tượng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sâu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sắc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nói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kể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sử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dụng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ngôi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thứ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nhất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thường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xưng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"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tôi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".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EBCB8B0-41E6-4D60-9F7C-017E572AC481}"/>
              </a:ext>
            </a:extLst>
          </p:cNvPr>
          <p:cNvSpPr/>
          <p:nvPr/>
        </p:nvSpPr>
        <p:spPr>
          <a:xfrm>
            <a:off x="3403837" y="2677471"/>
            <a:ext cx="8379706" cy="3899991"/>
          </a:xfrm>
          <a:prstGeom prst="roundRect">
            <a:avLst>
              <a:gd name="adj" fmla="val 13086"/>
            </a:avLst>
          </a:prstGeom>
          <a:solidFill>
            <a:srgbClr val="FFF6DD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 </a:t>
            </a:r>
            <a:r>
              <a:rPr lang="vi-VN" sz="22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Xác định một sự việc, hành động, tình huống</a:t>
            </a:r>
            <a:r>
              <a:rPr lang="vi-VN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,...của người thân trong gia đình mà em đã chứng kiến và để lại ấn tượng sâu sắc.</a:t>
            </a:r>
            <a:endParaRPr lang="en-US" sz="220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just"/>
            <a:r>
              <a:rPr lang="vi-VN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 </a:t>
            </a:r>
            <a:r>
              <a:rPr lang="vi-VN" sz="22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Xác định đối tượng người nghe</a:t>
            </a:r>
            <a:r>
              <a:rPr lang="vi-VN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 và </a:t>
            </a:r>
            <a:r>
              <a:rPr lang="vi-VN" sz="22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thời gian em sẽ kể</a:t>
            </a:r>
            <a:r>
              <a:rPr lang="vi-VN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 để có cách trình bày phù hợp.</a:t>
            </a:r>
            <a:endParaRPr lang="en-US" sz="220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just"/>
            <a:r>
              <a:rPr lang="vi-VN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 </a:t>
            </a:r>
            <a:r>
              <a:rPr lang="vi-VN" sz="22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Tìm ý</a:t>
            </a:r>
            <a:r>
              <a:rPr lang="vi-VN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 và </a:t>
            </a:r>
            <a:r>
              <a:rPr lang="vi-VN" sz="22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lập dàn ý</a:t>
            </a:r>
            <a:r>
              <a:rPr lang="vi-VN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 cho bài nói.</a:t>
            </a:r>
            <a:endParaRPr lang="en-US" sz="220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just"/>
            <a:r>
              <a:rPr lang="vi-VN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 </a:t>
            </a:r>
            <a:r>
              <a:rPr lang="vi-VN" sz="22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Chuẩn bị các tư liệu, tranh ảnh </a:t>
            </a:r>
            <a:r>
              <a:rPr lang="vi-VN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liên quan đến trải nghiệm sẽ kể (nếu có).</a:t>
            </a:r>
            <a:endParaRPr lang="en-US" sz="220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just"/>
            <a:r>
              <a:rPr lang="vi-VN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 </a:t>
            </a:r>
            <a:r>
              <a:rPr lang="vi-VN" sz="22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Nêu lên cảm xúc, suy nghĩ hoặc bài học</a:t>
            </a:r>
            <a:r>
              <a:rPr lang="vi-VN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 em rút ra từ trải nghiệm đáng nhớ đó.</a:t>
            </a:r>
            <a:endParaRPr lang="en-US" sz="220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just"/>
            <a:r>
              <a:rPr lang="vi-VN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 </a:t>
            </a:r>
            <a:r>
              <a:rPr lang="vi-VN" sz="22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Sử dụng nét mặt, ánh mắt, hành động</a:t>
            </a:r>
            <a:r>
              <a:rPr lang="vi-VN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,...phù hợp với câu chuyện để tác động đến người nghe.</a:t>
            </a:r>
            <a:endParaRPr lang="en-US" sz="220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42625BF-C0C7-432A-933E-B053F197B2A7}"/>
              </a:ext>
            </a:extLst>
          </p:cNvPr>
          <p:cNvCxnSpPr>
            <a:cxnSpLocks/>
            <a:stCxn id="3" idx="2"/>
            <a:endCxn id="15" idx="0"/>
          </p:cNvCxnSpPr>
          <p:nvPr/>
        </p:nvCxnSpPr>
        <p:spPr>
          <a:xfrm>
            <a:off x="1677999" y="2279300"/>
            <a:ext cx="0" cy="39817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E2D4FBD-5EFB-4514-9344-1011D940635C}"/>
              </a:ext>
            </a:extLst>
          </p:cNvPr>
          <p:cNvCxnSpPr>
            <a:cxnSpLocks/>
            <a:stCxn id="5" idx="2"/>
            <a:endCxn id="28" idx="0"/>
          </p:cNvCxnSpPr>
          <p:nvPr/>
        </p:nvCxnSpPr>
        <p:spPr>
          <a:xfrm>
            <a:off x="7593690" y="2227252"/>
            <a:ext cx="0" cy="45021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0E4FA48-B256-40DB-96C1-99E82D5798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5"/>
          <a:stretch/>
        </p:blipFill>
        <p:spPr>
          <a:xfrm>
            <a:off x="599891" y="131869"/>
            <a:ext cx="1306258" cy="10729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3ECA0A-5599-436D-88C4-B76507C786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007" y="5482374"/>
            <a:ext cx="1659834" cy="165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09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15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606530-BFC9-44E1-948F-374E4E876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02C0AB-C8FB-43A6-B1F5-EE47B89D5777}"/>
              </a:ext>
            </a:extLst>
          </p:cNvPr>
          <p:cNvSpPr txBox="1"/>
          <p:nvPr/>
        </p:nvSpPr>
        <p:spPr>
          <a:xfrm flipH="1">
            <a:off x="1039090" y="2497976"/>
            <a:ext cx="1079731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#9Slide05 SVNBulgary" pitchFamily="2" charset="0"/>
              </a:rPr>
              <a:t>II.    </a:t>
            </a:r>
            <a:r>
              <a:rPr lang="en-US" sz="11500" dirty="0" err="1">
                <a:solidFill>
                  <a:srgbClr val="FF0000"/>
                </a:solidFill>
                <a:latin typeface="#9Slide05 SVNBulgary" pitchFamily="2" charset="0"/>
              </a:rPr>
              <a:t>Thực</a:t>
            </a:r>
            <a:r>
              <a:rPr lang="en-US" sz="11500" dirty="0">
                <a:solidFill>
                  <a:srgbClr val="FF0000"/>
                </a:solidFill>
                <a:latin typeface="#9Slide05 SVNBulgary" pitchFamily="2" charset="0"/>
              </a:rPr>
              <a:t> </a:t>
            </a:r>
            <a:r>
              <a:rPr lang="en-US" sz="11500" dirty="0" err="1">
                <a:solidFill>
                  <a:srgbClr val="FF0000"/>
                </a:solidFill>
                <a:latin typeface="#9Slide05 SVNBulgary" pitchFamily="2" charset="0"/>
              </a:rPr>
              <a:t>hành</a:t>
            </a:r>
            <a:endParaRPr lang="en-SG" sz="9600" dirty="0">
              <a:solidFill>
                <a:srgbClr val="FF0000"/>
              </a:solidFill>
              <a:latin typeface="#9Slide05 SVNBulgar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608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9A4C763-5A3C-4547-993D-3FB9834EBEDE}"/>
              </a:ext>
            </a:extLst>
          </p:cNvPr>
          <p:cNvSpPr/>
          <p:nvPr/>
        </p:nvSpPr>
        <p:spPr>
          <a:xfrm>
            <a:off x="2286000" y="1130300"/>
            <a:ext cx="8978900" cy="4660900"/>
          </a:xfrm>
          <a:prstGeom prst="roundRect">
            <a:avLst>
              <a:gd name="adj" fmla="val 21572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E22E03-A8CA-41B7-A546-78D36CF620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4167" l="1667" r="98250">
                        <a14:foregroundMark x1="11833" y1="86833" x2="17250" y2="29000"/>
                        <a14:foregroundMark x1="17250" y1="29000" x2="43500" y2="11917"/>
                        <a14:foregroundMark x1="43500" y1="11917" x2="74000" y2="29750"/>
                        <a14:foregroundMark x1="74000" y1="29750" x2="91333" y2="69167"/>
                        <a14:foregroundMark x1="91333" y1="69167" x2="78333" y2="83667"/>
                        <a14:foregroundMark x1="78333" y1="83667" x2="28833" y2="90167"/>
                        <a14:foregroundMark x1="28833" y1="90167" x2="11083" y2="84750"/>
                        <a14:foregroundMark x1="6167" y1="90417" x2="27333" y2="67083"/>
                        <a14:foregroundMark x1="29250" y1="77083" x2="49917" y2="91417"/>
                        <a14:foregroundMark x1="17750" y1="94167" x2="58083" y2="90583"/>
                        <a14:foregroundMark x1="58083" y1="90583" x2="66333" y2="93917"/>
                        <a14:foregroundMark x1="66333" y1="93917" x2="69917" y2="94167"/>
                        <a14:foregroundMark x1="87750" y1="92917" x2="92000" y2="60000"/>
                        <a14:foregroundMark x1="94417" y1="62917" x2="89917" y2="40250"/>
                        <a14:foregroundMark x1="89917" y1="40250" x2="76500" y2="21167"/>
                        <a14:foregroundMark x1="76500" y1="21167" x2="52333" y2="14833"/>
                        <a14:foregroundMark x1="52333" y1="14833" x2="28833" y2="19917"/>
                        <a14:foregroundMark x1="28833" y1="19917" x2="15500" y2="32667"/>
                        <a14:foregroundMark x1="15500" y1="32667" x2="8667" y2="46500"/>
                        <a14:foregroundMark x1="5167" y1="57250" x2="7333" y2="40583"/>
                        <a14:foregroundMark x1="7333" y1="40583" x2="17000" y2="23500"/>
                        <a14:foregroundMark x1="17000" y1="23500" x2="35333" y2="12083"/>
                        <a14:foregroundMark x1="35333" y1="12083" x2="51917" y2="9583"/>
                        <a14:foregroundMark x1="51917" y1="9583" x2="79833" y2="21667"/>
                        <a14:foregroundMark x1="79833" y1="21667" x2="89083" y2="36500"/>
                        <a14:foregroundMark x1="95333" y1="47083" x2="92917" y2="36833"/>
                        <a14:foregroundMark x1="92917" y1="36833" x2="86250" y2="24333"/>
                        <a14:foregroundMark x1="86250" y1="24333" x2="72083" y2="11000"/>
                        <a14:foregroundMark x1="72083" y1="11000" x2="39167" y2="8417"/>
                        <a14:foregroundMark x1="39167" y1="8417" x2="26167" y2="14167"/>
                        <a14:foregroundMark x1="26167" y1="14167" x2="9000" y2="32500"/>
                        <a14:foregroundMark x1="9000" y1="32500" x2="5083" y2="40000"/>
                        <a14:foregroundMark x1="5083" y1="40000" x2="3667" y2="46500"/>
                        <a14:foregroundMark x1="13250" y1="22417" x2="20000" y2="14917"/>
                        <a14:foregroundMark x1="20000" y1="14917" x2="60750" y2="417"/>
                        <a14:foregroundMark x1="60750" y1="417" x2="61903" y2="893"/>
                        <a14:foregroundMark x1="72017" y1="6731" x2="77000" y2="12583"/>
                        <a14:foregroundMark x1="56750" y1="60250" x2="78917" y2="74333"/>
                        <a14:foregroundMark x1="64167" y1="66250" x2="52250" y2="70167"/>
                        <a14:foregroundMark x1="57750" y1="55083" x2="59917" y2="58417"/>
                        <a14:foregroundMark x1="68500" y1="52167" x2="67500" y2="60167"/>
                        <a14:foregroundMark x1="98333" y1="62583" x2="96333" y2="62583"/>
                        <a14:foregroundMark x1="1667" y1="62917" x2="9667" y2="65333"/>
                        <a14:backgroundMark x1="61083" y1="1833" x2="72000" y2="6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43" y="1848497"/>
            <a:ext cx="3453105" cy="34531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B71AE9-9C83-4C31-BF65-3713A32B101A}"/>
              </a:ext>
            </a:extLst>
          </p:cNvPr>
          <p:cNvSpPr txBox="1"/>
          <p:nvPr/>
        </p:nvSpPr>
        <p:spPr>
          <a:xfrm>
            <a:off x="4533924" y="1739088"/>
            <a:ext cx="6350000" cy="3562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en-US" sz="4400" dirty="0" err="1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4400" dirty="0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4400" dirty="0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4400" dirty="0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4400" dirty="0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4400" dirty="0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4400" dirty="0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4400" dirty="0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trải</a:t>
            </a:r>
            <a:r>
              <a:rPr lang="en-US" sz="4400" dirty="0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4400" dirty="0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ấn</a:t>
            </a:r>
            <a:r>
              <a:rPr lang="en-US" sz="4400" dirty="0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4400" dirty="0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4400" dirty="0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4400" dirty="0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4400" dirty="0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4400" dirty="0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4400" dirty="0">
                <a:solidFill>
                  <a:srgbClr val="00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#9Slide05 SVNBulgar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66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F597F3-96BD-4494-9C21-9505D320E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6500" y="0"/>
            <a:ext cx="6858000" cy="6858000"/>
          </a:xfrm>
          <a:prstGeom prst="rect">
            <a:avLst/>
          </a:prstGeom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C42E3BB4-2AFA-49F5-BA9D-450E92CFA93A}"/>
              </a:ext>
            </a:extLst>
          </p:cNvPr>
          <p:cNvSpPr/>
          <p:nvPr/>
        </p:nvSpPr>
        <p:spPr>
          <a:xfrm>
            <a:off x="4965700" y="1092200"/>
            <a:ext cx="6172200" cy="3390900"/>
          </a:xfrm>
          <a:prstGeom prst="wedgeEllipseCallout">
            <a:avLst>
              <a:gd name="adj1" fmla="val -57253"/>
              <a:gd name="adj2" fmla="val 5594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C66140-FB90-4B48-839F-8820BB2E78B3}"/>
              </a:ext>
            </a:extLst>
          </p:cNvPr>
          <p:cNvSpPr txBox="1"/>
          <p:nvPr/>
        </p:nvSpPr>
        <p:spPr>
          <a:xfrm>
            <a:off x="5454649" y="1828801"/>
            <a:ext cx="519430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4400" kern="100" dirty="0" err="1">
                <a:solidFill>
                  <a:srgbClr val="0070C0"/>
                </a:solidFill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lang="en-US" sz="4400" kern="100" dirty="0" err="1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êu</a:t>
            </a:r>
            <a:r>
              <a:rPr lang="en-US" sz="4400" kern="100" dirty="0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kern="100" dirty="0" err="1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nhanh</a:t>
            </a:r>
            <a:r>
              <a:rPr lang="en-US" sz="4400" kern="100" dirty="0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kern="100" dirty="0" err="1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4400" kern="100" dirty="0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kern="100" dirty="0" err="1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bước</a:t>
            </a:r>
            <a:r>
              <a:rPr lang="en-US" sz="4400" kern="100" dirty="0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kern="100" dirty="0" err="1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nói</a:t>
            </a:r>
            <a:r>
              <a:rPr lang="en-US" sz="4400" kern="100" dirty="0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sz="4400" kern="100" dirty="0" err="1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nghe</a:t>
            </a:r>
            <a:r>
              <a:rPr lang="en-US" sz="4400" kern="100" dirty="0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sz="4400" kern="100" dirty="0" err="1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Kể</a:t>
            </a:r>
            <a:r>
              <a:rPr lang="en-US" sz="4400" kern="100" dirty="0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kern="100" dirty="0" err="1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lại</a:t>
            </a:r>
            <a:r>
              <a:rPr lang="en-US" sz="4400" kern="100" dirty="0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kern="100" dirty="0" err="1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sz="4400" kern="100" dirty="0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kern="100" dirty="0" err="1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trải</a:t>
            </a:r>
            <a:r>
              <a:rPr lang="en-US" sz="4400" kern="100" dirty="0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kern="100" dirty="0" err="1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nghiệm</a:t>
            </a:r>
            <a:r>
              <a:rPr lang="en-US" sz="4400" kern="100" dirty="0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kern="100" dirty="0" err="1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đáng</a:t>
            </a:r>
            <a:r>
              <a:rPr lang="en-US" sz="4400" kern="100" dirty="0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kern="100" dirty="0" err="1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nhớ</a:t>
            </a:r>
            <a:endParaRPr lang="en-US" sz="3600" dirty="0">
              <a:solidFill>
                <a:srgbClr val="0070C0"/>
              </a:solidFill>
              <a:effectLst/>
              <a:latin typeface="#9Slide05 SVNBulgar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9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534</Words>
  <Application>Microsoft Office PowerPoint</Application>
  <PresentationFormat>Widescreen</PresentationFormat>
  <Paragraphs>81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等线</vt:lpstr>
      <vt:lpstr>微软雅黑</vt:lpstr>
      <vt:lpstr>#9Slide03 Arima Madurai</vt:lpstr>
      <vt:lpstr>#9Slide03 Arima Madurai Black</vt:lpstr>
      <vt:lpstr>#9Slide05 SVNBulgary</vt:lpstr>
      <vt:lpstr>#9Slide07 IcielLa Chic Pro Shad</vt:lpstr>
      <vt:lpstr>Arial</vt:lpstr>
      <vt:lpstr>Calibri</vt:lpstr>
      <vt:lpstr>Calibri Light</vt:lpstr>
      <vt:lpstr>Fira Sans Extra Condensed</vt:lpstr>
      <vt:lpstr>SimSun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 bước nói  nghe: Kể lại một trải nghiệm đáng nhớ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NBN</dc:creator>
  <cp:lastModifiedBy>Administrator</cp:lastModifiedBy>
  <cp:revision>10</cp:revision>
  <dcterms:created xsi:type="dcterms:W3CDTF">2021-08-18T02:36:17Z</dcterms:created>
  <dcterms:modified xsi:type="dcterms:W3CDTF">2025-05-17T07:10:11Z</dcterms:modified>
</cp:coreProperties>
</file>