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8731" r:id="rId2"/>
    <p:sldId id="294" r:id="rId3"/>
    <p:sldId id="259" r:id="rId4"/>
    <p:sldId id="293" r:id="rId5"/>
    <p:sldId id="18724" r:id="rId6"/>
    <p:sldId id="258" r:id="rId7"/>
    <p:sldId id="260" r:id="rId8"/>
    <p:sldId id="292" r:id="rId9"/>
    <p:sldId id="262" r:id="rId10"/>
    <p:sldId id="18733" r:id="rId11"/>
    <p:sldId id="18736" r:id="rId12"/>
    <p:sldId id="18737" r:id="rId13"/>
    <p:sldId id="18738" r:id="rId14"/>
    <p:sldId id="18739" r:id="rId15"/>
    <p:sldId id="18720" r:id="rId16"/>
    <p:sldId id="18732" r:id="rId17"/>
    <p:sldId id="282" r:id="rId18"/>
    <p:sldId id="18744" r:id="rId19"/>
    <p:sldId id="18743" r:id="rId20"/>
    <p:sldId id="18747" r:id="rId21"/>
    <p:sldId id="18745" r:id="rId22"/>
    <p:sldId id="276" r:id="rId23"/>
    <p:sldId id="18721" r:id="rId24"/>
    <p:sldId id="18740" r:id="rId25"/>
    <p:sldId id="281" r:id="rId26"/>
    <p:sldId id="264" r:id="rId27"/>
    <p:sldId id="1872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A"/>
    <a:srgbClr val="007A8C"/>
    <a:srgbClr val="FF9409"/>
    <a:srgbClr val="9D7C7D"/>
    <a:srgbClr val="FDEBB0"/>
    <a:srgbClr val="FCD5B5"/>
    <a:srgbClr val="FAC090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1165" autoAdjust="0"/>
  </p:normalViewPr>
  <p:slideViewPr>
    <p:cSldViewPr snapToGrid="0">
      <p:cViewPr varScale="1">
        <p:scale>
          <a:sx n="78" d="100"/>
          <a:sy n="78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2025/5/17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6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8dfb28267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8dfb28267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457200" algn="l">
              <a:lnSpc>
                <a:spcPct val="115000"/>
              </a:lnSpc>
            </a:pPr>
            <a:r>
              <a:rPr lang="vi-VN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 EM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 em mái tóc điểm sương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cười mang cả yêu thương đong đầy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mong con cháu xum vầy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 rau, ao cá đợi ngày đoàn viên.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d63a2d94a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d63a2d94a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7055dd53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7055dd53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c6be98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1c6be98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06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T)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83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9e46a8c7fd_0_6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9e46a8c7fd_0_6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48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790-D404-459B-BD04-AA9529B3421B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6A-41A8-43E2-B9CB-2A9C9E9A2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2187-81E0-4D31-8F80-F72DED5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F3F1D-A9E2-4191-9F4F-501497F6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D38-E519-456D-A7EB-A4CE7A9341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CABCF-A99F-4973-8AE6-9ED66D8D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1C6E7-104B-4DE4-9068-91F72B58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8ABE-364E-4980-8BC1-B9E429A6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Mali"/>
              <a:buChar char="✘"/>
              <a:defRPr sz="3733">
                <a:latin typeface="Mali"/>
                <a:ea typeface="Mali"/>
                <a:cs typeface="Mali"/>
                <a:sym typeface="Mali"/>
              </a:defRPr>
            </a:lvl1pPr>
            <a:lvl2pPr marL="1219170" lvl="1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2pPr>
            <a:lvl3pPr marL="1828754" lvl="2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3pPr>
            <a:lvl4pPr marL="2438339" lvl="3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4pPr>
            <a:lvl5pPr marL="3047924" lvl="4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5pPr>
            <a:lvl6pPr marL="3657509" lvl="5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6pPr>
            <a:lvl7pPr marL="4267093" lvl="6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7pPr>
            <a:lvl8pPr marL="4876678" lvl="7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8pPr>
            <a:lvl9pPr marL="5486263" lvl="8" indent="-541853" algn="ctr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4695302" y="5396850"/>
            <a:ext cx="625109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604693" y="4809790"/>
            <a:ext cx="625068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45886" y="4935077"/>
            <a:ext cx="625093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399235" y="3544290"/>
            <a:ext cx="625060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2275976" y="1223125"/>
            <a:ext cx="625088" cy="9493515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3006149" y="107061"/>
            <a:ext cx="625057" cy="9493051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3006149" y="-3071549"/>
            <a:ext cx="625045" cy="949288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2378733" y="-3445225"/>
            <a:ext cx="625109" cy="9493852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8390485" y="-8294510"/>
            <a:ext cx="625096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9802796" y="-7400767"/>
            <a:ext cx="625064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12681805" y="-6994843"/>
            <a:ext cx="625108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4081881" y="-4765101"/>
            <a:ext cx="625057" cy="9493068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3994668" y="-3445205"/>
            <a:ext cx="625105" cy="9493796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4924763" y="107149"/>
            <a:ext cx="625045" cy="949288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5534359" y="606372"/>
            <a:ext cx="625045" cy="949288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4487222" y="3214444"/>
            <a:ext cx="625084" cy="9493469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16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/>
          <p:nvPr/>
        </p:nvSpPr>
        <p:spPr>
          <a:xfrm rot="10800000">
            <a:off x="9634949" y="4758263"/>
            <a:ext cx="3701248" cy="3273067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4"/>
          <p:cNvSpPr/>
          <p:nvPr/>
        </p:nvSpPr>
        <p:spPr>
          <a:xfrm rot="9899997">
            <a:off x="5022407" y="-390808"/>
            <a:ext cx="1478088" cy="225840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4"/>
          <p:cNvSpPr/>
          <p:nvPr/>
        </p:nvSpPr>
        <p:spPr>
          <a:xfrm rot="8100000">
            <a:off x="8787617" y="5304500"/>
            <a:ext cx="4888788" cy="184893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14"/>
          <p:cNvSpPr/>
          <p:nvPr/>
        </p:nvSpPr>
        <p:spPr>
          <a:xfrm rot="2160747">
            <a:off x="10140396" y="-1845192"/>
            <a:ext cx="3195776" cy="2642112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6" name="Google Shape;506;p14"/>
          <p:cNvGrpSpPr/>
          <p:nvPr/>
        </p:nvGrpSpPr>
        <p:grpSpPr>
          <a:xfrm rot="-5400000">
            <a:off x="8190750" y="5602501"/>
            <a:ext cx="771993" cy="1016331"/>
            <a:chOff x="2109400" y="2670450"/>
            <a:chExt cx="113200" cy="149025"/>
          </a:xfrm>
        </p:grpSpPr>
        <p:sp>
          <p:nvSpPr>
            <p:cNvPr id="507" name="Google Shape;507;p1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0" name="Google Shape;530;p14"/>
          <p:cNvSpPr txBox="1">
            <a:spLocks noGrp="1"/>
          </p:cNvSpPr>
          <p:nvPr>
            <p:ph type="title"/>
          </p:nvPr>
        </p:nvSpPr>
        <p:spPr>
          <a:xfrm>
            <a:off x="5922128" y="2339920"/>
            <a:ext cx="5309200" cy="1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1" name="Google Shape;531;p14"/>
          <p:cNvSpPr txBox="1">
            <a:spLocks noGrp="1"/>
          </p:cNvSpPr>
          <p:nvPr>
            <p:ph type="title" idx="2" hasCustomPrompt="1"/>
          </p:nvPr>
        </p:nvSpPr>
        <p:spPr>
          <a:xfrm>
            <a:off x="5922128" y="929433"/>
            <a:ext cx="5309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7744528" y="4440233"/>
            <a:ext cx="348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1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43">
            <a:extLst>
              <a:ext uri="{FF2B5EF4-FFF2-40B4-BE49-F238E27FC236}">
                <a16:creationId xmlns:a16="http://schemas.microsoft.com/office/drawing/2014/main" id="{B70BB0C8-B48C-46E5-8F14-37889E869B29}"/>
              </a:ext>
            </a:extLst>
          </p:cNvPr>
          <p:cNvSpPr/>
          <p:nvPr/>
        </p:nvSpPr>
        <p:spPr>
          <a:xfrm>
            <a:off x="871871" y="1424762"/>
            <a:ext cx="8973879" cy="4136064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FF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9EFF2-6B38-447C-B431-63B1EB2A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8" y="592763"/>
            <a:ext cx="5970181" cy="5970181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B7A202B8-D99F-469D-8F8F-409A67F3B042}"/>
              </a:ext>
            </a:extLst>
          </p:cNvPr>
          <p:cNvSpPr txBox="1"/>
          <p:nvPr/>
        </p:nvSpPr>
        <p:spPr>
          <a:xfrm>
            <a:off x="1298278" y="2498666"/>
            <a:ext cx="58527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Thả</a:t>
            </a:r>
            <a:r>
              <a:rPr lang="en-US" altLang="zh-CN" sz="13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thơ</a:t>
            </a:r>
            <a:endParaRPr lang="zh-CN" altLang="en-US" sz="138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53634" y="3087883"/>
            <a:ext cx="7484731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5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2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44B4E-5EC3-4891-81B9-5E998D52798B}"/>
              </a:ext>
            </a:extLst>
          </p:cNvPr>
          <p:cNvSpPr txBox="1"/>
          <p:nvPr/>
        </p:nvSpPr>
        <p:spPr>
          <a:xfrm>
            <a:off x="2213527" y="300617"/>
            <a:ext cx="7764945" cy="472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T       B        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thẩn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4F5897-FBCD-493D-BF1C-9A7089A5DD8F}"/>
              </a:ext>
            </a:extLst>
          </p:cNvPr>
          <p:cNvSpPr/>
          <p:nvPr/>
        </p:nvSpPr>
        <p:spPr>
          <a:xfrm>
            <a:off x="364817" y="5016058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5FEB88-21F2-49A5-899A-4FB6D0D7DFDA}"/>
              </a:ext>
            </a:extLst>
          </p:cNvPr>
          <p:cNvSpPr/>
          <p:nvPr/>
        </p:nvSpPr>
        <p:spPr>
          <a:xfrm>
            <a:off x="1148329" y="5016869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E0224E-D32E-4368-B9B1-F58313F737C8}"/>
              </a:ext>
            </a:extLst>
          </p:cNvPr>
          <p:cNvSpPr/>
          <p:nvPr/>
        </p:nvSpPr>
        <p:spPr>
          <a:xfrm>
            <a:off x="1950463" y="502915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D20F74-C402-41D7-A0B0-492B43EA9B0F}"/>
              </a:ext>
            </a:extLst>
          </p:cNvPr>
          <p:cNvSpPr/>
          <p:nvPr/>
        </p:nvSpPr>
        <p:spPr>
          <a:xfrm>
            <a:off x="2755109" y="5029154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BCF293-5128-4CEE-8596-FB11F89C6469}"/>
              </a:ext>
            </a:extLst>
          </p:cNvPr>
          <p:cNvSpPr/>
          <p:nvPr/>
        </p:nvSpPr>
        <p:spPr>
          <a:xfrm>
            <a:off x="3537747" y="499543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4B7795-4BC1-41CA-A400-09C7EEC821E2}"/>
              </a:ext>
            </a:extLst>
          </p:cNvPr>
          <p:cNvSpPr/>
          <p:nvPr/>
        </p:nvSpPr>
        <p:spPr>
          <a:xfrm>
            <a:off x="4320707" y="500927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B488F6-36BE-4209-89A4-5E9F70F6AB69}"/>
              </a:ext>
            </a:extLst>
          </p:cNvPr>
          <p:cNvSpPr/>
          <p:nvPr/>
        </p:nvSpPr>
        <p:spPr>
          <a:xfrm>
            <a:off x="5093728" y="499543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D1837A-2FD2-45F7-AB29-B73A1612009E}"/>
              </a:ext>
            </a:extLst>
          </p:cNvPr>
          <p:cNvSpPr/>
          <p:nvPr/>
        </p:nvSpPr>
        <p:spPr>
          <a:xfrm>
            <a:off x="5876688" y="4992121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5D5A25-85E1-4AF5-9355-F5B7A3AEDD15}"/>
              </a:ext>
            </a:extLst>
          </p:cNvPr>
          <p:cNvSpPr/>
          <p:nvPr/>
        </p:nvSpPr>
        <p:spPr>
          <a:xfrm>
            <a:off x="8983457" y="5009275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5B7E4E-9321-4B74-962B-FA6043644A7D}"/>
              </a:ext>
            </a:extLst>
          </p:cNvPr>
          <p:cNvSpPr/>
          <p:nvPr/>
        </p:nvSpPr>
        <p:spPr>
          <a:xfrm>
            <a:off x="8208854" y="499212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D7650D-B910-4B9A-8955-CF9A5C5BEA0E}"/>
              </a:ext>
            </a:extLst>
          </p:cNvPr>
          <p:cNvSpPr/>
          <p:nvPr/>
        </p:nvSpPr>
        <p:spPr>
          <a:xfrm>
            <a:off x="7424312" y="499995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F8E9E-311A-42DD-B490-48F6CE279247}"/>
              </a:ext>
            </a:extLst>
          </p:cNvPr>
          <p:cNvSpPr/>
          <p:nvPr/>
        </p:nvSpPr>
        <p:spPr>
          <a:xfrm>
            <a:off x="6639770" y="5011186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D35956-059B-41B3-A4F1-2058568E0D0E}"/>
              </a:ext>
            </a:extLst>
          </p:cNvPr>
          <p:cNvSpPr/>
          <p:nvPr/>
        </p:nvSpPr>
        <p:spPr>
          <a:xfrm>
            <a:off x="9754831" y="4999950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90FC63-7DC5-41E5-B26C-D61EC6992F98}"/>
              </a:ext>
            </a:extLst>
          </p:cNvPr>
          <p:cNvSpPr/>
          <p:nvPr/>
        </p:nvSpPr>
        <p:spPr>
          <a:xfrm>
            <a:off x="10532663" y="4992119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251F1B-1B28-4B6D-9797-79D93773D5E8}"/>
              </a:ext>
            </a:extLst>
          </p:cNvPr>
          <p:cNvSpPr/>
          <p:nvPr/>
        </p:nvSpPr>
        <p:spPr>
          <a:xfrm>
            <a:off x="11307266" y="4992118"/>
            <a:ext cx="568205" cy="513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5E007-658F-4788-A686-062C64A274F4}"/>
              </a:ext>
            </a:extLst>
          </p:cNvPr>
          <p:cNvSpPr/>
          <p:nvPr/>
        </p:nvSpPr>
        <p:spPr>
          <a:xfrm>
            <a:off x="351942" y="5933771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1DC0B0-7982-40F7-B04B-2189D4B72902}"/>
              </a:ext>
            </a:extLst>
          </p:cNvPr>
          <p:cNvSpPr/>
          <p:nvPr/>
        </p:nvSpPr>
        <p:spPr>
          <a:xfrm>
            <a:off x="1135454" y="5934582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1CB1E1-193C-41BB-BB60-8ED7FD66BFD6}"/>
              </a:ext>
            </a:extLst>
          </p:cNvPr>
          <p:cNvSpPr/>
          <p:nvPr/>
        </p:nvSpPr>
        <p:spPr>
          <a:xfrm>
            <a:off x="1937588" y="5946868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C8E057-069F-4AC4-9D25-8CAFE6C1C35C}"/>
              </a:ext>
            </a:extLst>
          </p:cNvPr>
          <p:cNvSpPr/>
          <p:nvPr/>
        </p:nvSpPr>
        <p:spPr>
          <a:xfrm>
            <a:off x="2742234" y="5946867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C6637A-9C55-49B6-A94C-071DA3E31496}"/>
              </a:ext>
            </a:extLst>
          </p:cNvPr>
          <p:cNvSpPr/>
          <p:nvPr/>
        </p:nvSpPr>
        <p:spPr>
          <a:xfrm>
            <a:off x="3524872" y="5972782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693019-B93B-4FD3-AA70-8E900A884495}"/>
              </a:ext>
            </a:extLst>
          </p:cNvPr>
          <p:cNvSpPr/>
          <p:nvPr/>
        </p:nvSpPr>
        <p:spPr>
          <a:xfrm>
            <a:off x="4307832" y="595680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26ACF3-35F9-4218-B686-E55367752F7B}"/>
              </a:ext>
            </a:extLst>
          </p:cNvPr>
          <p:cNvSpPr/>
          <p:nvPr/>
        </p:nvSpPr>
        <p:spPr>
          <a:xfrm>
            <a:off x="5080853" y="594296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522542-22CB-48BD-8B72-8D74FFD3E40F}"/>
              </a:ext>
            </a:extLst>
          </p:cNvPr>
          <p:cNvSpPr/>
          <p:nvPr/>
        </p:nvSpPr>
        <p:spPr>
          <a:xfrm>
            <a:off x="5863813" y="5939651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E69108-E937-4180-8E55-41C0AF388EEE}"/>
              </a:ext>
            </a:extLst>
          </p:cNvPr>
          <p:cNvSpPr/>
          <p:nvPr/>
        </p:nvSpPr>
        <p:spPr>
          <a:xfrm>
            <a:off x="8970582" y="5956805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95CA83-6356-467B-9B61-D54B77A89E21}"/>
              </a:ext>
            </a:extLst>
          </p:cNvPr>
          <p:cNvSpPr/>
          <p:nvPr/>
        </p:nvSpPr>
        <p:spPr>
          <a:xfrm>
            <a:off x="8195979" y="593965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0BBDE7-C6DE-43A1-B9EC-B9CDB7CF60EE}"/>
              </a:ext>
            </a:extLst>
          </p:cNvPr>
          <p:cNvSpPr/>
          <p:nvPr/>
        </p:nvSpPr>
        <p:spPr>
          <a:xfrm>
            <a:off x="7411437" y="594748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93DEE82-C23F-4DCD-AD9B-5424D1509F38}"/>
              </a:ext>
            </a:extLst>
          </p:cNvPr>
          <p:cNvSpPr/>
          <p:nvPr/>
        </p:nvSpPr>
        <p:spPr>
          <a:xfrm>
            <a:off x="6626895" y="5958716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13782A-4A34-4DAC-8CC3-A290C1B48BD2}"/>
              </a:ext>
            </a:extLst>
          </p:cNvPr>
          <p:cNvSpPr/>
          <p:nvPr/>
        </p:nvSpPr>
        <p:spPr>
          <a:xfrm>
            <a:off x="9741956" y="5947480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9B0A78F-97FB-46B3-B2CC-F1B885FB386D}"/>
              </a:ext>
            </a:extLst>
          </p:cNvPr>
          <p:cNvSpPr/>
          <p:nvPr/>
        </p:nvSpPr>
        <p:spPr>
          <a:xfrm>
            <a:off x="10519788" y="5939649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2DF607-109A-4BD5-A3FE-9E60432F2FDC}"/>
              </a:ext>
            </a:extLst>
          </p:cNvPr>
          <p:cNvSpPr/>
          <p:nvPr/>
        </p:nvSpPr>
        <p:spPr>
          <a:xfrm>
            <a:off x="11294391" y="5939648"/>
            <a:ext cx="568205" cy="513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39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CCC64-1D64-480F-8961-1A9DA8D4529C}"/>
              </a:ext>
            </a:extLst>
          </p:cNvPr>
          <p:cNvSpPr txBox="1"/>
          <p:nvPr/>
        </p:nvSpPr>
        <p:spPr>
          <a:xfrm>
            <a:off x="2671888" y="410224"/>
            <a:ext cx="9978473" cy="603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         B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T 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endParaRPr lang="en-US" sz="36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6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T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 T    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thẩn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                      B 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T       B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òa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			  </a:t>
            </a:r>
            <a:r>
              <a:rPr lang="en-US" sz="36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T 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  B     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  B</a:t>
            </a:r>
            <a:r>
              <a:rPr lang="en-US" sz="36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24107BD-79F3-49EF-A25F-BA51ED360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19073" r="13838" b="22995"/>
          <a:stretch/>
        </p:blipFill>
        <p:spPr bwMode="auto">
          <a:xfrm>
            <a:off x="0" y="1806665"/>
            <a:ext cx="3728852" cy="32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5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027859" y="3118706"/>
            <a:ext cx="8136281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 ; T ; BV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; 4 ; 6 ; 8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9BF00-B614-4AC9-A3F3-35966DEA1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90266"/>
              </p:ext>
            </p:extLst>
          </p:nvPr>
        </p:nvGraphicFramePr>
        <p:xfrm>
          <a:off x="519865" y="558688"/>
          <a:ext cx="11152270" cy="3446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506">
                  <a:extLst>
                    <a:ext uri="{9D8B030D-6E8A-4147-A177-3AD203B41FA5}">
                      <a16:colId xmlns:a16="http://schemas.microsoft.com/office/drawing/2014/main" val="261676658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240052821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2004054577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964263691"/>
                    </a:ext>
                  </a:extLst>
                </a:gridCol>
                <a:gridCol w="1238506">
                  <a:extLst>
                    <a:ext uri="{9D8B030D-6E8A-4147-A177-3AD203B41FA5}">
                      <a16:colId xmlns:a16="http://schemas.microsoft.com/office/drawing/2014/main" val="3039905803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3498949590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3347649649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2879052394"/>
                    </a:ext>
                  </a:extLst>
                </a:gridCol>
                <a:gridCol w="1239935">
                  <a:extLst>
                    <a:ext uri="{9D8B030D-6E8A-4147-A177-3AD203B41FA5}">
                      <a16:colId xmlns:a16="http://schemas.microsoft.com/office/drawing/2014/main" val="936954131"/>
                    </a:ext>
                  </a:extLst>
                </a:gridCol>
              </a:tblGrid>
              <a:tr h="93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6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7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8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73944"/>
                  </a:ext>
                </a:extLst>
              </a:tr>
              <a:tr h="1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 lục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1708"/>
                  </a:ext>
                </a:extLst>
              </a:tr>
              <a:tr h="1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 bát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5267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B684CB-3207-41BE-8ECD-B5AF6338B1DB}"/>
              </a:ext>
            </a:extLst>
          </p:cNvPr>
          <p:cNvSpPr/>
          <p:nvPr/>
        </p:nvSpPr>
        <p:spPr>
          <a:xfrm>
            <a:off x="1841770" y="4556503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2BF79-CFB4-4D39-BFAD-C56F847F89B5}"/>
              </a:ext>
            </a:extLst>
          </p:cNvPr>
          <p:cNvSpPr/>
          <p:nvPr/>
        </p:nvSpPr>
        <p:spPr>
          <a:xfrm>
            <a:off x="1841770" y="5714072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823590-0019-443E-9D4F-FCD89DFA879D}"/>
              </a:ext>
            </a:extLst>
          </p:cNvPr>
          <p:cNvSpPr/>
          <p:nvPr/>
        </p:nvSpPr>
        <p:spPr>
          <a:xfrm>
            <a:off x="3103403" y="4558850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C59A-2A87-4A50-BA49-F1C7D4353020}"/>
              </a:ext>
            </a:extLst>
          </p:cNvPr>
          <p:cNvSpPr/>
          <p:nvPr/>
        </p:nvSpPr>
        <p:spPr>
          <a:xfrm>
            <a:off x="3103403" y="5714072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AD67BA-D054-4A53-9526-41ECF30A8BF2}"/>
              </a:ext>
            </a:extLst>
          </p:cNvPr>
          <p:cNvSpPr/>
          <p:nvPr/>
        </p:nvSpPr>
        <p:spPr>
          <a:xfrm>
            <a:off x="5035620" y="4556503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542FC7-68EF-438B-9CC9-83B9A9FB7983}"/>
              </a:ext>
            </a:extLst>
          </p:cNvPr>
          <p:cNvSpPr/>
          <p:nvPr/>
        </p:nvSpPr>
        <p:spPr>
          <a:xfrm>
            <a:off x="6297253" y="4543475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BA6FEA-CD44-43E8-99C8-462C8AB54624}"/>
              </a:ext>
            </a:extLst>
          </p:cNvPr>
          <p:cNvSpPr/>
          <p:nvPr/>
        </p:nvSpPr>
        <p:spPr>
          <a:xfrm>
            <a:off x="5035620" y="5714072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2589A8-0704-40B7-9EB9-DAB82BDB3ECF}"/>
              </a:ext>
            </a:extLst>
          </p:cNvPr>
          <p:cNvSpPr/>
          <p:nvPr/>
        </p:nvSpPr>
        <p:spPr>
          <a:xfrm>
            <a:off x="6297253" y="5714072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A7DAB9-CB28-44EE-9B01-E86DA7F61644}"/>
              </a:ext>
            </a:extLst>
          </p:cNvPr>
          <p:cNvSpPr/>
          <p:nvPr/>
        </p:nvSpPr>
        <p:spPr>
          <a:xfrm>
            <a:off x="8408297" y="456953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F2B15-1B01-4F7E-8DFD-3AAC8FD812FD}"/>
              </a:ext>
            </a:extLst>
          </p:cNvPr>
          <p:cNvSpPr/>
          <p:nvPr/>
        </p:nvSpPr>
        <p:spPr>
          <a:xfrm>
            <a:off x="9669930" y="4556503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EBC151-7201-49F1-B259-BDB2BC93B4F2}"/>
              </a:ext>
            </a:extLst>
          </p:cNvPr>
          <p:cNvSpPr/>
          <p:nvPr/>
        </p:nvSpPr>
        <p:spPr>
          <a:xfrm>
            <a:off x="8408297" y="5727100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92AA24-0864-4EFB-AA09-C790E62923DC}"/>
              </a:ext>
            </a:extLst>
          </p:cNvPr>
          <p:cNvSpPr/>
          <p:nvPr/>
        </p:nvSpPr>
        <p:spPr>
          <a:xfrm>
            <a:off x="9669930" y="5727100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6E24A0-701F-4FD6-9600-52496A7E8EF3}"/>
              </a:ext>
            </a:extLst>
          </p:cNvPr>
          <p:cNvSpPr/>
          <p:nvPr/>
        </p:nvSpPr>
        <p:spPr>
          <a:xfrm>
            <a:off x="3210133" y="1836494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529C7-2CAF-4784-A408-24EFD0EA9032}"/>
              </a:ext>
            </a:extLst>
          </p:cNvPr>
          <p:cNvSpPr/>
          <p:nvPr/>
        </p:nvSpPr>
        <p:spPr>
          <a:xfrm>
            <a:off x="3210133" y="3053697"/>
            <a:ext cx="773282" cy="6822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76604F-61CB-45FC-BC29-6208B5B67565}"/>
              </a:ext>
            </a:extLst>
          </p:cNvPr>
          <p:cNvSpPr/>
          <p:nvPr/>
        </p:nvSpPr>
        <p:spPr>
          <a:xfrm>
            <a:off x="5709359" y="1836494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BFA753-CFA7-42D7-AD42-7108A783F933}"/>
              </a:ext>
            </a:extLst>
          </p:cNvPr>
          <p:cNvSpPr/>
          <p:nvPr/>
        </p:nvSpPr>
        <p:spPr>
          <a:xfrm>
            <a:off x="5709359" y="3053697"/>
            <a:ext cx="773282" cy="682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992D88-FD42-44B9-B427-B4FD006023CC}"/>
              </a:ext>
            </a:extLst>
          </p:cNvPr>
          <p:cNvSpPr/>
          <p:nvPr/>
        </p:nvSpPr>
        <p:spPr>
          <a:xfrm>
            <a:off x="8082631" y="1836494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69845F-25F1-43CD-9549-5421B3058620}"/>
              </a:ext>
            </a:extLst>
          </p:cNvPr>
          <p:cNvSpPr/>
          <p:nvPr/>
        </p:nvSpPr>
        <p:spPr>
          <a:xfrm>
            <a:off x="8082631" y="301394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A44673-A97C-48F8-BB37-B87AE81E4408}"/>
              </a:ext>
            </a:extLst>
          </p:cNvPr>
          <p:cNvSpPr/>
          <p:nvPr/>
        </p:nvSpPr>
        <p:spPr>
          <a:xfrm>
            <a:off x="10561364" y="3013941"/>
            <a:ext cx="984817" cy="682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BV</a:t>
            </a:r>
          </a:p>
        </p:txBody>
      </p:sp>
    </p:spTree>
    <p:extLst>
      <p:ext uri="{BB962C8B-B14F-4D97-AF65-F5344CB8AC3E}">
        <p14:creationId xmlns:p14="http://schemas.microsoft.com/office/powerpoint/2010/main" val="264630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E15C7-589F-4C0A-A47D-6E36B7B2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701209"/>
            <a:ext cx="5316279" cy="531627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EEA4D77-C56D-45A8-8355-80099F6AA305}"/>
              </a:ext>
            </a:extLst>
          </p:cNvPr>
          <p:cNvSpPr/>
          <p:nvPr/>
        </p:nvSpPr>
        <p:spPr>
          <a:xfrm>
            <a:off x="5550195" y="749595"/>
            <a:ext cx="6156251" cy="3083442"/>
          </a:xfrm>
          <a:prstGeom prst="cloudCallout">
            <a:avLst>
              <a:gd name="adj1" fmla="val -55202"/>
              <a:gd name="adj2" fmla="val 4870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nhỉ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8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4"/>
          <p:cNvSpPr txBox="1">
            <a:spLocks noGrp="1"/>
          </p:cNvSpPr>
          <p:nvPr>
            <p:ph type="title"/>
          </p:nvPr>
        </p:nvSpPr>
        <p:spPr>
          <a:xfrm>
            <a:off x="777387" y="47363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LỤC BÁT</a:t>
            </a:r>
            <a:endParaRPr sz="54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grpSp>
        <p:nvGrpSpPr>
          <p:cNvPr id="482" name="Google Shape;672;p31">
            <a:extLst>
              <a:ext uri="{FF2B5EF4-FFF2-40B4-BE49-F238E27FC236}">
                <a16:creationId xmlns:a16="http://schemas.microsoft.com/office/drawing/2014/main" id="{04285897-AA09-4BBA-8C1E-8FB17C47F4A8}"/>
              </a:ext>
            </a:extLst>
          </p:cNvPr>
          <p:cNvGrpSpPr/>
          <p:nvPr/>
        </p:nvGrpSpPr>
        <p:grpSpPr>
          <a:xfrm>
            <a:off x="435500" y="1556107"/>
            <a:ext cx="11502502" cy="4887520"/>
            <a:chOff x="1041000" y="1182585"/>
            <a:chExt cx="7062004" cy="3563042"/>
          </a:xfrm>
        </p:grpSpPr>
        <p:sp>
          <p:nvSpPr>
            <p:cNvPr id="483" name="Google Shape;673;p31">
              <a:extLst>
                <a:ext uri="{FF2B5EF4-FFF2-40B4-BE49-F238E27FC236}">
                  <a16:creationId xmlns:a16="http://schemas.microsoft.com/office/drawing/2014/main" id="{E7A89E6A-C39F-4E77-85ED-2C7E418FFA54}"/>
                </a:ext>
              </a:extLst>
            </p:cNvPr>
            <p:cNvSpPr/>
            <p:nvPr/>
          </p:nvSpPr>
          <p:spPr>
            <a:xfrm>
              <a:off x="1041000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FF85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4" name="Google Shape;675;p31">
              <a:extLst>
                <a:ext uri="{FF2B5EF4-FFF2-40B4-BE49-F238E27FC236}">
                  <a16:creationId xmlns:a16="http://schemas.microsoft.com/office/drawing/2014/main" id="{B31D0B20-AB02-4A01-B71E-6670A8639232}"/>
                </a:ext>
              </a:extLst>
            </p:cNvPr>
            <p:cNvSpPr/>
            <p:nvPr/>
          </p:nvSpPr>
          <p:spPr>
            <a:xfrm>
              <a:off x="1446973" y="1204468"/>
              <a:ext cx="721026" cy="650145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5" name="Google Shape;676;p31">
              <a:extLst>
                <a:ext uri="{FF2B5EF4-FFF2-40B4-BE49-F238E27FC236}">
                  <a16:creationId xmlns:a16="http://schemas.microsoft.com/office/drawing/2014/main" id="{1693C96A-1508-41AA-A2C7-41D30894E882}"/>
                </a:ext>
              </a:extLst>
            </p:cNvPr>
            <p:cNvSpPr/>
            <p:nvPr/>
          </p:nvSpPr>
          <p:spPr>
            <a:xfrm>
              <a:off x="1447000" y="1182585"/>
              <a:ext cx="721025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6" name="Google Shape;677;p31">
              <a:extLst>
                <a:ext uri="{FF2B5EF4-FFF2-40B4-BE49-F238E27FC236}">
                  <a16:creationId xmlns:a16="http://schemas.microsoft.com/office/drawing/2014/main" id="{F8B826EF-60DB-42D8-B0A1-BE3B975EF49A}"/>
                </a:ext>
              </a:extLst>
            </p:cNvPr>
            <p:cNvSpPr/>
            <p:nvPr/>
          </p:nvSpPr>
          <p:spPr>
            <a:xfrm>
              <a:off x="28702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7" name="Google Shape;679;p31">
              <a:extLst>
                <a:ext uri="{FF2B5EF4-FFF2-40B4-BE49-F238E27FC236}">
                  <a16:creationId xmlns:a16="http://schemas.microsoft.com/office/drawing/2014/main" id="{349A551A-EAE7-4743-A935-B2A9556C9D91}"/>
                </a:ext>
              </a:extLst>
            </p:cNvPr>
            <p:cNvSpPr/>
            <p:nvPr/>
          </p:nvSpPr>
          <p:spPr>
            <a:xfrm>
              <a:off x="33215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8" name="Google Shape;680;p31">
              <a:extLst>
                <a:ext uri="{FF2B5EF4-FFF2-40B4-BE49-F238E27FC236}">
                  <a16:creationId xmlns:a16="http://schemas.microsoft.com/office/drawing/2014/main" id="{CF961296-708B-4BCA-909A-08CEEA979D1F}"/>
                </a:ext>
              </a:extLst>
            </p:cNvPr>
            <p:cNvSpPr/>
            <p:nvPr/>
          </p:nvSpPr>
          <p:spPr>
            <a:xfrm>
              <a:off x="33215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9" name="Google Shape;681;p31">
              <a:extLst>
                <a:ext uri="{FF2B5EF4-FFF2-40B4-BE49-F238E27FC236}">
                  <a16:creationId xmlns:a16="http://schemas.microsoft.com/office/drawing/2014/main" id="{445E53D0-FDC9-4FC3-8860-6922B819C37C}"/>
                </a:ext>
              </a:extLst>
            </p:cNvPr>
            <p:cNvSpPr/>
            <p:nvPr/>
          </p:nvSpPr>
          <p:spPr>
            <a:xfrm>
              <a:off x="46971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0" name="Google Shape;683;p31">
              <a:extLst>
                <a:ext uri="{FF2B5EF4-FFF2-40B4-BE49-F238E27FC236}">
                  <a16:creationId xmlns:a16="http://schemas.microsoft.com/office/drawing/2014/main" id="{9FF1DCF8-516F-44ED-B839-C69A7CD2C705}"/>
                </a:ext>
              </a:extLst>
            </p:cNvPr>
            <p:cNvSpPr/>
            <p:nvPr/>
          </p:nvSpPr>
          <p:spPr>
            <a:xfrm>
              <a:off x="51484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1" name="Google Shape;684;p31">
              <a:extLst>
                <a:ext uri="{FF2B5EF4-FFF2-40B4-BE49-F238E27FC236}">
                  <a16:creationId xmlns:a16="http://schemas.microsoft.com/office/drawing/2014/main" id="{940F3674-52FF-458F-9B8E-52E3302797DD}"/>
                </a:ext>
              </a:extLst>
            </p:cNvPr>
            <p:cNvSpPr/>
            <p:nvPr/>
          </p:nvSpPr>
          <p:spPr>
            <a:xfrm>
              <a:off x="51484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2" name="Google Shape;685;p31">
              <a:extLst>
                <a:ext uri="{FF2B5EF4-FFF2-40B4-BE49-F238E27FC236}">
                  <a16:creationId xmlns:a16="http://schemas.microsoft.com/office/drawing/2014/main" id="{86353A1B-AABA-4925-B3F1-DD2D3D73B927}"/>
                </a:ext>
              </a:extLst>
            </p:cNvPr>
            <p:cNvSpPr/>
            <p:nvPr/>
          </p:nvSpPr>
          <p:spPr>
            <a:xfrm>
              <a:off x="65240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3" name="Google Shape;687;p31">
              <a:extLst>
                <a:ext uri="{FF2B5EF4-FFF2-40B4-BE49-F238E27FC236}">
                  <a16:creationId xmlns:a16="http://schemas.microsoft.com/office/drawing/2014/main" id="{C70FC1E9-B294-4FC8-BFA1-AE942D80062B}"/>
                </a:ext>
              </a:extLst>
            </p:cNvPr>
            <p:cNvSpPr/>
            <p:nvPr/>
          </p:nvSpPr>
          <p:spPr>
            <a:xfrm>
              <a:off x="6983161" y="1182585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4" name="Google Shape;688;p31">
              <a:extLst>
                <a:ext uri="{FF2B5EF4-FFF2-40B4-BE49-F238E27FC236}">
                  <a16:creationId xmlns:a16="http://schemas.microsoft.com/office/drawing/2014/main" id="{4DA1DABD-F50B-4C11-B936-985F674EC9D6}"/>
                </a:ext>
              </a:extLst>
            </p:cNvPr>
            <p:cNvSpPr/>
            <p:nvPr/>
          </p:nvSpPr>
          <p:spPr>
            <a:xfrm>
              <a:off x="69753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8" name="Google Shape;695;p31">
              <a:extLst>
                <a:ext uri="{FF2B5EF4-FFF2-40B4-BE49-F238E27FC236}">
                  <a16:creationId xmlns:a16="http://schemas.microsoft.com/office/drawing/2014/main" id="{1F042A0D-2FA2-4B6A-8EA9-3B9558B47679}"/>
                </a:ext>
              </a:extLst>
            </p:cNvPr>
            <p:cNvSpPr/>
            <p:nvPr/>
          </p:nvSpPr>
          <p:spPr>
            <a:xfrm>
              <a:off x="1708299" y="4078614"/>
              <a:ext cx="2364" cy="37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6" name="Google Shape;707;p31">
              <a:extLst>
                <a:ext uri="{FF2B5EF4-FFF2-40B4-BE49-F238E27FC236}">
                  <a16:creationId xmlns:a16="http://schemas.microsoft.com/office/drawing/2014/main" id="{F8832040-9188-4403-93FA-CC596CE6A746}"/>
                </a:ext>
              </a:extLst>
            </p:cNvPr>
            <p:cNvSpPr/>
            <p:nvPr/>
          </p:nvSpPr>
          <p:spPr>
            <a:xfrm>
              <a:off x="3731388" y="4063609"/>
              <a:ext cx="27967" cy="26822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99" name="Google Shape;719;p31">
            <a:extLst>
              <a:ext uri="{FF2B5EF4-FFF2-40B4-BE49-F238E27FC236}">
                <a16:creationId xmlns:a16="http://schemas.microsoft.com/office/drawing/2014/main" id="{CBEEC1D8-B0F2-42F4-BAA4-A22BB7E738FF}"/>
              </a:ext>
            </a:extLst>
          </p:cNvPr>
          <p:cNvSpPr txBox="1"/>
          <p:nvPr/>
        </p:nvSpPr>
        <p:spPr>
          <a:xfrm>
            <a:off x="1170571" y="1707908"/>
            <a:ext cx="1100567" cy="79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Số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tiếng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,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dòng</a:t>
            </a:r>
            <a:endParaRPr sz="22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0" name="Google Shape;722;p31">
            <a:extLst>
              <a:ext uri="{FF2B5EF4-FFF2-40B4-BE49-F238E27FC236}">
                <a16:creationId xmlns:a16="http://schemas.microsoft.com/office/drawing/2014/main" id="{C129C6D1-668E-42D4-8EA5-9004C7208CAB}"/>
              </a:ext>
            </a:extLst>
          </p:cNvPr>
          <p:cNvSpPr txBox="1"/>
          <p:nvPr/>
        </p:nvSpPr>
        <p:spPr>
          <a:xfrm>
            <a:off x="473695" y="4016394"/>
            <a:ext cx="2420496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).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1" name="Google Shape;724;p31">
            <a:extLst>
              <a:ext uri="{FF2B5EF4-FFF2-40B4-BE49-F238E27FC236}">
                <a16:creationId xmlns:a16="http://schemas.microsoft.com/office/drawing/2014/main" id="{85D28EE9-807D-4F34-8C4D-F4C81CE13ABA}"/>
              </a:ext>
            </a:extLst>
          </p:cNvPr>
          <p:cNvSpPr txBox="1"/>
          <p:nvPr/>
        </p:nvSpPr>
        <p:spPr>
          <a:xfrm>
            <a:off x="9469538" y="4080192"/>
            <a:ext cx="2364082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chẵn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2/2/2, 2/4/2, 4/4</a:t>
            </a:r>
          </a:p>
        </p:txBody>
      </p:sp>
      <p:sp>
        <p:nvSpPr>
          <p:cNvPr id="502" name="Google Shape;726;p31">
            <a:extLst>
              <a:ext uri="{FF2B5EF4-FFF2-40B4-BE49-F238E27FC236}">
                <a16:creationId xmlns:a16="http://schemas.microsoft.com/office/drawing/2014/main" id="{593D484C-3FD3-490B-A9EE-00F9A2A18F5F}"/>
              </a:ext>
            </a:extLst>
          </p:cNvPr>
          <p:cNvSpPr txBox="1"/>
          <p:nvPr/>
        </p:nvSpPr>
        <p:spPr>
          <a:xfrm>
            <a:off x="6463323" y="4092449"/>
            <a:ext cx="2468568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Dòng 6 và 8: Các tiếng thứ 6 và 8 là thanh bằng, tiếng thứ 4 là thanh trắc</a:t>
            </a:r>
          </a:p>
          <a:p>
            <a:pPr algn="just"/>
            <a:r>
              <a:rPr lang="vi-VN" sz="2300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 Medium"/>
                <a:cs typeface="#9Slide03 Arima Madurai" panose="00000500000000000000" pitchFamily="2" charset="0"/>
                <a:sym typeface="Fira Sans Extra Condensed Medium"/>
              </a:rPr>
              <a:t>- Dòng 8: Nếu tiếng thứ 6 là thanh huyền thì tiếng thứ 8 là thanh ngang và ngược lại</a:t>
            </a:r>
          </a:p>
        </p:txBody>
      </p:sp>
      <p:sp>
        <p:nvSpPr>
          <p:cNvPr id="503" name="Google Shape;728;p31">
            <a:extLst>
              <a:ext uri="{FF2B5EF4-FFF2-40B4-BE49-F238E27FC236}">
                <a16:creationId xmlns:a16="http://schemas.microsoft.com/office/drawing/2014/main" id="{8259678B-3D51-473A-B079-2407F60307A6}"/>
              </a:ext>
            </a:extLst>
          </p:cNvPr>
          <p:cNvSpPr txBox="1"/>
          <p:nvPr/>
        </p:nvSpPr>
        <p:spPr>
          <a:xfrm>
            <a:off x="3427524" y="4016394"/>
            <a:ext cx="2545584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4" name="Google Shape;729;p31">
            <a:extLst>
              <a:ext uri="{FF2B5EF4-FFF2-40B4-BE49-F238E27FC236}">
                <a16:creationId xmlns:a16="http://schemas.microsoft.com/office/drawing/2014/main" id="{8C2425FF-D70B-4548-AC77-99A3CCF1405E}"/>
              </a:ext>
            </a:extLst>
          </p:cNvPr>
          <p:cNvSpPr txBox="1"/>
          <p:nvPr/>
        </p:nvSpPr>
        <p:spPr>
          <a:xfrm>
            <a:off x="4244278" y="1691203"/>
            <a:ext cx="897222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Gieo vần</a:t>
            </a:r>
            <a:endParaRPr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5" name="Google Shape;730;p31">
            <a:extLst>
              <a:ext uri="{FF2B5EF4-FFF2-40B4-BE49-F238E27FC236}">
                <a16:creationId xmlns:a16="http://schemas.microsoft.com/office/drawing/2014/main" id="{33C4FDF9-D27F-4B41-882C-436F341B6311}"/>
              </a:ext>
            </a:extLst>
          </p:cNvPr>
          <p:cNvSpPr txBox="1"/>
          <p:nvPr/>
        </p:nvSpPr>
        <p:spPr>
          <a:xfrm>
            <a:off x="7186601" y="1713177"/>
            <a:ext cx="961175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Thanh </a:t>
            </a:r>
            <a:r>
              <a:rPr lang="en-US" sz="24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điệu</a:t>
            </a:r>
            <a:endParaRPr lang="en-US"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6" name="Google Shape;731;p31">
            <a:extLst>
              <a:ext uri="{FF2B5EF4-FFF2-40B4-BE49-F238E27FC236}">
                <a16:creationId xmlns:a16="http://schemas.microsoft.com/office/drawing/2014/main" id="{6774A64E-0902-4CDA-8A88-7168F88D90F6}"/>
              </a:ext>
            </a:extLst>
          </p:cNvPr>
          <p:cNvSpPr txBox="1"/>
          <p:nvPr/>
        </p:nvSpPr>
        <p:spPr>
          <a:xfrm>
            <a:off x="10233345" y="1727980"/>
            <a:ext cx="861867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Ngắt nhịp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8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2113A-D5E1-4866-B415-C82F049A6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184988-BC3C-4209-8985-A850762B1DD4}"/>
              </a:ext>
            </a:extLst>
          </p:cNvPr>
          <p:cNvSpPr txBox="1">
            <a:spLocks/>
          </p:cNvSpPr>
          <p:nvPr/>
        </p:nvSpPr>
        <p:spPr>
          <a:xfrm>
            <a:off x="2331258" y="4129952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Thực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hành</a:t>
            </a:r>
            <a:endParaRPr lang="en-US" sz="96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1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169B0-5F7C-4D54-AF60-5DD25A640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17" y="785191"/>
            <a:ext cx="5287617" cy="528761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2485EFF-7910-4ECF-8DEA-AA276A58F064}"/>
              </a:ext>
            </a:extLst>
          </p:cNvPr>
          <p:cNvSpPr txBox="1">
            <a:spLocks/>
          </p:cNvSpPr>
          <p:nvPr/>
        </p:nvSpPr>
        <p:spPr>
          <a:xfrm>
            <a:off x="731059" y="1983100"/>
            <a:ext cx="5470959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Tập</a:t>
            </a:r>
            <a:r>
              <a:rPr lang="en-US" sz="115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làm</a:t>
            </a:r>
            <a:r>
              <a:rPr lang="en-US" sz="115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nhà</a:t>
            </a:r>
            <a:r>
              <a:rPr lang="en-US" sz="115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văn</a:t>
            </a:r>
            <a:endParaRPr lang="en-US" sz="115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4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06541" y="2974867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B-T</a:t>
            </a: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8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241;p30">
            <a:extLst>
              <a:ext uri="{FF2B5EF4-FFF2-40B4-BE49-F238E27FC236}">
                <a16:creationId xmlns:a16="http://schemas.microsoft.com/office/drawing/2014/main" id="{A9F7519E-6D38-4D92-86E8-3957FC996D44}"/>
              </a:ext>
            </a:extLst>
          </p:cNvPr>
          <p:cNvGrpSpPr/>
          <p:nvPr/>
        </p:nvGrpSpPr>
        <p:grpSpPr>
          <a:xfrm>
            <a:off x="363463" y="592244"/>
            <a:ext cx="5188271" cy="5519536"/>
            <a:chOff x="1205604" y="882776"/>
            <a:chExt cx="3891204" cy="4139652"/>
          </a:xfrm>
        </p:grpSpPr>
        <p:grpSp>
          <p:nvGrpSpPr>
            <p:cNvPr id="18" name="Google Shape;1248;p30">
              <a:extLst>
                <a:ext uri="{FF2B5EF4-FFF2-40B4-BE49-F238E27FC236}">
                  <a16:creationId xmlns:a16="http://schemas.microsoft.com/office/drawing/2014/main" id="{27343FF8-8439-46B3-A89A-67A97FD23F75}"/>
                </a:ext>
              </a:extLst>
            </p:cNvPr>
            <p:cNvGrpSpPr/>
            <p:nvPr/>
          </p:nvGrpSpPr>
          <p:grpSpPr>
            <a:xfrm rot="-5400000" flipH="1">
              <a:off x="1396965" y="1944010"/>
              <a:ext cx="1627617" cy="2010340"/>
              <a:chOff x="2867425" y="2731355"/>
              <a:chExt cx="3402922" cy="4209256"/>
            </a:xfrm>
          </p:grpSpPr>
          <p:grpSp>
            <p:nvGrpSpPr>
              <p:cNvPr id="32" name="Google Shape;1249;p30">
                <a:extLst>
                  <a:ext uri="{FF2B5EF4-FFF2-40B4-BE49-F238E27FC236}">
                    <a16:creationId xmlns:a16="http://schemas.microsoft.com/office/drawing/2014/main" id="{1A2F785B-45FA-479D-A8BC-9E494645456E}"/>
                  </a:ext>
                </a:extLst>
              </p:cNvPr>
              <p:cNvGrpSpPr/>
              <p:nvPr/>
            </p:nvGrpSpPr>
            <p:grpSpPr>
              <a:xfrm>
                <a:off x="2935718" y="2731355"/>
                <a:ext cx="3334629" cy="4209256"/>
                <a:chOff x="2935718" y="2731355"/>
                <a:chExt cx="3334629" cy="4209256"/>
              </a:xfrm>
            </p:grpSpPr>
            <p:grpSp>
              <p:nvGrpSpPr>
                <p:cNvPr id="34" name="Google Shape;1250;p30">
                  <a:extLst>
                    <a:ext uri="{FF2B5EF4-FFF2-40B4-BE49-F238E27FC236}">
                      <a16:creationId xmlns:a16="http://schemas.microsoft.com/office/drawing/2014/main" id="{3D949398-402C-4F02-86D2-D5EC4A086304}"/>
                    </a:ext>
                  </a:extLst>
                </p:cNvPr>
                <p:cNvGrpSpPr/>
                <p:nvPr/>
              </p:nvGrpSpPr>
              <p:grpSpPr>
                <a:xfrm>
                  <a:off x="2935718" y="2731355"/>
                  <a:ext cx="3334629" cy="4171489"/>
                  <a:chOff x="2935718" y="2731355"/>
                  <a:chExt cx="3334629" cy="4171489"/>
                </a:xfrm>
              </p:grpSpPr>
              <p:sp>
                <p:nvSpPr>
                  <p:cNvPr id="36" name="Google Shape;1251;p30">
                    <a:extLst>
                      <a:ext uri="{FF2B5EF4-FFF2-40B4-BE49-F238E27FC236}">
                        <a16:creationId xmlns:a16="http://schemas.microsoft.com/office/drawing/2014/main" id="{1416D65C-0006-43E9-9451-2A9AA8976BB6}"/>
                      </a:ext>
                    </a:extLst>
                  </p:cNvPr>
                  <p:cNvSpPr/>
                  <p:nvPr/>
                </p:nvSpPr>
                <p:spPr>
                  <a:xfrm rot="21598548">
                    <a:off x="2936503" y="3177436"/>
                    <a:ext cx="3306714" cy="3725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" h="8682" extrusionOk="0">
                        <a:moveTo>
                          <a:pt x="83" y="1"/>
                        </a:moveTo>
                        <a:cubicBezTo>
                          <a:pt x="83" y="2128"/>
                          <a:pt x="0" y="2128"/>
                          <a:pt x="0" y="4254"/>
                        </a:cubicBezTo>
                        <a:lnTo>
                          <a:pt x="0" y="8516"/>
                        </a:lnTo>
                        <a:cubicBezTo>
                          <a:pt x="0" y="8543"/>
                          <a:pt x="20" y="8550"/>
                          <a:pt x="47" y="8550"/>
                        </a:cubicBezTo>
                        <a:cubicBezTo>
                          <a:pt x="78" y="8550"/>
                          <a:pt x="118" y="8541"/>
                          <a:pt x="149" y="8541"/>
                        </a:cubicBezTo>
                        <a:cubicBezTo>
                          <a:pt x="2085" y="8541"/>
                          <a:pt x="2085" y="8673"/>
                          <a:pt x="4030" y="8673"/>
                        </a:cubicBezTo>
                        <a:cubicBezTo>
                          <a:pt x="5967" y="8673"/>
                          <a:pt x="5967" y="8582"/>
                          <a:pt x="7911" y="8582"/>
                        </a:cubicBezTo>
                        <a:cubicBezTo>
                          <a:pt x="9848" y="8582"/>
                          <a:pt x="9848" y="8682"/>
                          <a:pt x="11784" y="8682"/>
                        </a:cubicBezTo>
                        <a:cubicBezTo>
                          <a:pt x="13729" y="8682"/>
                          <a:pt x="13729" y="8591"/>
                          <a:pt x="15665" y="8591"/>
                        </a:cubicBezTo>
                        <a:cubicBezTo>
                          <a:pt x="15723" y="8591"/>
                          <a:pt x="15748" y="8574"/>
                          <a:pt x="15748" y="8516"/>
                        </a:cubicBezTo>
                        <a:cubicBezTo>
                          <a:pt x="15748" y="6406"/>
                          <a:pt x="15872" y="6406"/>
                          <a:pt x="15881" y="4296"/>
                        </a:cubicBezTo>
                        <a:cubicBezTo>
                          <a:pt x="15881" y="2186"/>
                          <a:pt x="15789" y="2186"/>
                          <a:pt x="15789" y="75"/>
                        </a:cubicBez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 dirty="0"/>
                  </a:p>
                </p:txBody>
              </p:sp>
              <p:sp>
                <p:nvSpPr>
                  <p:cNvPr id="37" name="Google Shape;1252;p30">
                    <a:extLst>
                      <a:ext uri="{FF2B5EF4-FFF2-40B4-BE49-F238E27FC236}">
                        <a16:creationId xmlns:a16="http://schemas.microsoft.com/office/drawing/2014/main" id="{D1518F27-7C17-4E44-8750-46166DCBBDDE}"/>
                      </a:ext>
                    </a:extLst>
                  </p:cNvPr>
                  <p:cNvSpPr/>
                  <p:nvPr/>
                </p:nvSpPr>
                <p:spPr>
                  <a:xfrm>
                    <a:off x="2935718" y="2731355"/>
                    <a:ext cx="3334629" cy="505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1" h="1855" extrusionOk="0">
                        <a:moveTo>
                          <a:pt x="249" y="1"/>
                        </a:moveTo>
                        <a:lnTo>
                          <a:pt x="249" y="812"/>
                        </a:lnTo>
                        <a:cubicBezTo>
                          <a:pt x="406" y="903"/>
                          <a:pt x="505" y="1076"/>
                          <a:pt x="505" y="1258"/>
                        </a:cubicBezTo>
                        <a:cubicBezTo>
                          <a:pt x="514" y="1540"/>
                          <a:pt x="282" y="1772"/>
                          <a:pt x="0" y="1772"/>
                        </a:cubicBezTo>
                        <a:lnTo>
                          <a:pt x="1294" y="1778"/>
                        </a:lnTo>
                        <a:lnTo>
                          <a:pt x="1294" y="1778"/>
                        </a:lnTo>
                        <a:cubicBezTo>
                          <a:pt x="1104" y="1680"/>
                          <a:pt x="974" y="1483"/>
                          <a:pt x="969" y="1258"/>
                        </a:cubicBezTo>
                        <a:cubicBezTo>
                          <a:pt x="960" y="994"/>
                          <a:pt x="1134" y="762"/>
                          <a:pt x="1382" y="696"/>
                        </a:cubicBezTo>
                        <a:lnTo>
                          <a:pt x="1325" y="1"/>
                        </a:lnTo>
                        <a:close/>
                        <a:moveTo>
                          <a:pt x="1780" y="1"/>
                        </a:moveTo>
                        <a:lnTo>
                          <a:pt x="1838" y="737"/>
                        </a:lnTo>
                        <a:cubicBezTo>
                          <a:pt x="2028" y="845"/>
                          <a:pt x="2144" y="1043"/>
                          <a:pt x="2152" y="1258"/>
                        </a:cubicBezTo>
                        <a:cubicBezTo>
                          <a:pt x="2158" y="1482"/>
                          <a:pt x="2032" y="168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3047" y="1788"/>
                        </a:lnTo>
                        <a:lnTo>
                          <a:pt x="3047" y="1788"/>
                        </a:lnTo>
                        <a:cubicBezTo>
                          <a:pt x="2796" y="1742"/>
                          <a:pt x="2606" y="1523"/>
                          <a:pt x="2599" y="1258"/>
                        </a:cubicBezTo>
                        <a:cubicBezTo>
                          <a:pt x="2591" y="1027"/>
                          <a:pt x="2740" y="820"/>
                          <a:pt x="2955" y="745"/>
                        </a:cubicBezTo>
                        <a:lnTo>
                          <a:pt x="2905" y="1"/>
                        </a:lnTo>
                        <a:close/>
                        <a:moveTo>
                          <a:pt x="3360" y="1"/>
                        </a:moveTo>
                        <a:lnTo>
                          <a:pt x="3410" y="795"/>
                        </a:lnTo>
                        <a:cubicBezTo>
                          <a:pt x="3575" y="894"/>
                          <a:pt x="3675" y="1068"/>
                          <a:pt x="3675" y="1258"/>
                        </a:cubicBezTo>
                        <a:cubicBezTo>
                          <a:pt x="3682" y="1525"/>
                          <a:pt x="3491" y="1745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4708" y="1796"/>
                        </a:lnTo>
                        <a:lnTo>
                          <a:pt x="4708" y="1796"/>
                        </a:lnTo>
                        <a:cubicBezTo>
                          <a:pt x="4415" y="1792"/>
                          <a:pt x="4179" y="1553"/>
                          <a:pt x="4171" y="1258"/>
                        </a:cubicBezTo>
                        <a:cubicBezTo>
                          <a:pt x="4171" y="1035"/>
                          <a:pt x="4312" y="828"/>
                          <a:pt x="4519" y="754"/>
                        </a:cubicBezTo>
                        <a:lnTo>
                          <a:pt x="4486" y="1"/>
                        </a:lnTo>
                        <a:close/>
                        <a:moveTo>
                          <a:pt x="3047" y="1788"/>
                        </a:moveTo>
                        <a:cubicBezTo>
                          <a:pt x="3079" y="1793"/>
                          <a:pt x="3112" y="1796"/>
                          <a:pt x="3145" y="1796"/>
                        </a:cubicBezTo>
                        <a:cubicBezTo>
                          <a:pt x="3177" y="1796"/>
                          <a:pt x="3207" y="1794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3047" y="1788"/>
                        </a:lnTo>
                        <a:close/>
                        <a:moveTo>
                          <a:pt x="4708" y="1796"/>
                        </a:moveTo>
                        <a:cubicBezTo>
                          <a:pt x="4711" y="1796"/>
                          <a:pt x="4714" y="1796"/>
                          <a:pt x="4717" y="1796"/>
                        </a:cubicBezTo>
                        <a:cubicBezTo>
                          <a:pt x="4718" y="1796"/>
                          <a:pt x="4720" y="1796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4708" y="1796"/>
                        </a:lnTo>
                        <a:close/>
                        <a:moveTo>
                          <a:pt x="1294" y="1778"/>
                        </a:moveTo>
                        <a:lnTo>
                          <a:pt x="1294" y="1778"/>
                        </a:lnTo>
                        <a:cubicBezTo>
                          <a:pt x="1378" y="1822"/>
                          <a:pt x="1472" y="1846"/>
                          <a:pt x="1573" y="1846"/>
                        </a:cubicBezTo>
                        <a:cubicBezTo>
                          <a:pt x="1578" y="1846"/>
                          <a:pt x="1582" y="1846"/>
                          <a:pt x="1587" y="1846"/>
                        </a:cubicBezTo>
                        <a:cubicBezTo>
                          <a:pt x="1680" y="1846"/>
                          <a:pt x="1769" y="182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1294" y="1778"/>
                        </a:lnTo>
                        <a:close/>
                        <a:moveTo>
                          <a:pt x="4941" y="1"/>
                        </a:moveTo>
                        <a:lnTo>
                          <a:pt x="4974" y="795"/>
                        </a:lnTo>
                        <a:cubicBezTo>
                          <a:pt x="5139" y="886"/>
                          <a:pt x="5247" y="1068"/>
                          <a:pt x="5247" y="1258"/>
                        </a:cubicBezTo>
                        <a:cubicBezTo>
                          <a:pt x="5255" y="1547"/>
                          <a:pt x="5017" y="1795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15734" y="1854"/>
                        </a:lnTo>
                        <a:lnTo>
                          <a:pt x="15734" y="1854"/>
                        </a:lnTo>
                        <a:cubicBezTo>
                          <a:pt x="15406" y="1851"/>
                          <a:pt x="15136" y="1587"/>
                          <a:pt x="15128" y="1258"/>
                        </a:cubicBezTo>
                        <a:cubicBezTo>
                          <a:pt x="15128" y="1010"/>
                          <a:pt x="15277" y="779"/>
                          <a:pt x="15508" y="696"/>
                        </a:cubicBezTo>
                        <a:lnTo>
                          <a:pt x="15508" y="1"/>
                        </a:lnTo>
                        <a:lnTo>
                          <a:pt x="14416" y="1"/>
                        </a:lnTo>
                        <a:lnTo>
                          <a:pt x="14383" y="803"/>
                        </a:lnTo>
                        <a:cubicBezTo>
                          <a:pt x="14557" y="886"/>
                          <a:pt x="14664" y="1060"/>
                          <a:pt x="14673" y="1258"/>
                        </a:cubicBezTo>
                        <a:cubicBezTo>
                          <a:pt x="14673" y="1540"/>
                          <a:pt x="14449" y="1772"/>
                          <a:pt x="14168" y="1772"/>
                        </a:cubicBezTo>
                        <a:cubicBezTo>
                          <a:pt x="13878" y="1772"/>
                          <a:pt x="13655" y="1540"/>
                          <a:pt x="13647" y="1258"/>
                        </a:cubicBezTo>
                        <a:cubicBezTo>
                          <a:pt x="13647" y="1060"/>
                          <a:pt x="13754" y="878"/>
                          <a:pt x="13936" y="795"/>
                        </a:cubicBezTo>
                        <a:lnTo>
                          <a:pt x="13961" y="1"/>
                        </a:lnTo>
                        <a:lnTo>
                          <a:pt x="12827" y="1"/>
                        </a:lnTo>
                        <a:lnTo>
                          <a:pt x="12827" y="803"/>
                        </a:lnTo>
                        <a:cubicBezTo>
                          <a:pt x="12993" y="894"/>
                          <a:pt x="13100" y="1068"/>
                          <a:pt x="13100" y="1258"/>
                        </a:cubicBezTo>
                        <a:cubicBezTo>
                          <a:pt x="13109" y="1540"/>
                          <a:pt x="12877" y="1772"/>
                          <a:pt x="12596" y="1772"/>
                        </a:cubicBezTo>
                        <a:cubicBezTo>
                          <a:pt x="12306" y="1772"/>
                          <a:pt x="12074" y="1540"/>
                          <a:pt x="12066" y="1258"/>
                        </a:cubicBezTo>
                        <a:cubicBezTo>
                          <a:pt x="12066" y="1052"/>
                          <a:pt x="12182" y="861"/>
                          <a:pt x="12372" y="779"/>
                        </a:cubicBezTo>
                        <a:lnTo>
                          <a:pt x="12372" y="1"/>
                        </a:lnTo>
                        <a:lnTo>
                          <a:pt x="11247" y="1"/>
                        </a:lnTo>
                        <a:lnTo>
                          <a:pt x="11263" y="795"/>
                        </a:lnTo>
                        <a:cubicBezTo>
                          <a:pt x="11437" y="886"/>
                          <a:pt x="11545" y="1060"/>
                          <a:pt x="11545" y="1258"/>
                        </a:cubicBezTo>
                        <a:cubicBezTo>
                          <a:pt x="11553" y="1548"/>
                          <a:pt x="11321" y="1788"/>
                          <a:pt x="11032" y="1788"/>
                        </a:cubicBezTo>
                        <a:cubicBezTo>
                          <a:pt x="10734" y="1780"/>
                          <a:pt x="10494" y="1548"/>
                          <a:pt x="10494" y="1258"/>
                        </a:cubicBezTo>
                        <a:cubicBezTo>
                          <a:pt x="10485" y="1043"/>
                          <a:pt x="10609" y="845"/>
                          <a:pt x="10816" y="762"/>
                        </a:cubicBezTo>
                        <a:lnTo>
                          <a:pt x="10800" y="1"/>
                        </a:lnTo>
                        <a:lnTo>
                          <a:pt x="9707" y="1"/>
                        </a:lnTo>
                        <a:lnTo>
                          <a:pt x="9674" y="745"/>
                        </a:lnTo>
                        <a:cubicBezTo>
                          <a:pt x="9873" y="836"/>
                          <a:pt x="9997" y="1035"/>
                          <a:pt x="10005" y="1258"/>
                        </a:cubicBezTo>
                        <a:cubicBezTo>
                          <a:pt x="10014" y="1565"/>
                          <a:pt x="9757" y="1821"/>
                          <a:pt x="9451" y="1821"/>
                        </a:cubicBezTo>
                        <a:cubicBezTo>
                          <a:pt x="9136" y="1821"/>
                          <a:pt x="8880" y="1573"/>
                          <a:pt x="8872" y="1258"/>
                        </a:cubicBezTo>
                        <a:cubicBezTo>
                          <a:pt x="8872" y="1027"/>
                          <a:pt x="9004" y="820"/>
                          <a:pt x="9219" y="737"/>
                        </a:cubicBezTo>
                        <a:lnTo>
                          <a:pt x="9252" y="1"/>
                        </a:lnTo>
                        <a:lnTo>
                          <a:pt x="8152" y="1"/>
                        </a:lnTo>
                        <a:lnTo>
                          <a:pt x="8085" y="795"/>
                        </a:lnTo>
                        <a:cubicBezTo>
                          <a:pt x="8259" y="886"/>
                          <a:pt x="8375" y="1060"/>
                          <a:pt x="8375" y="1258"/>
                        </a:cubicBezTo>
                        <a:cubicBezTo>
                          <a:pt x="8383" y="1535"/>
                          <a:pt x="8160" y="1763"/>
                          <a:pt x="7885" y="1763"/>
                        </a:cubicBezTo>
                        <a:cubicBezTo>
                          <a:pt x="7880" y="1763"/>
                          <a:pt x="7875" y="1763"/>
                          <a:pt x="7870" y="1763"/>
                        </a:cubicBezTo>
                        <a:cubicBezTo>
                          <a:pt x="7589" y="1763"/>
                          <a:pt x="7357" y="1540"/>
                          <a:pt x="7357" y="1258"/>
                        </a:cubicBezTo>
                        <a:cubicBezTo>
                          <a:pt x="7349" y="1060"/>
                          <a:pt x="7457" y="886"/>
                          <a:pt x="7630" y="795"/>
                        </a:cubicBezTo>
                        <a:lnTo>
                          <a:pt x="7697" y="1"/>
                        </a:lnTo>
                        <a:lnTo>
                          <a:pt x="6571" y="1"/>
                        </a:lnTo>
                        <a:lnTo>
                          <a:pt x="6521" y="762"/>
                        </a:lnTo>
                        <a:cubicBezTo>
                          <a:pt x="6720" y="853"/>
                          <a:pt x="6836" y="1043"/>
                          <a:pt x="6844" y="1258"/>
                        </a:cubicBezTo>
                        <a:cubicBezTo>
                          <a:pt x="6852" y="1556"/>
                          <a:pt x="6604" y="1805"/>
                          <a:pt x="6298" y="1805"/>
                        </a:cubicBezTo>
                        <a:cubicBezTo>
                          <a:pt x="6000" y="1805"/>
                          <a:pt x="5752" y="1565"/>
                          <a:pt x="5744" y="1258"/>
                        </a:cubicBezTo>
                        <a:cubicBezTo>
                          <a:pt x="5735" y="1035"/>
                          <a:pt x="5868" y="836"/>
                          <a:pt x="6066" y="754"/>
                        </a:cubicBezTo>
                        <a:lnTo>
                          <a:pt x="6116" y="1"/>
                        </a:lnTo>
                        <a:close/>
                        <a:moveTo>
                          <a:pt x="15734" y="1854"/>
                        </a:moveTo>
                        <a:cubicBezTo>
                          <a:pt x="15736" y="1854"/>
                          <a:pt x="15738" y="1854"/>
                          <a:pt x="15740" y="1854"/>
                        </a:cubicBezTo>
                        <a:lnTo>
                          <a:pt x="15734" y="1854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" name="Google Shape;1253;p30">
                  <a:extLst>
                    <a:ext uri="{FF2B5EF4-FFF2-40B4-BE49-F238E27FC236}">
                      <a16:creationId xmlns:a16="http://schemas.microsoft.com/office/drawing/2014/main" id="{5DDEF05B-3E99-49F8-9BB0-A99FCC76D399}"/>
                    </a:ext>
                  </a:extLst>
                </p:cNvPr>
                <p:cNvSpPr/>
                <p:nvPr/>
              </p:nvSpPr>
              <p:spPr>
                <a:xfrm>
                  <a:off x="2941525" y="3271243"/>
                  <a:ext cx="3308288" cy="366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" h="8682" fill="none" extrusionOk="0">
                      <a:moveTo>
                        <a:pt x="83" y="1"/>
                      </a:moveTo>
                      <a:cubicBezTo>
                        <a:pt x="83" y="2128"/>
                        <a:pt x="0" y="2128"/>
                        <a:pt x="0" y="4254"/>
                      </a:cubicBezTo>
                      <a:lnTo>
                        <a:pt x="0" y="8516"/>
                      </a:lnTo>
                      <a:cubicBezTo>
                        <a:pt x="0" y="8574"/>
                        <a:pt x="91" y="8541"/>
                        <a:pt x="149" y="8541"/>
                      </a:cubicBezTo>
                      <a:cubicBezTo>
                        <a:pt x="2085" y="8541"/>
                        <a:pt x="2085" y="8673"/>
                        <a:pt x="4030" y="8673"/>
                      </a:cubicBezTo>
                      <a:cubicBezTo>
                        <a:pt x="5967" y="8673"/>
                        <a:pt x="5967" y="8582"/>
                        <a:pt x="7911" y="8582"/>
                      </a:cubicBezTo>
                      <a:cubicBezTo>
                        <a:pt x="9848" y="8582"/>
                        <a:pt x="9848" y="8682"/>
                        <a:pt x="11784" y="8682"/>
                      </a:cubicBezTo>
                      <a:cubicBezTo>
                        <a:pt x="13729" y="8682"/>
                        <a:pt x="13729" y="8591"/>
                        <a:pt x="15665" y="8591"/>
                      </a:cubicBezTo>
                      <a:cubicBezTo>
                        <a:pt x="15723" y="8591"/>
                        <a:pt x="15748" y="8574"/>
                        <a:pt x="15748" y="8516"/>
                      </a:cubicBezTo>
                      <a:cubicBezTo>
                        <a:pt x="15748" y="6406"/>
                        <a:pt x="15872" y="6406"/>
                        <a:pt x="15881" y="4296"/>
                      </a:cubicBezTo>
                      <a:cubicBezTo>
                        <a:pt x="15881" y="2186"/>
                        <a:pt x="15789" y="2186"/>
                        <a:pt x="15789" y="75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503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</p:grpSp>
          <p:sp>
            <p:nvSpPr>
              <p:cNvPr id="33" name="Google Shape;1254;p30">
                <a:extLst>
                  <a:ext uri="{FF2B5EF4-FFF2-40B4-BE49-F238E27FC236}">
                    <a16:creationId xmlns:a16="http://schemas.microsoft.com/office/drawing/2014/main" id="{649C1042-99BE-4DF9-BC4D-10A60D56D910}"/>
                  </a:ext>
                </a:extLst>
              </p:cNvPr>
              <p:cNvSpPr/>
              <p:nvPr/>
            </p:nvSpPr>
            <p:spPr>
              <a:xfrm>
                <a:off x="2867425" y="2749042"/>
                <a:ext cx="3308292" cy="47517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855" fill="none" extrusionOk="0">
                    <a:moveTo>
                      <a:pt x="15740" y="1854"/>
                    </a:moveTo>
                    <a:cubicBezTo>
                      <a:pt x="15409" y="1854"/>
                      <a:pt x="15136" y="1589"/>
                      <a:pt x="15128" y="1258"/>
                    </a:cubicBezTo>
                    <a:cubicBezTo>
                      <a:pt x="15128" y="1010"/>
                      <a:pt x="15277" y="779"/>
                      <a:pt x="15508" y="696"/>
                    </a:cubicBezTo>
                    <a:lnTo>
                      <a:pt x="15508" y="1"/>
                    </a:lnTo>
                    <a:lnTo>
                      <a:pt x="14416" y="1"/>
                    </a:lnTo>
                    <a:lnTo>
                      <a:pt x="14383" y="803"/>
                    </a:lnTo>
                    <a:cubicBezTo>
                      <a:pt x="14557" y="886"/>
                      <a:pt x="14664" y="1060"/>
                      <a:pt x="14673" y="1258"/>
                    </a:cubicBezTo>
                    <a:cubicBezTo>
                      <a:pt x="14673" y="1540"/>
                      <a:pt x="14449" y="1772"/>
                      <a:pt x="14168" y="1772"/>
                    </a:cubicBezTo>
                    <a:cubicBezTo>
                      <a:pt x="13878" y="1772"/>
                      <a:pt x="13655" y="1540"/>
                      <a:pt x="13647" y="1258"/>
                    </a:cubicBezTo>
                    <a:cubicBezTo>
                      <a:pt x="13647" y="1060"/>
                      <a:pt x="13754" y="878"/>
                      <a:pt x="13936" y="795"/>
                    </a:cubicBezTo>
                    <a:lnTo>
                      <a:pt x="13961" y="1"/>
                    </a:lnTo>
                    <a:lnTo>
                      <a:pt x="12827" y="1"/>
                    </a:lnTo>
                    <a:lnTo>
                      <a:pt x="12827" y="803"/>
                    </a:lnTo>
                    <a:cubicBezTo>
                      <a:pt x="12993" y="894"/>
                      <a:pt x="13100" y="1068"/>
                      <a:pt x="13100" y="1258"/>
                    </a:cubicBezTo>
                    <a:cubicBezTo>
                      <a:pt x="13109" y="1540"/>
                      <a:pt x="12877" y="1772"/>
                      <a:pt x="12596" y="1772"/>
                    </a:cubicBezTo>
                    <a:cubicBezTo>
                      <a:pt x="12306" y="1772"/>
                      <a:pt x="12074" y="1540"/>
                      <a:pt x="12066" y="1258"/>
                    </a:cubicBezTo>
                    <a:cubicBezTo>
                      <a:pt x="12066" y="1052"/>
                      <a:pt x="12182" y="861"/>
                      <a:pt x="12372" y="779"/>
                    </a:cubicBezTo>
                    <a:lnTo>
                      <a:pt x="12372" y="1"/>
                    </a:lnTo>
                    <a:lnTo>
                      <a:pt x="11247" y="1"/>
                    </a:lnTo>
                    <a:lnTo>
                      <a:pt x="11263" y="795"/>
                    </a:lnTo>
                    <a:cubicBezTo>
                      <a:pt x="11437" y="886"/>
                      <a:pt x="11545" y="1060"/>
                      <a:pt x="11545" y="1258"/>
                    </a:cubicBezTo>
                    <a:cubicBezTo>
                      <a:pt x="11553" y="1548"/>
                      <a:pt x="11321" y="1788"/>
                      <a:pt x="11032" y="1788"/>
                    </a:cubicBezTo>
                    <a:cubicBezTo>
                      <a:pt x="10734" y="1780"/>
                      <a:pt x="10494" y="1548"/>
                      <a:pt x="10494" y="1258"/>
                    </a:cubicBezTo>
                    <a:cubicBezTo>
                      <a:pt x="10485" y="1043"/>
                      <a:pt x="10609" y="845"/>
                      <a:pt x="10816" y="762"/>
                    </a:cubicBezTo>
                    <a:lnTo>
                      <a:pt x="10800" y="1"/>
                    </a:lnTo>
                    <a:lnTo>
                      <a:pt x="9707" y="1"/>
                    </a:lnTo>
                    <a:lnTo>
                      <a:pt x="9674" y="745"/>
                    </a:lnTo>
                    <a:cubicBezTo>
                      <a:pt x="9873" y="836"/>
                      <a:pt x="9997" y="1035"/>
                      <a:pt x="10005" y="1258"/>
                    </a:cubicBezTo>
                    <a:cubicBezTo>
                      <a:pt x="10014" y="1565"/>
                      <a:pt x="9757" y="1821"/>
                      <a:pt x="9451" y="1821"/>
                    </a:cubicBezTo>
                    <a:cubicBezTo>
                      <a:pt x="9136" y="1821"/>
                      <a:pt x="8880" y="1573"/>
                      <a:pt x="8872" y="1258"/>
                    </a:cubicBezTo>
                    <a:cubicBezTo>
                      <a:pt x="8872" y="1027"/>
                      <a:pt x="9004" y="820"/>
                      <a:pt x="9219" y="737"/>
                    </a:cubicBezTo>
                    <a:lnTo>
                      <a:pt x="9252" y="1"/>
                    </a:lnTo>
                    <a:lnTo>
                      <a:pt x="8152" y="1"/>
                    </a:lnTo>
                    <a:lnTo>
                      <a:pt x="8085" y="795"/>
                    </a:lnTo>
                    <a:cubicBezTo>
                      <a:pt x="8259" y="886"/>
                      <a:pt x="8375" y="1060"/>
                      <a:pt x="8375" y="1258"/>
                    </a:cubicBezTo>
                    <a:cubicBezTo>
                      <a:pt x="8383" y="1540"/>
                      <a:pt x="8152" y="1772"/>
                      <a:pt x="7870" y="1763"/>
                    </a:cubicBezTo>
                    <a:cubicBezTo>
                      <a:pt x="7589" y="1763"/>
                      <a:pt x="7357" y="1540"/>
                      <a:pt x="7357" y="1258"/>
                    </a:cubicBezTo>
                    <a:cubicBezTo>
                      <a:pt x="7349" y="1060"/>
                      <a:pt x="7457" y="886"/>
                      <a:pt x="7630" y="795"/>
                    </a:cubicBezTo>
                    <a:lnTo>
                      <a:pt x="7697" y="1"/>
                    </a:lnTo>
                    <a:lnTo>
                      <a:pt x="6571" y="1"/>
                    </a:lnTo>
                    <a:lnTo>
                      <a:pt x="6521" y="762"/>
                    </a:lnTo>
                    <a:cubicBezTo>
                      <a:pt x="6720" y="853"/>
                      <a:pt x="6836" y="1043"/>
                      <a:pt x="6844" y="1258"/>
                    </a:cubicBezTo>
                    <a:cubicBezTo>
                      <a:pt x="6852" y="1556"/>
                      <a:pt x="6604" y="1805"/>
                      <a:pt x="6298" y="1805"/>
                    </a:cubicBezTo>
                    <a:cubicBezTo>
                      <a:pt x="6000" y="1805"/>
                      <a:pt x="5752" y="1565"/>
                      <a:pt x="5744" y="1258"/>
                    </a:cubicBezTo>
                    <a:cubicBezTo>
                      <a:pt x="5735" y="1035"/>
                      <a:pt x="5868" y="836"/>
                      <a:pt x="6066" y="754"/>
                    </a:cubicBezTo>
                    <a:lnTo>
                      <a:pt x="6116" y="1"/>
                    </a:lnTo>
                    <a:lnTo>
                      <a:pt x="4941" y="1"/>
                    </a:lnTo>
                    <a:lnTo>
                      <a:pt x="4974" y="795"/>
                    </a:lnTo>
                    <a:cubicBezTo>
                      <a:pt x="5139" y="886"/>
                      <a:pt x="5247" y="1068"/>
                      <a:pt x="5247" y="1258"/>
                    </a:cubicBezTo>
                    <a:cubicBezTo>
                      <a:pt x="5255" y="1548"/>
                      <a:pt x="5015" y="1796"/>
                      <a:pt x="4717" y="1796"/>
                    </a:cubicBezTo>
                    <a:cubicBezTo>
                      <a:pt x="4419" y="1796"/>
                      <a:pt x="4180" y="1556"/>
                      <a:pt x="4171" y="1258"/>
                    </a:cubicBezTo>
                    <a:cubicBezTo>
                      <a:pt x="4171" y="1035"/>
                      <a:pt x="4312" y="828"/>
                      <a:pt x="4519" y="754"/>
                    </a:cubicBezTo>
                    <a:lnTo>
                      <a:pt x="4486" y="1"/>
                    </a:lnTo>
                    <a:lnTo>
                      <a:pt x="3360" y="1"/>
                    </a:lnTo>
                    <a:lnTo>
                      <a:pt x="3410" y="795"/>
                    </a:lnTo>
                    <a:cubicBezTo>
                      <a:pt x="3575" y="894"/>
                      <a:pt x="3675" y="1068"/>
                      <a:pt x="3675" y="1258"/>
                    </a:cubicBezTo>
                    <a:cubicBezTo>
                      <a:pt x="3683" y="1556"/>
                      <a:pt x="3443" y="1796"/>
                      <a:pt x="3145" y="1796"/>
                    </a:cubicBezTo>
                    <a:cubicBezTo>
                      <a:pt x="2847" y="1796"/>
                      <a:pt x="2607" y="1556"/>
                      <a:pt x="2599" y="1258"/>
                    </a:cubicBezTo>
                    <a:cubicBezTo>
                      <a:pt x="2591" y="1027"/>
                      <a:pt x="2740" y="820"/>
                      <a:pt x="2955" y="745"/>
                    </a:cubicBezTo>
                    <a:lnTo>
                      <a:pt x="2905" y="1"/>
                    </a:lnTo>
                    <a:lnTo>
                      <a:pt x="1780" y="1"/>
                    </a:lnTo>
                    <a:lnTo>
                      <a:pt x="1838" y="737"/>
                    </a:lnTo>
                    <a:cubicBezTo>
                      <a:pt x="2028" y="845"/>
                      <a:pt x="2144" y="1043"/>
                      <a:pt x="2152" y="1258"/>
                    </a:cubicBezTo>
                    <a:cubicBezTo>
                      <a:pt x="2160" y="1581"/>
                      <a:pt x="1896" y="1854"/>
                      <a:pt x="1573" y="1846"/>
                    </a:cubicBezTo>
                    <a:cubicBezTo>
                      <a:pt x="1242" y="1846"/>
                      <a:pt x="977" y="1581"/>
                      <a:pt x="969" y="1258"/>
                    </a:cubicBezTo>
                    <a:cubicBezTo>
                      <a:pt x="960" y="994"/>
                      <a:pt x="1134" y="762"/>
                      <a:pt x="1382" y="696"/>
                    </a:cubicBezTo>
                    <a:lnTo>
                      <a:pt x="1325" y="1"/>
                    </a:lnTo>
                    <a:lnTo>
                      <a:pt x="249" y="1"/>
                    </a:lnTo>
                    <a:lnTo>
                      <a:pt x="249" y="812"/>
                    </a:lnTo>
                    <a:cubicBezTo>
                      <a:pt x="406" y="903"/>
                      <a:pt x="505" y="1076"/>
                      <a:pt x="505" y="1258"/>
                    </a:cubicBezTo>
                    <a:cubicBezTo>
                      <a:pt x="514" y="1540"/>
                      <a:pt x="282" y="1772"/>
                      <a:pt x="0" y="1772"/>
                    </a:cubicBezTo>
                  </a:path>
                </a:pathLst>
              </a:custGeom>
              <a:noFill/>
              <a:ln w="9525" cap="rnd" cmpd="sng">
                <a:solidFill>
                  <a:srgbClr val="0503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19" name="Google Shape;1255;p30">
              <a:extLst>
                <a:ext uri="{FF2B5EF4-FFF2-40B4-BE49-F238E27FC236}">
                  <a16:creationId xmlns:a16="http://schemas.microsoft.com/office/drawing/2014/main" id="{86BF2CDF-880C-4A70-8C41-C0DA6AF10ADA}"/>
                </a:ext>
              </a:extLst>
            </p:cNvPr>
            <p:cNvGrpSpPr/>
            <p:nvPr/>
          </p:nvGrpSpPr>
          <p:grpSpPr>
            <a:xfrm>
              <a:off x="3472875" y="1252292"/>
              <a:ext cx="597450" cy="1695821"/>
              <a:chOff x="4559500" y="2139566"/>
              <a:chExt cx="597450" cy="1885923"/>
            </a:xfrm>
          </p:grpSpPr>
          <p:sp>
            <p:nvSpPr>
              <p:cNvPr id="30" name="Google Shape;1256;p30">
                <a:extLst>
                  <a:ext uri="{FF2B5EF4-FFF2-40B4-BE49-F238E27FC236}">
                    <a16:creationId xmlns:a16="http://schemas.microsoft.com/office/drawing/2014/main" id="{AA4FF25C-40E8-4B8A-B780-CC2453E5447F}"/>
                  </a:ext>
                </a:extLst>
              </p:cNvPr>
              <p:cNvSpPr/>
              <p:nvPr/>
            </p:nvSpPr>
            <p:spPr>
              <a:xfrm>
                <a:off x="4559500" y="2186716"/>
                <a:ext cx="597450" cy="1838773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Google Shape;1257;p30">
                <a:extLst>
                  <a:ext uri="{FF2B5EF4-FFF2-40B4-BE49-F238E27FC236}">
                    <a16:creationId xmlns:a16="http://schemas.microsoft.com/office/drawing/2014/main" id="{5E725889-42F3-4FF2-9A27-362114BA8EC7}"/>
                  </a:ext>
                </a:extLst>
              </p:cNvPr>
              <p:cNvSpPr/>
              <p:nvPr/>
            </p:nvSpPr>
            <p:spPr>
              <a:xfrm>
                <a:off x="4871908" y="2139566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0" name="Google Shape;1258;p30">
              <a:extLst>
                <a:ext uri="{FF2B5EF4-FFF2-40B4-BE49-F238E27FC236}">
                  <a16:creationId xmlns:a16="http://schemas.microsoft.com/office/drawing/2014/main" id="{96A7581A-7D10-40F6-8D44-9373401CA6C4}"/>
                </a:ext>
              </a:extLst>
            </p:cNvPr>
            <p:cNvGrpSpPr/>
            <p:nvPr/>
          </p:nvGrpSpPr>
          <p:grpSpPr>
            <a:xfrm rot="10800000" flipH="1">
              <a:off x="3472875" y="2947784"/>
              <a:ext cx="597450" cy="1653312"/>
              <a:chOff x="4559500" y="2186841"/>
              <a:chExt cx="597450" cy="1838648"/>
            </a:xfrm>
          </p:grpSpPr>
          <p:sp>
            <p:nvSpPr>
              <p:cNvPr id="28" name="Google Shape;1259;p30">
                <a:extLst>
                  <a:ext uri="{FF2B5EF4-FFF2-40B4-BE49-F238E27FC236}">
                    <a16:creationId xmlns:a16="http://schemas.microsoft.com/office/drawing/2014/main" id="{E00E7CD7-CB1E-45BF-A0E7-F5ADA1B0688A}"/>
                  </a:ext>
                </a:extLst>
              </p:cNvPr>
              <p:cNvSpPr/>
              <p:nvPr/>
            </p:nvSpPr>
            <p:spPr>
              <a:xfrm>
                <a:off x="4559500" y="2251744"/>
                <a:ext cx="597450" cy="1773745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Google Shape;1260;p30">
                <a:extLst>
                  <a:ext uri="{FF2B5EF4-FFF2-40B4-BE49-F238E27FC236}">
                    <a16:creationId xmlns:a16="http://schemas.microsoft.com/office/drawing/2014/main" id="{C937F0A2-E053-4EF6-95B9-1ECF24BF0F51}"/>
                  </a:ext>
                </a:extLst>
              </p:cNvPr>
              <p:cNvSpPr/>
              <p:nvPr/>
            </p:nvSpPr>
            <p:spPr>
              <a:xfrm>
                <a:off x="4871908" y="2186841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" name="Google Shape;1261;p30">
              <a:extLst>
                <a:ext uri="{FF2B5EF4-FFF2-40B4-BE49-F238E27FC236}">
                  <a16:creationId xmlns:a16="http://schemas.microsoft.com/office/drawing/2014/main" id="{4D5F5693-6178-4066-9A94-DF8DA64D5CCF}"/>
                </a:ext>
              </a:extLst>
            </p:cNvPr>
            <p:cNvSpPr/>
            <p:nvPr/>
          </p:nvSpPr>
          <p:spPr>
            <a:xfrm rot="16065014" flipH="1">
              <a:off x="4290297" y="857574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262;p30">
              <a:extLst>
                <a:ext uri="{FF2B5EF4-FFF2-40B4-BE49-F238E27FC236}">
                  <a16:creationId xmlns:a16="http://schemas.microsoft.com/office/drawing/2014/main" id="{AF5F703A-8FB3-42EA-AE0D-EFC10B227B64}"/>
                </a:ext>
              </a:extLst>
            </p:cNvPr>
            <p:cNvSpPr/>
            <p:nvPr/>
          </p:nvSpPr>
          <p:spPr>
            <a:xfrm rot="16065014" flipH="1">
              <a:off x="4270710" y="885651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63;p30">
              <a:extLst>
                <a:ext uri="{FF2B5EF4-FFF2-40B4-BE49-F238E27FC236}">
                  <a16:creationId xmlns:a16="http://schemas.microsoft.com/office/drawing/2014/main" id="{FBB43747-7CCF-449A-9BD2-A4657CF7E9BB}"/>
                </a:ext>
              </a:extLst>
            </p:cNvPr>
            <p:cNvSpPr/>
            <p:nvPr/>
          </p:nvSpPr>
          <p:spPr>
            <a:xfrm rot="167991" flipH="1">
              <a:off x="4290048" y="4126875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264;p30">
              <a:extLst>
                <a:ext uri="{FF2B5EF4-FFF2-40B4-BE49-F238E27FC236}">
                  <a16:creationId xmlns:a16="http://schemas.microsoft.com/office/drawing/2014/main" id="{30C247A3-D93A-4D10-BC53-AB654C94331D}"/>
                </a:ext>
              </a:extLst>
            </p:cNvPr>
            <p:cNvSpPr/>
            <p:nvPr/>
          </p:nvSpPr>
          <p:spPr>
            <a:xfrm rot="167991" flipH="1">
              <a:off x="4250341" y="4190709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65;p30">
              <a:extLst>
                <a:ext uri="{FF2B5EF4-FFF2-40B4-BE49-F238E27FC236}">
                  <a16:creationId xmlns:a16="http://schemas.microsoft.com/office/drawing/2014/main" id="{0B1281A0-D5BA-456C-9C8A-26EE684BDBBE}"/>
                </a:ext>
              </a:extLst>
            </p:cNvPr>
            <p:cNvSpPr/>
            <p:nvPr/>
          </p:nvSpPr>
          <p:spPr>
            <a:xfrm rot="10311945" flipH="1">
              <a:off x="4267595" y="2520830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66;p30">
              <a:extLst>
                <a:ext uri="{FF2B5EF4-FFF2-40B4-BE49-F238E27FC236}">
                  <a16:creationId xmlns:a16="http://schemas.microsoft.com/office/drawing/2014/main" id="{DB296EC1-F7AE-4455-B380-EB0F5B3EE39D}"/>
                </a:ext>
              </a:extLst>
            </p:cNvPr>
            <p:cNvSpPr/>
            <p:nvPr/>
          </p:nvSpPr>
          <p:spPr>
            <a:xfrm rot="10311945" flipH="1">
              <a:off x="4290056" y="2543353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7" name="Google Shape;1267;p30">
              <a:extLst>
                <a:ext uri="{FF2B5EF4-FFF2-40B4-BE49-F238E27FC236}">
                  <a16:creationId xmlns:a16="http://schemas.microsoft.com/office/drawing/2014/main" id="{5DF364B1-43FD-423C-9C88-92F8196B36D4}"/>
                </a:ext>
              </a:extLst>
            </p:cNvPr>
            <p:cNvCxnSpPr/>
            <p:nvPr/>
          </p:nvCxnSpPr>
          <p:spPr>
            <a:xfrm rot="10800000" flipH="1">
              <a:off x="3490925" y="2905100"/>
              <a:ext cx="642900" cy="429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1270;p30">
            <a:extLst>
              <a:ext uri="{FF2B5EF4-FFF2-40B4-BE49-F238E27FC236}">
                <a16:creationId xmlns:a16="http://schemas.microsoft.com/office/drawing/2014/main" id="{E62F4480-9E4A-41CA-9484-0A25B3039C30}"/>
              </a:ext>
            </a:extLst>
          </p:cNvPr>
          <p:cNvSpPr txBox="1"/>
          <p:nvPr/>
        </p:nvSpPr>
        <p:spPr>
          <a:xfrm>
            <a:off x="804487" y="2984148"/>
            <a:ext cx="1924493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dirty="0">
                <a:solidFill>
                  <a:schemeClr val="dk1"/>
                </a:solidFill>
                <a:latin typeface="#9Slide05 SVNBulgary" pitchFamily="2" charset="0"/>
                <a:ea typeface="Titillium Web"/>
                <a:cs typeface="#9Slide03 Arima Madurai Black" panose="00000A00000000000000" pitchFamily="2" charset="0"/>
                <a:sym typeface="Titillium Web"/>
              </a:rPr>
              <a:t>Luật chơi</a:t>
            </a:r>
            <a:endParaRPr sz="6000" dirty="0">
              <a:solidFill>
                <a:schemeClr val="dk1"/>
              </a:solidFill>
              <a:latin typeface="#9Slide05 SVNBulgary" pitchFamily="2" charset="0"/>
              <a:ea typeface="Titillium Web"/>
              <a:cs typeface="#9Slide03 Arima Madurai Black" panose="00000A00000000000000" pitchFamily="2" charset="0"/>
              <a:sym typeface="Titillium Web"/>
            </a:endParaRPr>
          </a:p>
        </p:txBody>
      </p:sp>
      <p:grpSp>
        <p:nvGrpSpPr>
          <p:cNvPr id="39" name="Google Shape;1272;p30">
            <a:extLst>
              <a:ext uri="{FF2B5EF4-FFF2-40B4-BE49-F238E27FC236}">
                <a16:creationId xmlns:a16="http://schemas.microsoft.com/office/drawing/2014/main" id="{99B3F147-EA4E-42F3-9B29-032E96205636}"/>
              </a:ext>
            </a:extLst>
          </p:cNvPr>
          <p:cNvGrpSpPr/>
          <p:nvPr/>
        </p:nvGrpSpPr>
        <p:grpSpPr>
          <a:xfrm>
            <a:off x="4607969" y="958849"/>
            <a:ext cx="6054367" cy="638648"/>
            <a:chOff x="4333163" y="1335834"/>
            <a:chExt cx="4540775" cy="478986"/>
          </a:xfrm>
        </p:grpSpPr>
        <p:sp>
          <p:nvSpPr>
            <p:cNvPr id="40" name="Google Shape;1273;p30">
              <a:extLst>
                <a:ext uri="{FF2B5EF4-FFF2-40B4-BE49-F238E27FC236}">
                  <a16:creationId xmlns:a16="http://schemas.microsoft.com/office/drawing/2014/main" id="{80C94644-1621-40D0-983B-2A5CA2677005}"/>
                </a:ext>
              </a:extLst>
            </p:cNvPr>
            <p:cNvSpPr txBox="1"/>
            <p:nvPr/>
          </p:nvSpPr>
          <p:spPr>
            <a:xfrm>
              <a:off x="4333163" y="138552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1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1" name="Google Shape;1275;p30">
              <a:extLst>
                <a:ext uri="{FF2B5EF4-FFF2-40B4-BE49-F238E27FC236}">
                  <a16:creationId xmlns:a16="http://schemas.microsoft.com/office/drawing/2014/main" id="{1F1EEA31-2552-4502-AE26-79314F62A928}"/>
                </a:ext>
              </a:extLst>
            </p:cNvPr>
            <p:cNvSpPr txBox="1"/>
            <p:nvPr/>
          </p:nvSpPr>
          <p:spPr>
            <a:xfrm>
              <a:off x="5196584" y="1335834"/>
              <a:ext cx="367735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GV chia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thành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4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42" name="Google Shape;1276;p30">
            <a:extLst>
              <a:ext uri="{FF2B5EF4-FFF2-40B4-BE49-F238E27FC236}">
                <a16:creationId xmlns:a16="http://schemas.microsoft.com/office/drawing/2014/main" id="{4CAB6F7C-B4F9-4524-A0C8-4415047F4A45}"/>
              </a:ext>
            </a:extLst>
          </p:cNvPr>
          <p:cNvGrpSpPr/>
          <p:nvPr/>
        </p:nvGrpSpPr>
        <p:grpSpPr>
          <a:xfrm>
            <a:off x="4607969" y="5407610"/>
            <a:ext cx="7284509" cy="572399"/>
            <a:chOff x="4388984" y="4502284"/>
            <a:chExt cx="5463381" cy="429300"/>
          </a:xfrm>
        </p:grpSpPr>
        <p:sp>
          <p:nvSpPr>
            <p:cNvPr id="43" name="Google Shape;1277;p30">
              <a:extLst>
                <a:ext uri="{FF2B5EF4-FFF2-40B4-BE49-F238E27FC236}">
                  <a16:creationId xmlns:a16="http://schemas.microsoft.com/office/drawing/2014/main" id="{3AC9F858-7487-49C1-970C-47736B8EEAFD}"/>
                </a:ext>
              </a:extLst>
            </p:cNvPr>
            <p:cNvSpPr txBox="1"/>
            <p:nvPr/>
          </p:nvSpPr>
          <p:spPr>
            <a:xfrm>
              <a:off x="4388984" y="4502284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3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4" name="Google Shape;1279;p30">
              <a:extLst>
                <a:ext uri="{FF2B5EF4-FFF2-40B4-BE49-F238E27FC236}">
                  <a16:creationId xmlns:a16="http://schemas.microsoft.com/office/drawing/2014/main" id="{8FE459EB-9AA5-4562-9771-253625B3962E}"/>
                </a:ext>
              </a:extLst>
            </p:cNvPr>
            <p:cNvSpPr txBox="1"/>
            <p:nvPr/>
          </p:nvSpPr>
          <p:spPr>
            <a:xfrm>
              <a:off x="5218081" y="4529252"/>
              <a:ext cx="463428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nhiều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nhất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thắng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</p:grpSp>
      <p:grpSp>
        <p:nvGrpSpPr>
          <p:cNvPr id="45" name="Google Shape;1280;p30">
            <a:extLst>
              <a:ext uri="{FF2B5EF4-FFF2-40B4-BE49-F238E27FC236}">
                <a16:creationId xmlns:a16="http://schemas.microsoft.com/office/drawing/2014/main" id="{E6DD0959-EBAB-46ED-A78F-C51A610EE7D6}"/>
              </a:ext>
            </a:extLst>
          </p:cNvPr>
          <p:cNvGrpSpPr/>
          <p:nvPr/>
        </p:nvGrpSpPr>
        <p:grpSpPr>
          <a:xfrm>
            <a:off x="4607969" y="3215293"/>
            <a:ext cx="7280965" cy="572399"/>
            <a:chOff x="4333163" y="2696990"/>
            <a:chExt cx="5460724" cy="429300"/>
          </a:xfrm>
        </p:grpSpPr>
        <p:sp>
          <p:nvSpPr>
            <p:cNvPr id="46" name="Google Shape;1281;p30">
              <a:extLst>
                <a:ext uri="{FF2B5EF4-FFF2-40B4-BE49-F238E27FC236}">
                  <a16:creationId xmlns:a16="http://schemas.microsoft.com/office/drawing/2014/main" id="{62D2256B-FE3D-40B2-8499-21B9AED2C7D7}"/>
                </a:ext>
              </a:extLst>
            </p:cNvPr>
            <p:cNvSpPr txBox="1"/>
            <p:nvPr/>
          </p:nvSpPr>
          <p:spPr>
            <a:xfrm>
              <a:off x="4333163" y="269699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2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7" name="Google Shape;1283;p30">
              <a:extLst>
                <a:ext uri="{FF2B5EF4-FFF2-40B4-BE49-F238E27FC236}">
                  <a16:creationId xmlns:a16="http://schemas.microsoft.com/office/drawing/2014/main" id="{1BC1E312-62A0-4D09-B86B-127A267242B8}"/>
                </a:ext>
              </a:extLst>
            </p:cNvPr>
            <p:cNvSpPr txBox="1"/>
            <p:nvPr/>
          </p:nvSpPr>
          <p:spPr>
            <a:xfrm>
              <a:off x="5159602" y="2716453"/>
              <a:ext cx="4634285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Mỗi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lần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lượt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1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thơ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lục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bát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mà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thích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cầu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sau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không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trùng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4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9">
            <a:extLst>
              <a:ext uri="{FF2B5EF4-FFF2-40B4-BE49-F238E27FC236}">
                <a16:creationId xmlns:a16="http://schemas.microsoft.com/office/drawing/2014/main" id="{776EA77F-C2F0-40DF-B168-1F9EBE59A5D6}"/>
              </a:ext>
            </a:extLst>
          </p:cNvPr>
          <p:cNvSpPr/>
          <p:nvPr/>
        </p:nvSpPr>
        <p:spPr>
          <a:xfrm>
            <a:off x="304251" y="621956"/>
            <a:ext cx="5681872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05;p19">
            <a:extLst>
              <a:ext uri="{FF2B5EF4-FFF2-40B4-BE49-F238E27FC236}">
                <a16:creationId xmlns:a16="http://schemas.microsoft.com/office/drawing/2014/main" id="{713D2AC7-4826-4D94-B566-5CEFAB1D8A56}"/>
              </a:ext>
            </a:extLst>
          </p:cNvPr>
          <p:cNvSpPr/>
          <p:nvPr/>
        </p:nvSpPr>
        <p:spPr>
          <a:xfrm>
            <a:off x="304251" y="3886201"/>
            <a:ext cx="5681872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209;p19">
            <a:extLst>
              <a:ext uri="{FF2B5EF4-FFF2-40B4-BE49-F238E27FC236}">
                <a16:creationId xmlns:a16="http://schemas.microsoft.com/office/drawing/2014/main" id="{E20C27F8-A4C3-4DFE-A245-C3AE469317F8}"/>
              </a:ext>
            </a:extLst>
          </p:cNvPr>
          <p:cNvSpPr/>
          <p:nvPr/>
        </p:nvSpPr>
        <p:spPr>
          <a:xfrm flipH="1">
            <a:off x="6235145" y="631895"/>
            <a:ext cx="5681873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14;p19">
            <a:extLst>
              <a:ext uri="{FF2B5EF4-FFF2-40B4-BE49-F238E27FC236}">
                <a16:creationId xmlns:a16="http://schemas.microsoft.com/office/drawing/2014/main" id="{5D677769-9A8F-4DFD-A654-E82F4621956D}"/>
              </a:ext>
            </a:extLst>
          </p:cNvPr>
          <p:cNvSpPr/>
          <p:nvPr/>
        </p:nvSpPr>
        <p:spPr>
          <a:xfrm flipH="1">
            <a:off x="6235145" y="3886201"/>
            <a:ext cx="5681873" cy="2569428"/>
          </a:xfrm>
          <a:custGeom>
            <a:avLst/>
            <a:gdLst/>
            <a:ahLst/>
            <a:cxnLst/>
            <a:rect l="l" t="t" r="r" b="b"/>
            <a:pathLst>
              <a:path w="103909" h="29388" extrusionOk="0">
                <a:moveTo>
                  <a:pt x="103875" y="834"/>
                </a:moveTo>
                <a:cubicBezTo>
                  <a:pt x="103875" y="1768"/>
                  <a:pt x="103908" y="2635"/>
                  <a:pt x="103875" y="3503"/>
                </a:cubicBezTo>
                <a:cubicBezTo>
                  <a:pt x="103808" y="5571"/>
                  <a:pt x="103675" y="7672"/>
                  <a:pt x="103675" y="9774"/>
                </a:cubicBezTo>
                <a:cubicBezTo>
                  <a:pt x="103675" y="12009"/>
                  <a:pt x="103775" y="14277"/>
                  <a:pt x="103808" y="16512"/>
                </a:cubicBezTo>
                <a:cubicBezTo>
                  <a:pt x="103808" y="17913"/>
                  <a:pt x="103775" y="19314"/>
                  <a:pt x="103775" y="20715"/>
                </a:cubicBezTo>
                <a:lnTo>
                  <a:pt x="103775" y="22349"/>
                </a:lnTo>
                <a:cubicBezTo>
                  <a:pt x="103775" y="23250"/>
                  <a:pt x="103708" y="24117"/>
                  <a:pt x="103708" y="25018"/>
                </a:cubicBezTo>
                <a:cubicBezTo>
                  <a:pt x="103741" y="25285"/>
                  <a:pt x="103741" y="25518"/>
                  <a:pt x="103775" y="25785"/>
                </a:cubicBezTo>
                <a:cubicBezTo>
                  <a:pt x="102674" y="26352"/>
                  <a:pt x="101707" y="27120"/>
                  <a:pt x="100873" y="28054"/>
                </a:cubicBezTo>
                <a:cubicBezTo>
                  <a:pt x="100606" y="28354"/>
                  <a:pt x="100205" y="28487"/>
                  <a:pt x="99839" y="28487"/>
                </a:cubicBezTo>
                <a:cubicBezTo>
                  <a:pt x="97003" y="28454"/>
                  <a:pt x="94201" y="28420"/>
                  <a:pt x="91366" y="28420"/>
                </a:cubicBezTo>
                <a:cubicBezTo>
                  <a:pt x="89464" y="28420"/>
                  <a:pt x="87530" y="28354"/>
                  <a:pt x="85628" y="28454"/>
                </a:cubicBezTo>
                <a:cubicBezTo>
                  <a:pt x="83594" y="28521"/>
                  <a:pt x="81525" y="28454"/>
                  <a:pt x="79491" y="28454"/>
                </a:cubicBezTo>
                <a:cubicBezTo>
                  <a:pt x="77423" y="28454"/>
                  <a:pt x="75354" y="28487"/>
                  <a:pt x="73286" y="28521"/>
                </a:cubicBezTo>
                <a:cubicBezTo>
                  <a:pt x="71819" y="28521"/>
                  <a:pt x="70317" y="28454"/>
                  <a:pt x="68816" y="28487"/>
                </a:cubicBezTo>
                <a:cubicBezTo>
                  <a:pt x="66181" y="28521"/>
                  <a:pt x="63546" y="28621"/>
                  <a:pt x="60911" y="28621"/>
                </a:cubicBezTo>
                <a:cubicBezTo>
                  <a:pt x="59410" y="28621"/>
                  <a:pt x="57942" y="28554"/>
                  <a:pt x="56441" y="28487"/>
                </a:cubicBezTo>
                <a:lnTo>
                  <a:pt x="55440" y="28487"/>
                </a:lnTo>
                <a:cubicBezTo>
                  <a:pt x="53972" y="28554"/>
                  <a:pt x="52471" y="28621"/>
                  <a:pt x="51004" y="28621"/>
                </a:cubicBezTo>
                <a:cubicBezTo>
                  <a:pt x="49102" y="28654"/>
                  <a:pt x="47234" y="28687"/>
                  <a:pt x="45333" y="28687"/>
                </a:cubicBezTo>
                <a:cubicBezTo>
                  <a:pt x="44933" y="28687"/>
                  <a:pt x="44499" y="28721"/>
                  <a:pt x="44099" y="28721"/>
                </a:cubicBezTo>
                <a:lnTo>
                  <a:pt x="31790" y="28787"/>
                </a:lnTo>
                <a:cubicBezTo>
                  <a:pt x="29088" y="28787"/>
                  <a:pt x="26353" y="28787"/>
                  <a:pt x="23617" y="28821"/>
                </a:cubicBezTo>
                <a:cubicBezTo>
                  <a:pt x="20549" y="28854"/>
                  <a:pt x="17480" y="28921"/>
                  <a:pt x="14444" y="28954"/>
                </a:cubicBezTo>
                <a:cubicBezTo>
                  <a:pt x="10541" y="29021"/>
                  <a:pt x="6639" y="29088"/>
                  <a:pt x="2736" y="29154"/>
                </a:cubicBezTo>
                <a:cubicBezTo>
                  <a:pt x="2269" y="29154"/>
                  <a:pt x="1835" y="29221"/>
                  <a:pt x="1368" y="29288"/>
                </a:cubicBezTo>
                <a:cubicBezTo>
                  <a:pt x="634" y="29388"/>
                  <a:pt x="301" y="29154"/>
                  <a:pt x="234" y="28387"/>
                </a:cubicBezTo>
                <a:cubicBezTo>
                  <a:pt x="34" y="26019"/>
                  <a:pt x="1" y="23650"/>
                  <a:pt x="101" y="21282"/>
                </a:cubicBezTo>
                <a:cubicBezTo>
                  <a:pt x="201" y="19381"/>
                  <a:pt x="1" y="17446"/>
                  <a:pt x="1" y="15545"/>
                </a:cubicBezTo>
                <a:cubicBezTo>
                  <a:pt x="1" y="14144"/>
                  <a:pt x="67" y="12743"/>
                  <a:pt x="134" y="11342"/>
                </a:cubicBezTo>
                <a:cubicBezTo>
                  <a:pt x="134" y="10708"/>
                  <a:pt x="167" y="10074"/>
                  <a:pt x="167" y="9440"/>
                </a:cubicBezTo>
                <a:cubicBezTo>
                  <a:pt x="167" y="8206"/>
                  <a:pt x="334" y="6972"/>
                  <a:pt x="167" y="5771"/>
                </a:cubicBezTo>
                <a:cubicBezTo>
                  <a:pt x="1" y="4570"/>
                  <a:pt x="401" y="4003"/>
                  <a:pt x="1268" y="3336"/>
                </a:cubicBezTo>
                <a:cubicBezTo>
                  <a:pt x="2336" y="2502"/>
                  <a:pt x="3303" y="1568"/>
                  <a:pt x="4237" y="601"/>
                </a:cubicBezTo>
                <a:cubicBezTo>
                  <a:pt x="4537" y="200"/>
                  <a:pt x="5004" y="0"/>
                  <a:pt x="5471" y="33"/>
                </a:cubicBezTo>
                <a:cubicBezTo>
                  <a:pt x="8573" y="100"/>
                  <a:pt x="11642" y="100"/>
                  <a:pt x="14744" y="134"/>
                </a:cubicBezTo>
                <a:cubicBezTo>
                  <a:pt x="16946" y="134"/>
                  <a:pt x="19114" y="67"/>
                  <a:pt x="21316" y="67"/>
                </a:cubicBezTo>
                <a:cubicBezTo>
                  <a:pt x="23217" y="67"/>
                  <a:pt x="25152" y="134"/>
                  <a:pt x="27053" y="134"/>
                </a:cubicBezTo>
                <a:cubicBezTo>
                  <a:pt x="28054" y="134"/>
                  <a:pt x="29055" y="67"/>
                  <a:pt x="30055" y="67"/>
                </a:cubicBezTo>
                <a:cubicBezTo>
                  <a:pt x="30656" y="67"/>
                  <a:pt x="31256" y="167"/>
                  <a:pt x="31857" y="167"/>
                </a:cubicBezTo>
                <a:lnTo>
                  <a:pt x="35059" y="167"/>
                </a:lnTo>
                <a:cubicBezTo>
                  <a:pt x="36593" y="167"/>
                  <a:pt x="38161" y="167"/>
                  <a:pt x="39696" y="200"/>
                </a:cubicBezTo>
                <a:cubicBezTo>
                  <a:pt x="43498" y="234"/>
                  <a:pt x="47301" y="300"/>
                  <a:pt x="51104" y="334"/>
                </a:cubicBezTo>
                <a:cubicBezTo>
                  <a:pt x="55407" y="367"/>
                  <a:pt x="59710" y="400"/>
                  <a:pt x="64013" y="400"/>
                </a:cubicBezTo>
                <a:cubicBezTo>
                  <a:pt x="64814" y="400"/>
                  <a:pt x="65581" y="334"/>
                  <a:pt x="66381" y="334"/>
                </a:cubicBezTo>
                <a:cubicBezTo>
                  <a:pt x="67182" y="334"/>
                  <a:pt x="67949" y="434"/>
                  <a:pt x="68750" y="434"/>
                </a:cubicBezTo>
                <a:cubicBezTo>
                  <a:pt x="72152" y="434"/>
                  <a:pt x="75555" y="434"/>
                  <a:pt x="78957" y="434"/>
                </a:cubicBezTo>
                <a:cubicBezTo>
                  <a:pt x="81225" y="467"/>
                  <a:pt x="83494" y="567"/>
                  <a:pt x="85795" y="567"/>
                </a:cubicBezTo>
                <a:cubicBezTo>
                  <a:pt x="88931" y="601"/>
                  <a:pt x="92033" y="567"/>
                  <a:pt x="95169" y="567"/>
                </a:cubicBezTo>
                <a:cubicBezTo>
                  <a:pt x="96970" y="567"/>
                  <a:pt x="98738" y="601"/>
                  <a:pt x="100539" y="634"/>
                </a:cubicBezTo>
                <a:cubicBezTo>
                  <a:pt x="101273" y="634"/>
                  <a:pt x="102007" y="567"/>
                  <a:pt x="102707" y="634"/>
                </a:cubicBezTo>
                <a:cubicBezTo>
                  <a:pt x="103108" y="667"/>
                  <a:pt x="103508" y="734"/>
                  <a:pt x="103875" y="834"/>
                </a:cubicBezTo>
                <a:close/>
                <a:moveTo>
                  <a:pt x="5671" y="901"/>
                </a:moveTo>
                <a:cubicBezTo>
                  <a:pt x="5605" y="1168"/>
                  <a:pt x="5571" y="1434"/>
                  <a:pt x="5538" y="1668"/>
                </a:cubicBezTo>
                <a:cubicBezTo>
                  <a:pt x="5471" y="3236"/>
                  <a:pt x="5371" y="4770"/>
                  <a:pt x="5338" y="6338"/>
                </a:cubicBezTo>
                <a:cubicBezTo>
                  <a:pt x="5271" y="9707"/>
                  <a:pt x="5238" y="13043"/>
                  <a:pt x="5171" y="16412"/>
                </a:cubicBezTo>
                <a:cubicBezTo>
                  <a:pt x="5104" y="19080"/>
                  <a:pt x="4937" y="21716"/>
                  <a:pt x="4837" y="24384"/>
                </a:cubicBezTo>
                <a:cubicBezTo>
                  <a:pt x="4804" y="25018"/>
                  <a:pt x="4871" y="25151"/>
                  <a:pt x="5505" y="25151"/>
                </a:cubicBezTo>
                <a:cubicBezTo>
                  <a:pt x="7673" y="25151"/>
                  <a:pt x="9874" y="25185"/>
                  <a:pt x="12043" y="25185"/>
                </a:cubicBezTo>
                <a:cubicBezTo>
                  <a:pt x="15011" y="25185"/>
                  <a:pt x="18013" y="25185"/>
                  <a:pt x="20982" y="25151"/>
                </a:cubicBezTo>
                <a:cubicBezTo>
                  <a:pt x="22317" y="25151"/>
                  <a:pt x="23651" y="25118"/>
                  <a:pt x="24985" y="25118"/>
                </a:cubicBezTo>
                <a:cubicBezTo>
                  <a:pt x="27020" y="25118"/>
                  <a:pt x="29055" y="25085"/>
                  <a:pt x="31089" y="25085"/>
                </a:cubicBezTo>
                <a:cubicBezTo>
                  <a:pt x="32991" y="25085"/>
                  <a:pt x="34926" y="25151"/>
                  <a:pt x="36827" y="25118"/>
                </a:cubicBezTo>
                <a:cubicBezTo>
                  <a:pt x="40129" y="25118"/>
                  <a:pt x="43432" y="25085"/>
                  <a:pt x="46734" y="25051"/>
                </a:cubicBezTo>
                <a:cubicBezTo>
                  <a:pt x="49036" y="25051"/>
                  <a:pt x="51304" y="25085"/>
                  <a:pt x="53572" y="25118"/>
                </a:cubicBezTo>
                <a:cubicBezTo>
                  <a:pt x="56875" y="25118"/>
                  <a:pt x="60210" y="25151"/>
                  <a:pt x="63513" y="25151"/>
                </a:cubicBezTo>
                <a:lnTo>
                  <a:pt x="67149" y="25151"/>
                </a:lnTo>
                <a:cubicBezTo>
                  <a:pt x="67749" y="25151"/>
                  <a:pt x="68349" y="25118"/>
                  <a:pt x="68950" y="25118"/>
                </a:cubicBezTo>
                <a:cubicBezTo>
                  <a:pt x="69884" y="25118"/>
                  <a:pt x="70784" y="25151"/>
                  <a:pt x="71685" y="25151"/>
                </a:cubicBezTo>
                <a:lnTo>
                  <a:pt x="82726" y="25151"/>
                </a:lnTo>
                <a:lnTo>
                  <a:pt x="95535" y="25151"/>
                </a:lnTo>
                <a:cubicBezTo>
                  <a:pt x="97103" y="25151"/>
                  <a:pt x="98638" y="25185"/>
                  <a:pt x="100172" y="25185"/>
                </a:cubicBezTo>
                <a:cubicBezTo>
                  <a:pt x="100806" y="25185"/>
                  <a:pt x="101406" y="25218"/>
                  <a:pt x="102007" y="25185"/>
                </a:cubicBezTo>
                <a:cubicBezTo>
                  <a:pt x="102741" y="25151"/>
                  <a:pt x="102874" y="24985"/>
                  <a:pt x="102907" y="24251"/>
                </a:cubicBezTo>
                <a:cubicBezTo>
                  <a:pt x="102941" y="23750"/>
                  <a:pt x="102941" y="23250"/>
                  <a:pt x="102974" y="22716"/>
                </a:cubicBezTo>
                <a:cubicBezTo>
                  <a:pt x="102974" y="21349"/>
                  <a:pt x="102974" y="19981"/>
                  <a:pt x="103007" y="18580"/>
                </a:cubicBezTo>
                <a:cubicBezTo>
                  <a:pt x="103041" y="17679"/>
                  <a:pt x="103108" y="16745"/>
                  <a:pt x="103141" y="15811"/>
                </a:cubicBezTo>
                <a:cubicBezTo>
                  <a:pt x="103141" y="14877"/>
                  <a:pt x="103074" y="14043"/>
                  <a:pt x="103041" y="13176"/>
                </a:cubicBezTo>
                <a:cubicBezTo>
                  <a:pt x="103007" y="12309"/>
                  <a:pt x="102941" y="11375"/>
                  <a:pt x="102907" y="10508"/>
                </a:cubicBezTo>
                <a:cubicBezTo>
                  <a:pt x="102841" y="9907"/>
                  <a:pt x="102841" y="9307"/>
                  <a:pt x="102841" y="8740"/>
                </a:cubicBezTo>
                <a:cubicBezTo>
                  <a:pt x="102941" y="6805"/>
                  <a:pt x="103141" y="4870"/>
                  <a:pt x="103241" y="2936"/>
                </a:cubicBezTo>
                <a:cubicBezTo>
                  <a:pt x="103274" y="2502"/>
                  <a:pt x="103141" y="2068"/>
                  <a:pt x="102907" y="1668"/>
                </a:cubicBezTo>
                <a:cubicBezTo>
                  <a:pt x="102807" y="1501"/>
                  <a:pt x="102274" y="1568"/>
                  <a:pt x="101907" y="1535"/>
                </a:cubicBezTo>
                <a:lnTo>
                  <a:pt x="101373" y="1535"/>
                </a:lnTo>
                <a:lnTo>
                  <a:pt x="93267" y="1334"/>
                </a:lnTo>
                <a:lnTo>
                  <a:pt x="92733" y="1334"/>
                </a:lnTo>
                <a:cubicBezTo>
                  <a:pt x="89598" y="1334"/>
                  <a:pt x="86462" y="1334"/>
                  <a:pt x="83360" y="1301"/>
                </a:cubicBezTo>
                <a:cubicBezTo>
                  <a:pt x="80258" y="1268"/>
                  <a:pt x="77089" y="1168"/>
                  <a:pt x="73987" y="1134"/>
                </a:cubicBezTo>
                <a:cubicBezTo>
                  <a:pt x="70584" y="1101"/>
                  <a:pt x="67182" y="1101"/>
                  <a:pt x="63779" y="1068"/>
                </a:cubicBezTo>
                <a:cubicBezTo>
                  <a:pt x="62612" y="1068"/>
                  <a:pt x="61411" y="1034"/>
                  <a:pt x="60244" y="1034"/>
                </a:cubicBezTo>
                <a:cubicBezTo>
                  <a:pt x="58342" y="1034"/>
                  <a:pt x="56474" y="1101"/>
                  <a:pt x="54573" y="1068"/>
                </a:cubicBezTo>
                <a:cubicBezTo>
                  <a:pt x="52138" y="1068"/>
                  <a:pt x="49669" y="1001"/>
                  <a:pt x="47201" y="967"/>
                </a:cubicBezTo>
                <a:cubicBezTo>
                  <a:pt x="43698" y="934"/>
                  <a:pt x="40163" y="934"/>
                  <a:pt x="36627" y="901"/>
                </a:cubicBezTo>
                <a:cubicBezTo>
                  <a:pt x="34425" y="901"/>
                  <a:pt x="32190" y="834"/>
                  <a:pt x="29955" y="834"/>
                </a:cubicBezTo>
                <a:cubicBezTo>
                  <a:pt x="28121" y="834"/>
                  <a:pt x="26253" y="767"/>
                  <a:pt x="24418" y="801"/>
                </a:cubicBezTo>
                <a:cubicBezTo>
                  <a:pt x="22050" y="834"/>
                  <a:pt x="19681" y="934"/>
                  <a:pt x="17313" y="934"/>
                </a:cubicBezTo>
                <a:cubicBezTo>
                  <a:pt x="14611" y="934"/>
                  <a:pt x="11909" y="867"/>
                  <a:pt x="9207" y="867"/>
                </a:cubicBezTo>
                <a:cubicBezTo>
                  <a:pt x="8073" y="801"/>
                  <a:pt x="6939" y="867"/>
                  <a:pt x="5671" y="901"/>
                </a:cubicBezTo>
                <a:close/>
                <a:moveTo>
                  <a:pt x="4304" y="17880"/>
                </a:moveTo>
                <a:cubicBezTo>
                  <a:pt x="4037" y="18213"/>
                  <a:pt x="3837" y="18447"/>
                  <a:pt x="3637" y="18680"/>
                </a:cubicBezTo>
                <a:cubicBezTo>
                  <a:pt x="2869" y="19547"/>
                  <a:pt x="2135" y="20448"/>
                  <a:pt x="1335" y="21282"/>
                </a:cubicBezTo>
                <a:cubicBezTo>
                  <a:pt x="768" y="21882"/>
                  <a:pt x="901" y="22550"/>
                  <a:pt x="968" y="23450"/>
                </a:cubicBezTo>
                <a:cubicBezTo>
                  <a:pt x="1969" y="22349"/>
                  <a:pt x="2803" y="21382"/>
                  <a:pt x="3703" y="20448"/>
                </a:cubicBezTo>
                <a:cubicBezTo>
                  <a:pt x="4404" y="19748"/>
                  <a:pt x="4504" y="18947"/>
                  <a:pt x="4304" y="17880"/>
                </a:cubicBezTo>
                <a:close/>
                <a:moveTo>
                  <a:pt x="968" y="11442"/>
                </a:moveTo>
                <a:cubicBezTo>
                  <a:pt x="2102" y="10274"/>
                  <a:pt x="3136" y="9240"/>
                  <a:pt x="4137" y="8206"/>
                </a:cubicBezTo>
                <a:cubicBezTo>
                  <a:pt x="4604" y="7672"/>
                  <a:pt x="4470" y="7038"/>
                  <a:pt x="4370" y="6205"/>
                </a:cubicBezTo>
                <a:cubicBezTo>
                  <a:pt x="3403" y="7172"/>
                  <a:pt x="2569" y="8073"/>
                  <a:pt x="1668" y="8840"/>
                </a:cubicBezTo>
                <a:cubicBezTo>
                  <a:pt x="835" y="9540"/>
                  <a:pt x="901" y="10374"/>
                  <a:pt x="968" y="11475"/>
                </a:cubicBezTo>
                <a:close/>
                <a:moveTo>
                  <a:pt x="4370" y="15545"/>
                </a:moveTo>
                <a:cubicBezTo>
                  <a:pt x="3303" y="16579"/>
                  <a:pt x="2269" y="17546"/>
                  <a:pt x="1335" y="18547"/>
                </a:cubicBezTo>
                <a:cubicBezTo>
                  <a:pt x="768" y="19181"/>
                  <a:pt x="734" y="19948"/>
                  <a:pt x="968" y="20782"/>
                </a:cubicBezTo>
                <a:cubicBezTo>
                  <a:pt x="1902" y="19781"/>
                  <a:pt x="2769" y="18847"/>
                  <a:pt x="3670" y="17913"/>
                </a:cubicBezTo>
                <a:cubicBezTo>
                  <a:pt x="4304" y="17313"/>
                  <a:pt x="4571" y="16412"/>
                  <a:pt x="4370" y="15545"/>
                </a:cubicBezTo>
                <a:close/>
                <a:moveTo>
                  <a:pt x="901" y="13843"/>
                </a:moveTo>
                <a:cubicBezTo>
                  <a:pt x="1869" y="12876"/>
                  <a:pt x="2703" y="11975"/>
                  <a:pt x="3637" y="11141"/>
                </a:cubicBezTo>
                <a:cubicBezTo>
                  <a:pt x="4370" y="10574"/>
                  <a:pt x="4604" y="9574"/>
                  <a:pt x="4237" y="8740"/>
                </a:cubicBezTo>
                <a:cubicBezTo>
                  <a:pt x="3270" y="9740"/>
                  <a:pt x="2369" y="10741"/>
                  <a:pt x="1402" y="11642"/>
                </a:cubicBezTo>
                <a:cubicBezTo>
                  <a:pt x="801" y="12242"/>
                  <a:pt x="668" y="12909"/>
                  <a:pt x="901" y="13843"/>
                </a:cubicBezTo>
                <a:close/>
                <a:moveTo>
                  <a:pt x="835" y="16012"/>
                </a:moveTo>
                <a:cubicBezTo>
                  <a:pt x="1535" y="15378"/>
                  <a:pt x="2236" y="14777"/>
                  <a:pt x="2903" y="14177"/>
                </a:cubicBezTo>
                <a:cubicBezTo>
                  <a:pt x="3336" y="13777"/>
                  <a:pt x="3703" y="13376"/>
                  <a:pt x="4104" y="12943"/>
                </a:cubicBezTo>
                <a:cubicBezTo>
                  <a:pt x="4571" y="12442"/>
                  <a:pt x="4671" y="11675"/>
                  <a:pt x="4304" y="11075"/>
                </a:cubicBezTo>
                <a:cubicBezTo>
                  <a:pt x="3270" y="12142"/>
                  <a:pt x="2269" y="13143"/>
                  <a:pt x="1268" y="14177"/>
                </a:cubicBezTo>
                <a:cubicBezTo>
                  <a:pt x="768" y="14644"/>
                  <a:pt x="601" y="15378"/>
                  <a:pt x="835" y="16012"/>
                </a:cubicBezTo>
                <a:close/>
                <a:moveTo>
                  <a:pt x="1035" y="8706"/>
                </a:moveTo>
                <a:cubicBezTo>
                  <a:pt x="2102" y="7672"/>
                  <a:pt x="3170" y="6705"/>
                  <a:pt x="4204" y="5704"/>
                </a:cubicBezTo>
                <a:cubicBezTo>
                  <a:pt x="4337" y="5571"/>
                  <a:pt x="4404" y="5404"/>
                  <a:pt x="4437" y="5237"/>
                </a:cubicBezTo>
                <a:cubicBezTo>
                  <a:pt x="4504" y="4770"/>
                  <a:pt x="4504" y="4303"/>
                  <a:pt x="4537" y="3636"/>
                </a:cubicBezTo>
                <a:cubicBezTo>
                  <a:pt x="3303" y="4904"/>
                  <a:pt x="2202" y="6038"/>
                  <a:pt x="1068" y="7172"/>
                </a:cubicBezTo>
                <a:cubicBezTo>
                  <a:pt x="1001" y="7305"/>
                  <a:pt x="935" y="7439"/>
                  <a:pt x="935" y="7606"/>
                </a:cubicBezTo>
                <a:cubicBezTo>
                  <a:pt x="968" y="7972"/>
                  <a:pt x="1001" y="8339"/>
                  <a:pt x="1035" y="8706"/>
                </a:cubicBezTo>
                <a:close/>
                <a:moveTo>
                  <a:pt x="1001" y="25552"/>
                </a:moveTo>
                <a:cubicBezTo>
                  <a:pt x="1068" y="25552"/>
                  <a:pt x="1168" y="25552"/>
                  <a:pt x="1201" y="25518"/>
                </a:cubicBezTo>
                <a:cubicBezTo>
                  <a:pt x="2102" y="24584"/>
                  <a:pt x="3103" y="23717"/>
                  <a:pt x="3937" y="22683"/>
                </a:cubicBezTo>
                <a:cubicBezTo>
                  <a:pt x="4337" y="22116"/>
                  <a:pt x="4404" y="21415"/>
                  <a:pt x="4104" y="20782"/>
                </a:cubicBezTo>
                <a:cubicBezTo>
                  <a:pt x="3236" y="21749"/>
                  <a:pt x="2436" y="22683"/>
                  <a:pt x="1602" y="23550"/>
                </a:cubicBezTo>
                <a:cubicBezTo>
                  <a:pt x="1035" y="24117"/>
                  <a:pt x="668" y="24684"/>
                  <a:pt x="1001" y="25552"/>
                </a:cubicBezTo>
                <a:close/>
                <a:moveTo>
                  <a:pt x="968" y="6471"/>
                </a:moveTo>
                <a:cubicBezTo>
                  <a:pt x="2069" y="5437"/>
                  <a:pt x="3003" y="4470"/>
                  <a:pt x="3970" y="3569"/>
                </a:cubicBezTo>
                <a:cubicBezTo>
                  <a:pt x="4604" y="3036"/>
                  <a:pt x="4637" y="2435"/>
                  <a:pt x="4437" y="1668"/>
                </a:cubicBezTo>
                <a:cubicBezTo>
                  <a:pt x="4037" y="2035"/>
                  <a:pt x="3637" y="2435"/>
                  <a:pt x="3236" y="2835"/>
                </a:cubicBezTo>
                <a:cubicBezTo>
                  <a:pt x="2602" y="3469"/>
                  <a:pt x="1902" y="4070"/>
                  <a:pt x="1235" y="4703"/>
                </a:cubicBezTo>
                <a:cubicBezTo>
                  <a:pt x="1168" y="4770"/>
                  <a:pt x="1101" y="4904"/>
                  <a:pt x="1101" y="5004"/>
                </a:cubicBezTo>
                <a:cubicBezTo>
                  <a:pt x="1068" y="5437"/>
                  <a:pt x="1035" y="5904"/>
                  <a:pt x="968" y="6471"/>
                </a:cubicBezTo>
                <a:close/>
                <a:moveTo>
                  <a:pt x="968" y="18146"/>
                </a:moveTo>
                <a:cubicBezTo>
                  <a:pt x="1101" y="18080"/>
                  <a:pt x="1235" y="17980"/>
                  <a:pt x="1368" y="17880"/>
                </a:cubicBezTo>
                <a:cubicBezTo>
                  <a:pt x="2269" y="16979"/>
                  <a:pt x="3103" y="16045"/>
                  <a:pt x="4003" y="15144"/>
                </a:cubicBezTo>
                <a:cubicBezTo>
                  <a:pt x="4470" y="14677"/>
                  <a:pt x="4470" y="14144"/>
                  <a:pt x="4370" y="13443"/>
                </a:cubicBezTo>
                <a:cubicBezTo>
                  <a:pt x="3637" y="14110"/>
                  <a:pt x="3003" y="14611"/>
                  <a:pt x="2436" y="15211"/>
                </a:cubicBezTo>
                <a:cubicBezTo>
                  <a:pt x="1869" y="15811"/>
                  <a:pt x="1368" y="16479"/>
                  <a:pt x="835" y="17146"/>
                </a:cubicBezTo>
                <a:cubicBezTo>
                  <a:pt x="868" y="17446"/>
                  <a:pt x="935" y="17780"/>
                  <a:pt x="968" y="18146"/>
                </a:cubicBezTo>
                <a:close/>
                <a:moveTo>
                  <a:pt x="1101" y="27620"/>
                </a:moveTo>
                <a:lnTo>
                  <a:pt x="3970" y="25385"/>
                </a:lnTo>
                <a:lnTo>
                  <a:pt x="3970" y="23450"/>
                </a:lnTo>
                <a:cubicBezTo>
                  <a:pt x="3136" y="24318"/>
                  <a:pt x="2436" y="25118"/>
                  <a:pt x="1635" y="25819"/>
                </a:cubicBezTo>
                <a:cubicBezTo>
                  <a:pt x="1068" y="26352"/>
                  <a:pt x="801" y="26853"/>
                  <a:pt x="1101" y="27620"/>
                </a:cubicBezTo>
                <a:close/>
                <a:moveTo>
                  <a:pt x="53405" y="25752"/>
                </a:moveTo>
                <a:cubicBezTo>
                  <a:pt x="52772" y="25752"/>
                  <a:pt x="52238" y="25719"/>
                  <a:pt x="51704" y="25752"/>
                </a:cubicBezTo>
                <a:cubicBezTo>
                  <a:pt x="51571" y="25752"/>
                  <a:pt x="51471" y="25819"/>
                  <a:pt x="51404" y="25919"/>
                </a:cubicBezTo>
                <a:cubicBezTo>
                  <a:pt x="50970" y="26619"/>
                  <a:pt x="50570" y="27320"/>
                  <a:pt x="50103" y="28120"/>
                </a:cubicBezTo>
                <a:lnTo>
                  <a:pt x="51637" y="28154"/>
                </a:lnTo>
                <a:close/>
                <a:moveTo>
                  <a:pt x="11576" y="25885"/>
                </a:moveTo>
                <a:cubicBezTo>
                  <a:pt x="10775" y="25752"/>
                  <a:pt x="10141" y="25819"/>
                  <a:pt x="9674" y="26552"/>
                </a:cubicBezTo>
                <a:cubicBezTo>
                  <a:pt x="9374" y="27019"/>
                  <a:pt x="8940" y="27453"/>
                  <a:pt x="8573" y="27920"/>
                </a:cubicBezTo>
                <a:cubicBezTo>
                  <a:pt x="8407" y="28154"/>
                  <a:pt x="8273" y="28387"/>
                  <a:pt x="8140" y="28621"/>
                </a:cubicBezTo>
                <a:cubicBezTo>
                  <a:pt x="8874" y="28487"/>
                  <a:pt x="9541" y="28587"/>
                  <a:pt x="9841" y="28287"/>
                </a:cubicBezTo>
                <a:cubicBezTo>
                  <a:pt x="10575" y="27620"/>
                  <a:pt x="11309" y="26919"/>
                  <a:pt x="11609" y="25885"/>
                </a:cubicBezTo>
                <a:close/>
                <a:moveTo>
                  <a:pt x="27454" y="28354"/>
                </a:moveTo>
                <a:cubicBezTo>
                  <a:pt x="28087" y="28220"/>
                  <a:pt x="28688" y="28521"/>
                  <a:pt x="29055" y="28054"/>
                </a:cubicBezTo>
                <a:cubicBezTo>
                  <a:pt x="29688" y="27353"/>
                  <a:pt x="30189" y="26552"/>
                  <a:pt x="30589" y="25719"/>
                </a:cubicBezTo>
                <a:cubicBezTo>
                  <a:pt x="29822" y="25685"/>
                  <a:pt x="29088" y="25485"/>
                  <a:pt x="28654" y="26286"/>
                </a:cubicBezTo>
                <a:cubicBezTo>
                  <a:pt x="28321" y="26919"/>
                  <a:pt x="27921" y="27553"/>
                  <a:pt x="27487" y="28354"/>
                </a:cubicBezTo>
                <a:close/>
                <a:moveTo>
                  <a:pt x="21783" y="25985"/>
                </a:moveTo>
                <a:lnTo>
                  <a:pt x="21683" y="25752"/>
                </a:lnTo>
                <a:cubicBezTo>
                  <a:pt x="21182" y="25852"/>
                  <a:pt x="20582" y="25752"/>
                  <a:pt x="20248" y="26019"/>
                </a:cubicBezTo>
                <a:cubicBezTo>
                  <a:pt x="19515" y="26586"/>
                  <a:pt x="19248" y="27486"/>
                  <a:pt x="18881" y="28254"/>
                </a:cubicBezTo>
                <a:cubicBezTo>
                  <a:pt x="20048" y="28621"/>
                  <a:pt x="20649" y="28087"/>
                  <a:pt x="21116" y="27220"/>
                </a:cubicBezTo>
                <a:cubicBezTo>
                  <a:pt x="21349" y="26786"/>
                  <a:pt x="21583" y="26386"/>
                  <a:pt x="21816" y="25985"/>
                </a:cubicBezTo>
                <a:close/>
                <a:moveTo>
                  <a:pt x="28287" y="25719"/>
                </a:moveTo>
                <a:cubicBezTo>
                  <a:pt x="28054" y="25752"/>
                  <a:pt x="27854" y="25752"/>
                  <a:pt x="27620" y="25719"/>
                </a:cubicBezTo>
                <a:cubicBezTo>
                  <a:pt x="26853" y="25585"/>
                  <a:pt x="26453" y="26019"/>
                  <a:pt x="26119" y="26552"/>
                </a:cubicBezTo>
                <a:cubicBezTo>
                  <a:pt x="25819" y="27120"/>
                  <a:pt x="25619" y="27687"/>
                  <a:pt x="25352" y="28254"/>
                </a:cubicBezTo>
                <a:cubicBezTo>
                  <a:pt x="25485" y="28254"/>
                  <a:pt x="25619" y="28287"/>
                  <a:pt x="25752" y="28320"/>
                </a:cubicBezTo>
                <a:cubicBezTo>
                  <a:pt x="26353" y="28487"/>
                  <a:pt x="26987" y="28187"/>
                  <a:pt x="27220" y="27587"/>
                </a:cubicBezTo>
                <a:cubicBezTo>
                  <a:pt x="27554" y="27019"/>
                  <a:pt x="27887" y="26419"/>
                  <a:pt x="28321" y="25719"/>
                </a:cubicBezTo>
                <a:close/>
                <a:moveTo>
                  <a:pt x="12543" y="28420"/>
                </a:moveTo>
                <a:cubicBezTo>
                  <a:pt x="13277" y="28420"/>
                  <a:pt x="13911" y="28621"/>
                  <a:pt x="14344" y="28087"/>
                </a:cubicBezTo>
                <a:cubicBezTo>
                  <a:pt x="14911" y="27453"/>
                  <a:pt x="15345" y="26719"/>
                  <a:pt x="15612" y="25919"/>
                </a:cubicBezTo>
                <a:cubicBezTo>
                  <a:pt x="15045" y="25719"/>
                  <a:pt x="14544" y="25719"/>
                  <a:pt x="14211" y="26085"/>
                </a:cubicBezTo>
                <a:cubicBezTo>
                  <a:pt x="13644" y="26786"/>
                  <a:pt x="13177" y="27553"/>
                  <a:pt x="12576" y="28420"/>
                </a:cubicBezTo>
                <a:close/>
                <a:moveTo>
                  <a:pt x="70251" y="27887"/>
                </a:moveTo>
                <a:cubicBezTo>
                  <a:pt x="71485" y="28254"/>
                  <a:pt x="72252" y="27853"/>
                  <a:pt x="72786" y="26886"/>
                </a:cubicBezTo>
                <a:cubicBezTo>
                  <a:pt x="72986" y="26519"/>
                  <a:pt x="73153" y="26152"/>
                  <a:pt x="73320" y="25785"/>
                </a:cubicBezTo>
                <a:cubicBezTo>
                  <a:pt x="71552" y="25385"/>
                  <a:pt x="71085" y="26786"/>
                  <a:pt x="70251" y="27887"/>
                </a:cubicBezTo>
                <a:close/>
                <a:moveTo>
                  <a:pt x="22717" y="25752"/>
                </a:moveTo>
                <a:lnTo>
                  <a:pt x="21182" y="28254"/>
                </a:lnTo>
                <a:lnTo>
                  <a:pt x="21316" y="28420"/>
                </a:lnTo>
                <a:cubicBezTo>
                  <a:pt x="21783" y="28354"/>
                  <a:pt x="22383" y="28387"/>
                  <a:pt x="22617" y="28120"/>
                </a:cubicBezTo>
                <a:cubicBezTo>
                  <a:pt x="23217" y="27386"/>
                  <a:pt x="23718" y="26586"/>
                  <a:pt x="24185" y="25785"/>
                </a:cubicBezTo>
                <a:close/>
                <a:moveTo>
                  <a:pt x="50870" y="25618"/>
                </a:moveTo>
                <a:cubicBezTo>
                  <a:pt x="50203" y="25685"/>
                  <a:pt x="49636" y="25618"/>
                  <a:pt x="49369" y="25852"/>
                </a:cubicBezTo>
                <a:cubicBezTo>
                  <a:pt x="48702" y="26452"/>
                  <a:pt x="48235" y="27253"/>
                  <a:pt x="48035" y="28154"/>
                </a:cubicBezTo>
                <a:cubicBezTo>
                  <a:pt x="48635" y="28154"/>
                  <a:pt x="49236" y="28320"/>
                  <a:pt x="49569" y="27787"/>
                </a:cubicBezTo>
                <a:cubicBezTo>
                  <a:pt x="50003" y="27153"/>
                  <a:pt x="50337" y="26452"/>
                  <a:pt x="50837" y="25618"/>
                </a:cubicBezTo>
                <a:close/>
                <a:moveTo>
                  <a:pt x="56307" y="25785"/>
                </a:moveTo>
                <a:lnTo>
                  <a:pt x="54706" y="28054"/>
                </a:lnTo>
                <a:cubicBezTo>
                  <a:pt x="55307" y="28020"/>
                  <a:pt x="55707" y="27953"/>
                  <a:pt x="56141" y="27987"/>
                </a:cubicBezTo>
                <a:cubicBezTo>
                  <a:pt x="56408" y="27987"/>
                  <a:pt x="56674" y="27853"/>
                  <a:pt x="56774" y="27587"/>
                </a:cubicBezTo>
                <a:cubicBezTo>
                  <a:pt x="57141" y="27019"/>
                  <a:pt x="57475" y="26452"/>
                  <a:pt x="57842" y="25819"/>
                </a:cubicBezTo>
                <a:close/>
                <a:moveTo>
                  <a:pt x="60244" y="25752"/>
                </a:moveTo>
                <a:cubicBezTo>
                  <a:pt x="59643" y="25819"/>
                  <a:pt x="59076" y="25552"/>
                  <a:pt x="58609" y="25985"/>
                </a:cubicBezTo>
                <a:cubicBezTo>
                  <a:pt x="58042" y="26552"/>
                  <a:pt x="57608" y="27253"/>
                  <a:pt x="57342" y="27987"/>
                </a:cubicBezTo>
                <a:cubicBezTo>
                  <a:pt x="58142" y="28187"/>
                  <a:pt x="58776" y="28220"/>
                  <a:pt x="59210" y="27453"/>
                </a:cubicBezTo>
                <a:cubicBezTo>
                  <a:pt x="59510" y="26919"/>
                  <a:pt x="59843" y="26419"/>
                  <a:pt x="60244" y="25752"/>
                </a:cubicBezTo>
                <a:close/>
                <a:moveTo>
                  <a:pt x="45500" y="28120"/>
                </a:moveTo>
                <a:cubicBezTo>
                  <a:pt x="45900" y="28154"/>
                  <a:pt x="46300" y="28154"/>
                  <a:pt x="46667" y="28120"/>
                </a:cubicBezTo>
                <a:cubicBezTo>
                  <a:pt x="46934" y="28087"/>
                  <a:pt x="47168" y="27987"/>
                  <a:pt x="47334" y="27787"/>
                </a:cubicBezTo>
                <a:cubicBezTo>
                  <a:pt x="47801" y="27153"/>
                  <a:pt x="48168" y="26486"/>
                  <a:pt x="48669" y="25685"/>
                </a:cubicBezTo>
                <a:cubicBezTo>
                  <a:pt x="48068" y="25752"/>
                  <a:pt x="47568" y="25418"/>
                  <a:pt x="47201" y="25885"/>
                </a:cubicBezTo>
                <a:cubicBezTo>
                  <a:pt x="46634" y="26586"/>
                  <a:pt x="46134" y="27286"/>
                  <a:pt x="45500" y="28120"/>
                </a:cubicBezTo>
                <a:close/>
                <a:moveTo>
                  <a:pt x="77990" y="25852"/>
                </a:moveTo>
                <a:cubicBezTo>
                  <a:pt x="77089" y="25485"/>
                  <a:pt x="76055" y="25885"/>
                  <a:pt x="75655" y="26786"/>
                </a:cubicBezTo>
                <a:cubicBezTo>
                  <a:pt x="75454" y="27120"/>
                  <a:pt x="75221" y="27486"/>
                  <a:pt x="74954" y="27920"/>
                </a:cubicBezTo>
                <a:cubicBezTo>
                  <a:pt x="75354" y="27953"/>
                  <a:pt x="75755" y="27987"/>
                  <a:pt x="76155" y="27987"/>
                </a:cubicBezTo>
                <a:cubicBezTo>
                  <a:pt x="76355" y="27987"/>
                  <a:pt x="76555" y="27887"/>
                  <a:pt x="76689" y="27753"/>
                </a:cubicBezTo>
                <a:cubicBezTo>
                  <a:pt x="77122" y="27153"/>
                  <a:pt x="77556" y="26519"/>
                  <a:pt x="77990" y="25885"/>
                </a:cubicBezTo>
                <a:close/>
                <a:moveTo>
                  <a:pt x="4170" y="28320"/>
                </a:moveTo>
                <a:cubicBezTo>
                  <a:pt x="4170" y="28387"/>
                  <a:pt x="4170" y="28454"/>
                  <a:pt x="4204" y="28487"/>
                </a:cubicBezTo>
                <a:cubicBezTo>
                  <a:pt x="4604" y="28487"/>
                  <a:pt x="5171" y="28654"/>
                  <a:pt x="5404" y="28420"/>
                </a:cubicBezTo>
                <a:cubicBezTo>
                  <a:pt x="6205" y="27687"/>
                  <a:pt x="6906" y="26786"/>
                  <a:pt x="7706" y="25852"/>
                </a:cubicBezTo>
                <a:cubicBezTo>
                  <a:pt x="7039" y="25819"/>
                  <a:pt x="6572" y="25752"/>
                  <a:pt x="6172" y="26186"/>
                </a:cubicBezTo>
                <a:cubicBezTo>
                  <a:pt x="5538" y="26919"/>
                  <a:pt x="4837" y="27587"/>
                  <a:pt x="4170" y="28320"/>
                </a:cubicBezTo>
                <a:close/>
                <a:moveTo>
                  <a:pt x="35893" y="28020"/>
                </a:moveTo>
                <a:cubicBezTo>
                  <a:pt x="36693" y="28287"/>
                  <a:pt x="36994" y="28320"/>
                  <a:pt x="37160" y="28087"/>
                </a:cubicBezTo>
                <a:cubicBezTo>
                  <a:pt x="37661" y="27353"/>
                  <a:pt x="38128" y="26619"/>
                  <a:pt x="38628" y="25819"/>
                </a:cubicBezTo>
                <a:cubicBezTo>
                  <a:pt x="38061" y="25652"/>
                  <a:pt x="37594" y="25485"/>
                  <a:pt x="37227" y="25852"/>
                </a:cubicBezTo>
                <a:cubicBezTo>
                  <a:pt x="36660" y="26486"/>
                  <a:pt x="36360" y="27286"/>
                  <a:pt x="35893" y="28020"/>
                </a:cubicBezTo>
                <a:close/>
                <a:moveTo>
                  <a:pt x="43498" y="28187"/>
                </a:moveTo>
                <a:cubicBezTo>
                  <a:pt x="43999" y="28187"/>
                  <a:pt x="44566" y="28454"/>
                  <a:pt x="44899" y="28054"/>
                </a:cubicBezTo>
                <a:cubicBezTo>
                  <a:pt x="45433" y="27320"/>
                  <a:pt x="45900" y="26552"/>
                  <a:pt x="46400" y="25752"/>
                </a:cubicBezTo>
                <a:cubicBezTo>
                  <a:pt x="45300" y="25618"/>
                  <a:pt x="45266" y="25618"/>
                  <a:pt x="44699" y="26319"/>
                </a:cubicBezTo>
                <a:cubicBezTo>
                  <a:pt x="44332" y="26753"/>
                  <a:pt x="43999" y="27186"/>
                  <a:pt x="43665" y="27653"/>
                </a:cubicBezTo>
                <a:cubicBezTo>
                  <a:pt x="43565" y="27820"/>
                  <a:pt x="43532" y="27987"/>
                  <a:pt x="43498" y="28187"/>
                </a:cubicBezTo>
                <a:close/>
                <a:moveTo>
                  <a:pt x="72786" y="27787"/>
                </a:moveTo>
                <a:lnTo>
                  <a:pt x="72953" y="28054"/>
                </a:lnTo>
                <a:cubicBezTo>
                  <a:pt x="73386" y="27987"/>
                  <a:pt x="73987" y="28020"/>
                  <a:pt x="74254" y="27753"/>
                </a:cubicBezTo>
                <a:cubicBezTo>
                  <a:pt x="74787" y="27153"/>
                  <a:pt x="75254" y="26519"/>
                  <a:pt x="75655" y="25819"/>
                </a:cubicBezTo>
                <a:lnTo>
                  <a:pt x="75555" y="25652"/>
                </a:lnTo>
                <a:cubicBezTo>
                  <a:pt x="75054" y="25752"/>
                  <a:pt x="74454" y="25685"/>
                  <a:pt x="74120" y="25952"/>
                </a:cubicBezTo>
                <a:cubicBezTo>
                  <a:pt x="73620" y="26519"/>
                  <a:pt x="73186" y="27153"/>
                  <a:pt x="72786" y="27787"/>
                </a:cubicBezTo>
                <a:close/>
                <a:moveTo>
                  <a:pt x="5438" y="26085"/>
                </a:moveTo>
                <a:cubicBezTo>
                  <a:pt x="4971" y="25885"/>
                  <a:pt x="4404" y="26019"/>
                  <a:pt x="4037" y="26386"/>
                </a:cubicBezTo>
                <a:cubicBezTo>
                  <a:pt x="3570" y="26819"/>
                  <a:pt x="3003" y="27186"/>
                  <a:pt x="2502" y="27587"/>
                </a:cubicBezTo>
                <a:cubicBezTo>
                  <a:pt x="2202" y="27820"/>
                  <a:pt x="1969" y="28120"/>
                  <a:pt x="1869" y="28487"/>
                </a:cubicBezTo>
                <a:cubicBezTo>
                  <a:pt x="2602" y="28687"/>
                  <a:pt x="3403" y="28420"/>
                  <a:pt x="3870" y="27787"/>
                </a:cubicBezTo>
                <a:cubicBezTo>
                  <a:pt x="4370" y="27186"/>
                  <a:pt x="4904" y="26653"/>
                  <a:pt x="5438" y="26085"/>
                </a:cubicBezTo>
                <a:close/>
                <a:moveTo>
                  <a:pt x="52571" y="27920"/>
                </a:moveTo>
                <a:lnTo>
                  <a:pt x="52672" y="28120"/>
                </a:lnTo>
                <a:cubicBezTo>
                  <a:pt x="53105" y="28120"/>
                  <a:pt x="53672" y="28320"/>
                  <a:pt x="54006" y="27953"/>
                </a:cubicBezTo>
                <a:cubicBezTo>
                  <a:pt x="54573" y="27253"/>
                  <a:pt x="55073" y="26519"/>
                  <a:pt x="55540" y="25785"/>
                </a:cubicBezTo>
                <a:cubicBezTo>
                  <a:pt x="54473" y="25652"/>
                  <a:pt x="54373" y="25618"/>
                  <a:pt x="54006" y="26052"/>
                </a:cubicBezTo>
                <a:cubicBezTo>
                  <a:pt x="53505" y="26653"/>
                  <a:pt x="53038" y="27286"/>
                  <a:pt x="52571" y="27920"/>
                </a:cubicBezTo>
                <a:close/>
                <a:moveTo>
                  <a:pt x="33925" y="28054"/>
                </a:moveTo>
                <a:lnTo>
                  <a:pt x="34092" y="28287"/>
                </a:lnTo>
                <a:cubicBezTo>
                  <a:pt x="34459" y="28220"/>
                  <a:pt x="34959" y="28254"/>
                  <a:pt x="35159" y="28020"/>
                </a:cubicBezTo>
                <a:cubicBezTo>
                  <a:pt x="35659" y="27286"/>
                  <a:pt x="36126" y="26552"/>
                  <a:pt x="36560" y="25752"/>
                </a:cubicBezTo>
                <a:cubicBezTo>
                  <a:pt x="35926" y="25719"/>
                  <a:pt x="35359" y="25452"/>
                  <a:pt x="34992" y="25952"/>
                </a:cubicBezTo>
                <a:cubicBezTo>
                  <a:pt x="34592" y="26653"/>
                  <a:pt x="34225" y="27353"/>
                  <a:pt x="33891" y="28087"/>
                </a:cubicBezTo>
                <a:close/>
                <a:moveTo>
                  <a:pt x="19515" y="25852"/>
                </a:moveTo>
                <a:cubicBezTo>
                  <a:pt x="18414" y="25785"/>
                  <a:pt x="18214" y="25785"/>
                  <a:pt x="17880" y="26286"/>
                </a:cubicBezTo>
                <a:cubicBezTo>
                  <a:pt x="17446" y="26886"/>
                  <a:pt x="17180" y="27553"/>
                  <a:pt x="16813" y="28220"/>
                </a:cubicBezTo>
                <a:cubicBezTo>
                  <a:pt x="17947" y="28420"/>
                  <a:pt x="18013" y="28387"/>
                  <a:pt x="18547" y="27553"/>
                </a:cubicBezTo>
                <a:cubicBezTo>
                  <a:pt x="18847" y="27053"/>
                  <a:pt x="19148" y="26486"/>
                  <a:pt x="19515" y="25885"/>
                </a:cubicBezTo>
                <a:close/>
                <a:moveTo>
                  <a:pt x="70885" y="25819"/>
                </a:moveTo>
                <a:cubicBezTo>
                  <a:pt x="69750" y="25685"/>
                  <a:pt x="69650" y="25652"/>
                  <a:pt x="69283" y="26085"/>
                </a:cubicBezTo>
                <a:cubicBezTo>
                  <a:pt x="68850" y="26653"/>
                  <a:pt x="68483" y="27253"/>
                  <a:pt x="68083" y="27820"/>
                </a:cubicBezTo>
                <a:cubicBezTo>
                  <a:pt x="69350" y="28287"/>
                  <a:pt x="69917" y="27653"/>
                  <a:pt x="70384" y="26753"/>
                </a:cubicBezTo>
                <a:cubicBezTo>
                  <a:pt x="70551" y="26452"/>
                  <a:pt x="70718" y="26152"/>
                  <a:pt x="70885" y="25852"/>
                </a:cubicBezTo>
                <a:close/>
                <a:moveTo>
                  <a:pt x="32624" y="25752"/>
                </a:moveTo>
                <a:cubicBezTo>
                  <a:pt x="31790" y="25518"/>
                  <a:pt x="31290" y="25652"/>
                  <a:pt x="30956" y="26286"/>
                </a:cubicBezTo>
                <a:cubicBezTo>
                  <a:pt x="30756" y="26686"/>
                  <a:pt x="30456" y="27019"/>
                  <a:pt x="30189" y="27420"/>
                </a:cubicBezTo>
                <a:cubicBezTo>
                  <a:pt x="30055" y="27620"/>
                  <a:pt x="29955" y="27853"/>
                  <a:pt x="29789" y="28154"/>
                </a:cubicBezTo>
                <a:cubicBezTo>
                  <a:pt x="30356" y="28254"/>
                  <a:pt x="30823" y="28454"/>
                  <a:pt x="31123" y="27987"/>
                </a:cubicBezTo>
                <a:cubicBezTo>
                  <a:pt x="31623" y="27320"/>
                  <a:pt x="32090" y="26586"/>
                  <a:pt x="32624" y="25752"/>
                </a:cubicBezTo>
                <a:close/>
                <a:moveTo>
                  <a:pt x="65981" y="27953"/>
                </a:moveTo>
                <a:cubicBezTo>
                  <a:pt x="66515" y="28087"/>
                  <a:pt x="67048" y="28154"/>
                  <a:pt x="67349" y="27853"/>
                </a:cubicBezTo>
                <a:cubicBezTo>
                  <a:pt x="67916" y="27120"/>
                  <a:pt x="68449" y="26352"/>
                  <a:pt x="68950" y="25585"/>
                </a:cubicBezTo>
                <a:cubicBezTo>
                  <a:pt x="68316" y="25685"/>
                  <a:pt x="67749" y="25618"/>
                  <a:pt x="67482" y="25852"/>
                </a:cubicBezTo>
                <a:cubicBezTo>
                  <a:pt x="66815" y="26452"/>
                  <a:pt x="66315" y="27153"/>
                  <a:pt x="65948" y="27953"/>
                </a:cubicBezTo>
                <a:close/>
                <a:moveTo>
                  <a:pt x="60811" y="28087"/>
                </a:moveTo>
                <a:lnTo>
                  <a:pt x="62312" y="25752"/>
                </a:lnTo>
                <a:cubicBezTo>
                  <a:pt x="61778" y="25652"/>
                  <a:pt x="61278" y="25618"/>
                  <a:pt x="60977" y="25952"/>
                </a:cubicBezTo>
                <a:cubicBezTo>
                  <a:pt x="60344" y="26552"/>
                  <a:pt x="59877" y="27253"/>
                  <a:pt x="59543" y="28020"/>
                </a:cubicBezTo>
                <a:close/>
                <a:moveTo>
                  <a:pt x="61711" y="27887"/>
                </a:moveTo>
                <a:lnTo>
                  <a:pt x="61811" y="28087"/>
                </a:lnTo>
                <a:cubicBezTo>
                  <a:pt x="62212" y="28020"/>
                  <a:pt x="62745" y="28120"/>
                  <a:pt x="62979" y="27887"/>
                </a:cubicBezTo>
                <a:cubicBezTo>
                  <a:pt x="63579" y="27286"/>
                  <a:pt x="64080" y="26552"/>
                  <a:pt x="64380" y="25719"/>
                </a:cubicBezTo>
                <a:cubicBezTo>
                  <a:pt x="64080" y="25685"/>
                  <a:pt x="63779" y="25685"/>
                  <a:pt x="63479" y="25719"/>
                </a:cubicBezTo>
                <a:cubicBezTo>
                  <a:pt x="63212" y="25785"/>
                  <a:pt x="62946" y="25952"/>
                  <a:pt x="62745" y="26152"/>
                </a:cubicBezTo>
                <a:cubicBezTo>
                  <a:pt x="62345" y="26686"/>
                  <a:pt x="62045" y="27286"/>
                  <a:pt x="61711" y="27887"/>
                </a:cubicBezTo>
                <a:close/>
                <a:moveTo>
                  <a:pt x="65247" y="25785"/>
                </a:moveTo>
                <a:cubicBezTo>
                  <a:pt x="64680" y="26452"/>
                  <a:pt x="64213" y="27186"/>
                  <a:pt x="63813" y="27953"/>
                </a:cubicBezTo>
                <a:cubicBezTo>
                  <a:pt x="64413" y="28087"/>
                  <a:pt x="64914" y="28254"/>
                  <a:pt x="65281" y="27787"/>
                </a:cubicBezTo>
                <a:cubicBezTo>
                  <a:pt x="65748" y="27186"/>
                  <a:pt x="66148" y="26519"/>
                  <a:pt x="66615" y="25819"/>
                </a:cubicBezTo>
                <a:close/>
                <a:moveTo>
                  <a:pt x="40630" y="25585"/>
                </a:moveTo>
                <a:cubicBezTo>
                  <a:pt x="40063" y="25719"/>
                  <a:pt x="39596" y="25719"/>
                  <a:pt x="39395" y="25952"/>
                </a:cubicBezTo>
                <a:cubicBezTo>
                  <a:pt x="38728" y="26619"/>
                  <a:pt x="38228" y="27420"/>
                  <a:pt x="37928" y="28287"/>
                </a:cubicBezTo>
                <a:cubicBezTo>
                  <a:pt x="38428" y="28120"/>
                  <a:pt x="38928" y="28521"/>
                  <a:pt x="39229" y="27987"/>
                </a:cubicBezTo>
                <a:cubicBezTo>
                  <a:pt x="39662" y="27253"/>
                  <a:pt x="40096" y="26486"/>
                  <a:pt x="40663" y="25552"/>
                </a:cubicBezTo>
                <a:close/>
                <a:moveTo>
                  <a:pt x="31723" y="28254"/>
                </a:moveTo>
                <a:cubicBezTo>
                  <a:pt x="32390" y="28254"/>
                  <a:pt x="32857" y="28487"/>
                  <a:pt x="33124" y="28020"/>
                </a:cubicBezTo>
                <a:cubicBezTo>
                  <a:pt x="33558" y="27320"/>
                  <a:pt x="33958" y="26619"/>
                  <a:pt x="34459" y="25685"/>
                </a:cubicBezTo>
                <a:cubicBezTo>
                  <a:pt x="33891" y="25785"/>
                  <a:pt x="33391" y="25685"/>
                  <a:pt x="33258" y="25885"/>
                </a:cubicBezTo>
                <a:cubicBezTo>
                  <a:pt x="32724" y="26653"/>
                  <a:pt x="32224" y="27420"/>
                  <a:pt x="31757" y="28254"/>
                </a:cubicBezTo>
                <a:close/>
                <a:moveTo>
                  <a:pt x="96570" y="27687"/>
                </a:moveTo>
                <a:cubicBezTo>
                  <a:pt x="97537" y="28020"/>
                  <a:pt x="98171" y="27853"/>
                  <a:pt x="98604" y="27153"/>
                </a:cubicBezTo>
                <a:cubicBezTo>
                  <a:pt x="98838" y="26786"/>
                  <a:pt x="99071" y="26419"/>
                  <a:pt x="99372" y="25952"/>
                </a:cubicBezTo>
                <a:cubicBezTo>
                  <a:pt x="98871" y="25952"/>
                  <a:pt x="98471" y="25919"/>
                  <a:pt x="98037" y="25952"/>
                </a:cubicBezTo>
                <a:cubicBezTo>
                  <a:pt x="97904" y="25952"/>
                  <a:pt x="97770" y="26019"/>
                  <a:pt x="97670" y="26119"/>
                </a:cubicBezTo>
                <a:cubicBezTo>
                  <a:pt x="97337" y="26586"/>
                  <a:pt x="97003" y="27086"/>
                  <a:pt x="96603" y="27653"/>
                </a:cubicBezTo>
                <a:close/>
                <a:moveTo>
                  <a:pt x="9341" y="26052"/>
                </a:moveTo>
                <a:cubicBezTo>
                  <a:pt x="9341" y="25985"/>
                  <a:pt x="9307" y="25919"/>
                  <a:pt x="9274" y="25819"/>
                </a:cubicBezTo>
                <a:cubicBezTo>
                  <a:pt x="8974" y="25885"/>
                  <a:pt x="8573" y="25819"/>
                  <a:pt x="8373" y="26019"/>
                </a:cubicBezTo>
                <a:cubicBezTo>
                  <a:pt x="7639" y="26786"/>
                  <a:pt x="6972" y="27587"/>
                  <a:pt x="6205" y="28454"/>
                </a:cubicBezTo>
                <a:cubicBezTo>
                  <a:pt x="6906" y="28554"/>
                  <a:pt x="7406" y="28587"/>
                  <a:pt x="7806" y="28087"/>
                </a:cubicBezTo>
                <a:cubicBezTo>
                  <a:pt x="8340" y="27386"/>
                  <a:pt x="8874" y="26719"/>
                  <a:pt x="9374" y="26019"/>
                </a:cubicBezTo>
                <a:close/>
                <a:moveTo>
                  <a:pt x="79491" y="27787"/>
                </a:moveTo>
                <a:cubicBezTo>
                  <a:pt x="80258" y="28020"/>
                  <a:pt x="80525" y="28087"/>
                  <a:pt x="80692" y="27787"/>
                </a:cubicBezTo>
                <a:cubicBezTo>
                  <a:pt x="81192" y="27153"/>
                  <a:pt x="81592" y="26452"/>
                  <a:pt x="82093" y="25719"/>
                </a:cubicBezTo>
                <a:cubicBezTo>
                  <a:pt x="81492" y="25652"/>
                  <a:pt x="81025" y="25552"/>
                  <a:pt x="80658" y="25919"/>
                </a:cubicBezTo>
                <a:cubicBezTo>
                  <a:pt x="80158" y="26452"/>
                  <a:pt x="79791" y="27086"/>
                  <a:pt x="79524" y="27787"/>
                </a:cubicBezTo>
                <a:close/>
                <a:moveTo>
                  <a:pt x="26053" y="25752"/>
                </a:moveTo>
                <a:cubicBezTo>
                  <a:pt x="25419" y="25785"/>
                  <a:pt x="24952" y="25552"/>
                  <a:pt x="24652" y="26052"/>
                </a:cubicBezTo>
                <a:cubicBezTo>
                  <a:pt x="24218" y="26786"/>
                  <a:pt x="23818" y="27486"/>
                  <a:pt x="23384" y="28220"/>
                </a:cubicBezTo>
                <a:cubicBezTo>
                  <a:pt x="24084" y="28454"/>
                  <a:pt x="24518" y="28287"/>
                  <a:pt x="24818" y="27720"/>
                </a:cubicBezTo>
                <a:cubicBezTo>
                  <a:pt x="25219" y="27086"/>
                  <a:pt x="25619" y="26486"/>
                  <a:pt x="26086" y="25719"/>
                </a:cubicBezTo>
                <a:close/>
                <a:moveTo>
                  <a:pt x="13510" y="26052"/>
                </a:moveTo>
                <a:lnTo>
                  <a:pt x="13377" y="25852"/>
                </a:lnTo>
                <a:cubicBezTo>
                  <a:pt x="13043" y="25919"/>
                  <a:pt x="12610" y="25852"/>
                  <a:pt x="12409" y="26085"/>
                </a:cubicBezTo>
                <a:cubicBezTo>
                  <a:pt x="11809" y="26786"/>
                  <a:pt x="11275" y="27553"/>
                  <a:pt x="10675" y="28354"/>
                </a:cubicBezTo>
                <a:cubicBezTo>
                  <a:pt x="11676" y="28487"/>
                  <a:pt x="11709" y="28521"/>
                  <a:pt x="11942" y="28220"/>
                </a:cubicBezTo>
                <a:cubicBezTo>
                  <a:pt x="12510" y="27486"/>
                  <a:pt x="13010" y="26753"/>
                  <a:pt x="13544" y="26019"/>
                </a:cubicBezTo>
                <a:close/>
                <a:moveTo>
                  <a:pt x="88097" y="27953"/>
                </a:moveTo>
                <a:cubicBezTo>
                  <a:pt x="88330" y="27553"/>
                  <a:pt x="88564" y="27220"/>
                  <a:pt x="88764" y="26853"/>
                </a:cubicBezTo>
                <a:cubicBezTo>
                  <a:pt x="88997" y="26519"/>
                  <a:pt x="89364" y="26319"/>
                  <a:pt x="89398" y="25852"/>
                </a:cubicBezTo>
                <a:cubicBezTo>
                  <a:pt x="88797" y="25618"/>
                  <a:pt x="88097" y="25852"/>
                  <a:pt x="87797" y="26419"/>
                </a:cubicBezTo>
                <a:cubicBezTo>
                  <a:pt x="87596" y="26719"/>
                  <a:pt x="87330" y="26986"/>
                  <a:pt x="87096" y="27253"/>
                </a:cubicBezTo>
                <a:cubicBezTo>
                  <a:pt x="86996" y="27453"/>
                  <a:pt x="86929" y="27653"/>
                  <a:pt x="86863" y="27853"/>
                </a:cubicBezTo>
                <a:cubicBezTo>
                  <a:pt x="87163" y="27887"/>
                  <a:pt x="87430" y="27920"/>
                  <a:pt x="87663" y="27953"/>
                </a:cubicBezTo>
                <a:cubicBezTo>
                  <a:pt x="87830" y="27920"/>
                  <a:pt x="87963" y="27920"/>
                  <a:pt x="88130" y="27920"/>
                </a:cubicBezTo>
                <a:close/>
                <a:moveTo>
                  <a:pt x="79991" y="25852"/>
                </a:moveTo>
                <a:cubicBezTo>
                  <a:pt x="78757" y="25685"/>
                  <a:pt x="78123" y="26252"/>
                  <a:pt x="77423" y="28087"/>
                </a:cubicBezTo>
                <a:cubicBezTo>
                  <a:pt x="77890" y="27953"/>
                  <a:pt x="78423" y="27987"/>
                  <a:pt x="78657" y="27753"/>
                </a:cubicBezTo>
                <a:cubicBezTo>
                  <a:pt x="79157" y="27153"/>
                  <a:pt x="79591" y="26519"/>
                  <a:pt x="79991" y="25852"/>
                </a:cubicBezTo>
                <a:close/>
                <a:moveTo>
                  <a:pt x="41530" y="28287"/>
                </a:moveTo>
                <a:cubicBezTo>
                  <a:pt x="42031" y="28187"/>
                  <a:pt x="42431" y="28220"/>
                  <a:pt x="42598" y="28054"/>
                </a:cubicBezTo>
                <a:cubicBezTo>
                  <a:pt x="43231" y="27353"/>
                  <a:pt x="43732" y="26586"/>
                  <a:pt x="44299" y="25819"/>
                </a:cubicBezTo>
                <a:cubicBezTo>
                  <a:pt x="43398" y="25518"/>
                  <a:pt x="42931" y="25985"/>
                  <a:pt x="42564" y="26552"/>
                </a:cubicBezTo>
                <a:cubicBezTo>
                  <a:pt x="42297" y="27053"/>
                  <a:pt x="41997" y="27520"/>
                  <a:pt x="41564" y="28254"/>
                </a:cubicBezTo>
                <a:close/>
                <a:moveTo>
                  <a:pt x="14978" y="28320"/>
                </a:moveTo>
                <a:cubicBezTo>
                  <a:pt x="15412" y="28387"/>
                  <a:pt x="15712" y="28487"/>
                  <a:pt x="15979" y="28187"/>
                </a:cubicBezTo>
                <a:cubicBezTo>
                  <a:pt x="16579" y="27486"/>
                  <a:pt x="17013" y="26719"/>
                  <a:pt x="17346" y="25919"/>
                </a:cubicBezTo>
                <a:cubicBezTo>
                  <a:pt x="16846" y="25685"/>
                  <a:pt x="16246" y="25919"/>
                  <a:pt x="16045" y="26419"/>
                </a:cubicBezTo>
                <a:cubicBezTo>
                  <a:pt x="15678" y="27019"/>
                  <a:pt x="15378" y="27620"/>
                  <a:pt x="14978" y="28287"/>
                </a:cubicBezTo>
                <a:close/>
                <a:moveTo>
                  <a:pt x="90899" y="27653"/>
                </a:moveTo>
                <a:lnTo>
                  <a:pt x="90966" y="27887"/>
                </a:lnTo>
                <a:cubicBezTo>
                  <a:pt x="91399" y="27820"/>
                  <a:pt x="91966" y="27887"/>
                  <a:pt x="92233" y="27620"/>
                </a:cubicBezTo>
                <a:cubicBezTo>
                  <a:pt x="92700" y="27086"/>
                  <a:pt x="93100" y="26519"/>
                  <a:pt x="93467" y="25885"/>
                </a:cubicBezTo>
                <a:cubicBezTo>
                  <a:pt x="92033" y="25885"/>
                  <a:pt x="92033" y="25885"/>
                  <a:pt x="91399" y="26919"/>
                </a:cubicBezTo>
                <a:cubicBezTo>
                  <a:pt x="91266" y="27153"/>
                  <a:pt x="91099" y="27386"/>
                  <a:pt x="90932" y="27620"/>
                </a:cubicBezTo>
                <a:close/>
                <a:moveTo>
                  <a:pt x="39796" y="28187"/>
                </a:moveTo>
                <a:cubicBezTo>
                  <a:pt x="40296" y="28187"/>
                  <a:pt x="40730" y="28320"/>
                  <a:pt x="41030" y="27887"/>
                </a:cubicBezTo>
                <a:lnTo>
                  <a:pt x="42398" y="25785"/>
                </a:lnTo>
                <a:cubicBezTo>
                  <a:pt x="41830" y="25518"/>
                  <a:pt x="41197" y="25785"/>
                  <a:pt x="40930" y="26352"/>
                </a:cubicBezTo>
                <a:close/>
                <a:moveTo>
                  <a:pt x="88831" y="27887"/>
                </a:moveTo>
                <a:cubicBezTo>
                  <a:pt x="90032" y="27920"/>
                  <a:pt x="90665" y="27386"/>
                  <a:pt x="91232" y="25885"/>
                </a:cubicBezTo>
                <a:lnTo>
                  <a:pt x="90232" y="25885"/>
                </a:lnTo>
                <a:close/>
                <a:moveTo>
                  <a:pt x="84961" y="27887"/>
                </a:moveTo>
                <a:cubicBezTo>
                  <a:pt x="85495" y="27920"/>
                  <a:pt x="85895" y="28054"/>
                  <a:pt x="86195" y="27653"/>
                </a:cubicBezTo>
                <a:lnTo>
                  <a:pt x="87496" y="25885"/>
                </a:lnTo>
                <a:cubicBezTo>
                  <a:pt x="86763" y="25652"/>
                  <a:pt x="86195" y="25785"/>
                  <a:pt x="85829" y="26486"/>
                </a:cubicBezTo>
                <a:cubicBezTo>
                  <a:pt x="85595" y="26886"/>
                  <a:pt x="85328" y="27286"/>
                  <a:pt x="84961" y="27853"/>
                </a:cubicBezTo>
                <a:close/>
                <a:moveTo>
                  <a:pt x="97037" y="26019"/>
                </a:moveTo>
                <a:cubicBezTo>
                  <a:pt x="95969" y="25785"/>
                  <a:pt x="95035" y="26552"/>
                  <a:pt x="94702" y="27887"/>
                </a:cubicBezTo>
                <a:cubicBezTo>
                  <a:pt x="95169" y="27787"/>
                  <a:pt x="95702" y="28020"/>
                  <a:pt x="96036" y="27486"/>
                </a:cubicBezTo>
                <a:cubicBezTo>
                  <a:pt x="96369" y="26953"/>
                  <a:pt x="96670" y="26519"/>
                  <a:pt x="97037" y="25985"/>
                </a:cubicBezTo>
                <a:close/>
                <a:moveTo>
                  <a:pt x="99038" y="27853"/>
                </a:moveTo>
                <a:cubicBezTo>
                  <a:pt x="99372" y="27853"/>
                  <a:pt x="99638" y="27920"/>
                  <a:pt x="99738" y="27820"/>
                </a:cubicBezTo>
                <a:cubicBezTo>
                  <a:pt x="100406" y="27286"/>
                  <a:pt x="101006" y="26753"/>
                  <a:pt x="101707" y="26152"/>
                </a:cubicBezTo>
                <a:cubicBezTo>
                  <a:pt x="100105" y="25819"/>
                  <a:pt x="99872" y="25919"/>
                  <a:pt x="99038" y="27820"/>
                </a:cubicBezTo>
                <a:close/>
                <a:moveTo>
                  <a:pt x="85628" y="25719"/>
                </a:moveTo>
                <a:cubicBezTo>
                  <a:pt x="85228" y="25785"/>
                  <a:pt x="84895" y="25719"/>
                  <a:pt x="84694" y="25885"/>
                </a:cubicBezTo>
                <a:cubicBezTo>
                  <a:pt x="84027" y="26352"/>
                  <a:pt x="83527" y="27053"/>
                  <a:pt x="83293" y="27853"/>
                </a:cubicBezTo>
                <a:lnTo>
                  <a:pt x="84227" y="27853"/>
                </a:lnTo>
                <a:close/>
                <a:moveTo>
                  <a:pt x="81392" y="27853"/>
                </a:moveTo>
                <a:cubicBezTo>
                  <a:pt x="81892" y="27887"/>
                  <a:pt x="82259" y="28120"/>
                  <a:pt x="82560" y="27720"/>
                </a:cubicBezTo>
                <a:cubicBezTo>
                  <a:pt x="82960" y="27086"/>
                  <a:pt x="83393" y="26486"/>
                  <a:pt x="83794" y="25785"/>
                </a:cubicBezTo>
                <a:cubicBezTo>
                  <a:pt x="83293" y="25618"/>
                  <a:pt x="82726" y="25819"/>
                  <a:pt x="82459" y="26319"/>
                </a:cubicBezTo>
                <a:cubicBezTo>
                  <a:pt x="82193" y="26786"/>
                  <a:pt x="81826" y="27220"/>
                  <a:pt x="81425" y="27820"/>
                </a:cubicBezTo>
                <a:close/>
                <a:moveTo>
                  <a:pt x="95102" y="25952"/>
                </a:moveTo>
                <a:cubicBezTo>
                  <a:pt x="94101" y="25819"/>
                  <a:pt x="93367" y="26552"/>
                  <a:pt x="93167" y="27787"/>
                </a:cubicBezTo>
                <a:cubicBezTo>
                  <a:pt x="93801" y="27820"/>
                  <a:pt x="93834" y="27853"/>
                  <a:pt x="94001" y="27553"/>
                </a:cubicBezTo>
                <a:cubicBezTo>
                  <a:pt x="94368" y="27053"/>
                  <a:pt x="94702" y="26486"/>
                  <a:pt x="95102" y="259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17;p19">
            <a:extLst>
              <a:ext uri="{FF2B5EF4-FFF2-40B4-BE49-F238E27FC236}">
                <a16:creationId xmlns:a16="http://schemas.microsoft.com/office/drawing/2014/main" id="{CA24D173-4900-458A-ADC8-439FA9DC10E7}"/>
              </a:ext>
            </a:extLst>
          </p:cNvPr>
          <p:cNvSpPr txBox="1"/>
          <p:nvPr/>
        </p:nvSpPr>
        <p:spPr>
          <a:xfrm>
            <a:off x="565005" y="1093352"/>
            <a:ext cx="5169319" cy="58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9;p19">
            <a:extLst>
              <a:ext uri="{FF2B5EF4-FFF2-40B4-BE49-F238E27FC236}">
                <a16:creationId xmlns:a16="http://schemas.microsoft.com/office/drawing/2014/main" id="{1F9857C1-4F9E-4764-BC8B-98D30EE8377B}"/>
              </a:ext>
            </a:extLst>
          </p:cNvPr>
          <p:cNvSpPr txBox="1"/>
          <p:nvPr/>
        </p:nvSpPr>
        <p:spPr>
          <a:xfrm>
            <a:off x="723481" y="4602536"/>
            <a:ext cx="506772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21;p19">
            <a:extLst>
              <a:ext uri="{FF2B5EF4-FFF2-40B4-BE49-F238E27FC236}">
                <a16:creationId xmlns:a16="http://schemas.microsoft.com/office/drawing/2014/main" id="{5B067E78-3B51-46A1-904F-801882033A0D}"/>
              </a:ext>
            </a:extLst>
          </p:cNvPr>
          <p:cNvSpPr txBox="1"/>
          <p:nvPr/>
        </p:nvSpPr>
        <p:spPr>
          <a:xfrm flipH="1">
            <a:off x="6205879" y="1328124"/>
            <a:ext cx="5080420" cy="37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23;p19">
            <a:extLst>
              <a:ext uri="{FF2B5EF4-FFF2-40B4-BE49-F238E27FC236}">
                <a16:creationId xmlns:a16="http://schemas.microsoft.com/office/drawing/2014/main" id="{0A5E0CA5-DB9C-45D8-BD39-B47AB24B6B1D}"/>
              </a:ext>
            </a:extLst>
          </p:cNvPr>
          <p:cNvSpPr txBox="1"/>
          <p:nvPr/>
        </p:nvSpPr>
        <p:spPr>
          <a:xfrm flipH="1">
            <a:off x="6388099" y="4572261"/>
            <a:ext cx="508042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FD9DA-2835-4B34-93FA-5A76F6138076}"/>
              </a:ext>
            </a:extLst>
          </p:cNvPr>
          <p:cNvSpPr txBox="1"/>
          <p:nvPr/>
        </p:nvSpPr>
        <p:spPr>
          <a:xfrm>
            <a:off x="137489" y="1693820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39489-083E-47B2-A9CC-37E1C3C2731D}"/>
              </a:ext>
            </a:extLst>
          </p:cNvPr>
          <p:cNvSpPr txBox="1"/>
          <p:nvPr/>
        </p:nvSpPr>
        <p:spPr>
          <a:xfrm>
            <a:off x="5998259" y="1765266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56BFE-E502-4862-8D84-160F707E26F6}"/>
              </a:ext>
            </a:extLst>
          </p:cNvPr>
          <p:cNvSpPr txBox="1"/>
          <p:nvPr/>
        </p:nvSpPr>
        <p:spPr>
          <a:xfrm>
            <a:off x="208513" y="5114463"/>
            <a:ext cx="60976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FF310-B3F6-4689-ACAA-5808F8BA8211}"/>
              </a:ext>
            </a:extLst>
          </p:cNvPr>
          <p:cNvSpPr txBox="1"/>
          <p:nvPr/>
        </p:nvSpPr>
        <p:spPr>
          <a:xfrm>
            <a:off x="6306168" y="5116336"/>
            <a:ext cx="5400261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47638" y="34290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lục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bát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(dung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tùy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ý)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ông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cha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mẹ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thầy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#9Slide05 SVNBulgary" pitchFamily="2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4000" dirty="0">
              <a:solidFill>
                <a:srgbClr val="FF000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7"/>
          <p:cNvSpPr txBox="1"/>
          <p:nvPr/>
        </p:nvSpPr>
        <p:spPr>
          <a:xfrm>
            <a:off x="184494" y="1899433"/>
            <a:ext cx="4091363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</a:p>
        </p:txBody>
      </p:sp>
      <p:sp>
        <p:nvSpPr>
          <p:cNvPr id="1286" name="Google Shape;1286;p37"/>
          <p:cNvSpPr txBox="1"/>
          <p:nvPr/>
        </p:nvSpPr>
        <p:spPr>
          <a:xfrm>
            <a:off x="276224" y="4442148"/>
            <a:ext cx="3937176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BPTT,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;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8" name="Google Shape;1288;p37"/>
          <p:cNvSpPr txBox="1"/>
          <p:nvPr/>
        </p:nvSpPr>
        <p:spPr>
          <a:xfrm>
            <a:off x="7040492" y="4648083"/>
            <a:ext cx="4875284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5.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logic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9" name="Google Shape;1289;p37"/>
          <p:cNvSpPr txBox="1"/>
          <p:nvPr/>
        </p:nvSpPr>
        <p:spPr>
          <a:xfrm>
            <a:off x="7040492" y="2449430"/>
            <a:ext cx="4946099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con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92" name="Google Shape;1292;p37"/>
          <p:cNvSpPr txBox="1"/>
          <p:nvPr/>
        </p:nvSpPr>
        <p:spPr>
          <a:xfrm>
            <a:off x="5867528" y="477775"/>
            <a:ext cx="5927392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ai? </a:t>
            </a:r>
          </a:p>
        </p:txBody>
      </p:sp>
      <p:cxnSp>
        <p:nvCxnSpPr>
          <p:cNvPr id="1294" name="Google Shape;1294;p37"/>
          <p:cNvCxnSpPr>
            <a:cxnSpLocks/>
          </p:cNvCxnSpPr>
          <p:nvPr/>
        </p:nvCxnSpPr>
        <p:spPr>
          <a:xfrm>
            <a:off x="184494" y="2845280"/>
            <a:ext cx="420458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37"/>
          <p:cNvCxnSpPr>
            <a:cxnSpLocks/>
          </p:cNvCxnSpPr>
          <p:nvPr/>
        </p:nvCxnSpPr>
        <p:spPr>
          <a:xfrm>
            <a:off x="184494" y="4379538"/>
            <a:ext cx="402890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6" name="Google Shape;1296;p37"/>
          <p:cNvCxnSpPr>
            <a:cxnSpLocks/>
          </p:cNvCxnSpPr>
          <p:nvPr/>
        </p:nvCxnSpPr>
        <p:spPr>
          <a:xfrm>
            <a:off x="5640432" y="1118263"/>
            <a:ext cx="627534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7" name="Google Shape;1297;p37"/>
          <p:cNvCxnSpPr>
            <a:cxnSpLocks/>
          </p:cNvCxnSpPr>
          <p:nvPr/>
        </p:nvCxnSpPr>
        <p:spPr>
          <a:xfrm>
            <a:off x="6673809" y="2325002"/>
            <a:ext cx="524196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8" name="Google Shape;1298;p37"/>
          <p:cNvCxnSpPr>
            <a:cxnSpLocks/>
          </p:cNvCxnSpPr>
          <p:nvPr/>
        </p:nvCxnSpPr>
        <p:spPr>
          <a:xfrm>
            <a:off x="6896404" y="4581286"/>
            <a:ext cx="5019372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9" name="Google Shape;1299;p37"/>
          <p:cNvGrpSpPr/>
          <p:nvPr/>
        </p:nvGrpSpPr>
        <p:grpSpPr>
          <a:xfrm>
            <a:off x="4188948" y="566529"/>
            <a:ext cx="2908185" cy="5955339"/>
            <a:chOff x="3672326" y="1363375"/>
            <a:chExt cx="1836723" cy="3416352"/>
          </a:xfrm>
        </p:grpSpPr>
        <p:grpSp>
          <p:nvGrpSpPr>
            <p:cNvPr id="1300" name="Google Shape;1300;p37"/>
            <p:cNvGrpSpPr/>
            <p:nvPr/>
          </p:nvGrpSpPr>
          <p:grpSpPr>
            <a:xfrm>
              <a:off x="4274698" y="4239218"/>
              <a:ext cx="628684" cy="540510"/>
              <a:chOff x="4304294" y="3988897"/>
              <a:chExt cx="570338" cy="490347"/>
            </a:xfrm>
          </p:grpSpPr>
          <p:sp>
            <p:nvSpPr>
              <p:cNvPr id="1301" name="Google Shape;1301;p37"/>
              <p:cNvSpPr/>
              <p:nvPr/>
            </p:nvSpPr>
            <p:spPr>
              <a:xfrm>
                <a:off x="4304294" y="3988897"/>
                <a:ext cx="570338" cy="481312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12983" extrusionOk="0">
                    <a:moveTo>
                      <a:pt x="10217" y="4885"/>
                    </a:moveTo>
                    <a:lnTo>
                      <a:pt x="5106" y="12982"/>
                    </a:lnTo>
                    <a:lnTo>
                      <a:pt x="0" y="4885"/>
                    </a:lnTo>
                    <a:lnTo>
                      <a:pt x="51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4524165" y="4402038"/>
                <a:ext cx="130640" cy="77206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633" extrusionOk="0">
                    <a:moveTo>
                      <a:pt x="0" y="1"/>
                    </a:moveTo>
                    <a:lnTo>
                      <a:pt x="1508" y="2632"/>
                    </a:lnTo>
                    <a:lnTo>
                      <a:pt x="2957" y="1"/>
                    </a:lnTo>
                    <a:cubicBezTo>
                      <a:pt x="2691" y="188"/>
                      <a:pt x="2326" y="346"/>
                      <a:pt x="1513" y="370"/>
                    </a:cubicBezTo>
                    <a:cubicBezTo>
                      <a:pt x="828" y="390"/>
                      <a:pt x="242" y="21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03" name="Google Shape;1303;p37"/>
            <p:cNvGrpSpPr/>
            <p:nvPr/>
          </p:nvGrpSpPr>
          <p:grpSpPr>
            <a:xfrm>
              <a:off x="3672326" y="1363375"/>
              <a:ext cx="1836723" cy="3143583"/>
              <a:chOff x="3757825" y="1379950"/>
              <a:chExt cx="1666265" cy="2851839"/>
            </a:xfrm>
          </p:grpSpPr>
          <p:sp>
            <p:nvSpPr>
              <p:cNvPr id="1304" name="Google Shape;1304;p37"/>
              <p:cNvSpPr/>
              <p:nvPr/>
            </p:nvSpPr>
            <p:spPr>
              <a:xfrm>
                <a:off x="4761666" y="3012658"/>
                <a:ext cx="662423" cy="1199722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30" extrusionOk="0">
                    <a:moveTo>
                      <a:pt x="4924" y="1484"/>
                    </a:moveTo>
                    <a:cubicBezTo>
                      <a:pt x="6762" y="1484"/>
                      <a:pt x="8250" y="2972"/>
                      <a:pt x="8250" y="4811"/>
                    </a:cubicBezTo>
                    <a:cubicBezTo>
                      <a:pt x="8250" y="6649"/>
                      <a:pt x="6762" y="8137"/>
                      <a:pt x="4924" y="8137"/>
                    </a:cubicBezTo>
                    <a:cubicBezTo>
                      <a:pt x="3356" y="8137"/>
                      <a:pt x="2045" y="7058"/>
                      <a:pt x="1691" y="5604"/>
                    </a:cubicBezTo>
                    <a:cubicBezTo>
                      <a:pt x="1562" y="4964"/>
                      <a:pt x="1612" y="4490"/>
                      <a:pt x="1612" y="4490"/>
                    </a:cubicBezTo>
                    <a:cubicBezTo>
                      <a:pt x="1774" y="2805"/>
                      <a:pt x="3194" y="1484"/>
                      <a:pt x="4924" y="1484"/>
                    </a:cubicBezTo>
                    <a:close/>
                    <a:moveTo>
                      <a:pt x="4924" y="1"/>
                    </a:moveTo>
                    <a:cubicBezTo>
                      <a:pt x="2376" y="1"/>
                      <a:pt x="291" y="1982"/>
                      <a:pt x="128" y="4490"/>
                    </a:cubicBezTo>
                    <a:cubicBezTo>
                      <a:pt x="128" y="4490"/>
                      <a:pt x="10" y="5284"/>
                      <a:pt x="5" y="5727"/>
                    </a:cubicBezTo>
                    <a:cubicBezTo>
                      <a:pt x="0" y="5792"/>
                      <a:pt x="0" y="5856"/>
                      <a:pt x="0" y="5925"/>
                    </a:cubicBezTo>
                    <a:cubicBezTo>
                      <a:pt x="0" y="10567"/>
                      <a:pt x="5" y="16284"/>
                      <a:pt x="5" y="16792"/>
                    </a:cubicBezTo>
                    <a:cubicBezTo>
                      <a:pt x="10" y="17255"/>
                      <a:pt x="385" y="17630"/>
                      <a:pt x="853" y="17630"/>
                    </a:cubicBezTo>
                    <a:cubicBezTo>
                      <a:pt x="1311" y="17630"/>
                      <a:pt x="1686" y="17255"/>
                      <a:pt x="1696" y="16797"/>
                    </a:cubicBezTo>
                    <a:cubicBezTo>
                      <a:pt x="1696" y="16388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43" y="9148"/>
                      <a:pt x="3677" y="9621"/>
                      <a:pt x="4924" y="9621"/>
                    </a:cubicBezTo>
                    <a:cubicBezTo>
                      <a:pt x="7580" y="9621"/>
                      <a:pt x="9734" y="7467"/>
                      <a:pt x="9734" y="4811"/>
                    </a:cubicBezTo>
                    <a:cubicBezTo>
                      <a:pt x="9734" y="2154"/>
                      <a:pt x="7580" y="1"/>
                      <a:pt x="4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4646930" y="2226519"/>
                <a:ext cx="662151" cy="1999581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29384" extrusionOk="0">
                    <a:moveTo>
                      <a:pt x="4924" y="1484"/>
                    </a:moveTo>
                    <a:cubicBezTo>
                      <a:pt x="6757" y="1484"/>
                      <a:pt x="8251" y="2972"/>
                      <a:pt x="8251" y="4810"/>
                    </a:cubicBezTo>
                    <a:cubicBezTo>
                      <a:pt x="8246" y="6649"/>
                      <a:pt x="6757" y="8137"/>
                      <a:pt x="4924" y="8137"/>
                    </a:cubicBezTo>
                    <a:cubicBezTo>
                      <a:pt x="3357" y="8137"/>
                      <a:pt x="2046" y="7058"/>
                      <a:pt x="1691" y="5599"/>
                    </a:cubicBezTo>
                    <a:cubicBezTo>
                      <a:pt x="1563" y="4963"/>
                      <a:pt x="1612" y="4490"/>
                      <a:pt x="1612" y="4490"/>
                    </a:cubicBezTo>
                    <a:cubicBezTo>
                      <a:pt x="1775" y="2800"/>
                      <a:pt x="3194" y="1484"/>
                      <a:pt x="4924" y="1484"/>
                    </a:cubicBezTo>
                    <a:close/>
                    <a:moveTo>
                      <a:pt x="4919" y="0"/>
                    </a:moveTo>
                    <a:cubicBezTo>
                      <a:pt x="2371" y="0"/>
                      <a:pt x="291" y="1981"/>
                      <a:pt x="124" y="4490"/>
                    </a:cubicBezTo>
                    <a:cubicBezTo>
                      <a:pt x="124" y="4490"/>
                      <a:pt x="10" y="5283"/>
                      <a:pt x="1" y="5722"/>
                    </a:cubicBezTo>
                    <a:cubicBezTo>
                      <a:pt x="1" y="5786"/>
                      <a:pt x="1" y="5855"/>
                      <a:pt x="1" y="5924"/>
                    </a:cubicBezTo>
                    <a:cubicBezTo>
                      <a:pt x="1" y="10562"/>
                      <a:pt x="1" y="28038"/>
                      <a:pt x="1" y="28551"/>
                    </a:cubicBezTo>
                    <a:cubicBezTo>
                      <a:pt x="10" y="29014"/>
                      <a:pt x="385" y="29384"/>
                      <a:pt x="848" y="29384"/>
                    </a:cubicBezTo>
                    <a:cubicBezTo>
                      <a:pt x="1312" y="29384"/>
                      <a:pt x="1686" y="29014"/>
                      <a:pt x="1696" y="28556"/>
                    </a:cubicBezTo>
                    <a:cubicBezTo>
                      <a:pt x="1696" y="28142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39" y="9142"/>
                      <a:pt x="3672" y="9621"/>
                      <a:pt x="4919" y="9621"/>
                    </a:cubicBezTo>
                    <a:cubicBezTo>
                      <a:pt x="7576" y="9621"/>
                      <a:pt x="9729" y="7467"/>
                      <a:pt x="9729" y="4810"/>
                    </a:cubicBezTo>
                    <a:cubicBezTo>
                      <a:pt x="9729" y="2154"/>
                      <a:pt x="7576" y="0"/>
                      <a:pt x="49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3757825" y="3025384"/>
                <a:ext cx="662423" cy="1199449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26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1"/>
                    </a:cubicBezTo>
                    <a:cubicBezTo>
                      <a:pt x="8122" y="4491"/>
                      <a:pt x="8172" y="4964"/>
                      <a:pt x="8043" y="5600"/>
                    </a:cubicBezTo>
                    <a:cubicBezTo>
                      <a:pt x="7689" y="7058"/>
                      <a:pt x="6378" y="8138"/>
                      <a:pt x="4810" y="8138"/>
                    </a:cubicBezTo>
                    <a:cubicBezTo>
                      <a:pt x="2977" y="8138"/>
                      <a:pt x="1484" y="6649"/>
                      <a:pt x="1484" y="4811"/>
                    </a:cubicBezTo>
                    <a:cubicBezTo>
                      <a:pt x="1484" y="2973"/>
                      <a:pt x="2977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5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8" y="8364"/>
                    </a:cubicBezTo>
                    <a:lnTo>
                      <a:pt x="8048" y="8364"/>
                    </a:lnTo>
                    <a:cubicBezTo>
                      <a:pt x="8048" y="12214"/>
                      <a:pt x="8039" y="16388"/>
                      <a:pt x="8039" y="16797"/>
                    </a:cubicBezTo>
                    <a:cubicBezTo>
                      <a:pt x="8048" y="17255"/>
                      <a:pt x="8423" y="17625"/>
                      <a:pt x="8886" y="17625"/>
                    </a:cubicBezTo>
                    <a:cubicBezTo>
                      <a:pt x="9350" y="17625"/>
                      <a:pt x="9724" y="17255"/>
                      <a:pt x="9734" y="16792"/>
                    </a:cubicBezTo>
                    <a:cubicBezTo>
                      <a:pt x="9734" y="16280"/>
                      <a:pt x="9734" y="10563"/>
                      <a:pt x="9734" y="5920"/>
                    </a:cubicBezTo>
                    <a:cubicBezTo>
                      <a:pt x="9734" y="5856"/>
                      <a:pt x="9734" y="5787"/>
                      <a:pt x="9734" y="5723"/>
                    </a:cubicBezTo>
                    <a:cubicBezTo>
                      <a:pt x="9724" y="5279"/>
                      <a:pt x="9611" y="4486"/>
                      <a:pt x="9611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3872493" y="2223797"/>
                <a:ext cx="662491" cy="1999649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29385" extrusionOk="0">
                    <a:moveTo>
                      <a:pt x="4811" y="1484"/>
                    </a:moveTo>
                    <a:cubicBezTo>
                      <a:pt x="6541" y="1484"/>
                      <a:pt x="7960" y="2805"/>
                      <a:pt x="8123" y="4491"/>
                    </a:cubicBezTo>
                    <a:cubicBezTo>
                      <a:pt x="8123" y="4491"/>
                      <a:pt x="8172" y="4964"/>
                      <a:pt x="8044" y="5604"/>
                    </a:cubicBezTo>
                    <a:cubicBezTo>
                      <a:pt x="7689" y="7058"/>
                      <a:pt x="6378" y="8138"/>
                      <a:pt x="4811" y="8138"/>
                    </a:cubicBezTo>
                    <a:cubicBezTo>
                      <a:pt x="2973" y="8138"/>
                      <a:pt x="1484" y="6649"/>
                      <a:pt x="1484" y="4811"/>
                    </a:cubicBezTo>
                    <a:cubicBezTo>
                      <a:pt x="1484" y="2973"/>
                      <a:pt x="2973" y="1484"/>
                      <a:pt x="4811" y="1484"/>
                    </a:cubicBezTo>
                    <a:close/>
                    <a:moveTo>
                      <a:pt x="4811" y="1"/>
                    </a:moveTo>
                    <a:cubicBezTo>
                      <a:pt x="2155" y="1"/>
                      <a:pt x="1" y="2154"/>
                      <a:pt x="1" y="4811"/>
                    </a:cubicBezTo>
                    <a:cubicBezTo>
                      <a:pt x="1" y="7467"/>
                      <a:pt x="2155" y="9621"/>
                      <a:pt x="4811" y="9621"/>
                    </a:cubicBezTo>
                    <a:cubicBezTo>
                      <a:pt x="6058" y="9621"/>
                      <a:pt x="7191" y="9148"/>
                      <a:pt x="8044" y="8369"/>
                    </a:cubicBezTo>
                    <a:lnTo>
                      <a:pt x="8044" y="8369"/>
                    </a:lnTo>
                    <a:cubicBezTo>
                      <a:pt x="8049" y="12214"/>
                      <a:pt x="8039" y="28147"/>
                      <a:pt x="8039" y="28556"/>
                    </a:cubicBezTo>
                    <a:cubicBezTo>
                      <a:pt x="8044" y="29015"/>
                      <a:pt x="8419" y="29384"/>
                      <a:pt x="8882" y="29384"/>
                    </a:cubicBezTo>
                    <a:cubicBezTo>
                      <a:pt x="9345" y="29384"/>
                      <a:pt x="9725" y="29015"/>
                      <a:pt x="9730" y="28552"/>
                    </a:cubicBezTo>
                    <a:cubicBezTo>
                      <a:pt x="9730" y="28039"/>
                      <a:pt x="9734" y="10567"/>
                      <a:pt x="9734" y="5925"/>
                    </a:cubicBezTo>
                    <a:cubicBezTo>
                      <a:pt x="9734" y="5856"/>
                      <a:pt x="9730" y="5792"/>
                      <a:pt x="9730" y="5728"/>
                    </a:cubicBezTo>
                    <a:cubicBezTo>
                      <a:pt x="9720" y="5284"/>
                      <a:pt x="9606" y="4491"/>
                      <a:pt x="9606" y="4491"/>
                    </a:cubicBezTo>
                    <a:cubicBezTo>
                      <a:pt x="9444" y="1982"/>
                      <a:pt x="7359" y="1"/>
                      <a:pt x="4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3988251" y="1379950"/>
                <a:ext cx="662083" cy="2851839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41908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0"/>
                    </a:cubicBezTo>
                    <a:cubicBezTo>
                      <a:pt x="8122" y="4490"/>
                      <a:pt x="8167" y="4964"/>
                      <a:pt x="8043" y="5599"/>
                    </a:cubicBezTo>
                    <a:cubicBezTo>
                      <a:pt x="7688" y="7058"/>
                      <a:pt x="6373" y="8138"/>
                      <a:pt x="4810" y="8138"/>
                    </a:cubicBezTo>
                    <a:cubicBezTo>
                      <a:pt x="2972" y="8138"/>
                      <a:pt x="1484" y="6649"/>
                      <a:pt x="1484" y="4811"/>
                    </a:cubicBezTo>
                    <a:cubicBezTo>
                      <a:pt x="1484" y="2972"/>
                      <a:pt x="2972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4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3" y="8364"/>
                    </a:cubicBezTo>
                    <a:lnTo>
                      <a:pt x="8043" y="8364"/>
                    </a:lnTo>
                    <a:cubicBezTo>
                      <a:pt x="8048" y="12213"/>
                      <a:pt x="8038" y="40666"/>
                      <a:pt x="8038" y="41075"/>
                    </a:cubicBezTo>
                    <a:cubicBezTo>
                      <a:pt x="8043" y="41538"/>
                      <a:pt x="8418" y="41908"/>
                      <a:pt x="8881" y="41908"/>
                    </a:cubicBezTo>
                    <a:cubicBezTo>
                      <a:pt x="9344" y="41908"/>
                      <a:pt x="9724" y="41533"/>
                      <a:pt x="9729" y="41070"/>
                    </a:cubicBezTo>
                    <a:cubicBezTo>
                      <a:pt x="9729" y="40562"/>
                      <a:pt x="9729" y="10562"/>
                      <a:pt x="9729" y="5925"/>
                    </a:cubicBezTo>
                    <a:cubicBezTo>
                      <a:pt x="9729" y="5856"/>
                      <a:pt x="9729" y="5787"/>
                      <a:pt x="9729" y="5723"/>
                    </a:cubicBezTo>
                    <a:cubicBezTo>
                      <a:pt x="9724" y="5279"/>
                      <a:pt x="9606" y="4486"/>
                      <a:pt x="9606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" grpId="0"/>
      <p:bldP spid="1286" grpId="0"/>
      <p:bldP spid="1288" grpId="0"/>
      <p:bldP spid="1289" grpId="0"/>
      <p:bldP spid="1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2C3E7D3-732C-459D-A865-BD39E841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35690"/>
              </p:ext>
            </p:extLst>
          </p:nvPr>
        </p:nvGraphicFramePr>
        <p:xfrm>
          <a:off x="0" y="0"/>
          <a:ext cx="12192000" cy="685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141">
                  <a:extLst>
                    <a:ext uri="{9D8B030D-6E8A-4147-A177-3AD203B41FA5}">
                      <a16:colId xmlns:a16="http://schemas.microsoft.com/office/drawing/2014/main" val="866880967"/>
                    </a:ext>
                  </a:extLst>
                </a:gridCol>
                <a:gridCol w="5383859">
                  <a:extLst>
                    <a:ext uri="{9D8B030D-6E8A-4147-A177-3AD203B41FA5}">
                      <a16:colId xmlns:a16="http://schemas.microsoft.com/office/drawing/2014/main" val="3520866439"/>
                    </a:ext>
                  </a:extLst>
                </a:gridCol>
              </a:tblGrid>
              <a:tr h="6486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HƯỚNG DẪN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21953"/>
                  </a:ext>
                </a:extLst>
              </a:tr>
              <a:tr h="873951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ai?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89842"/>
                  </a:ext>
                </a:extLst>
              </a:tr>
              <a:tr h="99733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18620"/>
                  </a:ext>
                </a:extLst>
              </a:tr>
              <a:tr h="12854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cặp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bắt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con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28251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thêm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láy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... ;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38492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logic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hơn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9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2A71A4-464B-4ECB-AC8B-8826C5949AB8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371417571"/>
                    </a:ext>
                  </a:extLst>
                </a:gridCol>
                <a:gridCol w="9461502">
                  <a:extLst>
                    <a:ext uri="{9D8B030D-6E8A-4147-A177-3AD203B41FA5}">
                      <a16:colId xmlns:a16="http://schemas.microsoft.com/office/drawing/2014/main" val="4125127017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617408723"/>
                    </a:ext>
                  </a:extLst>
                </a:gridCol>
              </a:tblGrid>
              <a:tr h="794171">
                <a:tc>
                  <a:txBody>
                    <a:bodyPr/>
                    <a:lstStyle/>
                    <a:p>
                      <a:pPr algn="ctr"/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3314"/>
                  </a:ext>
                </a:extLst>
              </a:tr>
              <a:tr h="703650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gồm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xen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kẽ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20619"/>
                  </a:ext>
                </a:extLst>
              </a:tr>
              <a:tr h="645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chẵn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873"/>
                  </a:ext>
                </a:extLst>
              </a:tr>
              <a:tr h="863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;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8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6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23812"/>
                  </a:ext>
                </a:extLst>
              </a:tr>
              <a:tr h="73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B - T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647"/>
                  </a:ext>
                </a:extLst>
              </a:tr>
              <a:tr h="705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BPTT: so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nhân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hóa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,… 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90876"/>
                  </a:ext>
                </a:extLst>
              </a:tr>
              <a:tr h="7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mắc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lỗi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58751"/>
                  </a:ext>
                </a:extLst>
              </a:tr>
              <a:tr h="7266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75029"/>
                  </a:ext>
                </a:extLst>
              </a:tr>
              <a:tr h="968363">
                <a:tc vMerge="1">
                  <a:txBody>
                    <a:bodyPr/>
                    <a:lstStyle/>
                    <a:p>
                      <a:pPr algn="ctr"/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thái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4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2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0" name="Google Shape;2880;p6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b="7057"/>
          <a:stretch/>
        </p:blipFill>
        <p:spPr>
          <a:xfrm>
            <a:off x="-101600" y="-3335"/>
            <a:ext cx="79850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1" name="Google Shape;2881;p68"/>
          <p:cNvSpPr/>
          <p:nvPr/>
        </p:nvSpPr>
        <p:spPr>
          <a:xfrm>
            <a:off x="2733261" y="-10434"/>
            <a:ext cx="9458739" cy="6847979"/>
          </a:xfrm>
          <a:custGeom>
            <a:avLst/>
            <a:gdLst/>
            <a:ahLst/>
            <a:cxnLst/>
            <a:rect l="l" t="t" r="r" b="b"/>
            <a:pathLst>
              <a:path w="27416" h="29532" extrusionOk="0">
                <a:moveTo>
                  <a:pt x="1503" y="1"/>
                </a:moveTo>
                <a:cubicBezTo>
                  <a:pt x="5329" y="2671"/>
                  <a:pt x="7351" y="7652"/>
                  <a:pt x="6739" y="11905"/>
                </a:cubicBezTo>
                <a:cubicBezTo>
                  <a:pt x="5987" y="17119"/>
                  <a:pt x="1872" y="17304"/>
                  <a:pt x="578" y="23083"/>
                </a:cubicBezTo>
                <a:cubicBezTo>
                  <a:pt x="0" y="25672"/>
                  <a:pt x="347" y="27786"/>
                  <a:pt x="752" y="29532"/>
                </a:cubicBezTo>
                <a:lnTo>
                  <a:pt x="27416" y="29532"/>
                </a:lnTo>
                <a:lnTo>
                  <a:pt x="27416" y="1"/>
                </a:lnTo>
                <a:close/>
              </a:path>
            </a:pathLst>
          </a:custGeom>
          <a:solidFill>
            <a:srgbClr val="FFFC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6" name="Google Shape;2886;p68"/>
          <p:cNvSpPr/>
          <p:nvPr/>
        </p:nvSpPr>
        <p:spPr>
          <a:xfrm rot="10800000">
            <a:off x="9634949" y="4758263"/>
            <a:ext cx="3701248" cy="3273067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rgbClr val="C9E6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7" name="Google Shape;2887;p68"/>
          <p:cNvSpPr/>
          <p:nvPr/>
        </p:nvSpPr>
        <p:spPr>
          <a:xfrm rot="9899997">
            <a:off x="4190209" y="-342372"/>
            <a:ext cx="1478088" cy="225840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8" name="Google Shape;2888;p68"/>
          <p:cNvSpPr/>
          <p:nvPr/>
        </p:nvSpPr>
        <p:spPr>
          <a:xfrm rot="8100000">
            <a:off x="8787617" y="5304500"/>
            <a:ext cx="4888788" cy="184893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9" name="Google Shape;2889;p68"/>
          <p:cNvSpPr/>
          <p:nvPr/>
        </p:nvSpPr>
        <p:spPr>
          <a:xfrm>
            <a:off x="-474370" y="-427847"/>
            <a:ext cx="3395355" cy="1546541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1" name="Google Shape;2891;p68"/>
          <p:cNvSpPr/>
          <p:nvPr/>
        </p:nvSpPr>
        <p:spPr>
          <a:xfrm>
            <a:off x="2841339" y="5219700"/>
            <a:ext cx="2012244" cy="1957150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lt1"/>
              </a:solidFill>
            </a:endParaRPr>
          </a:p>
        </p:txBody>
      </p:sp>
      <p:grpSp>
        <p:nvGrpSpPr>
          <p:cNvPr id="2892" name="Google Shape;2892;p68"/>
          <p:cNvGrpSpPr/>
          <p:nvPr/>
        </p:nvGrpSpPr>
        <p:grpSpPr>
          <a:xfrm rot="-5400000">
            <a:off x="8190750" y="5602501"/>
            <a:ext cx="771993" cy="1016331"/>
            <a:chOff x="2109400" y="2670450"/>
            <a:chExt cx="113200" cy="149025"/>
          </a:xfrm>
        </p:grpSpPr>
        <p:sp>
          <p:nvSpPr>
            <p:cNvPr id="2893" name="Google Shape;2893;p6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2894;p6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2895;p6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2896;p6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2897;p6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8" name="Google Shape;2898;p6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9" name="Google Shape;2899;p6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p6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p6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p6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p6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p6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5839719-BD7A-43B2-A422-CCFB0E57B632}"/>
              </a:ext>
            </a:extLst>
          </p:cNvPr>
          <p:cNvSpPr txBox="1"/>
          <p:nvPr/>
        </p:nvSpPr>
        <p:spPr>
          <a:xfrm>
            <a:off x="5868149" y="2034668"/>
            <a:ext cx="54310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6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 rot="16200000">
            <a:off x="-1829020" y="3047200"/>
            <a:ext cx="59245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Vạch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lá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tìm</a:t>
            </a:r>
            <a:r>
              <a:rPr lang="en-GB" sz="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#9Slide05 SVNBulgary" pitchFamily="2" charset="0"/>
              </a:rPr>
              <a:t>sâu</a:t>
            </a:r>
            <a:endParaRPr sz="6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  <p:grpSp>
        <p:nvGrpSpPr>
          <p:cNvPr id="532" name="Google Shape;532;p23"/>
          <p:cNvGrpSpPr/>
          <p:nvPr/>
        </p:nvGrpSpPr>
        <p:grpSpPr>
          <a:xfrm>
            <a:off x="2616200" y="469249"/>
            <a:ext cx="8636000" cy="1924701"/>
            <a:chOff x="4867885" y="2847486"/>
            <a:chExt cx="1410696" cy="1859034"/>
          </a:xfrm>
        </p:grpSpPr>
        <p:sp>
          <p:nvSpPr>
            <p:cNvPr id="533" name="Google Shape;533;p23"/>
            <p:cNvSpPr/>
            <p:nvPr/>
          </p:nvSpPr>
          <p:spPr>
            <a:xfrm>
              <a:off x="4869821" y="2859249"/>
              <a:ext cx="1366606" cy="1808957"/>
            </a:xfrm>
            <a:custGeom>
              <a:avLst/>
              <a:gdLst/>
              <a:ahLst/>
              <a:cxnLst/>
              <a:rect l="l" t="t" r="r" b="b"/>
              <a:pathLst>
                <a:path w="45192" h="59820" extrusionOk="0">
                  <a:moveTo>
                    <a:pt x="5791" y="1"/>
                  </a:moveTo>
                  <a:cubicBezTo>
                    <a:pt x="3442" y="1"/>
                    <a:pt x="1712" y="113"/>
                    <a:pt x="1298" y="444"/>
                  </a:cubicBezTo>
                  <a:cubicBezTo>
                    <a:pt x="317" y="1268"/>
                    <a:pt x="570" y="8646"/>
                    <a:pt x="475" y="15962"/>
                  </a:cubicBezTo>
                  <a:cubicBezTo>
                    <a:pt x="348" y="23309"/>
                    <a:pt x="348" y="40822"/>
                    <a:pt x="475" y="44274"/>
                  </a:cubicBezTo>
                  <a:cubicBezTo>
                    <a:pt x="570" y="47726"/>
                    <a:pt x="0" y="57638"/>
                    <a:pt x="823" y="58778"/>
                  </a:cubicBezTo>
                  <a:cubicBezTo>
                    <a:pt x="1472" y="59701"/>
                    <a:pt x="7576" y="59799"/>
                    <a:pt x="11303" y="59799"/>
                  </a:cubicBezTo>
                  <a:cubicBezTo>
                    <a:pt x="12310" y="59799"/>
                    <a:pt x="13144" y="59792"/>
                    <a:pt x="13649" y="59792"/>
                  </a:cubicBezTo>
                  <a:cubicBezTo>
                    <a:pt x="14782" y="59792"/>
                    <a:pt x="17296" y="59820"/>
                    <a:pt x="19908" y="59820"/>
                  </a:cubicBezTo>
                  <a:cubicBezTo>
                    <a:pt x="22847" y="59820"/>
                    <a:pt x="25909" y="59784"/>
                    <a:pt x="27267" y="59633"/>
                  </a:cubicBezTo>
                  <a:cubicBezTo>
                    <a:pt x="27800" y="59574"/>
                    <a:pt x="28810" y="59557"/>
                    <a:pt x="30082" y="59557"/>
                  </a:cubicBezTo>
                  <a:cubicBezTo>
                    <a:pt x="31752" y="59557"/>
                    <a:pt x="33873" y="59586"/>
                    <a:pt x="35960" y="59586"/>
                  </a:cubicBezTo>
                  <a:cubicBezTo>
                    <a:pt x="39927" y="59586"/>
                    <a:pt x="43769" y="59481"/>
                    <a:pt x="44147" y="58873"/>
                  </a:cubicBezTo>
                  <a:cubicBezTo>
                    <a:pt x="44843" y="57733"/>
                    <a:pt x="44717" y="47441"/>
                    <a:pt x="44717" y="41550"/>
                  </a:cubicBezTo>
                  <a:cubicBezTo>
                    <a:pt x="44685" y="33791"/>
                    <a:pt x="44970" y="23024"/>
                    <a:pt x="45065" y="17577"/>
                  </a:cubicBezTo>
                  <a:cubicBezTo>
                    <a:pt x="45192" y="12098"/>
                    <a:pt x="44938" y="1172"/>
                    <a:pt x="44337" y="444"/>
                  </a:cubicBezTo>
                  <a:cubicBezTo>
                    <a:pt x="44105" y="161"/>
                    <a:pt x="41396" y="61"/>
                    <a:pt x="37979" y="61"/>
                  </a:cubicBezTo>
                  <a:cubicBezTo>
                    <a:pt x="32984" y="61"/>
                    <a:pt x="26474" y="275"/>
                    <a:pt x="23973" y="444"/>
                  </a:cubicBezTo>
                  <a:cubicBezTo>
                    <a:pt x="23540" y="476"/>
                    <a:pt x="22973" y="490"/>
                    <a:pt x="22304" y="490"/>
                  </a:cubicBezTo>
                  <a:cubicBezTo>
                    <a:pt x="18323" y="490"/>
                    <a:pt x="10702" y="1"/>
                    <a:pt x="5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4912912" y="2897563"/>
              <a:ext cx="1365669" cy="1808957"/>
            </a:xfrm>
            <a:custGeom>
              <a:avLst/>
              <a:gdLst/>
              <a:ahLst/>
              <a:cxnLst/>
              <a:rect l="l" t="t" r="r" b="b"/>
              <a:pathLst>
                <a:path w="45161" h="59820" extrusionOk="0">
                  <a:moveTo>
                    <a:pt x="5760" y="1"/>
                  </a:moveTo>
                  <a:cubicBezTo>
                    <a:pt x="3410" y="1"/>
                    <a:pt x="1681" y="113"/>
                    <a:pt x="1267" y="444"/>
                  </a:cubicBezTo>
                  <a:cubicBezTo>
                    <a:pt x="285" y="1267"/>
                    <a:pt x="538" y="8646"/>
                    <a:pt x="443" y="15962"/>
                  </a:cubicBezTo>
                  <a:cubicBezTo>
                    <a:pt x="317" y="23309"/>
                    <a:pt x="317" y="40822"/>
                    <a:pt x="443" y="44274"/>
                  </a:cubicBezTo>
                  <a:cubicBezTo>
                    <a:pt x="538" y="47726"/>
                    <a:pt x="0" y="57638"/>
                    <a:pt x="792" y="58778"/>
                  </a:cubicBezTo>
                  <a:cubicBezTo>
                    <a:pt x="1440" y="59700"/>
                    <a:pt x="7544" y="59799"/>
                    <a:pt x="11287" y="59799"/>
                  </a:cubicBezTo>
                  <a:cubicBezTo>
                    <a:pt x="12298" y="59799"/>
                    <a:pt x="13137" y="59791"/>
                    <a:pt x="13649" y="59791"/>
                  </a:cubicBezTo>
                  <a:cubicBezTo>
                    <a:pt x="14767" y="59791"/>
                    <a:pt x="17274" y="59819"/>
                    <a:pt x="19881" y="59819"/>
                  </a:cubicBezTo>
                  <a:cubicBezTo>
                    <a:pt x="22815" y="59819"/>
                    <a:pt x="25877" y="59784"/>
                    <a:pt x="27236" y="59633"/>
                  </a:cubicBezTo>
                  <a:cubicBezTo>
                    <a:pt x="27769" y="59574"/>
                    <a:pt x="28779" y="59557"/>
                    <a:pt x="30050" y="59557"/>
                  </a:cubicBezTo>
                  <a:cubicBezTo>
                    <a:pt x="31720" y="59557"/>
                    <a:pt x="33842" y="59586"/>
                    <a:pt x="35929" y="59586"/>
                  </a:cubicBezTo>
                  <a:cubicBezTo>
                    <a:pt x="39895" y="59586"/>
                    <a:pt x="43737" y="59481"/>
                    <a:pt x="44115" y="58873"/>
                  </a:cubicBezTo>
                  <a:cubicBezTo>
                    <a:pt x="44812" y="57733"/>
                    <a:pt x="44685" y="47409"/>
                    <a:pt x="44685" y="41550"/>
                  </a:cubicBezTo>
                  <a:cubicBezTo>
                    <a:pt x="44654" y="33791"/>
                    <a:pt x="44939" y="23024"/>
                    <a:pt x="45065" y="17545"/>
                  </a:cubicBezTo>
                  <a:cubicBezTo>
                    <a:pt x="45160" y="12098"/>
                    <a:pt x="44907" y="1172"/>
                    <a:pt x="44305" y="444"/>
                  </a:cubicBezTo>
                  <a:cubicBezTo>
                    <a:pt x="44074" y="161"/>
                    <a:pt x="41365" y="61"/>
                    <a:pt x="37947" y="61"/>
                  </a:cubicBezTo>
                  <a:cubicBezTo>
                    <a:pt x="32952" y="61"/>
                    <a:pt x="26443" y="275"/>
                    <a:pt x="23942" y="444"/>
                  </a:cubicBezTo>
                  <a:cubicBezTo>
                    <a:pt x="23508" y="476"/>
                    <a:pt x="22942" y="490"/>
                    <a:pt x="22272" y="490"/>
                  </a:cubicBezTo>
                  <a:cubicBezTo>
                    <a:pt x="18291" y="490"/>
                    <a:pt x="10671" y="1"/>
                    <a:pt x="57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Vườn em cây quý đủ loài</a:t>
              </a:r>
              <a:endParaRPr lang="en-US" sz="2400" dirty="0"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Có cam, có quýt, có bòng, có na.</a:t>
              </a:r>
              <a:endParaRPr lang="en-US" sz="24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867885" y="2847486"/>
              <a:ext cx="1379095" cy="1832332"/>
            </a:xfrm>
            <a:custGeom>
              <a:avLst/>
              <a:gdLst/>
              <a:ahLst/>
              <a:cxnLst/>
              <a:rect l="l" t="t" r="r" b="b"/>
              <a:pathLst>
                <a:path w="45605" h="60593" extrusionOk="0">
                  <a:moveTo>
                    <a:pt x="5830" y="777"/>
                  </a:moveTo>
                  <a:cubicBezTo>
                    <a:pt x="8640" y="777"/>
                    <a:pt x="12313" y="931"/>
                    <a:pt x="15170" y="1055"/>
                  </a:cubicBezTo>
                  <a:cubicBezTo>
                    <a:pt x="18015" y="1175"/>
                    <a:pt x="20732" y="1278"/>
                    <a:pt x="22593" y="1278"/>
                  </a:cubicBezTo>
                  <a:cubicBezTo>
                    <a:pt x="23176" y="1278"/>
                    <a:pt x="23676" y="1267"/>
                    <a:pt x="24069" y="1245"/>
                  </a:cubicBezTo>
                  <a:cubicBezTo>
                    <a:pt x="26909" y="1048"/>
                    <a:pt x="33457" y="838"/>
                    <a:pt x="38323" y="838"/>
                  </a:cubicBezTo>
                  <a:cubicBezTo>
                    <a:pt x="41271" y="838"/>
                    <a:pt x="43602" y="915"/>
                    <a:pt x="44116" y="1118"/>
                  </a:cubicBezTo>
                  <a:cubicBezTo>
                    <a:pt x="44559" y="2195"/>
                    <a:pt x="44876" y="11664"/>
                    <a:pt x="44749" y="17934"/>
                  </a:cubicBezTo>
                  <a:cubicBezTo>
                    <a:pt x="44717" y="19296"/>
                    <a:pt x="44686" y="21006"/>
                    <a:pt x="44654" y="22938"/>
                  </a:cubicBezTo>
                  <a:cubicBezTo>
                    <a:pt x="44527" y="28480"/>
                    <a:pt x="44369" y="36112"/>
                    <a:pt x="44369" y="41939"/>
                  </a:cubicBezTo>
                  <a:lnTo>
                    <a:pt x="44369" y="43744"/>
                  </a:lnTo>
                  <a:cubicBezTo>
                    <a:pt x="44401" y="48780"/>
                    <a:pt x="44464" y="58122"/>
                    <a:pt x="43894" y="59041"/>
                  </a:cubicBezTo>
                  <a:cubicBezTo>
                    <a:pt x="43402" y="59508"/>
                    <a:pt x="39341" y="59593"/>
                    <a:pt x="35726" y="59593"/>
                  </a:cubicBezTo>
                  <a:cubicBezTo>
                    <a:pt x="34685" y="59593"/>
                    <a:pt x="33681" y="59586"/>
                    <a:pt x="32810" y="59579"/>
                  </a:cubicBezTo>
                  <a:cubicBezTo>
                    <a:pt x="31894" y="59567"/>
                    <a:pt x="31029" y="59560"/>
                    <a:pt x="30256" y="59560"/>
                  </a:cubicBezTo>
                  <a:cubicBezTo>
                    <a:pt x="28916" y="59560"/>
                    <a:pt x="27850" y="59582"/>
                    <a:pt x="27268" y="59642"/>
                  </a:cubicBezTo>
                  <a:cubicBezTo>
                    <a:pt x="25958" y="59786"/>
                    <a:pt x="23019" y="59823"/>
                    <a:pt x="20148" y="59823"/>
                  </a:cubicBezTo>
                  <a:cubicBezTo>
                    <a:pt x="18577" y="59823"/>
                    <a:pt x="17026" y="59812"/>
                    <a:pt x="15772" y="59801"/>
                  </a:cubicBezTo>
                  <a:lnTo>
                    <a:pt x="13713" y="59801"/>
                  </a:lnTo>
                  <a:lnTo>
                    <a:pt x="12953" y="59769"/>
                  </a:lnTo>
                  <a:cubicBezTo>
                    <a:pt x="12396" y="59773"/>
                    <a:pt x="11864" y="59775"/>
                    <a:pt x="11357" y="59775"/>
                  </a:cubicBezTo>
                  <a:cubicBezTo>
                    <a:pt x="3531" y="59775"/>
                    <a:pt x="1502" y="59332"/>
                    <a:pt x="1204" y="58946"/>
                  </a:cubicBezTo>
                  <a:cubicBezTo>
                    <a:pt x="729" y="58280"/>
                    <a:pt x="824" y="52928"/>
                    <a:pt x="887" y="49413"/>
                  </a:cubicBezTo>
                  <a:cubicBezTo>
                    <a:pt x="919" y="47545"/>
                    <a:pt x="951" y="45740"/>
                    <a:pt x="919" y="44663"/>
                  </a:cubicBezTo>
                  <a:cubicBezTo>
                    <a:pt x="792" y="41179"/>
                    <a:pt x="792" y="23730"/>
                    <a:pt x="919" y="16351"/>
                  </a:cubicBezTo>
                  <a:cubicBezTo>
                    <a:pt x="951" y="14641"/>
                    <a:pt x="951" y="12931"/>
                    <a:pt x="951" y="11284"/>
                  </a:cubicBezTo>
                  <a:cubicBezTo>
                    <a:pt x="982" y="6755"/>
                    <a:pt x="982" y="1625"/>
                    <a:pt x="1616" y="1150"/>
                  </a:cubicBezTo>
                  <a:cubicBezTo>
                    <a:pt x="1950" y="871"/>
                    <a:pt x="3625" y="777"/>
                    <a:pt x="5830" y="777"/>
                  </a:cubicBezTo>
                  <a:close/>
                  <a:moveTo>
                    <a:pt x="5976" y="0"/>
                  </a:moveTo>
                  <a:cubicBezTo>
                    <a:pt x="3302" y="0"/>
                    <a:pt x="1596" y="145"/>
                    <a:pt x="1109" y="548"/>
                  </a:cubicBezTo>
                  <a:cubicBezTo>
                    <a:pt x="254" y="1245"/>
                    <a:pt x="191" y="4697"/>
                    <a:pt x="159" y="11284"/>
                  </a:cubicBezTo>
                  <a:cubicBezTo>
                    <a:pt x="159" y="12931"/>
                    <a:pt x="159" y="14641"/>
                    <a:pt x="127" y="16351"/>
                  </a:cubicBezTo>
                  <a:cubicBezTo>
                    <a:pt x="1" y="23730"/>
                    <a:pt x="1" y="41211"/>
                    <a:pt x="127" y="44695"/>
                  </a:cubicBezTo>
                  <a:cubicBezTo>
                    <a:pt x="159" y="45771"/>
                    <a:pt x="127" y="47545"/>
                    <a:pt x="96" y="49413"/>
                  </a:cubicBezTo>
                  <a:cubicBezTo>
                    <a:pt x="1" y="54924"/>
                    <a:pt x="1" y="58597"/>
                    <a:pt x="571" y="59421"/>
                  </a:cubicBezTo>
                  <a:cubicBezTo>
                    <a:pt x="1176" y="60237"/>
                    <a:pt x="4352" y="60563"/>
                    <a:pt x="11865" y="60563"/>
                  </a:cubicBezTo>
                  <a:cubicBezTo>
                    <a:pt x="12218" y="60563"/>
                    <a:pt x="12581" y="60562"/>
                    <a:pt x="12953" y="60561"/>
                  </a:cubicBezTo>
                  <a:lnTo>
                    <a:pt x="13713" y="60561"/>
                  </a:lnTo>
                  <a:cubicBezTo>
                    <a:pt x="14188" y="60561"/>
                    <a:pt x="14917" y="60561"/>
                    <a:pt x="15772" y="60592"/>
                  </a:cubicBezTo>
                  <a:lnTo>
                    <a:pt x="20459" y="60592"/>
                  </a:lnTo>
                  <a:cubicBezTo>
                    <a:pt x="23246" y="60592"/>
                    <a:pt x="26064" y="60561"/>
                    <a:pt x="27363" y="60434"/>
                  </a:cubicBezTo>
                  <a:cubicBezTo>
                    <a:pt x="27905" y="60374"/>
                    <a:pt x="28956" y="60352"/>
                    <a:pt x="30282" y="60352"/>
                  </a:cubicBezTo>
                  <a:cubicBezTo>
                    <a:pt x="31048" y="60352"/>
                    <a:pt x="31906" y="60359"/>
                    <a:pt x="32810" y="60371"/>
                  </a:cubicBezTo>
                  <a:cubicBezTo>
                    <a:pt x="33602" y="60374"/>
                    <a:pt x="34348" y="60376"/>
                    <a:pt x="35050" y="60376"/>
                  </a:cubicBezTo>
                  <a:cubicBezTo>
                    <a:pt x="41312" y="60376"/>
                    <a:pt x="44072" y="60224"/>
                    <a:pt x="44527" y="59484"/>
                  </a:cubicBezTo>
                  <a:cubicBezTo>
                    <a:pt x="45192" y="58439"/>
                    <a:pt x="45192" y="51725"/>
                    <a:pt x="45161" y="43744"/>
                  </a:cubicBezTo>
                  <a:lnTo>
                    <a:pt x="45161" y="41939"/>
                  </a:lnTo>
                  <a:cubicBezTo>
                    <a:pt x="45129" y="36144"/>
                    <a:pt x="45319" y="28512"/>
                    <a:pt x="45414" y="22938"/>
                  </a:cubicBezTo>
                  <a:cubicBezTo>
                    <a:pt x="45477" y="21038"/>
                    <a:pt x="45509" y="19328"/>
                    <a:pt x="45541" y="17966"/>
                  </a:cubicBezTo>
                  <a:cubicBezTo>
                    <a:pt x="45604" y="14704"/>
                    <a:pt x="45541" y="1593"/>
                    <a:pt x="44717" y="611"/>
                  </a:cubicBezTo>
                  <a:cubicBezTo>
                    <a:pt x="44548" y="385"/>
                    <a:pt x="44277" y="58"/>
                    <a:pt x="38070" y="58"/>
                  </a:cubicBezTo>
                  <a:cubicBezTo>
                    <a:pt x="37324" y="58"/>
                    <a:pt x="36493" y="63"/>
                    <a:pt x="35565" y="73"/>
                  </a:cubicBezTo>
                  <a:cubicBezTo>
                    <a:pt x="31005" y="136"/>
                    <a:pt x="26096" y="326"/>
                    <a:pt x="24006" y="453"/>
                  </a:cubicBezTo>
                  <a:cubicBezTo>
                    <a:pt x="23595" y="485"/>
                    <a:pt x="23062" y="499"/>
                    <a:pt x="22436" y="499"/>
                  </a:cubicBezTo>
                  <a:cubicBezTo>
                    <a:pt x="20602" y="499"/>
                    <a:pt x="17964" y="381"/>
                    <a:pt x="15202" y="263"/>
                  </a:cubicBezTo>
                  <a:cubicBezTo>
                    <a:pt x="11481" y="114"/>
                    <a:pt x="8348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4988542" y="2915374"/>
              <a:ext cx="173396" cy="25432"/>
            </a:xfrm>
            <a:custGeom>
              <a:avLst/>
              <a:gdLst/>
              <a:ahLst/>
              <a:cxnLst/>
              <a:rect l="l" t="t" r="r" b="b"/>
              <a:pathLst>
                <a:path w="5734" h="841" extrusionOk="0">
                  <a:moveTo>
                    <a:pt x="2109" y="1"/>
                  </a:moveTo>
                  <a:cubicBezTo>
                    <a:pt x="1433" y="1"/>
                    <a:pt x="826" y="19"/>
                    <a:pt x="381" y="77"/>
                  </a:cubicBezTo>
                  <a:cubicBezTo>
                    <a:pt x="159" y="108"/>
                    <a:pt x="1" y="298"/>
                    <a:pt x="33" y="488"/>
                  </a:cubicBezTo>
                  <a:cubicBezTo>
                    <a:pt x="64" y="710"/>
                    <a:pt x="223" y="837"/>
                    <a:pt x="413" y="837"/>
                  </a:cubicBezTo>
                  <a:lnTo>
                    <a:pt x="476" y="837"/>
                  </a:lnTo>
                  <a:cubicBezTo>
                    <a:pt x="864" y="783"/>
                    <a:pt x="1399" y="763"/>
                    <a:pt x="2003" y="763"/>
                  </a:cubicBezTo>
                  <a:cubicBezTo>
                    <a:pt x="2827" y="763"/>
                    <a:pt x="3779" y="800"/>
                    <a:pt x="4656" y="837"/>
                  </a:cubicBezTo>
                  <a:lnTo>
                    <a:pt x="5321" y="837"/>
                  </a:lnTo>
                  <a:cubicBezTo>
                    <a:pt x="5338" y="839"/>
                    <a:pt x="5354" y="840"/>
                    <a:pt x="5370" y="840"/>
                  </a:cubicBezTo>
                  <a:cubicBezTo>
                    <a:pt x="5570" y="840"/>
                    <a:pt x="5733" y="662"/>
                    <a:pt x="5733" y="457"/>
                  </a:cubicBezTo>
                  <a:cubicBezTo>
                    <a:pt x="5733" y="235"/>
                    <a:pt x="5575" y="77"/>
                    <a:pt x="5353" y="77"/>
                  </a:cubicBezTo>
                  <a:lnTo>
                    <a:pt x="4688" y="45"/>
                  </a:lnTo>
                  <a:cubicBezTo>
                    <a:pt x="3839" y="28"/>
                    <a:pt x="2924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219361" y="2915767"/>
              <a:ext cx="75691" cy="24918"/>
            </a:xfrm>
            <a:custGeom>
              <a:avLst/>
              <a:gdLst/>
              <a:ahLst/>
              <a:cxnLst/>
              <a:rect l="l" t="t" r="r" b="b"/>
              <a:pathLst>
                <a:path w="2503" h="824" extrusionOk="0">
                  <a:moveTo>
                    <a:pt x="1461" y="0"/>
                  </a:moveTo>
                  <a:cubicBezTo>
                    <a:pt x="1227" y="0"/>
                    <a:pt x="998" y="16"/>
                    <a:pt x="792" y="32"/>
                  </a:cubicBezTo>
                  <a:lnTo>
                    <a:pt x="380" y="32"/>
                  </a:lnTo>
                  <a:cubicBezTo>
                    <a:pt x="159" y="32"/>
                    <a:pt x="0" y="222"/>
                    <a:pt x="0" y="444"/>
                  </a:cubicBezTo>
                  <a:cubicBezTo>
                    <a:pt x="0" y="665"/>
                    <a:pt x="159" y="824"/>
                    <a:pt x="380" y="824"/>
                  </a:cubicBezTo>
                  <a:lnTo>
                    <a:pt x="855" y="824"/>
                  </a:lnTo>
                  <a:cubicBezTo>
                    <a:pt x="1056" y="805"/>
                    <a:pt x="1300" y="787"/>
                    <a:pt x="1537" y="787"/>
                  </a:cubicBezTo>
                  <a:cubicBezTo>
                    <a:pt x="1710" y="787"/>
                    <a:pt x="1880" y="797"/>
                    <a:pt x="2027" y="824"/>
                  </a:cubicBezTo>
                  <a:lnTo>
                    <a:pt x="2090" y="824"/>
                  </a:lnTo>
                  <a:cubicBezTo>
                    <a:pt x="2280" y="824"/>
                    <a:pt x="2439" y="697"/>
                    <a:pt x="2470" y="507"/>
                  </a:cubicBezTo>
                  <a:cubicBezTo>
                    <a:pt x="2502" y="285"/>
                    <a:pt x="2344" y="95"/>
                    <a:pt x="2154" y="64"/>
                  </a:cubicBezTo>
                  <a:cubicBezTo>
                    <a:pt x="1932" y="16"/>
                    <a:pt x="1695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5" name="Google Shape;532;p23">
            <a:extLst>
              <a:ext uri="{FF2B5EF4-FFF2-40B4-BE49-F238E27FC236}">
                <a16:creationId xmlns:a16="http://schemas.microsoft.com/office/drawing/2014/main" id="{EF748B4E-8049-4B18-9512-252977130508}"/>
              </a:ext>
            </a:extLst>
          </p:cNvPr>
          <p:cNvGrpSpPr/>
          <p:nvPr/>
        </p:nvGrpSpPr>
        <p:grpSpPr>
          <a:xfrm>
            <a:off x="2616200" y="3707749"/>
            <a:ext cx="8636000" cy="1924701"/>
            <a:chOff x="4867885" y="2847486"/>
            <a:chExt cx="1410696" cy="1859034"/>
          </a:xfrm>
        </p:grpSpPr>
        <p:sp>
          <p:nvSpPr>
            <p:cNvPr id="86" name="Google Shape;533;p23">
              <a:extLst>
                <a:ext uri="{FF2B5EF4-FFF2-40B4-BE49-F238E27FC236}">
                  <a16:creationId xmlns:a16="http://schemas.microsoft.com/office/drawing/2014/main" id="{9A77EA1F-19D6-415B-9231-BA3207D3538E}"/>
                </a:ext>
              </a:extLst>
            </p:cNvPr>
            <p:cNvSpPr/>
            <p:nvPr/>
          </p:nvSpPr>
          <p:spPr>
            <a:xfrm>
              <a:off x="4869821" y="2859249"/>
              <a:ext cx="1366606" cy="1808957"/>
            </a:xfrm>
            <a:custGeom>
              <a:avLst/>
              <a:gdLst/>
              <a:ahLst/>
              <a:cxnLst/>
              <a:rect l="l" t="t" r="r" b="b"/>
              <a:pathLst>
                <a:path w="45192" h="59820" extrusionOk="0">
                  <a:moveTo>
                    <a:pt x="5791" y="1"/>
                  </a:moveTo>
                  <a:cubicBezTo>
                    <a:pt x="3442" y="1"/>
                    <a:pt x="1712" y="113"/>
                    <a:pt x="1298" y="444"/>
                  </a:cubicBezTo>
                  <a:cubicBezTo>
                    <a:pt x="317" y="1268"/>
                    <a:pt x="570" y="8646"/>
                    <a:pt x="475" y="15962"/>
                  </a:cubicBezTo>
                  <a:cubicBezTo>
                    <a:pt x="348" y="23309"/>
                    <a:pt x="348" y="40822"/>
                    <a:pt x="475" y="44274"/>
                  </a:cubicBezTo>
                  <a:cubicBezTo>
                    <a:pt x="570" y="47726"/>
                    <a:pt x="0" y="57638"/>
                    <a:pt x="823" y="58778"/>
                  </a:cubicBezTo>
                  <a:cubicBezTo>
                    <a:pt x="1472" y="59701"/>
                    <a:pt x="7576" y="59799"/>
                    <a:pt x="11303" y="59799"/>
                  </a:cubicBezTo>
                  <a:cubicBezTo>
                    <a:pt x="12310" y="59799"/>
                    <a:pt x="13144" y="59792"/>
                    <a:pt x="13649" y="59792"/>
                  </a:cubicBezTo>
                  <a:cubicBezTo>
                    <a:pt x="14782" y="59792"/>
                    <a:pt x="17296" y="59820"/>
                    <a:pt x="19908" y="59820"/>
                  </a:cubicBezTo>
                  <a:cubicBezTo>
                    <a:pt x="22847" y="59820"/>
                    <a:pt x="25909" y="59784"/>
                    <a:pt x="27267" y="59633"/>
                  </a:cubicBezTo>
                  <a:cubicBezTo>
                    <a:pt x="27800" y="59574"/>
                    <a:pt x="28810" y="59557"/>
                    <a:pt x="30082" y="59557"/>
                  </a:cubicBezTo>
                  <a:cubicBezTo>
                    <a:pt x="31752" y="59557"/>
                    <a:pt x="33873" y="59586"/>
                    <a:pt x="35960" y="59586"/>
                  </a:cubicBezTo>
                  <a:cubicBezTo>
                    <a:pt x="39927" y="59586"/>
                    <a:pt x="43769" y="59481"/>
                    <a:pt x="44147" y="58873"/>
                  </a:cubicBezTo>
                  <a:cubicBezTo>
                    <a:pt x="44843" y="57733"/>
                    <a:pt x="44717" y="47441"/>
                    <a:pt x="44717" y="41550"/>
                  </a:cubicBezTo>
                  <a:cubicBezTo>
                    <a:pt x="44685" y="33791"/>
                    <a:pt x="44970" y="23024"/>
                    <a:pt x="45065" y="17577"/>
                  </a:cubicBezTo>
                  <a:cubicBezTo>
                    <a:pt x="45192" y="12098"/>
                    <a:pt x="44938" y="1172"/>
                    <a:pt x="44337" y="444"/>
                  </a:cubicBezTo>
                  <a:cubicBezTo>
                    <a:pt x="44105" y="161"/>
                    <a:pt x="41396" y="61"/>
                    <a:pt x="37979" y="61"/>
                  </a:cubicBezTo>
                  <a:cubicBezTo>
                    <a:pt x="32984" y="61"/>
                    <a:pt x="26474" y="275"/>
                    <a:pt x="23973" y="444"/>
                  </a:cubicBezTo>
                  <a:cubicBezTo>
                    <a:pt x="23540" y="476"/>
                    <a:pt x="22973" y="490"/>
                    <a:pt x="22304" y="490"/>
                  </a:cubicBezTo>
                  <a:cubicBezTo>
                    <a:pt x="18323" y="490"/>
                    <a:pt x="10702" y="1"/>
                    <a:pt x="5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7" name="Google Shape;534;p23">
              <a:extLst>
                <a:ext uri="{FF2B5EF4-FFF2-40B4-BE49-F238E27FC236}">
                  <a16:creationId xmlns:a16="http://schemas.microsoft.com/office/drawing/2014/main" id="{FA1C9196-4948-4781-B2D7-E0A80CC5CDD1}"/>
                </a:ext>
              </a:extLst>
            </p:cNvPr>
            <p:cNvSpPr/>
            <p:nvPr/>
          </p:nvSpPr>
          <p:spPr>
            <a:xfrm>
              <a:off x="4912912" y="2897563"/>
              <a:ext cx="1365669" cy="1808957"/>
            </a:xfrm>
            <a:custGeom>
              <a:avLst/>
              <a:gdLst/>
              <a:ahLst/>
              <a:cxnLst/>
              <a:rect l="l" t="t" r="r" b="b"/>
              <a:pathLst>
                <a:path w="45161" h="59820" extrusionOk="0">
                  <a:moveTo>
                    <a:pt x="5760" y="1"/>
                  </a:moveTo>
                  <a:cubicBezTo>
                    <a:pt x="3410" y="1"/>
                    <a:pt x="1681" y="113"/>
                    <a:pt x="1267" y="444"/>
                  </a:cubicBezTo>
                  <a:cubicBezTo>
                    <a:pt x="285" y="1267"/>
                    <a:pt x="538" y="8646"/>
                    <a:pt x="443" y="15962"/>
                  </a:cubicBezTo>
                  <a:cubicBezTo>
                    <a:pt x="317" y="23309"/>
                    <a:pt x="317" y="40822"/>
                    <a:pt x="443" y="44274"/>
                  </a:cubicBezTo>
                  <a:cubicBezTo>
                    <a:pt x="538" y="47726"/>
                    <a:pt x="0" y="57638"/>
                    <a:pt x="792" y="58778"/>
                  </a:cubicBezTo>
                  <a:cubicBezTo>
                    <a:pt x="1440" y="59700"/>
                    <a:pt x="7544" y="59799"/>
                    <a:pt x="11287" y="59799"/>
                  </a:cubicBezTo>
                  <a:cubicBezTo>
                    <a:pt x="12298" y="59799"/>
                    <a:pt x="13137" y="59791"/>
                    <a:pt x="13649" y="59791"/>
                  </a:cubicBezTo>
                  <a:cubicBezTo>
                    <a:pt x="14767" y="59791"/>
                    <a:pt x="17274" y="59819"/>
                    <a:pt x="19881" y="59819"/>
                  </a:cubicBezTo>
                  <a:cubicBezTo>
                    <a:pt x="22815" y="59819"/>
                    <a:pt x="25877" y="59784"/>
                    <a:pt x="27236" y="59633"/>
                  </a:cubicBezTo>
                  <a:cubicBezTo>
                    <a:pt x="27769" y="59574"/>
                    <a:pt x="28779" y="59557"/>
                    <a:pt x="30050" y="59557"/>
                  </a:cubicBezTo>
                  <a:cubicBezTo>
                    <a:pt x="31720" y="59557"/>
                    <a:pt x="33842" y="59586"/>
                    <a:pt x="35929" y="59586"/>
                  </a:cubicBezTo>
                  <a:cubicBezTo>
                    <a:pt x="39895" y="59586"/>
                    <a:pt x="43737" y="59481"/>
                    <a:pt x="44115" y="58873"/>
                  </a:cubicBezTo>
                  <a:cubicBezTo>
                    <a:pt x="44812" y="57733"/>
                    <a:pt x="44685" y="47409"/>
                    <a:pt x="44685" y="41550"/>
                  </a:cubicBezTo>
                  <a:cubicBezTo>
                    <a:pt x="44654" y="33791"/>
                    <a:pt x="44939" y="23024"/>
                    <a:pt x="45065" y="17545"/>
                  </a:cubicBezTo>
                  <a:cubicBezTo>
                    <a:pt x="45160" y="12098"/>
                    <a:pt x="44907" y="1172"/>
                    <a:pt x="44305" y="444"/>
                  </a:cubicBezTo>
                  <a:cubicBezTo>
                    <a:pt x="44074" y="161"/>
                    <a:pt x="41365" y="61"/>
                    <a:pt x="37947" y="61"/>
                  </a:cubicBezTo>
                  <a:cubicBezTo>
                    <a:pt x="32952" y="61"/>
                    <a:pt x="26443" y="275"/>
                    <a:pt x="23942" y="444"/>
                  </a:cubicBezTo>
                  <a:cubicBezTo>
                    <a:pt x="23508" y="476"/>
                    <a:pt x="22942" y="490"/>
                    <a:pt x="22272" y="490"/>
                  </a:cubicBezTo>
                  <a:cubicBezTo>
                    <a:pt x="18291" y="490"/>
                    <a:pt x="10671" y="1"/>
                    <a:pt x="57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Thiếu nhi là tuổi học hành</a:t>
              </a:r>
              <a:endParaRPr lang="en-US" sz="24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it-IT" sz="32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Chúng em phấn đấu tiến lên hàng đầu.</a:t>
              </a:r>
              <a:endPara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8" name="Google Shape;535;p23">
              <a:extLst>
                <a:ext uri="{FF2B5EF4-FFF2-40B4-BE49-F238E27FC236}">
                  <a16:creationId xmlns:a16="http://schemas.microsoft.com/office/drawing/2014/main" id="{A202DB6C-24C3-4AEF-97CA-C3C89D351DA3}"/>
                </a:ext>
              </a:extLst>
            </p:cNvPr>
            <p:cNvSpPr/>
            <p:nvPr/>
          </p:nvSpPr>
          <p:spPr>
            <a:xfrm>
              <a:off x="4867885" y="2847486"/>
              <a:ext cx="1379095" cy="1832332"/>
            </a:xfrm>
            <a:custGeom>
              <a:avLst/>
              <a:gdLst/>
              <a:ahLst/>
              <a:cxnLst/>
              <a:rect l="l" t="t" r="r" b="b"/>
              <a:pathLst>
                <a:path w="45605" h="60593" extrusionOk="0">
                  <a:moveTo>
                    <a:pt x="5830" y="777"/>
                  </a:moveTo>
                  <a:cubicBezTo>
                    <a:pt x="8640" y="777"/>
                    <a:pt x="12313" y="931"/>
                    <a:pt x="15170" y="1055"/>
                  </a:cubicBezTo>
                  <a:cubicBezTo>
                    <a:pt x="18015" y="1175"/>
                    <a:pt x="20732" y="1278"/>
                    <a:pt x="22593" y="1278"/>
                  </a:cubicBezTo>
                  <a:cubicBezTo>
                    <a:pt x="23176" y="1278"/>
                    <a:pt x="23676" y="1267"/>
                    <a:pt x="24069" y="1245"/>
                  </a:cubicBezTo>
                  <a:cubicBezTo>
                    <a:pt x="26909" y="1048"/>
                    <a:pt x="33457" y="838"/>
                    <a:pt x="38323" y="838"/>
                  </a:cubicBezTo>
                  <a:cubicBezTo>
                    <a:pt x="41271" y="838"/>
                    <a:pt x="43602" y="915"/>
                    <a:pt x="44116" y="1118"/>
                  </a:cubicBezTo>
                  <a:cubicBezTo>
                    <a:pt x="44559" y="2195"/>
                    <a:pt x="44876" y="11664"/>
                    <a:pt x="44749" y="17934"/>
                  </a:cubicBezTo>
                  <a:cubicBezTo>
                    <a:pt x="44717" y="19296"/>
                    <a:pt x="44686" y="21006"/>
                    <a:pt x="44654" y="22938"/>
                  </a:cubicBezTo>
                  <a:cubicBezTo>
                    <a:pt x="44527" y="28480"/>
                    <a:pt x="44369" y="36112"/>
                    <a:pt x="44369" y="41939"/>
                  </a:cubicBezTo>
                  <a:lnTo>
                    <a:pt x="44369" y="43744"/>
                  </a:lnTo>
                  <a:cubicBezTo>
                    <a:pt x="44401" y="48780"/>
                    <a:pt x="44464" y="58122"/>
                    <a:pt x="43894" y="59041"/>
                  </a:cubicBezTo>
                  <a:cubicBezTo>
                    <a:pt x="43402" y="59508"/>
                    <a:pt x="39341" y="59593"/>
                    <a:pt x="35726" y="59593"/>
                  </a:cubicBezTo>
                  <a:cubicBezTo>
                    <a:pt x="34685" y="59593"/>
                    <a:pt x="33681" y="59586"/>
                    <a:pt x="32810" y="59579"/>
                  </a:cubicBezTo>
                  <a:cubicBezTo>
                    <a:pt x="31894" y="59567"/>
                    <a:pt x="31029" y="59560"/>
                    <a:pt x="30256" y="59560"/>
                  </a:cubicBezTo>
                  <a:cubicBezTo>
                    <a:pt x="28916" y="59560"/>
                    <a:pt x="27850" y="59582"/>
                    <a:pt x="27268" y="59642"/>
                  </a:cubicBezTo>
                  <a:cubicBezTo>
                    <a:pt x="25958" y="59786"/>
                    <a:pt x="23019" y="59823"/>
                    <a:pt x="20148" y="59823"/>
                  </a:cubicBezTo>
                  <a:cubicBezTo>
                    <a:pt x="18577" y="59823"/>
                    <a:pt x="17026" y="59812"/>
                    <a:pt x="15772" y="59801"/>
                  </a:cubicBezTo>
                  <a:lnTo>
                    <a:pt x="13713" y="59801"/>
                  </a:lnTo>
                  <a:lnTo>
                    <a:pt x="12953" y="59769"/>
                  </a:lnTo>
                  <a:cubicBezTo>
                    <a:pt x="12396" y="59773"/>
                    <a:pt x="11864" y="59775"/>
                    <a:pt x="11357" y="59775"/>
                  </a:cubicBezTo>
                  <a:cubicBezTo>
                    <a:pt x="3531" y="59775"/>
                    <a:pt x="1502" y="59332"/>
                    <a:pt x="1204" y="58946"/>
                  </a:cubicBezTo>
                  <a:cubicBezTo>
                    <a:pt x="729" y="58280"/>
                    <a:pt x="824" y="52928"/>
                    <a:pt x="887" y="49413"/>
                  </a:cubicBezTo>
                  <a:cubicBezTo>
                    <a:pt x="919" y="47545"/>
                    <a:pt x="951" y="45740"/>
                    <a:pt x="919" y="44663"/>
                  </a:cubicBezTo>
                  <a:cubicBezTo>
                    <a:pt x="792" y="41179"/>
                    <a:pt x="792" y="23730"/>
                    <a:pt x="919" y="16351"/>
                  </a:cubicBezTo>
                  <a:cubicBezTo>
                    <a:pt x="951" y="14641"/>
                    <a:pt x="951" y="12931"/>
                    <a:pt x="951" y="11284"/>
                  </a:cubicBezTo>
                  <a:cubicBezTo>
                    <a:pt x="982" y="6755"/>
                    <a:pt x="982" y="1625"/>
                    <a:pt x="1616" y="1150"/>
                  </a:cubicBezTo>
                  <a:cubicBezTo>
                    <a:pt x="1950" y="871"/>
                    <a:pt x="3625" y="777"/>
                    <a:pt x="5830" y="777"/>
                  </a:cubicBezTo>
                  <a:close/>
                  <a:moveTo>
                    <a:pt x="5976" y="0"/>
                  </a:moveTo>
                  <a:cubicBezTo>
                    <a:pt x="3302" y="0"/>
                    <a:pt x="1596" y="145"/>
                    <a:pt x="1109" y="548"/>
                  </a:cubicBezTo>
                  <a:cubicBezTo>
                    <a:pt x="254" y="1245"/>
                    <a:pt x="191" y="4697"/>
                    <a:pt x="159" y="11284"/>
                  </a:cubicBezTo>
                  <a:cubicBezTo>
                    <a:pt x="159" y="12931"/>
                    <a:pt x="159" y="14641"/>
                    <a:pt x="127" y="16351"/>
                  </a:cubicBezTo>
                  <a:cubicBezTo>
                    <a:pt x="1" y="23730"/>
                    <a:pt x="1" y="41211"/>
                    <a:pt x="127" y="44695"/>
                  </a:cubicBezTo>
                  <a:cubicBezTo>
                    <a:pt x="159" y="45771"/>
                    <a:pt x="127" y="47545"/>
                    <a:pt x="96" y="49413"/>
                  </a:cubicBezTo>
                  <a:cubicBezTo>
                    <a:pt x="1" y="54924"/>
                    <a:pt x="1" y="58597"/>
                    <a:pt x="571" y="59421"/>
                  </a:cubicBezTo>
                  <a:cubicBezTo>
                    <a:pt x="1176" y="60237"/>
                    <a:pt x="4352" y="60563"/>
                    <a:pt x="11865" y="60563"/>
                  </a:cubicBezTo>
                  <a:cubicBezTo>
                    <a:pt x="12218" y="60563"/>
                    <a:pt x="12581" y="60562"/>
                    <a:pt x="12953" y="60561"/>
                  </a:cubicBezTo>
                  <a:lnTo>
                    <a:pt x="13713" y="60561"/>
                  </a:lnTo>
                  <a:cubicBezTo>
                    <a:pt x="14188" y="60561"/>
                    <a:pt x="14917" y="60561"/>
                    <a:pt x="15772" y="60592"/>
                  </a:cubicBezTo>
                  <a:lnTo>
                    <a:pt x="20459" y="60592"/>
                  </a:lnTo>
                  <a:cubicBezTo>
                    <a:pt x="23246" y="60592"/>
                    <a:pt x="26064" y="60561"/>
                    <a:pt x="27363" y="60434"/>
                  </a:cubicBezTo>
                  <a:cubicBezTo>
                    <a:pt x="27905" y="60374"/>
                    <a:pt x="28956" y="60352"/>
                    <a:pt x="30282" y="60352"/>
                  </a:cubicBezTo>
                  <a:cubicBezTo>
                    <a:pt x="31048" y="60352"/>
                    <a:pt x="31906" y="60359"/>
                    <a:pt x="32810" y="60371"/>
                  </a:cubicBezTo>
                  <a:cubicBezTo>
                    <a:pt x="33602" y="60374"/>
                    <a:pt x="34348" y="60376"/>
                    <a:pt x="35050" y="60376"/>
                  </a:cubicBezTo>
                  <a:cubicBezTo>
                    <a:pt x="41312" y="60376"/>
                    <a:pt x="44072" y="60224"/>
                    <a:pt x="44527" y="59484"/>
                  </a:cubicBezTo>
                  <a:cubicBezTo>
                    <a:pt x="45192" y="58439"/>
                    <a:pt x="45192" y="51725"/>
                    <a:pt x="45161" y="43744"/>
                  </a:cubicBezTo>
                  <a:lnTo>
                    <a:pt x="45161" y="41939"/>
                  </a:lnTo>
                  <a:cubicBezTo>
                    <a:pt x="45129" y="36144"/>
                    <a:pt x="45319" y="28512"/>
                    <a:pt x="45414" y="22938"/>
                  </a:cubicBezTo>
                  <a:cubicBezTo>
                    <a:pt x="45477" y="21038"/>
                    <a:pt x="45509" y="19328"/>
                    <a:pt x="45541" y="17966"/>
                  </a:cubicBezTo>
                  <a:cubicBezTo>
                    <a:pt x="45604" y="14704"/>
                    <a:pt x="45541" y="1593"/>
                    <a:pt x="44717" y="611"/>
                  </a:cubicBezTo>
                  <a:cubicBezTo>
                    <a:pt x="44548" y="385"/>
                    <a:pt x="44277" y="58"/>
                    <a:pt x="38070" y="58"/>
                  </a:cubicBezTo>
                  <a:cubicBezTo>
                    <a:pt x="37324" y="58"/>
                    <a:pt x="36493" y="63"/>
                    <a:pt x="35565" y="73"/>
                  </a:cubicBezTo>
                  <a:cubicBezTo>
                    <a:pt x="31005" y="136"/>
                    <a:pt x="26096" y="326"/>
                    <a:pt x="24006" y="453"/>
                  </a:cubicBezTo>
                  <a:cubicBezTo>
                    <a:pt x="23595" y="485"/>
                    <a:pt x="23062" y="499"/>
                    <a:pt x="22436" y="499"/>
                  </a:cubicBezTo>
                  <a:cubicBezTo>
                    <a:pt x="20602" y="499"/>
                    <a:pt x="17964" y="381"/>
                    <a:pt x="15202" y="263"/>
                  </a:cubicBezTo>
                  <a:cubicBezTo>
                    <a:pt x="11481" y="114"/>
                    <a:pt x="8348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89" name="Google Shape;536;p23">
              <a:extLst>
                <a:ext uri="{FF2B5EF4-FFF2-40B4-BE49-F238E27FC236}">
                  <a16:creationId xmlns:a16="http://schemas.microsoft.com/office/drawing/2014/main" id="{311A3D55-2A85-4081-9B26-2B35EB5AFEDE}"/>
                </a:ext>
              </a:extLst>
            </p:cNvPr>
            <p:cNvSpPr/>
            <p:nvPr/>
          </p:nvSpPr>
          <p:spPr>
            <a:xfrm>
              <a:off x="4988542" y="2915374"/>
              <a:ext cx="173396" cy="25432"/>
            </a:xfrm>
            <a:custGeom>
              <a:avLst/>
              <a:gdLst/>
              <a:ahLst/>
              <a:cxnLst/>
              <a:rect l="l" t="t" r="r" b="b"/>
              <a:pathLst>
                <a:path w="5734" h="841" extrusionOk="0">
                  <a:moveTo>
                    <a:pt x="2109" y="1"/>
                  </a:moveTo>
                  <a:cubicBezTo>
                    <a:pt x="1433" y="1"/>
                    <a:pt x="826" y="19"/>
                    <a:pt x="381" y="77"/>
                  </a:cubicBezTo>
                  <a:cubicBezTo>
                    <a:pt x="159" y="108"/>
                    <a:pt x="1" y="298"/>
                    <a:pt x="33" y="488"/>
                  </a:cubicBezTo>
                  <a:cubicBezTo>
                    <a:pt x="64" y="710"/>
                    <a:pt x="223" y="837"/>
                    <a:pt x="413" y="837"/>
                  </a:cubicBezTo>
                  <a:lnTo>
                    <a:pt x="476" y="837"/>
                  </a:lnTo>
                  <a:cubicBezTo>
                    <a:pt x="864" y="783"/>
                    <a:pt x="1399" y="763"/>
                    <a:pt x="2003" y="763"/>
                  </a:cubicBezTo>
                  <a:cubicBezTo>
                    <a:pt x="2827" y="763"/>
                    <a:pt x="3779" y="800"/>
                    <a:pt x="4656" y="837"/>
                  </a:cubicBezTo>
                  <a:lnTo>
                    <a:pt x="5321" y="837"/>
                  </a:lnTo>
                  <a:cubicBezTo>
                    <a:pt x="5338" y="839"/>
                    <a:pt x="5354" y="840"/>
                    <a:pt x="5370" y="840"/>
                  </a:cubicBezTo>
                  <a:cubicBezTo>
                    <a:pt x="5570" y="840"/>
                    <a:pt x="5733" y="662"/>
                    <a:pt x="5733" y="457"/>
                  </a:cubicBezTo>
                  <a:cubicBezTo>
                    <a:pt x="5733" y="235"/>
                    <a:pt x="5575" y="77"/>
                    <a:pt x="5353" y="77"/>
                  </a:cubicBezTo>
                  <a:lnTo>
                    <a:pt x="4688" y="45"/>
                  </a:lnTo>
                  <a:cubicBezTo>
                    <a:pt x="3839" y="28"/>
                    <a:pt x="2924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0" name="Google Shape;537;p23">
              <a:extLst>
                <a:ext uri="{FF2B5EF4-FFF2-40B4-BE49-F238E27FC236}">
                  <a16:creationId xmlns:a16="http://schemas.microsoft.com/office/drawing/2014/main" id="{4ED6A31E-EC6E-4295-B496-F815125560DB}"/>
                </a:ext>
              </a:extLst>
            </p:cNvPr>
            <p:cNvSpPr/>
            <p:nvPr/>
          </p:nvSpPr>
          <p:spPr>
            <a:xfrm>
              <a:off x="5219361" y="2915767"/>
              <a:ext cx="75691" cy="24918"/>
            </a:xfrm>
            <a:custGeom>
              <a:avLst/>
              <a:gdLst/>
              <a:ahLst/>
              <a:cxnLst/>
              <a:rect l="l" t="t" r="r" b="b"/>
              <a:pathLst>
                <a:path w="2503" h="824" extrusionOk="0">
                  <a:moveTo>
                    <a:pt x="1461" y="0"/>
                  </a:moveTo>
                  <a:cubicBezTo>
                    <a:pt x="1227" y="0"/>
                    <a:pt x="998" y="16"/>
                    <a:pt x="792" y="32"/>
                  </a:cubicBezTo>
                  <a:lnTo>
                    <a:pt x="380" y="32"/>
                  </a:lnTo>
                  <a:cubicBezTo>
                    <a:pt x="159" y="32"/>
                    <a:pt x="0" y="222"/>
                    <a:pt x="0" y="444"/>
                  </a:cubicBezTo>
                  <a:cubicBezTo>
                    <a:pt x="0" y="665"/>
                    <a:pt x="159" y="824"/>
                    <a:pt x="380" y="824"/>
                  </a:cubicBezTo>
                  <a:lnTo>
                    <a:pt x="855" y="824"/>
                  </a:lnTo>
                  <a:cubicBezTo>
                    <a:pt x="1056" y="805"/>
                    <a:pt x="1300" y="787"/>
                    <a:pt x="1537" y="787"/>
                  </a:cubicBezTo>
                  <a:cubicBezTo>
                    <a:pt x="1710" y="787"/>
                    <a:pt x="1880" y="797"/>
                    <a:pt x="2027" y="824"/>
                  </a:cubicBezTo>
                  <a:lnTo>
                    <a:pt x="2090" y="824"/>
                  </a:lnTo>
                  <a:cubicBezTo>
                    <a:pt x="2280" y="824"/>
                    <a:pt x="2439" y="697"/>
                    <a:pt x="2470" y="507"/>
                  </a:cubicBezTo>
                  <a:cubicBezTo>
                    <a:pt x="2502" y="285"/>
                    <a:pt x="2344" y="95"/>
                    <a:pt x="2154" y="64"/>
                  </a:cubicBezTo>
                  <a:cubicBezTo>
                    <a:pt x="1932" y="16"/>
                    <a:pt x="1695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4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324455D-36AB-465A-8583-A6C20BF02C62}"/>
              </a:ext>
            </a:extLst>
          </p:cNvPr>
          <p:cNvSpPr txBox="1"/>
          <p:nvPr/>
        </p:nvSpPr>
        <p:spPr>
          <a:xfrm>
            <a:off x="1816849" y="2706783"/>
            <a:ext cx="4393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Bòng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xoài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171AC0-0701-4617-8613-B286E86503E3}"/>
              </a:ext>
            </a:extLst>
          </p:cNvPr>
          <p:cNvSpPr txBox="1"/>
          <p:nvPr/>
        </p:nvSpPr>
        <p:spPr>
          <a:xfrm>
            <a:off x="1816849" y="5925458"/>
            <a:ext cx="8660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ngoan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5;p22">
            <a:extLst>
              <a:ext uri="{FF2B5EF4-FFF2-40B4-BE49-F238E27FC236}">
                <a16:creationId xmlns:a16="http://schemas.microsoft.com/office/drawing/2014/main" id="{44DC2476-AC84-43E1-BF9C-25835DC49C14}"/>
              </a:ext>
            </a:extLst>
          </p:cNvPr>
          <p:cNvSpPr/>
          <p:nvPr/>
        </p:nvSpPr>
        <p:spPr>
          <a:xfrm>
            <a:off x="584791" y="1881962"/>
            <a:ext cx="11004697" cy="4167963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图片 14">
            <a:extLst>
              <a:ext uri="{FF2B5EF4-FFF2-40B4-BE49-F238E27FC236}">
                <a16:creationId xmlns:a16="http://schemas.microsoft.com/office/drawing/2014/main" id="{1E5D07B7-696F-437A-A14A-6F86D283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8" y="590220"/>
            <a:ext cx="5166964" cy="2583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6739C-DD58-4B61-8C8C-50435D4AF396}"/>
              </a:ext>
            </a:extLst>
          </p:cNvPr>
          <p:cNvSpPr/>
          <p:nvPr/>
        </p:nvSpPr>
        <p:spPr>
          <a:xfrm>
            <a:off x="1570255" y="3556724"/>
            <a:ext cx="9508870" cy="1817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VN" sz="5400" dirty="0">
                <a:latin typeface="#9Slide05 SVNBulgary" pitchFamily="2" charset="0"/>
                <a:cs typeface="Times New Roman" panose="02020603050405020304" pitchFamily="18" charset="0"/>
              </a:rPr>
              <a:t>Tự sáng tác một bài thơ lục bát ngắn về chủ đề mái trường, bạn bè</a:t>
            </a:r>
            <a:endParaRPr lang="en-US" sz="5400" dirty="0">
              <a:latin typeface="#9Slide05 SVNBulgary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AFC9-CA8C-4369-AA61-6C4E90572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88" y="6373875"/>
            <a:ext cx="495233" cy="4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2214300" y="4789171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làm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thơ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lục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bát</a:t>
            </a:r>
            <a:endParaRPr lang="en-US" sz="80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901F95-D297-40B2-A5B9-9DA733B3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5C5F5C1-871D-4809-A62B-C33355A86402}"/>
              </a:ext>
            </a:extLst>
          </p:cNvPr>
          <p:cNvSpPr txBox="1">
            <a:spLocks/>
          </p:cNvSpPr>
          <p:nvPr/>
        </p:nvSpPr>
        <p:spPr>
          <a:xfrm>
            <a:off x="2352523" y="4289440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Định</a:t>
            </a:r>
            <a:r>
              <a:rPr lang="en-US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hướng</a:t>
            </a:r>
            <a:endParaRPr lang="en-US" sz="80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DCDD1-479A-4AAC-B803-A06D5E61F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19"/>
            <a:ext cx="5305647" cy="5305647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3056067-7D75-4E86-BD22-3D5E0534547F}"/>
              </a:ext>
            </a:extLst>
          </p:cNvPr>
          <p:cNvSpPr/>
          <p:nvPr/>
        </p:nvSpPr>
        <p:spPr>
          <a:xfrm>
            <a:off x="5305647" y="1254642"/>
            <a:ext cx="5720316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endParaRPr lang="en-US" sz="60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2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7"/>
          <p:cNvGrpSpPr/>
          <p:nvPr/>
        </p:nvGrpSpPr>
        <p:grpSpPr>
          <a:xfrm>
            <a:off x="2601443" y="1239590"/>
            <a:ext cx="1340662" cy="1348459"/>
            <a:chOff x="5228570" y="1261200"/>
            <a:chExt cx="1005497" cy="1011344"/>
          </a:xfrm>
        </p:grpSpPr>
        <p:sp>
          <p:nvSpPr>
            <p:cNvPr id="123" name="Google Shape;123;p17"/>
            <p:cNvSpPr/>
            <p:nvPr/>
          </p:nvSpPr>
          <p:spPr>
            <a:xfrm>
              <a:off x="5228570" y="1922526"/>
              <a:ext cx="307701" cy="350018"/>
            </a:xfrm>
            <a:custGeom>
              <a:avLst/>
              <a:gdLst/>
              <a:ahLst/>
              <a:cxnLst/>
              <a:rect l="l" t="t" r="r" b="b"/>
              <a:pathLst>
                <a:path w="9699" h="11032" fill="none" extrusionOk="0">
                  <a:moveTo>
                    <a:pt x="9699" y="1"/>
                  </a:moveTo>
                  <a:lnTo>
                    <a:pt x="1" y="11032"/>
                  </a:lnTo>
                </a:path>
              </a:pathLst>
            </a:custGeom>
            <a:noFill/>
            <a:ln w="7075" cap="flat" cmpd="sng">
              <a:solidFill>
                <a:srgbClr val="8450FF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443734" y="1261200"/>
              <a:ext cx="790333" cy="789856"/>
            </a:xfrm>
            <a:custGeom>
              <a:avLst/>
              <a:gdLst/>
              <a:ahLst/>
              <a:cxnLst/>
              <a:rect l="l" t="t" r="r" b="b"/>
              <a:pathLst>
                <a:path w="24912" h="24895" extrusionOk="0">
                  <a:moveTo>
                    <a:pt x="24912" y="12448"/>
                  </a:moveTo>
                  <a:cubicBezTo>
                    <a:pt x="24912" y="8065"/>
                    <a:pt x="22662" y="4083"/>
                    <a:pt x="18913" y="1800"/>
                  </a:cubicBezTo>
                  <a:cubicBezTo>
                    <a:pt x="16963" y="617"/>
                    <a:pt x="14731" y="1"/>
                    <a:pt x="12464" y="1"/>
                  </a:cubicBezTo>
                  <a:cubicBezTo>
                    <a:pt x="8065" y="1"/>
                    <a:pt x="4083" y="2234"/>
                    <a:pt x="1817" y="5983"/>
                  </a:cubicBezTo>
                  <a:cubicBezTo>
                    <a:pt x="634" y="7932"/>
                    <a:pt x="1" y="10165"/>
                    <a:pt x="1" y="12431"/>
                  </a:cubicBezTo>
                  <a:cubicBezTo>
                    <a:pt x="1" y="13914"/>
                    <a:pt x="267" y="15364"/>
                    <a:pt x="784" y="16763"/>
                  </a:cubicBezTo>
                  <a:cubicBezTo>
                    <a:pt x="1100" y="17647"/>
                    <a:pt x="2100" y="18096"/>
                    <a:pt x="2983" y="17780"/>
                  </a:cubicBezTo>
                  <a:cubicBezTo>
                    <a:pt x="3866" y="17447"/>
                    <a:pt x="4316" y="16463"/>
                    <a:pt x="4000" y="15564"/>
                  </a:cubicBezTo>
                  <a:cubicBezTo>
                    <a:pt x="3617" y="14564"/>
                    <a:pt x="3433" y="13514"/>
                    <a:pt x="3433" y="12431"/>
                  </a:cubicBezTo>
                  <a:cubicBezTo>
                    <a:pt x="3433" y="10798"/>
                    <a:pt x="3883" y="9182"/>
                    <a:pt x="4750" y="7766"/>
                  </a:cubicBezTo>
                  <a:cubicBezTo>
                    <a:pt x="6399" y="5050"/>
                    <a:pt x="9282" y="3417"/>
                    <a:pt x="12464" y="3417"/>
                  </a:cubicBezTo>
                  <a:cubicBezTo>
                    <a:pt x="14114" y="3417"/>
                    <a:pt x="15730" y="3866"/>
                    <a:pt x="17130" y="4733"/>
                  </a:cubicBezTo>
                  <a:cubicBezTo>
                    <a:pt x="19863" y="6383"/>
                    <a:pt x="21479" y="9265"/>
                    <a:pt x="21479" y="12448"/>
                  </a:cubicBezTo>
                  <a:cubicBezTo>
                    <a:pt x="21479" y="14097"/>
                    <a:pt x="21029" y="15714"/>
                    <a:pt x="20179" y="17113"/>
                  </a:cubicBezTo>
                  <a:cubicBezTo>
                    <a:pt x="18530" y="19846"/>
                    <a:pt x="15630" y="21462"/>
                    <a:pt x="12448" y="21462"/>
                  </a:cubicBezTo>
                  <a:cubicBezTo>
                    <a:pt x="10798" y="21462"/>
                    <a:pt x="9199" y="21012"/>
                    <a:pt x="7782" y="20163"/>
                  </a:cubicBezTo>
                  <a:cubicBezTo>
                    <a:pt x="6966" y="19663"/>
                    <a:pt x="5916" y="19929"/>
                    <a:pt x="5433" y="20729"/>
                  </a:cubicBezTo>
                  <a:cubicBezTo>
                    <a:pt x="4933" y="21546"/>
                    <a:pt x="5199" y="22595"/>
                    <a:pt x="5999" y="23095"/>
                  </a:cubicBezTo>
                  <a:cubicBezTo>
                    <a:pt x="7949" y="24262"/>
                    <a:pt x="10182" y="24895"/>
                    <a:pt x="12448" y="24895"/>
                  </a:cubicBezTo>
                  <a:cubicBezTo>
                    <a:pt x="16847" y="24895"/>
                    <a:pt x="20829" y="22645"/>
                    <a:pt x="23095" y="18896"/>
                  </a:cubicBezTo>
                  <a:cubicBezTo>
                    <a:pt x="24278" y="16947"/>
                    <a:pt x="24912" y="14714"/>
                    <a:pt x="24912" y="12448"/>
                  </a:cubicBezTo>
                  <a:close/>
                </a:path>
              </a:pathLst>
            </a:custGeom>
            <a:gradFill>
              <a:gsLst>
                <a:gs pos="0">
                  <a:srgbClr val="6BD9FE"/>
                </a:gs>
                <a:gs pos="100000">
                  <a:srgbClr val="8450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5507150" y="1815657"/>
              <a:ext cx="126000" cy="126000"/>
            </a:xfrm>
            <a:prstGeom prst="ellipse">
              <a:avLst/>
            </a:prstGeom>
            <a:solidFill>
              <a:srgbClr val="845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7" name="Google Shape;127;p17"/>
            <p:cNvGrpSpPr/>
            <p:nvPr/>
          </p:nvGrpSpPr>
          <p:grpSpPr>
            <a:xfrm>
              <a:off x="5571958" y="1389226"/>
              <a:ext cx="533373" cy="533558"/>
              <a:chOff x="3802620" y="1176257"/>
              <a:chExt cx="1538872" cy="1539406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872194" y="1246397"/>
                <a:ext cx="1399725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(1)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0" name="Google Shape;130;p17"/>
          <p:cNvGrpSpPr/>
          <p:nvPr/>
        </p:nvGrpSpPr>
        <p:grpSpPr>
          <a:xfrm>
            <a:off x="2774882" y="2912221"/>
            <a:ext cx="1674037" cy="1111647"/>
            <a:chOff x="5358646" y="2515673"/>
            <a:chExt cx="1255528" cy="833735"/>
          </a:xfrm>
        </p:grpSpPr>
        <p:sp>
          <p:nvSpPr>
            <p:cNvPr id="132" name="Google Shape;132;p17"/>
            <p:cNvSpPr/>
            <p:nvPr/>
          </p:nvSpPr>
          <p:spPr>
            <a:xfrm>
              <a:off x="5358646" y="2906346"/>
              <a:ext cx="459917" cy="32"/>
            </a:xfrm>
            <a:custGeom>
              <a:avLst/>
              <a:gdLst/>
              <a:ahLst/>
              <a:cxnLst/>
              <a:rect l="l" t="t" r="r" b="b"/>
              <a:pathLst>
                <a:path w="14497" h="1" fill="none" extrusionOk="0">
                  <a:moveTo>
                    <a:pt x="14497" y="0"/>
                  </a:moveTo>
                  <a:lnTo>
                    <a:pt x="0" y="0"/>
                  </a:lnTo>
                </a:path>
              </a:pathLst>
            </a:custGeom>
            <a:solidFill>
              <a:srgbClr val="7794FE"/>
            </a:solidFill>
            <a:ln w="7075" cap="rnd" cmpd="sng">
              <a:solidFill>
                <a:srgbClr val="7794FE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5806392" y="2515673"/>
              <a:ext cx="807782" cy="833735"/>
            </a:xfrm>
            <a:custGeom>
              <a:avLst/>
              <a:gdLst/>
              <a:ahLst/>
              <a:cxnLst/>
              <a:rect l="l" t="t" r="r" b="b"/>
              <a:pathLst>
                <a:path w="25462" h="26278" extrusionOk="0">
                  <a:moveTo>
                    <a:pt x="21112" y="21945"/>
                  </a:moveTo>
                  <a:cubicBezTo>
                    <a:pt x="24228" y="18846"/>
                    <a:pt x="25461" y="14447"/>
                    <a:pt x="24411" y="10181"/>
                  </a:cubicBezTo>
                  <a:cubicBezTo>
                    <a:pt x="23861" y="7965"/>
                    <a:pt x="22728" y="5949"/>
                    <a:pt x="21129" y="4333"/>
                  </a:cubicBezTo>
                  <a:cubicBezTo>
                    <a:pt x="18030" y="1233"/>
                    <a:pt x="13614" y="0"/>
                    <a:pt x="9365" y="1050"/>
                  </a:cubicBezTo>
                  <a:cubicBezTo>
                    <a:pt x="7149" y="1583"/>
                    <a:pt x="5133" y="2716"/>
                    <a:pt x="3516" y="4333"/>
                  </a:cubicBezTo>
                  <a:cubicBezTo>
                    <a:pt x="2483" y="5366"/>
                    <a:pt x="1633" y="6582"/>
                    <a:pt x="1017" y="7932"/>
                  </a:cubicBezTo>
                  <a:cubicBezTo>
                    <a:pt x="617" y="8782"/>
                    <a:pt x="983" y="9815"/>
                    <a:pt x="1850" y="10198"/>
                  </a:cubicBezTo>
                  <a:cubicBezTo>
                    <a:pt x="2716" y="10598"/>
                    <a:pt x="3733" y="10231"/>
                    <a:pt x="4116" y="9365"/>
                  </a:cubicBezTo>
                  <a:cubicBezTo>
                    <a:pt x="4566" y="8382"/>
                    <a:pt x="5183" y="7515"/>
                    <a:pt x="5949" y="6749"/>
                  </a:cubicBezTo>
                  <a:cubicBezTo>
                    <a:pt x="7099" y="5582"/>
                    <a:pt x="8565" y="4766"/>
                    <a:pt x="10165" y="4366"/>
                  </a:cubicBezTo>
                  <a:cubicBezTo>
                    <a:pt x="13264" y="3616"/>
                    <a:pt x="16447" y="4516"/>
                    <a:pt x="18713" y="6765"/>
                  </a:cubicBezTo>
                  <a:cubicBezTo>
                    <a:pt x="19862" y="7932"/>
                    <a:pt x="20696" y="9382"/>
                    <a:pt x="21079" y="10998"/>
                  </a:cubicBezTo>
                  <a:cubicBezTo>
                    <a:pt x="21845" y="14080"/>
                    <a:pt x="20945" y="17280"/>
                    <a:pt x="18696" y="19529"/>
                  </a:cubicBezTo>
                  <a:cubicBezTo>
                    <a:pt x="17530" y="20679"/>
                    <a:pt x="16063" y="21512"/>
                    <a:pt x="14464" y="21895"/>
                  </a:cubicBezTo>
                  <a:cubicBezTo>
                    <a:pt x="11381" y="22662"/>
                    <a:pt x="8182" y="21762"/>
                    <a:pt x="5932" y="19512"/>
                  </a:cubicBezTo>
                  <a:cubicBezTo>
                    <a:pt x="4766" y="18346"/>
                    <a:pt x="3949" y="16896"/>
                    <a:pt x="3550" y="15280"/>
                  </a:cubicBezTo>
                  <a:cubicBezTo>
                    <a:pt x="3333" y="14364"/>
                    <a:pt x="2400" y="13797"/>
                    <a:pt x="1483" y="14030"/>
                  </a:cubicBezTo>
                  <a:cubicBezTo>
                    <a:pt x="567" y="14247"/>
                    <a:pt x="0" y="15180"/>
                    <a:pt x="234" y="16097"/>
                  </a:cubicBezTo>
                  <a:cubicBezTo>
                    <a:pt x="767" y="18313"/>
                    <a:pt x="1900" y="20329"/>
                    <a:pt x="3516" y="21929"/>
                  </a:cubicBezTo>
                  <a:cubicBezTo>
                    <a:pt x="6616" y="25044"/>
                    <a:pt x="11014" y="26278"/>
                    <a:pt x="15280" y="25228"/>
                  </a:cubicBezTo>
                  <a:cubicBezTo>
                    <a:pt x="17496" y="24678"/>
                    <a:pt x="19512" y="23545"/>
                    <a:pt x="21112" y="21945"/>
                  </a:cubicBezTo>
                </a:path>
              </a:pathLst>
            </a:custGeom>
            <a:gradFill>
              <a:gsLst>
                <a:gs pos="0">
                  <a:srgbClr val="CE8DFF"/>
                </a:gs>
                <a:gs pos="100000">
                  <a:srgbClr val="0AFAF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800753" y="2842942"/>
              <a:ext cx="113700" cy="113700"/>
            </a:xfrm>
            <a:prstGeom prst="ellipse">
              <a:avLst/>
            </a:prstGeom>
            <a:solidFill>
              <a:srgbClr val="7794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5929158" y="2662979"/>
              <a:ext cx="533373" cy="533558"/>
              <a:chOff x="3802620" y="1176257"/>
              <a:chExt cx="1538872" cy="1539406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869265" y="1223445"/>
                <a:ext cx="1399726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(2)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2502803" y="4412137"/>
            <a:ext cx="1446375" cy="1291383"/>
            <a:chOff x="5154585" y="3640610"/>
            <a:chExt cx="1084781" cy="968537"/>
          </a:xfrm>
        </p:grpSpPr>
        <p:sp>
          <p:nvSpPr>
            <p:cNvPr id="141" name="Google Shape;141;p17"/>
            <p:cNvSpPr/>
            <p:nvPr/>
          </p:nvSpPr>
          <p:spPr>
            <a:xfrm>
              <a:off x="5154585" y="3640610"/>
              <a:ext cx="398085" cy="359536"/>
            </a:xfrm>
            <a:custGeom>
              <a:avLst/>
              <a:gdLst/>
              <a:ahLst/>
              <a:cxnLst/>
              <a:rect l="l" t="t" r="r" b="b"/>
              <a:pathLst>
                <a:path w="12548" h="11332" fill="none" extrusionOk="0">
                  <a:moveTo>
                    <a:pt x="12547" y="11331"/>
                  </a:moveTo>
                  <a:lnTo>
                    <a:pt x="0" y="1"/>
                  </a:lnTo>
                </a:path>
              </a:pathLst>
            </a:custGeom>
            <a:solidFill>
              <a:srgbClr val="F6C0A9"/>
            </a:solidFill>
            <a:ln w="7075" cap="flat" cmpd="sng">
              <a:solidFill>
                <a:srgbClr val="E95F9D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438468" y="3808726"/>
              <a:ext cx="800898" cy="800421"/>
            </a:xfrm>
            <a:custGeom>
              <a:avLst/>
              <a:gdLst/>
              <a:ahLst/>
              <a:cxnLst/>
              <a:rect l="l" t="t" r="r" b="b"/>
              <a:pathLst>
                <a:path w="25245" h="25228" extrusionOk="0">
                  <a:moveTo>
                    <a:pt x="15830" y="24645"/>
                  </a:moveTo>
                  <a:cubicBezTo>
                    <a:pt x="20062" y="23512"/>
                    <a:pt x="23345" y="20329"/>
                    <a:pt x="24578" y="16113"/>
                  </a:cubicBezTo>
                  <a:cubicBezTo>
                    <a:pt x="25211" y="13914"/>
                    <a:pt x="25244" y="11614"/>
                    <a:pt x="24661" y="9415"/>
                  </a:cubicBezTo>
                  <a:cubicBezTo>
                    <a:pt x="23528" y="5166"/>
                    <a:pt x="20329" y="1900"/>
                    <a:pt x="16113" y="667"/>
                  </a:cubicBezTo>
                  <a:cubicBezTo>
                    <a:pt x="13930" y="34"/>
                    <a:pt x="11614" y="0"/>
                    <a:pt x="9431" y="584"/>
                  </a:cubicBezTo>
                  <a:cubicBezTo>
                    <a:pt x="7998" y="967"/>
                    <a:pt x="6665" y="1583"/>
                    <a:pt x="5449" y="2450"/>
                  </a:cubicBezTo>
                  <a:cubicBezTo>
                    <a:pt x="4666" y="2983"/>
                    <a:pt x="4482" y="4050"/>
                    <a:pt x="5032" y="4833"/>
                  </a:cubicBezTo>
                  <a:cubicBezTo>
                    <a:pt x="5582" y="5599"/>
                    <a:pt x="6649" y="5782"/>
                    <a:pt x="7415" y="5249"/>
                  </a:cubicBezTo>
                  <a:cubicBezTo>
                    <a:pt x="8298" y="4616"/>
                    <a:pt x="9265" y="4166"/>
                    <a:pt x="10314" y="3900"/>
                  </a:cubicBezTo>
                  <a:cubicBezTo>
                    <a:pt x="11897" y="3466"/>
                    <a:pt x="13564" y="3483"/>
                    <a:pt x="15163" y="3950"/>
                  </a:cubicBezTo>
                  <a:cubicBezTo>
                    <a:pt x="18213" y="4849"/>
                    <a:pt x="20529" y="7215"/>
                    <a:pt x="21345" y="10298"/>
                  </a:cubicBezTo>
                  <a:cubicBezTo>
                    <a:pt x="21762" y="11881"/>
                    <a:pt x="21745" y="13564"/>
                    <a:pt x="21278" y="15147"/>
                  </a:cubicBezTo>
                  <a:cubicBezTo>
                    <a:pt x="20395" y="18196"/>
                    <a:pt x="18013" y="20512"/>
                    <a:pt x="14947" y="21329"/>
                  </a:cubicBezTo>
                  <a:cubicBezTo>
                    <a:pt x="13347" y="21762"/>
                    <a:pt x="11681" y="21745"/>
                    <a:pt x="10098" y="21279"/>
                  </a:cubicBezTo>
                  <a:cubicBezTo>
                    <a:pt x="7032" y="20379"/>
                    <a:pt x="4716" y="18013"/>
                    <a:pt x="3899" y="14930"/>
                  </a:cubicBezTo>
                  <a:cubicBezTo>
                    <a:pt x="3483" y="13347"/>
                    <a:pt x="3499" y="11664"/>
                    <a:pt x="3966" y="10081"/>
                  </a:cubicBezTo>
                  <a:cubicBezTo>
                    <a:pt x="4232" y="9182"/>
                    <a:pt x="3716" y="8215"/>
                    <a:pt x="2799" y="7949"/>
                  </a:cubicBezTo>
                  <a:cubicBezTo>
                    <a:pt x="1900" y="7699"/>
                    <a:pt x="933" y="8215"/>
                    <a:pt x="683" y="9115"/>
                  </a:cubicBezTo>
                  <a:cubicBezTo>
                    <a:pt x="33" y="11314"/>
                    <a:pt x="0" y="13614"/>
                    <a:pt x="600" y="15813"/>
                  </a:cubicBezTo>
                  <a:cubicBezTo>
                    <a:pt x="1716" y="20062"/>
                    <a:pt x="4916" y="23328"/>
                    <a:pt x="9131" y="24561"/>
                  </a:cubicBezTo>
                  <a:cubicBezTo>
                    <a:pt x="11314" y="25195"/>
                    <a:pt x="13630" y="25228"/>
                    <a:pt x="15830" y="24645"/>
                  </a:cubicBezTo>
                  <a:close/>
                </a:path>
              </a:pathLst>
            </a:custGeom>
            <a:gradFill>
              <a:gsLst>
                <a:gs pos="0">
                  <a:srgbClr val="EB44C5"/>
                </a:gs>
                <a:gs pos="100000">
                  <a:srgbClr val="F6C0A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500712" y="3949411"/>
              <a:ext cx="113700" cy="113700"/>
            </a:xfrm>
            <a:prstGeom prst="ellipse">
              <a:avLst/>
            </a:prstGeom>
            <a:solidFill>
              <a:srgbClr val="E95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5" name="Google Shape;145;p17"/>
            <p:cNvGrpSpPr/>
            <p:nvPr/>
          </p:nvGrpSpPr>
          <p:grpSpPr>
            <a:xfrm>
              <a:off x="5571981" y="3942032"/>
              <a:ext cx="533373" cy="533558"/>
              <a:chOff x="3802620" y="1176257"/>
              <a:chExt cx="1538872" cy="1539406"/>
            </a:xfrm>
          </p:grpSpPr>
          <p:sp>
            <p:nvSpPr>
              <p:cNvPr id="146" name="Google Shape;146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(3)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66" name="Google Shape;166;p17"/>
          <p:cNvGrpSpPr/>
          <p:nvPr/>
        </p:nvGrpSpPr>
        <p:grpSpPr>
          <a:xfrm>
            <a:off x="414898" y="2188591"/>
            <a:ext cx="2564991" cy="2565881"/>
            <a:chOff x="3802620" y="1176257"/>
            <a:chExt cx="1538872" cy="1539406"/>
          </a:xfrm>
        </p:grpSpPr>
        <p:sp>
          <p:nvSpPr>
            <p:cNvPr id="167" name="Google Shape;167;p17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9" name="Google Shape;169;p17"/>
          <p:cNvSpPr txBox="1"/>
          <p:nvPr/>
        </p:nvSpPr>
        <p:spPr>
          <a:xfrm>
            <a:off x="4578701" y="3162859"/>
            <a:ext cx="7010787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HS sẽ chọn miếng ghép phù hợp để ghép vào chỗ trống / Đoạn thơ / Bảng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246728" y="1244560"/>
            <a:ext cx="7342759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Gồm 3 vòng tương ứng với những yếu tố quan trọng trong thơ lục bát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210814" y="5121520"/>
            <a:ext cx="7476418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Nhóm nào đúng nhiều hơn sẽ thắng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955472" y="3209090"/>
            <a:ext cx="1484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800" dirty="0">
                <a:solidFill>
                  <a:srgbClr val="0070C0"/>
                </a:solidFill>
                <a:latin typeface="#9Slide03 Arima Madurai Black" panose="00000A00000000000000" pitchFamily="2" charset="0"/>
                <a:ea typeface="Fira Sans Extra Condensed SemiBold"/>
                <a:cs typeface="#9Slide03 Arima Madurai Black" panose="00000A00000000000000" pitchFamily="2" charset="0"/>
                <a:sym typeface="Fira Sans Extra Condensed SemiBold"/>
              </a:rPr>
              <a:t>Luật chơi</a:t>
            </a:r>
            <a:endParaRPr sz="4800" dirty="0">
              <a:solidFill>
                <a:srgbClr val="0070C0"/>
              </a:solidFill>
              <a:latin typeface="#9Slide03 Arima Madurai Black" panose="00000A00000000000000" pitchFamily="2" charset="0"/>
              <a:ea typeface="Fira Sans Extra Condensed SemiBold"/>
              <a:cs typeface="#9Slide03 Arima Madurai Black" panose="00000A00000000000000" pitchFamily="2" charset="0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306541" y="2974867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7732" indent="0">
              <a:buNone/>
            </a:pP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Vòng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1: </a:t>
            </a:r>
            <a:r>
              <a:rPr lang="en-US" sz="6000" dirty="0" err="1">
                <a:solidFill>
                  <a:srgbClr val="FF0000"/>
                </a:solidFill>
                <a:latin typeface="#9Slide05 SVNBulgary" pitchFamily="2" charset="0"/>
                <a:ea typeface="Calibri" panose="020F0502020204030204" pitchFamily="34" charset="0"/>
              </a:rPr>
              <a:t>G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hép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miếng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ghép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chỗ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trống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đoạn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</a:p>
          <a:p>
            <a:pPr marL="67732" indent="0">
              <a:buNone/>
            </a:pP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giải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thích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lí</a:t>
            </a:r>
            <a:r>
              <a:rPr lang="en-US" sz="60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do</a:t>
            </a:r>
            <a:endParaRPr lang="en-US" sz="54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DA835-4087-46C3-B6AF-9057FC8FB276}"/>
              </a:ext>
            </a:extLst>
          </p:cNvPr>
          <p:cNvSpPr/>
          <p:nvPr/>
        </p:nvSpPr>
        <p:spPr>
          <a:xfrm>
            <a:off x="1450823" y="-17729"/>
            <a:ext cx="9290349" cy="4311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vách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dần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Rì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rầm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suối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xa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mỏng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nghiêng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E7B9B9-87BE-4B4A-A9EC-16E46AB1ACEF}"/>
              </a:ext>
            </a:extLst>
          </p:cNvPr>
          <p:cNvSpPr/>
          <p:nvPr/>
        </p:nvSpPr>
        <p:spPr>
          <a:xfrm>
            <a:off x="535038" y="4561370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DC366D-047D-41E8-AAF6-395A1CBCD0CC}"/>
              </a:ext>
            </a:extLst>
          </p:cNvPr>
          <p:cNvSpPr/>
          <p:nvPr/>
        </p:nvSpPr>
        <p:spPr>
          <a:xfrm>
            <a:off x="4579086" y="4561369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C1E0BA-A5C2-45DE-B73F-0A5E1CEA30EE}"/>
              </a:ext>
            </a:extLst>
          </p:cNvPr>
          <p:cNvSpPr/>
          <p:nvPr/>
        </p:nvSpPr>
        <p:spPr>
          <a:xfrm>
            <a:off x="8623135" y="4561370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DF5FF2-768E-4ECF-BE7D-7FE8B1B0415B}"/>
              </a:ext>
            </a:extLst>
          </p:cNvPr>
          <p:cNvSpPr/>
          <p:nvPr/>
        </p:nvSpPr>
        <p:spPr>
          <a:xfrm>
            <a:off x="535037" y="5772021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AF5A95-504E-44FF-BB2B-156A4DF411BC}"/>
              </a:ext>
            </a:extLst>
          </p:cNvPr>
          <p:cNvSpPr/>
          <p:nvPr/>
        </p:nvSpPr>
        <p:spPr>
          <a:xfrm>
            <a:off x="4579085" y="5772020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A2F5B-CEE0-4600-A959-280B23053123}"/>
              </a:ext>
            </a:extLst>
          </p:cNvPr>
          <p:cNvSpPr/>
          <p:nvPr/>
        </p:nvSpPr>
        <p:spPr>
          <a:xfrm>
            <a:off x="8623134" y="5772021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556DC-482F-4F3C-A028-106629079AD0}"/>
              </a:ext>
            </a:extLst>
          </p:cNvPr>
          <p:cNvSpPr/>
          <p:nvPr/>
        </p:nvSpPr>
        <p:spPr>
          <a:xfrm>
            <a:off x="6807841" y="3192450"/>
            <a:ext cx="837738" cy="479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1BDB81-1816-437C-8B8C-089AA5F189ED}"/>
              </a:ext>
            </a:extLst>
          </p:cNvPr>
          <p:cNvSpPr/>
          <p:nvPr/>
        </p:nvSpPr>
        <p:spPr>
          <a:xfrm>
            <a:off x="7066720" y="1204357"/>
            <a:ext cx="837738" cy="47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gần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92FE7-F3B4-4937-B697-C8CD8C08244C}"/>
              </a:ext>
            </a:extLst>
          </p:cNvPr>
          <p:cNvSpPr/>
          <p:nvPr/>
        </p:nvSpPr>
        <p:spPr>
          <a:xfrm>
            <a:off x="7986695" y="2194329"/>
            <a:ext cx="837738" cy="479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BF730F-9E5D-4395-A534-C70B98FE8C17}"/>
              </a:ext>
            </a:extLst>
          </p:cNvPr>
          <p:cNvSpPr txBox="1"/>
          <p:nvPr/>
        </p:nvSpPr>
        <p:spPr>
          <a:xfrm>
            <a:off x="535037" y="200285"/>
            <a:ext cx="11121924" cy="359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Sáng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ra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rộng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đến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đâu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như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mới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…………………..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biết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lay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lá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cành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đánh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thức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  ……………….. 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dậy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cùng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BA612A-D7D8-4135-8501-42212ADCCE9C}"/>
              </a:ext>
            </a:extLst>
          </p:cNvPr>
          <p:cNvSpPr/>
          <p:nvPr/>
        </p:nvSpPr>
        <p:spPr>
          <a:xfrm>
            <a:off x="535038" y="4380612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sắc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09E26B-5B1A-4C3B-93C8-590A047F47A0}"/>
              </a:ext>
            </a:extLst>
          </p:cNvPr>
          <p:cNvSpPr/>
          <p:nvPr/>
        </p:nvSpPr>
        <p:spPr>
          <a:xfrm>
            <a:off x="4579086" y="4380611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F8D9DC-649D-4057-B1E2-3A8E75D3CE13}"/>
              </a:ext>
            </a:extLst>
          </p:cNvPr>
          <p:cNvSpPr/>
          <p:nvPr/>
        </p:nvSpPr>
        <p:spPr>
          <a:xfrm>
            <a:off x="8623135" y="4380612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1C1579-4C29-4C44-A250-0CDC89FEBB8B}"/>
              </a:ext>
            </a:extLst>
          </p:cNvPr>
          <p:cNvSpPr/>
          <p:nvPr/>
        </p:nvSpPr>
        <p:spPr>
          <a:xfrm>
            <a:off x="535037" y="5591263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chồi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xanh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2BE729-3AC5-4189-91DE-7A816CDAD6DC}"/>
              </a:ext>
            </a:extLst>
          </p:cNvPr>
          <p:cNvSpPr/>
          <p:nvPr/>
        </p:nvSpPr>
        <p:spPr>
          <a:xfrm>
            <a:off x="4579085" y="5591262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B2430A-AB92-43F1-9E39-C295CED0BB40}"/>
              </a:ext>
            </a:extLst>
          </p:cNvPr>
          <p:cNvSpPr/>
          <p:nvPr/>
        </p:nvSpPr>
        <p:spPr>
          <a:xfrm>
            <a:off x="8623134" y="5591263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8F048F-B6D8-404F-8536-A9C8376C50C7}"/>
              </a:ext>
            </a:extLst>
          </p:cNvPr>
          <p:cNvSpPr/>
          <p:nvPr/>
        </p:nvSpPr>
        <p:spPr>
          <a:xfrm>
            <a:off x="6008913" y="1130211"/>
            <a:ext cx="1922652" cy="533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A684D4-345E-41DA-A2F0-D50659AA8BAB}"/>
              </a:ext>
            </a:extLst>
          </p:cNvPr>
          <p:cNvSpPr/>
          <p:nvPr/>
        </p:nvSpPr>
        <p:spPr>
          <a:xfrm>
            <a:off x="6275608" y="2905686"/>
            <a:ext cx="1922652" cy="5334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chồi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xanh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2|1.3|2.5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1286</Words>
  <Application>Microsoft Office PowerPoint</Application>
  <PresentationFormat>Widescreen</PresentationFormat>
  <Paragraphs>211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等线</vt:lpstr>
      <vt:lpstr>SimSun</vt:lpstr>
      <vt:lpstr>#9Slide03 Arima Madurai</vt:lpstr>
      <vt:lpstr>#9Slide03 Arima Madurai Black</vt:lpstr>
      <vt:lpstr>#9Slide05 Cimochi</vt:lpstr>
      <vt:lpstr>#9Slide05 SVNBulgary</vt:lpstr>
      <vt:lpstr>#9Slide05 SVNVery Berry</vt:lpstr>
      <vt:lpstr>#9Slide07 IcielLa Chic Pro Shad</vt:lpstr>
      <vt:lpstr>Architects Daughter</vt:lpstr>
      <vt:lpstr>Arial</vt:lpstr>
      <vt:lpstr>Calibri</vt:lpstr>
      <vt:lpstr>Calibri Light</vt:lpstr>
      <vt:lpstr>Fira Sans Extra Condensed</vt:lpstr>
      <vt:lpstr>Fira Sans Extra Condensed Medium</vt:lpstr>
      <vt:lpstr>Fira Sans Extra Condensed SemiBold</vt:lpstr>
      <vt:lpstr>inpin heiti</vt:lpstr>
      <vt:lpstr>Mali</vt:lpstr>
      <vt:lpstr>Roboto</vt:lpstr>
      <vt:lpstr>Times New Roman</vt:lpstr>
      <vt:lpstr>Titillium Web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LỤC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Vạch lá tìm sâu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Administrator</cp:lastModifiedBy>
  <cp:revision>214</cp:revision>
  <dcterms:created xsi:type="dcterms:W3CDTF">2017-08-18T03:02:00Z</dcterms:created>
  <dcterms:modified xsi:type="dcterms:W3CDTF">2025-05-17T07:21:06Z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