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25"/>
  </p:notesMasterIdLst>
  <p:handoutMasterIdLst>
    <p:handoutMasterId r:id="rId26"/>
  </p:handoutMasterIdLst>
  <p:sldIdLst>
    <p:sldId id="3216" r:id="rId2"/>
    <p:sldId id="3219" r:id="rId3"/>
    <p:sldId id="3220" r:id="rId4"/>
    <p:sldId id="3221" r:id="rId5"/>
    <p:sldId id="3222" r:id="rId6"/>
    <p:sldId id="3223" r:id="rId7"/>
    <p:sldId id="3134" r:id="rId8"/>
    <p:sldId id="3213" r:id="rId9"/>
    <p:sldId id="3237" r:id="rId10"/>
    <p:sldId id="3164" r:id="rId11"/>
    <p:sldId id="3224" r:id="rId12"/>
    <p:sldId id="3225" r:id="rId13"/>
    <p:sldId id="3228" r:id="rId14"/>
    <p:sldId id="3138" r:id="rId15"/>
    <p:sldId id="3230" r:id="rId16"/>
    <p:sldId id="3235" r:id="rId17"/>
    <p:sldId id="3232" r:id="rId18"/>
    <p:sldId id="3129" r:id="rId19"/>
    <p:sldId id="3203" r:id="rId20"/>
    <p:sldId id="3131" r:id="rId21"/>
    <p:sldId id="3218" r:id="rId22"/>
    <p:sldId id="3236" r:id="rId23"/>
    <p:sldId id="3135" r:id="rId24"/>
  </p:sldIdLst>
  <p:sldSz cx="12858750" cy="7232650"/>
  <p:notesSz cx="6858000" cy="9144000"/>
  <p:custDataLst>
    <p:tags r:id="rId2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228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E1A"/>
    <a:srgbClr val="FEB612"/>
    <a:srgbClr val="ACC32B"/>
    <a:srgbClr val="C00000"/>
    <a:srgbClr val="00B369"/>
    <a:srgbClr val="1A8CE1"/>
    <a:srgbClr val="FFFFFF"/>
    <a:srgbClr val="A78357"/>
    <a:srgbClr val="28C7D4"/>
    <a:srgbClr val="F9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97971" autoAdjust="0"/>
  </p:normalViewPr>
  <p:slideViewPr>
    <p:cSldViewPr>
      <p:cViewPr varScale="1">
        <p:scale>
          <a:sx n="77" d="100"/>
          <a:sy n="77" d="100"/>
        </p:scale>
        <p:origin x="384" y="84"/>
      </p:cViewPr>
      <p:guideLst>
        <p:guide orient="horz" pos="328"/>
        <p:guide pos="4050"/>
        <p:guide pos="557"/>
        <p:guide orient="horz" pos="4228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3B99D-813A-4B44-BA9F-129EB0061432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443591-0F84-45CB-934D-7470A64C8404}">
      <dgm:prSet phldrT="[Văn bản]" custT="1"/>
      <dgm:spPr/>
      <dgm:t>
        <a:bodyPr/>
        <a:lstStyle/>
        <a:p>
          <a:r>
            <a: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en-US" sz="3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03D4CF-5806-453E-B034-C1F30DD81AFC}" type="parTrans" cxnId="{0C49DB4B-20B8-4DDB-9A8A-0AB256BBC8F8}">
      <dgm:prSet/>
      <dgm:spPr/>
      <dgm:t>
        <a:bodyPr/>
        <a:lstStyle/>
        <a:p>
          <a:endParaRPr lang="en-US" sz="2000" b="1"/>
        </a:p>
      </dgm:t>
    </dgm:pt>
    <dgm:pt modelId="{E75F7E89-CD7E-482D-A14C-6223C60AFC91}" type="sibTrans" cxnId="{0C49DB4B-20B8-4DDB-9A8A-0AB256BBC8F8}">
      <dgm:prSet/>
      <dgm:spPr/>
      <dgm:t>
        <a:bodyPr/>
        <a:lstStyle/>
        <a:p>
          <a:endParaRPr lang="en-US" sz="2000" b="1"/>
        </a:p>
      </dgm:t>
    </dgm:pt>
    <dgm:pt modelId="{1E2475F5-E5EC-4003-99E2-A3C13E74EB52}">
      <dgm:prSet phldrT="[Văn bản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ngôn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ngữ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theo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biệt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ngữ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âm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,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vựng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ngữ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7183E4-1D56-4591-A895-921DA8A3FCDC}" type="parTrans" cxnId="{7E07BAEE-35C6-4141-9E01-ADF1D24EAE89}">
      <dgm:prSet/>
      <dgm:spPr/>
      <dgm:t>
        <a:bodyPr/>
        <a:lstStyle/>
        <a:p>
          <a:endParaRPr lang="en-US" sz="2000" b="1"/>
        </a:p>
      </dgm:t>
    </dgm:pt>
    <dgm:pt modelId="{66C05F46-0232-44FC-B218-D0BE0FE1248E}" type="sibTrans" cxnId="{7E07BAEE-35C6-4141-9E01-ADF1D24EAE89}">
      <dgm:prSet/>
      <dgm:spPr/>
      <dgm:t>
        <a:bodyPr/>
        <a:lstStyle/>
        <a:p>
          <a:endParaRPr lang="en-US" sz="2000" b="1"/>
        </a:p>
      </dgm:t>
    </dgm:pt>
    <dgm:pt modelId="{577D2C81-3F19-4F3C-859F-3BE258142B0D}">
      <dgm:prSet phldrT="[Văn bản]" custT="1"/>
      <dgm:spPr/>
      <dgm:t>
        <a:bodyPr/>
        <a:lstStyle/>
        <a:p>
          <a:r>
            <a: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en-US" sz="28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179E37-3CAA-4C56-A69C-69A9AB91CC96}" type="parTrans" cxnId="{7E4465E6-846B-4DFB-AA18-B5DE50ADB6DC}">
      <dgm:prSet/>
      <dgm:spPr/>
      <dgm:t>
        <a:bodyPr/>
        <a:lstStyle/>
        <a:p>
          <a:endParaRPr lang="en-US" sz="2000" b="1"/>
        </a:p>
      </dgm:t>
    </dgm:pt>
    <dgm:pt modelId="{F19C06A9-F6B3-40CD-B4C9-5765E933A330}" type="sibTrans" cxnId="{7E4465E6-846B-4DFB-AA18-B5DE50ADB6DC}">
      <dgm:prSet/>
      <dgm:spPr/>
      <dgm:t>
        <a:bodyPr/>
        <a:lstStyle/>
        <a:p>
          <a:endParaRPr lang="en-US" sz="2000" b="1"/>
        </a:p>
      </dgm:t>
    </dgm:pt>
    <dgm:pt modelId="{A97FF77D-D020-4165-9624-CC95BF0198F5}">
      <dgm:prSet phldrT="[Văn bản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lời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văn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hay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hơn,đẹp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hợn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1337F954-4FF2-4AD9-A3BA-3D6F518D649C}" type="parTrans" cxnId="{61327C3D-2B3D-45D1-95DE-05126A940EA5}">
      <dgm:prSet/>
      <dgm:spPr/>
      <dgm:t>
        <a:bodyPr/>
        <a:lstStyle/>
        <a:p>
          <a:endParaRPr lang="en-US" sz="2000" b="1"/>
        </a:p>
      </dgm:t>
    </dgm:pt>
    <dgm:pt modelId="{6E83299D-2E05-472A-B767-542FB89E0B30}" type="sibTrans" cxnId="{61327C3D-2B3D-45D1-95DE-05126A940EA5}">
      <dgm:prSet/>
      <dgm:spPr/>
      <dgm:t>
        <a:bodyPr/>
        <a:lstStyle/>
        <a:p>
          <a:endParaRPr lang="en-US" sz="2000" b="1"/>
        </a:p>
      </dgm:t>
    </dgm:pt>
    <dgm:pt modelId="{45C1AF8B-91B9-47AE-B0A0-72A461E472BE}">
      <dgm:prSet phldrT="[Văn bản]" custT="1"/>
      <dgm:spPr/>
      <dgm:t>
        <a:bodyPr/>
        <a:lstStyle/>
        <a:p>
          <a:r>
            <a: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en-US" sz="3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6D0FE1-1352-4A6F-8FD4-3F3B7BBE8C06}" type="parTrans" cxnId="{8E44B3AB-9F09-49E4-9388-454232139BDC}">
      <dgm:prSet/>
      <dgm:spPr/>
      <dgm:t>
        <a:bodyPr/>
        <a:lstStyle/>
        <a:p>
          <a:endParaRPr lang="en-US" sz="2000" b="1"/>
        </a:p>
      </dgm:t>
    </dgm:pt>
    <dgm:pt modelId="{BB2AAD52-EDE6-491E-B9AA-965251E02A60}" type="sibTrans" cxnId="{8E44B3AB-9F09-49E4-9388-454232139BDC}">
      <dgm:prSet/>
      <dgm:spPr/>
      <dgm:t>
        <a:bodyPr/>
        <a:lstStyle/>
        <a:p>
          <a:endParaRPr lang="en-US" sz="2000" b="1"/>
        </a:p>
      </dgm:t>
    </dgm:pt>
    <dgm:pt modelId="{ED0841EF-019E-4316-B76F-8E5FEACC1473}">
      <dgm:prSet phldrT="[Văn bản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Nhằm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sức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gợi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gợi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diễn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đạt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DCBDA1F4-94A8-4221-892F-D3205C7F6540}" type="parTrans" cxnId="{8272CDA1-7FDF-4D79-B4D7-01467C71EC81}">
      <dgm:prSet/>
      <dgm:spPr/>
      <dgm:t>
        <a:bodyPr/>
        <a:lstStyle/>
        <a:p>
          <a:endParaRPr lang="en-US" sz="2000" b="1"/>
        </a:p>
      </dgm:t>
    </dgm:pt>
    <dgm:pt modelId="{D5A8E182-0FD7-4353-86E0-73DA2A6C063C}" type="sibTrans" cxnId="{8272CDA1-7FDF-4D79-B4D7-01467C71EC81}">
      <dgm:prSet/>
      <dgm:spPr/>
      <dgm:t>
        <a:bodyPr/>
        <a:lstStyle/>
        <a:p>
          <a:endParaRPr lang="en-US" sz="2000" b="1"/>
        </a:p>
      </dgm:t>
    </dgm:pt>
    <dgm:pt modelId="{1DED3FC9-2FE8-467C-B4EA-91230FF45C3F}" type="pres">
      <dgm:prSet presAssocID="{D763B99D-813A-4B44-BA9F-129EB006143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6E5EE4-F440-4717-A632-B98A29BE319F}" type="pres">
      <dgm:prSet presAssocID="{B8443591-0F84-45CB-934D-7470A64C8404}" presName="composite" presStyleCnt="0"/>
      <dgm:spPr/>
    </dgm:pt>
    <dgm:pt modelId="{0DC44306-0E01-420C-BD9F-6D9A218D1FFE}" type="pres">
      <dgm:prSet presAssocID="{B8443591-0F84-45CB-934D-7470A64C8404}" presName="parentText" presStyleLbl="alignNode1" presStyleIdx="0" presStyleCnt="3" custScaleY="10108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CC5AEE-0DFF-46A4-8BD5-833B92EF72FB}" type="pres">
      <dgm:prSet presAssocID="{B8443591-0F84-45CB-934D-7470A64C8404}" presName="descendantText" presStyleLbl="alignAcc1" presStyleIdx="0" presStyleCnt="3" custScaleX="99792" custLinFactNeighborY="26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0D883D-5E6C-41BF-916E-514F8D16C9B9}" type="pres">
      <dgm:prSet presAssocID="{E75F7E89-CD7E-482D-A14C-6223C60AFC91}" presName="sp" presStyleCnt="0"/>
      <dgm:spPr/>
    </dgm:pt>
    <dgm:pt modelId="{A23C72F0-E828-454B-BC72-C7B935338C36}" type="pres">
      <dgm:prSet presAssocID="{577D2C81-3F19-4F3C-859F-3BE258142B0D}" presName="composite" presStyleCnt="0"/>
      <dgm:spPr/>
    </dgm:pt>
    <dgm:pt modelId="{D46C36F6-2AE0-46E2-9D32-64697C45C2D6}" type="pres">
      <dgm:prSet presAssocID="{577D2C81-3F19-4F3C-859F-3BE258142B0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A2E9E4-A30F-49AC-A914-597C5FF9E469}" type="pres">
      <dgm:prSet presAssocID="{577D2C81-3F19-4F3C-859F-3BE258142B0D}" presName="descendantText" presStyleLbl="alignAcc1" presStyleIdx="1" presStyleCnt="3" custScaleY="1720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E7D64-3873-49A5-9026-820EFAB0E001}" type="pres">
      <dgm:prSet presAssocID="{F19C06A9-F6B3-40CD-B4C9-5765E933A330}" presName="sp" presStyleCnt="0"/>
      <dgm:spPr/>
    </dgm:pt>
    <dgm:pt modelId="{41E35706-6172-4B8D-80B6-BC454A88E670}" type="pres">
      <dgm:prSet presAssocID="{45C1AF8B-91B9-47AE-B0A0-72A461E472BE}" presName="composite" presStyleCnt="0"/>
      <dgm:spPr/>
    </dgm:pt>
    <dgm:pt modelId="{A96CF53E-CF8F-4944-A1A9-86EE55A480D8}" type="pres">
      <dgm:prSet presAssocID="{45C1AF8B-91B9-47AE-B0A0-72A461E472BE}" presName="parentText" presStyleLbl="alignNode1" presStyleIdx="2" presStyleCnt="3" custLinFactNeighborX="-15591" custLinFactNeighborY="832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3B526-23E4-43AD-9256-7317F53FB391}" type="pres">
      <dgm:prSet presAssocID="{45C1AF8B-91B9-47AE-B0A0-72A461E472BE}" presName="descendantText" presStyleLbl="alignAcc1" presStyleIdx="2" presStyleCnt="3" custScaleY="1465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07BAEE-35C6-4141-9E01-ADF1D24EAE89}" srcId="{B8443591-0F84-45CB-934D-7470A64C8404}" destId="{1E2475F5-E5EC-4003-99E2-A3C13E74EB52}" srcOrd="0" destOrd="0" parTransId="{D97183E4-1D56-4591-A895-921DA8A3FCDC}" sibTransId="{66C05F46-0232-44FC-B218-D0BE0FE1248E}"/>
    <dgm:cxn modelId="{0C49DB4B-20B8-4DDB-9A8A-0AB256BBC8F8}" srcId="{D763B99D-813A-4B44-BA9F-129EB0061432}" destId="{B8443591-0F84-45CB-934D-7470A64C8404}" srcOrd="0" destOrd="0" parTransId="{3903D4CF-5806-453E-B034-C1F30DD81AFC}" sibTransId="{E75F7E89-CD7E-482D-A14C-6223C60AFC91}"/>
    <dgm:cxn modelId="{BBE1504B-9450-4A6E-B96A-695B0BE8E969}" type="presOf" srcId="{45C1AF8B-91B9-47AE-B0A0-72A461E472BE}" destId="{A96CF53E-CF8F-4944-A1A9-86EE55A480D8}" srcOrd="0" destOrd="0" presId="urn:microsoft.com/office/officeart/2005/8/layout/chevron2"/>
    <dgm:cxn modelId="{841EC838-FF69-4B54-9F78-D454479252AD}" type="presOf" srcId="{1E2475F5-E5EC-4003-99E2-A3C13E74EB52}" destId="{5ECC5AEE-0DFF-46A4-8BD5-833B92EF72FB}" srcOrd="0" destOrd="0" presId="urn:microsoft.com/office/officeart/2005/8/layout/chevron2"/>
    <dgm:cxn modelId="{61327C3D-2B3D-45D1-95DE-05126A940EA5}" srcId="{577D2C81-3F19-4F3C-859F-3BE258142B0D}" destId="{A97FF77D-D020-4165-9624-CC95BF0198F5}" srcOrd="0" destOrd="0" parTransId="{1337F954-4FF2-4AD9-A3BA-3D6F518D649C}" sibTransId="{6E83299D-2E05-472A-B767-542FB89E0B30}"/>
    <dgm:cxn modelId="{44ED9A34-9C59-4DB2-A089-7B3F194E72B1}" type="presOf" srcId="{B8443591-0F84-45CB-934D-7470A64C8404}" destId="{0DC44306-0E01-420C-BD9F-6D9A218D1FFE}" srcOrd="0" destOrd="0" presId="urn:microsoft.com/office/officeart/2005/8/layout/chevron2"/>
    <dgm:cxn modelId="{7E4465E6-846B-4DFB-AA18-B5DE50ADB6DC}" srcId="{D763B99D-813A-4B44-BA9F-129EB0061432}" destId="{577D2C81-3F19-4F3C-859F-3BE258142B0D}" srcOrd="1" destOrd="0" parTransId="{D4179E37-3CAA-4C56-A69C-69A9AB91CC96}" sibTransId="{F19C06A9-F6B3-40CD-B4C9-5765E933A330}"/>
    <dgm:cxn modelId="{8E44B3AB-9F09-49E4-9388-454232139BDC}" srcId="{D763B99D-813A-4B44-BA9F-129EB0061432}" destId="{45C1AF8B-91B9-47AE-B0A0-72A461E472BE}" srcOrd="2" destOrd="0" parTransId="{E56D0FE1-1352-4A6F-8FD4-3F3B7BBE8C06}" sibTransId="{BB2AAD52-EDE6-491E-B9AA-965251E02A60}"/>
    <dgm:cxn modelId="{8272CDA1-7FDF-4D79-B4D7-01467C71EC81}" srcId="{45C1AF8B-91B9-47AE-B0A0-72A461E472BE}" destId="{ED0841EF-019E-4316-B76F-8E5FEACC1473}" srcOrd="0" destOrd="0" parTransId="{DCBDA1F4-94A8-4221-892F-D3205C7F6540}" sibTransId="{D5A8E182-0FD7-4353-86E0-73DA2A6C063C}"/>
    <dgm:cxn modelId="{B2B65701-4FA9-40A1-84A3-42EF84FAA9AD}" type="presOf" srcId="{577D2C81-3F19-4F3C-859F-3BE258142B0D}" destId="{D46C36F6-2AE0-46E2-9D32-64697C45C2D6}" srcOrd="0" destOrd="0" presId="urn:microsoft.com/office/officeart/2005/8/layout/chevron2"/>
    <dgm:cxn modelId="{4E9C32B2-215C-446D-BE2E-931E930F690E}" type="presOf" srcId="{A97FF77D-D020-4165-9624-CC95BF0198F5}" destId="{70A2E9E4-A30F-49AC-A914-597C5FF9E469}" srcOrd="0" destOrd="0" presId="urn:microsoft.com/office/officeart/2005/8/layout/chevron2"/>
    <dgm:cxn modelId="{CC170F3C-E6BC-4E55-A46E-263BAD4BC207}" type="presOf" srcId="{ED0841EF-019E-4316-B76F-8E5FEACC1473}" destId="{3C63B526-23E4-43AD-9256-7317F53FB391}" srcOrd="0" destOrd="0" presId="urn:microsoft.com/office/officeart/2005/8/layout/chevron2"/>
    <dgm:cxn modelId="{CB0EEDBC-806B-467D-92C0-1AD381FB86BA}" type="presOf" srcId="{D763B99D-813A-4B44-BA9F-129EB0061432}" destId="{1DED3FC9-2FE8-467C-B4EA-91230FF45C3F}" srcOrd="0" destOrd="0" presId="urn:microsoft.com/office/officeart/2005/8/layout/chevron2"/>
    <dgm:cxn modelId="{C8BA720D-F3C1-444D-AE9B-EB3FEA69F4DC}" type="presParOf" srcId="{1DED3FC9-2FE8-467C-B4EA-91230FF45C3F}" destId="{616E5EE4-F440-4717-A632-B98A29BE319F}" srcOrd="0" destOrd="0" presId="urn:microsoft.com/office/officeart/2005/8/layout/chevron2"/>
    <dgm:cxn modelId="{A51A34F9-564F-42C4-BC13-10CAF04428EA}" type="presParOf" srcId="{616E5EE4-F440-4717-A632-B98A29BE319F}" destId="{0DC44306-0E01-420C-BD9F-6D9A218D1FFE}" srcOrd="0" destOrd="0" presId="urn:microsoft.com/office/officeart/2005/8/layout/chevron2"/>
    <dgm:cxn modelId="{E3174EE9-3284-43B0-9965-6B0DA1F8F63A}" type="presParOf" srcId="{616E5EE4-F440-4717-A632-B98A29BE319F}" destId="{5ECC5AEE-0DFF-46A4-8BD5-833B92EF72FB}" srcOrd="1" destOrd="0" presId="urn:microsoft.com/office/officeart/2005/8/layout/chevron2"/>
    <dgm:cxn modelId="{8FDC8380-96AD-4021-B649-6A9B885BA075}" type="presParOf" srcId="{1DED3FC9-2FE8-467C-B4EA-91230FF45C3F}" destId="{9E0D883D-5E6C-41BF-916E-514F8D16C9B9}" srcOrd="1" destOrd="0" presId="urn:microsoft.com/office/officeart/2005/8/layout/chevron2"/>
    <dgm:cxn modelId="{38BAC268-02FB-4077-ADC6-D6665E20FA5B}" type="presParOf" srcId="{1DED3FC9-2FE8-467C-B4EA-91230FF45C3F}" destId="{A23C72F0-E828-454B-BC72-C7B935338C36}" srcOrd="2" destOrd="0" presId="urn:microsoft.com/office/officeart/2005/8/layout/chevron2"/>
    <dgm:cxn modelId="{6AA120FD-8A06-423F-82EA-93C642E225AE}" type="presParOf" srcId="{A23C72F0-E828-454B-BC72-C7B935338C36}" destId="{D46C36F6-2AE0-46E2-9D32-64697C45C2D6}" srcOrd="0" destOrd="0" presId="urn:microsoft.com/office/officeart/2005/8/layout/chevron2"/>
    <dgm:cxn modelId="{3BB210E0-261A-4847-ACA9-944F4400BFF4}" type="presParOf" srcId="{A23C72F0-E828-454B-BC72-C7B935338C36}" destId="{70A2E9E4-A30F-49AC-A914-597C5FF9E469}" srcOrd="1" destOrd="0" presId="urn:microsoft.com/office/officeart/2005/8/layout/chevron2"/>
    <dgm:cxn modelId="{3CE13C80-2E9C-4B69-8A75-68F7E3F30460}" type="presParOf" srcId="{1DED3FC9-2FE8-467C-B4EA-91230FF45C3F}" destId="{301E7D64-3873-49A5-9026-820EFAB0E001}" srcOrd="3" destOrd="0" presId="urn:microsoft.com/office/officeart/2005/8/layout/chevron2"/>
    <dgm:cxn modelId="{81350176-3063-42F2-B03F-7A3C73545F08}" type="presParOf" srcId="{1DED3FC9-2FE8-467C-B4EA-91230FF45C3F}" destId="{41E35706-6172-4B8D-80B6-BC454A88E670}" srcOrd="4" destOrd="0" presId="urn:microsoft.com/office/officeart/2005/8/layout/chevron2"/>
    <dgm:cxn modelId="{E07A4240-7CEB-4D3C-9525-C818EC0AFC66}" type="presParOf" srcId="{41E35706-6172-4B8D-80B6-BC454A88E670}" destId="{A96CF53E-CF8F-4944-A1A9-86EE55A480D8}" srcOrd="0" destOrd="0" presId="urn:microsoft.com/office/officeart/2005/8/layout/chevron2"/>
    <dgm:cxn modelId="{4DDD7C95-0997-4352-9364-39BEF0C09A04}" type="presParOf" srcId="{41E35706-6172-4B8D-80B6-BC454A88E670}" destId="{3C63B526-23E4-43AD-9256-7317F53FB39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44306-0E01-420C-BD9F-6D9A218D1FFE}">
      <dsp:nvSpPr>
        <dsp:cNvPr id="0" name=""/>
        <dsp:cNvSpPr/>
      </dsp:nvSpPr>
      <dsp:spPr>
        <a:xfrm rot="5400000">
          <a:off x="-228879" y="233560"/>
          <a:ext cx="1488745" cy="103098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en-US" sz="3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520175"/>
        <a:ext cx="1030987" cy="457758"/>
      </dsp:txXfrm>
    </dsp:sp>
    <dsp:sp modelId="{5ECC5AEE-0DFF-46A4-8BD5-833B92EF72FB}">
      <dsp:nvSpPr>
        <dsp:cNvPr id="0" name=""/>
        <dsp:cNvSpPr/>
      </dsp:nvSpPr>
      <dsp:spPr>
        <a:xfrm rot="5400000">
          <a:off x="4494206" y="-3416612"/>
          <a:ext cx="957345" cy="7867384"/>
        </a:xfrm>
        <a:prstGeom prst="round2Same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ngôn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ngữ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theo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biệt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về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ngữ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âm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,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vựng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ngữ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039187" y="85141"/>
        <a:ext cx="7820650" cy="863877"/>
      </dsp:txXfrm>
    </dsp:sp>
    <dsp:sp modelId="{D46C36F6-2AE0-46E2-9D32-64697C45C2D6}">
      <dsp:nvSpPr>
        <dsp:cNvPr id="0" name=""/>
        <dsp:cNvSpPr/>
      </dsp:nvSpPr>
      <dsp:spPr>
        <a:xfrm rot="5400000">
          <a:off x="-220925" y="1890408"/>
          <a:ext cx="1472839" cy="1030987"/>
        </a:xfrm>
        <a:prstGeom prst="chevron">
          <a:avLst/>
        </a:prstGeom>
        <a:solidFill>
          <a:schemeClr val="accent5">
            <a:hueOff val="821533"/>
            <a:satOff val="-17648"/>
            <a:lumOff val="-3333"/>
            <a:alphaOff val="0"/>
          </a:schemeClr>
        </a:solidFill>
        <a:ln w="12700" cap="flat" cmpd="sng" algn="ctr">
          <a:solidFill>
            <a:schemeClr val="accent5">
              <a:hueOff val="821533"/>
              <a:satOff val="-17648"/>
              <a:lumOff val="-33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en-US" sz="28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2" y="2184976"/>
        <a:ext cx="1030987" cy="441852"/>
      </dsp:txXfrm>
    </dsp:sp>
    <dsp:sp modelId="{70A2E9E4-A30F-49AC-A914-597C5FF9E469}">
      <dsp:nvSpPr>
        <dsp:cNvPr id="0" name=""/>
        <dsp:cNvSpPr/>
      </dsp:nvSpPr>
      <dsp:spPr>
        <a:xfrm rot="5400000">
          <a:off x="4158636" y="-1803026"/>
          <a:ext cx="1647065" cy="7902364"/>
        </a:xfrm>
        <a:prstGeom prst="round2Same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lời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văn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hay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hơn,đẹp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hợn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30987" y="1405026"/>
        <a:ext cx="7821961" cy="1486259"/>
      </dsp:txXfrm>
    </dsp:sp>
    <dsp:sp modelId="{A96CF53E-CF8F-4944-A1A9-86EE55A480D8}">
      <dsp:nvSpPr>
        <dsp:cNvPr id="0" name=""/>
        <dsp:cNvSpPr/>
      </dsp:nvSpPr>
      <dsp:spPr>
        <a:xfrm rot="5400000">
          <a:off x="-220925" y="3421961"/>
          <a:ext cx="1472839" cy="1030987"/>
        </a:xfrm>
        <a:prstGeom prst="chevron">
          <a:avLst/>
        </a:prstGeom>
        <a:solidFill>
          <a:schemeClr val="accent5">
            <a:hueOff val="1643067"/>
            <a:satOff val="-35295"/>
            <a:lumOff val="-6667"/>
            <a:alphaOff val="0"/>
          </a:schemeClr>
        </a:solidFill>
        <a:ln w="12700" cap="flat" cmpd="sng" algn="ctr">
          <a:solidFill>
            <a:schemeClr val="accent5">
              <a:hueOff val="1643067"/>
              <a:satOff val="-35295"/>
              <a:lumOff val="-66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en-US" sz="3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2" y="3716529"/>
        <a:ext cx="1030987" cy="441852"/>
      </dsp:txXfrm>
    </dsp:sp>
    <dsp:sp modelId="{3C63B526-23E4-43AD-9256-7317F53FB391}">
      <dsp:nvSpPr>
        <dsp:cNvPr id="0" name=""/>
        <dsp:cNvSpPr/>
      </dsp:nvSpPr>
      <dsp:spPr>
        <a:xfrm rot="5400000">
          <a:off x="4796153" y="-791648"/>
          <a:ext cx="1403018" cy="8933351"/>
        </a:xfrm>
        <a:prstGeom prst="round2Same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Nhằm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sức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gợi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gợi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diễn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đạt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30987" y="3042008"/>
        <a:ext cx="8864861" cy="1266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pPr/>
              <a:t>2022/10/7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696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0056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76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70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940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211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0056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551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26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9AC89384-61A5-4A03-82A3-9A1326AC9814}" type="slidenum">
              <a:rPr lang="zh-CN" altLang="en-US" smtClean="0">
                <a:ea typeface="宋体" panose="02010600030101010101" pitchFamily="2" charset="-122"/>
              </a:rPr>
              <a:pPr/>
              <a:t>13</a:t>
            </a:fld>
            <a:endParaRPr lang="zh-CN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3438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958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560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289A420E-428F-4E42-A99A-1615E121D143}" type="slidenum">
              <a:rPr lang="zh-CN" altLang="en-US" smtClean="0">
                <a:ea typeface="宋体" panose="02010600030101010101" pitchFamily="2" charset="-122"/>
              </a:rPr>
              <a:pPr/>
              <a:t>15</a:t>
            </a:fld>
            <a:endParaRPr lang="zh-CN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9690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279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21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854940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F51A8EF-1F66-406F-A6C5-DB56E3BE9808}"/>
              </a:ext>
            </a:extLst>
          </p:cNvPr>
          <p:cNvGrpSpPr/>
          <p:nvPr userDrawn="1"/>
        </p:nvGrpSpPr>
        <p:grpSpPr>
          <a:xfrm>
            <a:off x="204417" y="6443691"/>
            <a:ext cx="12449917" cy="826610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80050" y="409285"/>
            <a:ext cx="1651660" cy="11687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64549" y="650170"/>
            <a:ext cx="682217" cy="4827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040" y="422629"/>
            <a:ext cx="1180244" cy="83513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44E0F99-7FAC-450C-9553-DCAE7E9C0A42}"/>
              </a:ext>
            </a:extLst>
          </p:cNvPr>
          <p:cNvSpPr txBox="1"/>
          <p:nvPr userDrawn="1"/>
        </p:nvSpPr>
        <p:spPr>
          <a:xfrm>
            <a:off x="1875236" y="641046"/>
            <a:ext cx="2744848" cy="4817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531" b="1" dirty="0" smtClean="0">
                <a:ln w="12700">
                  <a:noFill/>
                </a:ln>
                <a:solidFill>
                  <a:srgbClr val="4442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  <a:endParaRPr lang="zh-CN" altLang="en-US" sz="2531" b="1" dirty="0">
              <a:ln w="12700">
                <a:noFill/>
              </a:ln>
              <a:solidFill>
                <a:srgbClr val="4442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583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8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7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slide" Target="slide1.xml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5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5.xml"/><Relationship Id="rId7" Type="http://schemas.openxmlformats.org/officeDocument/2006/relationships/hyperlink" Target="../Desktop/bh.m4a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22.jp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emf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73124"/>
            <a:ext cx="9643533" cy="6359525"/>
          </a:xfrm>
          <a:prstGeom prst="rect">
            <a:avLst/>
          </a:prstGeom>
        </p:spPr>
      </p:pic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686737" y="2238167"/>
            <a:ext cx="5292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endParaRPr lang="zh-CN" altLang="en-US" sz="2000" dirty="0">
              <a:solidFill>
                <a:srgbClr val="FEB6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1047060" y="2558983"/>
            <a:ext cx="4571942" cy="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endParaRPr lang="zh-CN" altLang="en-US" sz="1600" cap="all" dirty="0">
              <a:solidFill>
                <a:srgbClr val="FEB612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13" name="Picture 189" descr="200712419435657_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572060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0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64554" y="5418608"/>
            <a:ext cx="8620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1" descr="200712419435657_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97954" y="4085108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662" y="3077063"/>
            <a:ext cx="2532077" cy="19982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85775" y="184046"/>
            <a:ext cx="1196340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VỀ DỰ GIỜ THĂM LỚP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9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93827E-6 -3.81036E-6 C 0.04703 -0.02129 0.09407 -0.04258 0.13753 -0.10733 C 0.18074 -0.1723 0.2116 -0.32221 0.26037 -0.38893 C 0.30876 -0.45566 0.34617 -0.48156 0.42913 -0.50746 C 0.51197 -0.53336 0.66271 -0.49758 0.75827 -0.54455 C 0.85382 -0.5913 0.93432 -0.7377 1.00209 -0.78885 C 1.06975 -0.84021 1.11703 -0.84591 1.16444 -0.85184 " pathEditMode="relative" rAng="0" ptsTypes="AAAAAAA">
                                      <p:cBhvr>
                                        <p:cTn id="43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22" y="-4260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20988E-6 -0.00044 C -0.05358 -0.07638 -0.10728 -0.15299 -0.16456 -0.17076 C -0.22185 -0.18876 -0.27531 -0.09943 -0.3437 -0.10755 C -0.4121 -0.11545 -0.49098 -0.1644 -0.57506 -0.21905 C -0.65901 -0.27283 -0.75938 -0.37884 -0.8479 -0.43349 C -0.93642 -0.48837 -1.03321 -0.53841 -1.10629 -0.54807 C -1.17913 -0.55795 -1.23234 -0.52524 -1.28543 -0.49276 " pathEditMode="relative" rAng="0" ptsTypes="AAAAAAA">
                                      <p:cBhvr>
                                        <p:cTn id="45" dur="3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72" y="-2748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6.17284E-7 -4.03863E-6 C -0.06593 -0.04697 -0.13197 -0.09416 -0.18333 -0.1633 C -0.23469 -0.23244 -0.26839 -0.34701 -0.30852 -0.41571 C -0.34827 -0.48419 -0.36963 -0.54104 -0.42309 -0.57506 C -0.52012 -0.65781 -0.5863 -0.60952 -0.62914 -0.61874 " pathEditMode="relative" rAng="0" ptsTypes="AAAAA">
                                      <p:cBhvr>
                                        <p:cTn id="47" dur="3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7" y="-31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43" y="0"/>
            <a:ext cx="3160367" cy="249407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206646"/>
              </p:ext>
            </p:extLst>
          </p:nvPr>
        </p:nvGraphicFramePr>
        <p:xfrm>
          <a:off x="-1" y="263525"/>
          <a:ext cx="12677776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3036">
                  <a:extLst>
                    <a:ext uri="{9D8B030D-6E8A-4147-A177-3AD203B41FA5}">
                      <a16:colId xmlns:a16="http://schemas.microsoft.com/office/drawing/2014/main" val="3175389824"/>
                    </a:ext>
                  </a:extLst>
                </a:gridCol>
                <a:gridCol w="2043017">
                  <a:extLst>
                    <a:ext uri="{9D8B030D-6E8A-4147-A177-3AD203B41FA5}">
                      <a16:colId xmlns:a16="http://schemas.microsoft.com/office/drawing/2014/main" val="3792529252"/>
                    </a:ext>
                  </a:extLst>
                </a:gridCol>
                <a:gridCol w="2732279">
                  <a:extLst>
                    <a:ext uri="{9D8B030D-6E8A-4147-A177-3AD203B41FA5}">
                      <a16:colId xmlns:a16="http://schemas.microsoft.com/office/drawing/2014/main" val="1649829317"/>
                    </a:ext>
                  </a:extLst>
                </a:gridCol>
                <a:gridCol w="3169444">
                  <a:extLst>
                    <a:ext uri="{9D8B030D-6E8A-4147-A177-3AD203B41FA5}">
                      <a16:colId xmlns:a16="http://schemas.microsoft.com/office/drawing/2014/main" val="2573515856"/>
                    </a:ext>
                  </a:extLst>
                </a:gridCol>
              </a:tblGrid>
              <a:tr h="3478524">
                <a:tc>
                  <a:txBody>
                    <a:bodyPr/>
                    <a:lstStyle/>
                    <a:p>
                      <a:endParaRPr lang="en-US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vi-VN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a) </a:t>
                      </a:r>
                      <a:endParaRPr lang="en-US" sz="2000" b="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vi-VN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Bàn tay mang phép nhiệm mẫu</a:t>
                      </a:r>
                    </a:p>
                    <a:p>
                      <a:r>
                        <a:rPr lang="vi-VN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ắt</a:t>
                      </a:r>
                      <a:r>
                        <a:rPr lang="vi-VN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chịu từ những dãi dầu đây thôi.</a:t>
                      </a:r>
                    </a:p>
                    <a:p>
                      <a:r>
                        <a:rPr lang="en-US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    </a:t>
                      </a:r>
                      <a:r>
                        <a:rPr lang="vi-VN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(Bình Nguyên)</a:t>
                      </a:r>
                    </a:p>
                    <a:p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láy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endParaRPr lang="en-US" baseline="0" dirty="0" smtClean="0"/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chiu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-&gt;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dụm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ăng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t</a:t>
                      </a:r>
                      <a:r>
                        <a:rPr lang="vi-VN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hể hiện sự vất vả, dành dụm, chăm chút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con.</a:t>
                      </a: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968090"/>
                  </a:ext>
                </a:extLst>
              </a:tr>
              <a:tr h="3379476">
                <a:tc>
                  <a:txBody>
                    <a:bodyPr/>
                    <a:lstStyle/>
                    <a:p>
                      <a:endParaRPr lang="en-US" sz="1400" b="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400" b="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400" b="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b) </a:t>
                      </a:r>
                      <a:endParaRPr lang="en-US" sz="2000" b="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Nghẹn ngào thương mẹ nh</a:t>
                      </a:r>
                      <a:r>
                        <a:rPr lang="en-US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iều</a:t>
                      </a:r>
                      <a:r>
                        <a:rPr lang="en-US" sz="20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  <a:endParaRPr lang="vi-VN" sz="2000" b="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Rưng rưng từ chuyện giản đơn thường ngày.</a:t>
                      </a:r>
                    </a:p>
                    <a:p>
                      <a:r>
                        <a:rPr lang="en-US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r>
                        <a:rPr lang="vi-VN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(Định Nam Khương)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dirty="0" smtClean="0"/>
                        <a:t>-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Nghẹn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ngào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mắt,sắp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772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703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15375" y="2549525"/>
            <a:ext cx="4683125" cy="4683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" y="415925"/>
            <a:ext cx="6705600" cy="61531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191375" y="2235200"/>
            <a:ext cx="2400300" cy="2514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đẹp,hình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4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" y="796925"/>
            <a:ext cx="1121519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7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3724688" y="1"/>
            <a:ext cx="4994568" cy="848562"/>
            <a:chOff x="1003" y="477"/>
            <a:chExt cx="5666" cy="1982"/>
          </a:xfrm>
          <a:solidFill>
            <a:schemeClr val="tx1">
              <a:alpha val="70000"/>
            </a:schemeClr>
          </a:solidFill>
        </p:grpSpPr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1003" y="2142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13" name="Rectangle 66"/>
          <p:cNvSpPr>
            <a:spLocks noChangeArrowheads="1"/>
          </p:cNvSpPr>
          <p:nvPr/>
        </p:nvSpPr>
        <p:spPr bwMode="auto">
          <a:xfrm>
            <a:off x="7624772" y="1488386"/>
            <a:ext cx="4095153" cy="31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indent="48886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87" b="1" dirty="0">
              <a:latin typeface="Dancing Script" pitchFamily="2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8" name="Heart 17"/>
          <p:cNvSpPr/>
          <p:nvPr/>
        </p:nvSpPr>
        <p:spPr>
          <a:xfrm rot="1571686">
            <a:off x="383459" y="1649175"/>
            <a:ext cx="410470" cy="373745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Heart 23"/>
          <p:cNvSpPr/>
          <p:nvPr/>
        </p:nvSpPr>
        <p:spPr>
          <a:xfrm rot="1519788">
            <a:off x="656752" y="949854"/>
            <a:ext cx="617384" cy="640248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Heart 24"/>
          <p:cNvSpPr/>
          <p:nvPr/>
        </p:nvSpPr>
        <p:spPr>
          <a:xfrm rot="1571686">
            <a:off x="493562" y="2202693"/>
            <a:ext cx="410470" cy="373745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" name="Lược đồ 1"/>
          <p:cNvGraphicFramePr/>
          <p:nvPr>
            <p:extLst>
              <p:ext uri="{D42A27DB-BD31-4B8C-83A1-F6EECF244321}">
                <p14:modId xmlns:p14="http://schemas.microsoft.com/office/powerpoint/2010/main" val="516488341"/>
              </p:ext>
            </p:extLst>
          </p:nvPr>
        </p:nvGraphicFramePr>
        <p:xfrm>
          <a:off x="1476375" y="2439769"/>
          <a:ext cx="9964339" cy="4673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FE36FFD9-D3E0-BB43-BCC6-B607CE6B67DC}"/>
              </a:ext>
            </a:extLst>
          </p:cNvPr>
          <p:cNvGrpSpPr/>
          <p:nvPr/>
        </p:nvGrpSpPr>
        <p:grpSpPr>
          <a:xfrm>
            <a:off x="3805750" y="-252126"/>
            <a:ext cx="4060785" cy="3015603"/>
            <a:chOff x="704962" y="-4366944"/>
            <a:chExt cx="6812892" cy="4963679"/>
          </a:xfrm>
        </p:grpSpPr>
        <p:pic>
          <p:nvPicPr>
            <p:cNvPr id="15" name="图片 96">
              <a:extLst>
                <a:ext uri="{FF2B5EF4-FFF2-40B4-BE49-F238E27FC236}">
                  <a16:creationId xmlns:a16="http://schemas.microsoft.com/office/drawing/2014/main" id="{314ED8AE-D279-4FAC-AAAB-47A337183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4962" y="-4366944"/>
              <a:ext cx="6812892" cy="4963679"/>
            </a:xfrm>
            <a:prstGeom prst="rect">
              <a:avLst/>
            </a:prstGeom>
          </p:spPr>
        </p:pic>
        <p:sp>
          <p:nvSpPr>
            <p:cNvPr id="16" name="PA_文本框 101">
              <a:extLst>
                <a:ext uri="{FF2B5EF4-FFF2-40B4-BE49-F238E27FC236}">
                  <a16:creationId xmlns:a16="http://schemas.microsoft.com/office/drawing/2014/main" id="{D92C7F66-ABF4-4EED-9B50-67AC35E42BF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1960" y="-1885104"/>
              <a:ext cx="4568768" cy="122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i="1" dirty="0" err="1" smtClean="0">
                  <a:ln w="19050">
                    <a:noFill/>
                  </a:ln>
                  <a:solidFill>
                    <a:srgbClr val="945200"/>
                  </a:solidFill>
                  <a:latin typeface="Times New Roman" panose="02020603050405020304" pitchFamily="18" charset="0"/>
                  <a:ea typeface="方正流行体简体" panose="03000509000000000000" pitchFamily="65" charset="-122"/>
                  <a:cs typeface="Times New Roman" panose="02020603050405020304" pitchFamily="18" charset="0"/>
                </a:rPr>
                <a:t>Biện</a:t>
              </a:r>
              <a:r>
                <a:rPr lang="en-US" altLang="zh-CN" sz="3200" i="1" dirty="0" smtClean="0">
                  <a:ln w="19050">
                    <a:noFill/>
                  </a:ln>
                  <a:solidFill>
                    <a:srgbClr val="945200"/>
                  </a:solidFill>
                  <a:latin typeface="Times New Roman" panose="02020603050405020304" pitchFamily="18" charset="0"/>
                  <a:ea typeface="方正流行体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i="1" dirty="0" err="1" smtClean="0">
                  <a:ln w="19050">
                    <a:noFill/>
                  </a:ln>
                  <a:solidFill>
                    <a:srgbClr val="945200"/>
                  </a:solidFill>
                  <a:latin typeface="Times New Roman" panose="02020603050405020304" pitchFamily="18" charset="0"/>
                  <a:ea typeface="方正流行体简体" panose="03000509000000000000" pitchFamily="65" charset="-122"/>
                  <a:cs typeface="Times New Roman" panose="02020603050405020304" pitchFamily="18" charset="0"/>
                </a:rPr>
                <a:t>pháp</a:t>
              </a:r>
              <a:r>
                <a:rPr lang="en-US" altLang="zh-CN" sz="3200" i="1" dirty="0" smtClean="0">
                  <a:ln w="19050">
                    <a:noFill/>
                  </a:ln>
                  <a:solidFill>
                    <a:srgbClr val="945200"/>
                  </a:solidFill>
                  <a:latin typeface="Times New Roman" panose="02020603050405020304" pitchFamily="18" charset="0"/>
                  <a:ea typeface="方正流行体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i="1" dirty="0" err="1" smtClean="0">
                  <a:ln w="19050">
                    <a:noFill/>
                  </a:ln>
                  <a:solidFill>
                    <a:srgbClr val="945200"/>
                  </a:solidFill>
                  <a:latin typeface="Times New Roman" panose="02020603050405020304" pitchFamily="18" charset="0"/>
                  <a:ea typeface="方正流行体简体" panose="03000509000000000000" pitchFamily="65" charset="-122"/>
                  <a:cs typeface="Times New Roman" panose="02020603050405020304" pitchFamily="18" charset="0"/>
                </a:rPr>
                <a:t>tu</a:t>
              </a:r>
              <a:r>
                <a:rPr lang="en-US" altLang="zh-CN" sz="3200" i="1" dirty="0" smtClean="0">
                  <a:ln w="19050">
                    <a:noFill/>
                  </a:ln>
                  <a:solidFill>
                    <a:srgbClr val="945200"/>
                  </a:solidFill>
                  <a:latin typeface="Times New Roman" panose="02020603050405020304" pitchFamily="18" charset="0"/>
                  <a:ea typeface="方正流行体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i="1" dirty="0" err="1" smtClean="0">
                  <a:ln w="19050">
                    <a:noFill/>
                  </a:ln>
                  <a:solidFill>
                    <a:srgbClr val="945200"/>
                  </a:solidFill>
                  <a:latin typeface="Times New Roman" panose="02020603050405020304" pitchFamily="18" charset="0"/>
                  <a:ea typeface="方正流行体简体" panose="03000509000000000000" pitchFamily="65" charset="-122"/>
                  <a:cs typeface="Times New Roman" panose="02020603050405020304" pitchFamily="18" charset="0"/>
                </a:rPr>
                <a:t>từ</a:t>
              </a:r>
              <a:endParaRPr lang="zh-CN" altLang="en-US" sz="3200" i="1" dirty="0">
                <a:ln w="19050">
                  <a:noFill/>
                </a:ln>
                <a:solidFill>
                  <a:srgbClr val="945200"/>
                </a:solidFill>
                <a:latin typeface="Times New Roman" panose="02020603050405020304" pitchFamily="18" charset="0"/>
                <a:ea typeface="方正流行体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4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0575" y="111125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3600" b="1" u="sng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Ví</a:t>
            </a:r>
            <a:r>
              <a:rPr lang="en-US" altLang="zh-CN" sz="3600" b="1" u="sng" dirty="0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u="sng" dirty="0" err="1" smtClean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</a:t>
            </a:r>
            <a:endParaRPr lang="en-US" altLang="zh-CN" sz="4800" b="1" u="sng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895975" y="-117475"/>
            <a:ext cx="5943600" cy="327660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6200775" y="871399"/>
            <a:ext cx="5257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Cụm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Cha”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chỉ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7038975" y="1025525"/>
            <a:ext cx="487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Cha” 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972175" y="1101725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504825" y="949325"/>
            <a:ext cx="609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Anh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đội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viên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nhìn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/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Càng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nhìn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càng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thương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/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Cha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mái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tóc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bạc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/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Đốt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anh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nằm</a:t>
            </a:r>
            <a:r>
              <a:rPr lang="en-US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.”</a:t>
            </a:r>
          </a:p>
          <a:p>
            <a:pPr lvl="0" algn="ctr" eaLnBrk="0" hangingPunct="0"/>
            <a:r>
              <a:rPr lang="en-US" sz="3600" i="1" smtClean="0">
                <a:latin typeface="Times New Roman" pitchFamily="18" charset="0"/>
                <a:cs typeface="Times New Roman" pitchFamily="18" charset="0"/>
              </a:rPr>
              <a:t>                      (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5" y="3844924"/>
            <a:ext cx="3962400" cy="304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>
            <a:off x="485775" y="2624137"/>
            <a:ext cx="18288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943601" y="2092325"/>
            <a:ext cx="650557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V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ì Bác với người cha có những nét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tương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nhau: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Về hình thức: tóc bạc, tuổi tác.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Về phẩm chất: tình thương yêu, sự chăm sóc ân cần chu đáo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…</a:t>
            </a:r>
            <a:endParaRPr lang="vi-VN" sz="4400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7648575" y="6207125"/>
            <a:ext cx="2819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ẨN DỤ</a:t>
            </a:r>
            <a:endParaRPr lang="en-US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Freeform 26"/>
          <p:cNvSpPr>
            <a:spLocks noEditPoints="1"/>
          </p:cNvSpPr>
          <p:nvPr/>
        </p:nvSpPr>
        <p:spPr bwMode="auto">
          <a:xfrm rot="5400000">
            <a:off x="8710154" y="5326524"/>
            <a:ext cx="581022" cy="570579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39937" grpId="0"/>
      <p:bldP spid="39937" grpId="1"/>
      <p:bldP spid="39938" grpId="0"/>
      <p:bldP spid="10" grpId="0" animBg="1"/>
      <p:bldP spid="11" grpId="0"/>
      <p:bldP spid="20" grpId="0" autoUpdateAnimBg="0"/>
      <p:bldP spid="25" grpId="0" autoUpdateAnimBg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未标题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" y="5764356"/>
            <a:ext cx="12906597" cy="163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2543175" y="1635125"/>
            <a:ext cx="6934200" cy="4041578"/>
            <a:chOff x="1809" y="2422"/>
            <a:chExt cx="3768" cy="6034"/>
          </a:xfrm>
        </p:grpSpPr>
        <p:sp>
          <p:nvSpPr>
            <p:cNvPr id="27" name="圆角矩形 26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0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1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" name="Rectangle 26"/>
          <p:cNvSpPr>
            <a:spLocks noChangeArrowheads="1"/>
          </p:cNvSpPr>
          <p:nvPr/>
        </p:nvSpPr>
        <p:spPr bwMode="auto">
          <a:xfrm>
            <a:off x="2690399" y="2630542"/>
            <a:ext cx="659558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5514975" y="1806902"/>
            <a:ext cx="5013540" cy="67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vi-VN" sz="2531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 DỤ</a:t>
            </a:r>
            <a:endParaRPr lang="en-US" altLang="vi-VN" sz="253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6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7" y="5483814"/>
            <a:ext cx="1392146" cy="13921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45" y="1968666"/>
            <a:ext cx="8036278" cy="6027208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714442" y="6438651"/>
            <a:ext cx="1976544" cy="688677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3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937722" y="1665648"/>
            <a:ext cx="9888017" cy="197759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loè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(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Du)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7363" y="5679453"/>
            <a:ext cx="8963623" cy="151839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loè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31966" y="3178129"/>
            <a:ext cx="194818" cy="876374"/>
          </a:xfrm>
          <a:prstGeom prst="rect">
            <a:avLst/>
          </a:prstGeom>
          <a:noFill/>
        </p:spPr>
        <p:txBody>
          <a:bodyPr wrap="none" lIns="96435" tIns="48218" rIns="96435" bIns="48218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62" b="1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8" name="Picture 7" descr="58PIC58PIC58PIC58PICHsaGKG559akDq_PIC2018.png"/>
          <p:cNvPicPr>
            <a:picLocks noChangeAspect="1"/>
          </p:cNvPicPr>
          <p:nvPr/>
        </p:nvPicPr>
        <p:blipFill>
          <a:blip r:embed="rId7" cstate="print"/>
          <a:srcRect l="7143" t="16071" r="5357" b="14286"/>
          <a:stretch>
            <a:fillRect/>
          </a:stretch>
        </p:blipFill>
        <p:spPr>
          <a:xfrm>
            <a:off x="4448175" y="228600"/>
            <a:ext cx="3733800" cy="1177925"/>
          </a:xfrm>
          <a:prstGeom prst="rect">
            <a:avLst/>
          </a:prstGeom>
        </p:spPr>
      </p:pic>
      <p:sp>
        <p:nvSpPr>
          <p:cNvPr id="11" name="TextBox 23"/>
          <p:cNvSpPr txBox="1"/>
          <p:nvPr/>
        </p:nvSpPr>
        <p:spPr>
          <a:xfrm>
            <a:off x="4829175" y="277973"/>
            <a:ext cx="324036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3600" b="1" dirty="0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tập</a:t>
            </a:r>
            <a:r>
              <a:rPr lang="en-US" altLang="zh-CN" sz="3600" b="1" dirty="0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nhanh</a:t>
            </a:r>
            <a:endParaRPr lang="en-GB" altLang="zh-CN" sz="3600" b="1" dirty="0">
              <a:solidFill>
                <a:schemeClr val="accent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14061" y="-95279"/>
            <a:ext cx="4219575" cy="3171083"/>
          </a:xfrm>
          <a:prstGeom prst="cloudCallout">
            <a:avLst>
              <a:gd name="adj1" fmla="val -20536"/>
              <a:gd name="adj2" fmla="val 9686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10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3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7" y="5483814"/>
            <a:ext cx="1392146" cy="13921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36" y="602721"/>
            <a:ext cx="8036278" cy="6027208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/>
          </p:cNvPr>
          <p:cNvSpPr/>
          <p:nvPr/>
        </p:nvSpPr>
        <p:spPr>
          <a:xfrm flipH="1">
            <a:off x="10714442" y="6438651"/>
            <a:ext cx="1976544" cy="688677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53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575497" y="1190610"/>
            <a:ext cx="9888017" cy="197759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US" sz="3375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37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37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4569" y="4044227"/>
            <a:ext cx="8389874" cy="239442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</a:t>
            </a:r>
          </a:p>
          <a:p>
            <a:pPr lvl="0" algn="ctr"/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chỉ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Vị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lãnh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tụ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kính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yêu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tộc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Việt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Nam,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mang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sống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mọi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ctr"/>
            <a:endParaRPr lang="en-US" sz="3375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3282943"/>
            <a:ext cx="2607765" cy="3613328"/>
            <a:chOff x="1079500" y="969962"/>
            <a:chExt cx="8877301" cy="12233276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79500" y="4344988"/>
              <a:ext cx="5178425" cy="7847013"/>
            </a:xfrm>
            <a:custGeom>
              <a:avLst/>
              <a:gdLst>
                <a:gd name="T0" fmla="*/ 245 w 245"/>
                <a:gd name="T1" fmla="*/ 0 h 372"/>
                <a:gd name="T2" fmla="*/ 5 w 245"/>
                <a:gd name="T3" fmla="*/ 353 h 372"/>
                <a:gd name="T4" fmla="*/ 14 w 245"/>
                <a:gd name="T5" fmla="*/ 371 h 372"/>
                <a:gd name="T6" fmla="*/ 15 w 245"/>
                <a:gd name="T7" fmla="*/ 372 h 372"/>
                <a:gd name="T8" fmla="*/ 245 w 245"/>
                <a:gd name="T9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372">
                  <a:moveTo>
                    <a:pt x="245" y="0"/>
                  </a:moveTo>
                  <a:cubicBezTo>
                    <a:pt x="97" y="179"/>
                    <a:pt x="1" y="321"/>
                    <a:pt x="5" y="353"/>
                  </a:cubicBezTo>
                  <a:cubicBezTo>
                    <a:pt x="7" y="358"/>
                    <a:pt x="11" y="366"/>
                    <a:pt x="14" y="371"/>
                  </a:cubicBezTo>
                  <a:cubicBezTo>
                    <a:pt x="15" y="372"/>
                    <a:pt x="15" y="372"/>
                    <a:pt x="15" y="372"/>
                  </a:cubicBezTo>
                  <a:cubicBezTo>
                    <a:pt x="0" y="335"/>
                    <a:pt x="129" y="148"/>
                    <a:pt x="245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565275" y="5335588"/>
              <a:ext cx="5178425" cy="7867650"/>
            </a:xfrm>
            <a:custGeom>
              <a:avLst/>
              <a:gdLst>
                <a:gd name="T0" fmla="*/ 245 w 245"/>
                <a:gd name="T1" fmla="*/ 0 h 373"/>
                <a:gd name="T2" fmla="*/ 5 w 245"/>
                <a:gd name="T3" fmla="*/ 353 h 373"/>
                <a:gd name="T4" fmla="*/ 14 w 245"/>
                <a:gd name="T5" fmla="*/ 372 h 373"/>
                <a:gd name="T6" fmla="*/ 15 w 245"/>
                <a:gd name="T7" fmla="*/ 373 h 373"/>
                <a:gd name="T8" fmla="*/ 245 w 245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373">
                  <a:moveTo>
                    <a:pt x="245" y="0"/>
                  </a:moveTo>
                  <a:cubicBezTo>
                    <a:pt x="97" y="180"/>
                    <a:pt x="1" y="322"/>
                    <a:pt x="5" y="353"/>
                  </a:cubicBezTo>
                  <a:cubicBezTo>
                    <a:pt x="7" y="359"/>
                    <a:pt x="11" y="367"/>
                    <a:pt x="14" y="372"/>
                  </a:cubicBezTo>
                  <a:cubicBezTo>
                    <a:pt x="15" y="373"/>
                    <a:pt x="15" y="373"/>
                    <a:pt x="15" y="373"/>
                  </a:cubicBezTo>
                  <a:cubicBezTo>
                    <a:pt x="0" y="335"/>
                    <a:pt x="130" y="149"/>
                    <a:pt x="245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3954463" y="1011237"/>
              <a:ext cx="5283199" cy="6391276"/>
            </a:xfrm>
            <a:custGeom>
              <a:avLst/>
              <a:gdLst>
                <a:gd name="T0" fmla="*/ 84 w 250"/>
                <a:gd name="T1" fmla="*/ 232 h 303"/>
                <a:gd name="T2" fmla="*/ 79 w 250"/>
                <a:gd name="T3" fmla="*/ 226 h 303"/>
                <a:gd name="T4" fmla="*/ 66 w 250"/>
                <a:gd name="T5" fmla="*/ 218 h 303"/>
                <a:gd name="T6" fmla="*/ 66 w 250"/>
                <a:gd name="T7" fmla="*/ 218 h 303"/>
                <a:gd name="T8" fmla="*/ 132 w 250"/>
                <a:gd name="T9" fmla="*/ 225 h 303"/>
                <a:gd name="T10" fmla="*/ 177 w 250"/>
                <a:gd name="T11" fmla="*/ 217 h 303"/>
                <a:gd name="T12" fmla="*/ 65 w 250"/>
                <a:gd name="T13" fmla="*/ 192 h 303"/>
                <a:gd name="T14" fmla="*/ 65 w 250"/>
                <a:gd name="T15" fmla="*/ 192 h 303"/>
                <a:gd name="T16" fmla="*/ 65 w 250"/>
                <a:gd name="T17" fmla="*/ 190 h 303"/>
                <a:gd name="T18" fmla="*/ 65 w 250"/>
                <a:gd name="T19" fmla="*/ 191 h 303"/>
                <a:gd name="T20" fmla="*/ 67 w 250"/>
                <a:gd name="T21" fmla="*/ 186 h 303"/>
                <a:gd name="T22" fmla="*/ 66 w 250"/>
                <a:gd name="T23" fmla="*/ 187 h 303"/>
                <a:gd name="T24" fmla="*/ 68 w 250"/>
                <a:gd name="T25" fmla="*/ 185 h 303"/>
                <a:gd name="T26" fmla="*/ 68 w 250"/>
                <a:gd name="T27" fmla="*/ 185 h 303"/>
                <a:gd name="T28" fmla="*/ 68 w 250"/>
                <a:gd name="T29" fmla="*/ 184 h 303"/>
                <a:gd name="T30" fmla="*/ 68 w 250"/>
                <a:gd name="T31" fmla="*/ 184 h 303"/>
                <a:gd name="T32" fmla="*/ 69 w 250"/>
                <a:gd name="T33" fmla="*/ 182 h 303"/>
                <a:gd name="T34" fmla="*/ 70 w 250"/>
                <a:gd name="T35" fmla="*/ 180 h 303"/>
                <a:gd name="T36" fmla="*/ 69 w 250"/>
                <a:gd name="T37" fmla="*/ 182 h 303"/>
                <a:gd name="T38" fmla="*/ 70 w 250"/>
                <a:gd name="T39" fmla="*/ 179 h 303"/>
                <a:gd name="T40" fmla="*/ 72 w 250"/>
                <a:gd name="T41" fmla="*/ 177 h 303"/>
                <a:gd name="T42" fmla="*/ 73 w 250"/>
                <a:gd name="T43" fmla="*/ 174 h 303"/>
                <a:gd name="T44" fmla="*/ 73 w 250"/>
                <a:gd name="T45" fmla="*/ 173 h 303"/>
                <a:gd name="T46" fmla="*/ 73 w 250"/>
                <a:gd name="T47" fmla="*/ 173 h 303"/>
                <a:gd name="T48" fmla="*/ 47 w 250"/>
                <a:gd name="T49" fmla="*/ 146 h 303"/>
                <a:gd name="T50" fmla="*/ 47 w 250"/>
                <a:gd name="T51" fmla="*/ 146 h 303"/>
                <a:gd name="T52" fmla="*/ 62 w 250"/>
                <a:gd name="T53" fmla="*/ 133 h 303"/>
                <a:gd name="T54" fmla="*/ 80 w 250"/>
                <a:gd name="T55" fmla="*/ 126 h 303"/>
                <a:gd name="T56" fmla="*/ 80 w 250"/>
                <a:gd name="T57" fmla="*/ 126 h 303"/>
                <a:gd name="T58" fmla="*/ 97 w 250"/>
                <a:gd name="T59" fmla="*/ 128 h 303"/>
                <a:gd name="T60" fmla="*/ 103 w 250"/>
                <a:gd name="T61" fmla="*/ 119 h 303"/>
                <a:gd name="T62" fmla="*/ 103 w 250"/>
                <a:gd name="T63" fmla="*/ 119 h 303"/>
                <a:gd name="T64" fmla="*/ 108 w 250"/>
                <a:gd name="T65" fmla="*/ 110 h 303"/>
                <a:gd name="T66" fmla="*/ 103 w 250"/>
                <a:gd name="T67" fmla="*/ 118 h 303"/>
                <a:gd name="T68" fmla="*/ 128 w 250"/>
                <a:gd name="T69" fmla="*/ 79 h 303"/>
                <a:gd name="T70" fmla="*/ 123 w 250"/>
                <a:gd name="T71" fmla="*/ 87 h 303"/>
                <a:gd name="T72" fmla="*/ 113 w 250"/>
                <a:gd name="T73" fmla="*/ 102 h 303"/>
                <a:gd name="T74" fmla="*/ 133 w 250"/>
                <a:gd name="T75" fmla="*/ 72 h 303"/>
                <a:gd name="T76" fmla="*/ 140 w 250"/>
                <a:gd name="T77" fmla="*/ 62 h 303"/>
                <a:gd name="T78" fmla="*/ 140 w 250"/>
                <a:gd name="T79" fmla="*/ 62 h 303"/>
                <a:gd name="T80" fmla="*/ 161 w 250"/>
                <a:gd name="T81" fmla="*/ 37 h 303"/>
                <a:gd name="T82" fmla="*/ 178 w 250"/>
                <a:gd name="T83" fmla="*/ 22 h 303"/>
                <a:gd name="T84" fmla="*/ 178 w 250"/>
                <a:gd name="T85" fmla="*/ 22 h 303"/>
                <a:gd name="T86" fmla="*/ 181 w 250"/>
                <a:gd name="T87" fmla="*/ 19 h 303"/>
                <a:gd name="T88" fmla="*/ 183 w 250"/>
                <a:gd name="T89" fmla="*/ 18 h 303"/>
                <a:gd name="T90" fmla="*/ 189 w 250"/>
                <a:gd name="T91" fmla="*/ 15 h 303"/>
                <a:gd name="T92" fmla="*/ 207 w 250"/>
                <a:gd name="T93" fmla="*/ 8 h 303"/>
                <a:gd name="T94" fmla="*/ 229 w 250"/>
                <a:gd name="T95" fmla="*/ 3 h 303"/>
                <a:gd name="T96" fmla="*/ 219 w 250"/>
                <a:gd name="T97" fmla="*/ 5 h 303"/>
                <a:gd name="T98" fmla="*/ 228 w 250"/>
                <a:gd name="T99" fmla="*/ 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0" h="303">
                  <a:moveTo>
                    <a:pt x="79" y="226"/>
                  </a:moveTo>
                  <a:cubicBezTo>
                    <a:pt x="77" y="227"/>
                    <a:pt x="77" y="227"/>
                    <a:pt x="77" y="227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92" y="239"/>
                    <a:pt x="92" y="239"/>
                    <a:pt x="92" y="239"/>
                  </a:cubicBezTo>
                  <a:cubicBezTo>
                    <a:pt x="94" y="239"/>
                    <a:pt x="94" y="239"/>
                    <a:pt x="94" y="239"/>
                  </a:cubicBezTo>
                  <a:cubicBezTo>
                    <a:pt x="79" y="226"/>
                    <a:pt x="79" y="226"/>
                    <a:pt x="79" y="226"/>
                  </a:cubicBezTo>
                  <a:moveTo>
                    <a:pt x="66" y="214"/>
                  </a:moveTo>
                  <a:cubicBezTo>
                    <a:pt x="66" y="214"/>
                    <a:pt x="66" y="214"/>
                    <a:pt x="66" y="214"/>
                  </a:cubicBezTo>
                  <a:cubicBezTo>
                    <a:pt x="66" y="218"/>
                    <a:pt x="66" y="218"/>
                    <a:pt x="66" y="218"/>
                  </a:cubicBezTo>
                  <a:cubicBezTo>
                    <a:pt x="67" y="218"/>
                    <a:pt x="67" y="218"/>
                    <a:pt x="67" y="218"/>
                  </a:cubicBezTo>
                  <a:cubicBezTo>
                    <a:pt x="67" y="218"/>
                    <a:pt x="67" y="218"/>
                    <a:pt x="67" y="218"/>
                  </a:cubicBezTo>
                  <a:cubicBezTo>
                    <a:pt x="66" y="218"/>
                    <a:pt x="66" y="218"/>
                    <a:pt x="66" y="218"/>
                  </a:cubicBezTo>
                  <a:cubicBezTo>
                    <a:pt x="66" y="214"/>
                    <a:pt x="66" y="214"/>
                    <a:pt x="66" y="214"/>
                  </a:cubicBezTo>
                  <a:moveTo>
                    <a:pt x="171" y="194"/>
                  </a:moveTo>
                  <a:cubicBezTo>
                    <a:pt x="156" y="207"/>
                    <a:pt x="142" y="217"/>
                    <a:pt x="132" y="225"/>
                  </a:cubicBezTo>
                  <a:cubicBezTo>
                    <a:pt x="133" y="238"/>
                    <a:pt x="98" y="287"/>
                    <a:pt x="98" y="287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129" y="271"/>
                    <a:pt x="171" y="249"/>
                    <a:pt x="177" y="217"/>
                  </a:cubicBezTo>
                  <a:cubicBezTo>
                    <a:pt x="179" y="205"/>
                    <a:pt x="176" y="198"/>
                    <a:pt x="171" y="194"/>
                  </a:cubicBezTo>
                  <a:moveTo>
                    <a:pt x="65" y="192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66" y="211"/>
                    <a:pt x="66" y="211"/>
                    <a:pt x="66" y="211"/>
                  </a:cubicBezTo>
                  <a:cubicBezTo>
                    <a:pt x="66" y="211"/>
                    <a:pt x="66" y="211"/>
                    <a:pt x="66" y="211"/>
                  </a:cubicBezTo>
                  <a:cubicBezTo>
                    <a:pt x="65" y="192"/>
                    <a:pt x="65" y="192"/>
                    <a:pt x="65" y="192"/>
                  </a:cubicBezTo>
                  <a:moveTo>
                    <a:pt x="66" y="188"/>
                  </a:moveTo>
                  <a:cubicBezTo>
                    <a:pt x="66" y="188"/>
                    <a:pt x="66" y="188"/>
                    <a:pt x="66" y="188"/>
                  </a:cubicBezTo>
                  <a:cubicBezTo>
                    <a:pt x="66" y="189"/>
                    <a:pt x="65" y="190"/>
                    <a:pt x="65" y="190"/>
                  </a:cubicBezTo>
                  <a:cubicBezTo>
                    <a:pt x="65" y="190"/>
                    <a:pt x="65" y="190"/>
                    <a:pt x="65" y="190"/>
                  </a:cubicBezTo>
                  <a:cubicBezTo>
                    <a:pt x="65" y="191"/>
                    <a:pt x="65" y="191"/>
                    <a:pt x="65" y="191"/>
                  </a:cubicBezTo>
                  <a:cubicBezTo>
                    <a:pt x="65" y="191"/>
                    <a:pt x="65" y="191"/>
                    <a:pt x="65" y="191"/>
                  </a:cubicBezTo>
                  <a:cubicBezTo>
                    <a:pt x="65" y="191"/>
                    <a:pt x="65" y="191"/>
                    <a:pt x="65" y="191"/>
                  </a:cubicBezTo>
                  <a:cubicBezTo>
                    <a:pt x="65" y="190"/>
                    <a:pt x="65" y="189"/>
                    <a:pt x="66" y="188"/>
                  </a:cubicBezTo>
                  <a:moveTo>
                    <a:pt x="67" y="186"/>
                  </a:moveTo>
                  <a:cubicBezTo>
                    <a:pt x="67" y="186"/>
                    <a:pt x="67" y="186"/>
                    <a:pt x="67" y="186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7" y="187"/>
                    <a:pt x="66" y="187"/>
                    <a:pt x="66" y="187"/>
                  </a:cubicBezTo>
                  <a:cubicBezTo>
                    <a:pt x="67" y="187"/>
                    <a:pt x="67" y="186"/>
                    <a:pt x="67" y="186"/>
                  </a:cubicBezTo>
                  <a:moveTo>
                    <a:pt x="68" y="185"/>
                  </a:moveTo>
                  <a:cubicBezTo>
                    <a:pt x="68" y="185"/>
                    <a:pt x="68" y="185"/>
                    <a:pt x="68" y="185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7" y="185"/>
                    <a:pt x="67" y="185"/>
                    <a:pt x="67" y="185"/>
                  </a:cubicBezTo>
                  <a:cubicBezTo>
                    <a:pt x="67" y="185"/>
                    <a:pt x="67" y="185"/>
                    <a:pt x="68" y="185"/>
                  </a:cubicBezTo>
                  <a:cubicBezTo>
                    <a:pt x="68" y="185"/>
                    <a:pt x="68" y="185"/>
                    <a:pt x="68" y="185"/>
                  </a:cubicBezTo>
                  <a:moveTo>
                    <a:pt x="68" y="184"/>
                  </a:moveTo>
                  <a:cubicBezTo>
                    <a:pt x="68" y="184"/>
                    <a:pt x="68" y="184"/>
                    <a:pt x="68" y="184"/>
                  </a:cubicBezTo>
                  <a:cubicBezTo>
                    <a:pt x="68" y="184"/>
                    <a:pt x="68" y="184"/>
                    <a:pt x="68" y="184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4"/>
                    <a:pt x="68" y="184"/>
                    <a:pt x="68" y="184"/>
                  </a:cubicBezTo>
                  <a:cubicBezTo>
                    <a:pt x="68" y="184"/>
                    <a:pt x="68" y="184"/>
                    <a:pt x="68" y="184"/>
                  </a:cubicBezTo>
                  <a:moveTo>
                    <a:pt x="69" y="182"/>
                  </a:moveTo>
                  <a:cubicBezTo>
                    <a:pt x="69" y="182"/>
                    <a:pt x="69" y="182"/>
                    <a:pt x="69" y="182"/>
                  </a:cubicBezTo>
                  <a:cubicBezTo>
                    <a:pt x="69" y="182"/>
                    <a:pt x="69" y="182"/>
                    <a:pt x="69" y="182"/>
                  </a:cubicBezTo>
                  <a:cubicBezTo>
                    <a:pt x="69" y="182"/>
                    <a:pt x="69" y="182"/>
                    <a:pt x="69" y="182"/>
                  </a:cubicBezTo>
                  <a:moveTo>
                    <a:pt x="70" y="180"/>
                  </a:moveTo>
                  <a:cubicBezTo>
                    <a:pt x="70" y="180"/>
                    <a:pt x="70" y="180"/>
                    <a:pt x="70" y="180"/>
                  </a:cubicBezTo>
                  <a:cubicBezTo>
                    <a:pt x="70" y="180"/>
                    <a:pt x="70" y="181"/>
                    <a:pt x="69" y="181"/>
                  </a:cubicBezTo>
                  <a:cubicBezTo>
                    <a:pt x="69" y="182"/>
                    <a:pt x="69" y="182"/>
                    <a:pt x="69" y="182"/>
                  </a:cubicBezTo>
                  <a:cubicBezTo>
                    <a:pt x="70" y="181"/>
                    <a:pt x="70" y="180"/>
                    <a:pt x="70" y="180"/>
                  </a:cubicBezTo>
                  <a:moveTo>
                    <a:pt x="71" y="179"/>
                  </a:moveTo>
                  <a:cubicBezTo>
                    <a:pt x="70" y="179"/>
                    <a:pt x="70" y="179"/>
                    <a:pt x="70" y="179"/>
                  </a:cubicBezTo>
                  <a:cubicBezTo>
                    <a:pt x="70" y="180"/>
                    <a:pt x="70" y="180"/>
                    <a:pt x="70" y="180"/>
                  </a:cubicBezTo>
                  <a:cubicBezTo>
                    <a:pt x="71" y="179"/>
                    <a:pt x="71" y="179"/>
                    <a:pt x="71" y="179"/>
                  </a:cubicBezTo>
                  <a:moveTo>
                    <a:pt x="72" y="177"/>
                  </a:moveTo>
                  <a:cubicBezTo>
                    <a:pt x="71" y="177"/>
                    <a:pt x="71" y="178"/>
                    <a:pt x="71" y="178"/>
                  </a:cubicBezTo>
                  <a:cubicBezTo>
                    <a:pt x="71" y="178"/>
                    <a:pt x="71" y="177"/>
                    <a:pt x="72" y="177"/>
                  </a:cubicBezTo>
                  <a:moveTo>
                    <a:pt x="73" y="174"/>
                  </a:moveTo>
                  <a:cubicBezTo>
                    <a:pt x="73" y="174"/>
                    <a:pt x="73" y="175"/>
                    <a:pt x="72" y="175"/>
                  </a:cubicBezTo>
                  <a:cubicBezTo>
                    <a:pt x="73" y="175"/>
                    <a:pt x="73" y="174"/>
                    <a:pt x="73" y="174"/>
                  </a:cubicBezTo>
                  <a:moveTo>
                    <a:pt x="73" y="173"/>
                  </a:moveTo>
                  <a:cubicBezTo>
                    <a:pt x="73" y="173"/>
                    <a:pt x="73" y="173"/>
                    <a:pt x="73" y="173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3" y="173"/>
                    <a:pt x="73" y="173"/>
                    <a:pt x="73" y="173"/>
                  </a:cubicBezTo>
                  <a:moveTo>
                    <a:pt x="47" y="146"/>
                  </a:moveTo>
                  <a:cubicBezTo>
                    <a:pt x="31" y="166"/>
                    <a:pt x="18" y="195"/>
                    <a:pt x="0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18" y="195"/>
                    <a:pt x="31" y="166"/>
                    <a:pt x="47" y="146"/>
                  </a:cubicBezTo>
                  <a:moveTo>
                    <a:pt x="73" y="128"/>
                  </a:moveTo>
                  <a:cubicBezTo>
                    <a:pt x="72" y="128"/>
                    <a:pt x="72" y="128"/>
                    <a:pt x="72" y="128"/>
                  </a:cubicBezTo>
                  <a:cubicBezTo>
                    <a:pt x="68" y="129"/>
                    <a:pt x="65" y="131"/>
                    <a:pt x="62" y="133"/>
                  </a:cubicBezTo>
                  <a:cubicBezTo>
                    <a:pt x="65" y="131"/>
                    <a:pt x="68" y="129"/>
                    <a:pt x="72" y="128"/>
                  </a:cubicBezTo>
                  <a:cubicBezTo>
                    <a:pt x="72" y="128"/>
                    <a:pt x="72" y="128"/>
                    <a:pt x="73" y="128"/>
                  </a:cubicBezTo>
                  <a:moveTo>
                    <a:pt x="80" y="126"/>
                  </a:moveTo>
                  <a:cubicBezTo>
                    <a:pt x="80" y="126"/>
                    <a:pt x="80" y="126"/>
                    <a:pt x="80" y="126"/>
                  </a:cubicBezTo>
                  <a:cubicBezTo>
                    <a:pt x="80" y="126"/>
                    <a:pt x="79" y="126"/>
                    <a:pt x="79" y="126"/>
                  </a:cubicBezTo>
                  <a:cubicBezTo>
                    <a:pt x="79" y="126"/>
                    <a:pt x="80" y="126"/>
                    <a:pt x="80" y="126"/>
                  </a:cubicBezTo>
                  <a:moveTo>
                    <a:pt x="100" y="123"/>
                  </a:moveTo>
                  <a:cubicBezTo>
                    <a:pt x="100" y="124"/>
                    <a:pt x="100" y="124"/>
                    <a:pt x="100" y="124"/>
                  </a:cubicBezTo>
                  <a:cubicBezTo>
                    <a:pt x="99" y="126"/>
                    <a:pt x="98" y="127"/>
                    <a:pt x="97" y="128"/>
                  </a:cubicBezTo>
                  <a:cubicBezTo>
                    <a:pt x="98" y="127"/>
                    <a:pt x="99" y="126"/>
                    <a:pt x="100" y="124"/>
                  </a:cubicBezTo>
                  <a:cubicBezTo>
                    <a:pt x="100" y="124"/>
                    <a:pt x="100" y="124"/>
                    <a:pt x="100" y="123"/>
                  </a:cubicBezTo>
                  <a:moveTo>
                    <a:pt x="103" y="119"/>
                  </a:moveTo>
                  <a:cubicBezTo>
                    <a:pt x="102" y="120"/>
                    <a:pt x="101" y="122"/>
                    <a:pt x="101" y="123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1" y="122"/>
                    <a:pt x="102" y="121"/>
                    <a:pt x="103" y="119"/>
                  </a:cubicBezTo>
                  <a:moveTo>
                    <a:pt x="111" y="106"/>
                  </a:moveTo>
                  <a:cubicBezTo>
                    <a:pt x="110" y="107"/>
                    <a:pt x="109" y="108"/>
                    <a:pt x="108" y="110"/>
                  </a:cubicBezTo>
                  <a:cubicBezTo>
                    <a:pt x="108" y="110"/>
                    <a:pt x="108" y="110"/>
                    <a:pt x="108" y="110"/>
                  </a:cubicBezTo>
                  <a:cubicBezTo>
                    <a:pt x="107" y="113"/>
                    <a:pt x="105" y="115"/>
                    <a:pt x="104" y="118"/>
                  </a:cubicBez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ubicBezTo>
                    <a:pt x="106" y="114"/>
                    <a:pt x="108" y="110"/>
                    <a:pt x="111" y="106"/>
                  </a:cubicBezTo>
                  <a:moveTo>
                    <a:pt x="128" y="79"/>
                  </a:moveTo>
                  <a:cubicBezTo>
                    <a:pt x="128" y="79"/>
                    <a:pt x="128" y="79"/>
                    <a:pt x="128" y="79"/>
                  </a:cubicBezTo>
                  <a:cubicBezTo>
                    <a:pt x="127" y="81"/>
                    <a:pt x="125" y="83"/>
                    <a:pt x="123" y="86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21" y="89"/>
                    <a:pt x="120" y="91"/>
                    <a:pt x="118" y="94"/>
                  </a:cubicBezTo>
                  <a:cubicBezTo>
                    <a:pt x="118" y="94"/>
                    <a:pt x="118" y="94"/>
                    <a:pt x="118" y="94"/>
                  </a:cubicBezTo>
                  <a:cubicBezTo>
                    <a:pt x="116" y="97"/>
                    <a:pt x="115" y="99"/>
                    <a:pt x="113" y="102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8" y="94"/>
                    <a:pt x="123" y="86"/>
                    <a:pt x="128" y="79"/>
                  </a:cubicBezTo>
                  <a:moveTo>
                    <a:pt x="133" y="72"/>
                  </a:moveTo>
                  <a:cubicBezTo>
                    <a:pt x="132" y="73"/>
                    <a:pt x="132" y="74"/>
                    <a:pt x="131" y="75"/>
                  </a:cubicBezTo>
                  <a:cubicBezTo>
                    <a:pt x="132" y="74"/>
                    <a:pt x="132" y="73"/>
                    <a:pt x="133" y="72"/>
                  </a:cubicBezTo>
                  <a:moveTo>
                    <a:pt x="140" y="62"/>
                  </a:moveTo>
                  <a:cubicBezTo>
                    <a:pt x="140" y="62"/>
                    <a:pt x="140" y="63"/>
                    <a:pt x="139" y="63"/>
                  </a:cubicBezTo>
                  <a:cubicBezTo>
                    <a:pt x="139" y="63"/>
                    <a:pt x="139" y="63"/>
                    <a:pt x="139" y="63"/>
                  </a:cubicBezTo>
                  <a:cubicBezTo>
                    <a:pt x="139" y="63"/>
                    <a:pt x="140" y="63"/>
                    <a:pt x="140" y="62"/>
                  </a:cubicBezTo>
                  <a:moveTo>
                    <a:pt x="161" y="37"/>
                  </a:moveTo>
                  <a:cubicBezTo>
                    <a:pt x="161" y="37"/>
                    <a:pt x="161" y="37"/>
                    <a:pt x="161" y="37"/>
                  </a:cubicBezTo>
                  <a:cubicBezTo>
                    <a:pt x="161" y="37"/>
                    <a:pt x="161" y="37"/>
                    <a:pt x="161" y="37"/>
                  </a:cubicBezTo>
                  <a:cubicBezTo>
                    <a:pt x="161" y="37"/>
                    <a:pt x="161" y="37"/>
                    <a:pt x="161" y="37"/>
                  </a:cubicBezTo>
                  <a:moveTo>
                    <a:pt x="178" y="22"/>
                  </a:moveTo>
                  <a:cubicBezTo>
                    <a:pt x="178" y="22"/>
                    <a:pt x="178" y="22"/>
                    <a:pt x="178" y="22"/>
                  </a:cubicBezTo>
                  <a:cubicBezTo>
                    <a:pt x="176" y="23"/>
                    <a:pt x="174" y="25"/>
                    <a:pt x="172" y="26"/>
                  </a:cubicBezTo>
                  <a:cubicBezTo>
                    <a:pt x="172" y="26"/>
                    <a:pt x="172" y="26"/>
                    <a:pt x="172" y="26"/>
                  </a:cubicBezTo>
                  <a:cubicBezTo>
                    <a:pt x="174" y="25"/>
                    <a:pt x="176" y="23"/>
                    <a:pt x="178" y="22"/>
                  </a:cubicBezTo>
                  <a:moveTo>
                    <a:pt x="181" y="19"/>
                  </a:moveTo>
                  <a:cubicBezTo>
                    <a:pt x="180" y="20"/>
                    <a:pt x="179" y="21"/>
                    <a:pt x="178" y="22"/>
                  </a:cubicBezTo>
                  <a:cubicBezTo>
                    <a:pt x="179" y="21"/>
                    <a:pt x="180" y="20"/>
                    <a:pt x="181" y="19"/>
                  </a:cubicBezTo>
                  <a:moveTo>
                    <a:pt x="189" y="15"/>
                  </a:moveTo>
                  <a:cubicBezTo>
                    <a:pt x="189" y="15"/>
                    <a:pt x="189" y="15"/>
                    <a:pt x="189" y="15"/>
                  </a:cubicBezTo>
                  <a:cubicBezTo>
                    <a:pt x="187" y="16"/>
                    <a:pt x="185" y="17"/>
                    <a:pt x="183" y="18"/>
                  </a:cubicBezTo>
                  <a:cubicBezTo>
                    <a:pt x="183" y="18"/>
                    <a:pt x="183" y="18"/>
                    <a:pt x="183" y="18"/>
                  </a:cubicBezTo>
                  <a:cubicBezTo>
                    <a:pt x="185" y="17"/>
                    <a:pt x="187" y="16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moveTo>
                    <a:pt x="208" y="8"/>
                  </a:moveTo>
                  <a:cubicBezTo>
                    <a:pt x="208" y="8"/>
                    <a:pt x="208" y="8"/>
                    <a:pt x="208" y="8"/>
                  </a:cubicBezTo>
                  <a:cubicBezTo>
                    <a:pt x="208" y="8"/>
                    <a:pt x="208" y="8"/>
                    <a:pt x="207" y="8"/>
                  </a:cubicBezTo>
                  <a:cubicBezTo>
                    <a:pt x="208" y="8"/>
                    <a:pt x="208" y="8"/>
                    <a:pt x="208" y="8"/>
                  </a:cubicBezTo>
                  <a:moveTo>
                    <a:pt x="229" y="3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227" y="3"/>
                    <a:pt x="226" y="4"/>
                    <a:pt x="224" y="4"/>
                  </a:cubicBezTo>
                  <a:cubicBezTo>
                    <a:pt x="223" y="4"/>
                    <a:pt x="223" y="4"/>
                    <a:pt x="223" y="4"/>
                  </a:cubicBezTo>
                  <a:cubicBezTo>
                    <a:pt x="222" y="4"/>
                    <a:pt x="221" y="4"/>
                    <a:pt x="219" y="5"/>
                  </a:cubicBezTo>
                  <a:cubicBezTo>
                    <a:pt x="222" y="4"/>
                    <a:pt x="226" y="3"/>
                    <a:pt x="229" y="3"/>
                  </a:cubicBezTo>
                  <a:moveTo>
                    <a:pt x="250" y="0"/>
                  </a:moveTo>
                  <a:cubicBezTo>
                    <a:pt x="244" y="0"/>
                    <a:pt x="236" y="1"/>
                    <a:pt x="228" y="2"/>
                  </a:cubicBezTo>
                  <a:cubicBezTo>
                    <a:pt x="236" y="1"/>
                    <a:pt x="243" y="0"/>
                    <a:pt x="250" y="0"/>
                  </a:cubicBezTo>
                  <a:cubicBezTo>
                    <a:pt x="250" y="0"/>
                    <a:pt x="250" y="0"/>
                    <a:pt x="250" y="0"/>
                  </a:cubicBezTo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5348288" y="5462588"/>
              <a:ext cx="0" cy="63500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6D52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481513" y="5630863"/>
              <a:ext cx="866775" cy="1455738"/>
            </a:xfrm>
            <a:custGeom>
              <a:avLst/>
              <a:gdLst>
                <a:gd name="T0" fmla="*/ 39 w 41"/>
                <a:gd name="T1" fmla="*/ 0 h 69"/>
                <a:gd name="T2" fmla="*/ 31 w 41"/>
                <a:gd name="T3" fmla="*/ 8 h 69"/>
                <a:gd name="T4" fmla="*/ 13 w 41"/>
                <a:gd name="T5" fmla="*/ 33 h 69"/>
                <a:gd name="T6" fmla="*/ 3 w 41"/>
                <a:gd name="T7" fmla="*/ 69 h 69"/>
                <a:gd name="T8" fmla="*/ 5 w 41"/>
                <a:gd name="T9" fmla="*/ 69 h 69"/>
                <a:gd name="T10" fmla="*/ 41 w 41"/>
                <a:gd name="T11" fmla="*/ 1 h 69"/>
                <a:gd name="T12" fmla="*/ 39 w 41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69">
                  <a:moveTo>
                    <a:pt x="39" y="0"/>
                  </a:moveTo>
                  <a:cubicBezTo>
                    <a:pt x="36" y="2"/>
                    <a:pt x="34" y="5"/>
                    <a:pt x="31" y="8"/>
                  </a:cubicBezTo>
                  <a:cubicBezTo>
                    <a:pt x="25" y="16"/>
                    <a:pt x="19" y="24"/>
                    <a:pt x="13" y="33"/>
                  </a:cubicBezTo>
                  <a:cubicBezTo>
                    <a:pt x="0" y="55"/>
                    <a:pt x="3" y="69"/>
                    <a:pt x="3" y="69"/>
                  </a:cubicBezTo>
                  <a:cubicBezTo>
                    <a:pt x="3" y="69"/>
                    <a:pt x="3" y="69"/>
                    <a:pt x="5" y="69"/>
                  </a:cubicBezTo>
                  <a:cubicBezTo>
                    <a:pt x="5" y="66"/>
                    <a:pt x="3" y="37"/>
                    <a:pt x="41" y="1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756150" y="5800725"/>
              <a:ext cx="381000" cy="527050"/>
            </a:xfrm>
            <a:custGeom>
              <a:avLst/>
              <a:gdLst>
                <a:gd name="T0" fmla="*/ 18 w 18"/>
                <a:gd name="T1" fmla="*/ 0 h 25"/>
                <a:gd name="T2" fmla="*/ 0 w 18"/>
                <a:gd name="T3" fmla="*/ 25 h 25"/>
                <a:gd name="T4" fmla="*/ 18 w 18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5">
                  <a:moveTo>
                    <a:pt x="18" y="0"/>
                  </a:moveTo>
                  <a:cubicBezTo>
                    <a:pt x="10" y="9"/>
                    <a:pt x="4" y="17"/>
                    <a:pt x="0" y="25"/>
                  </a:cubicBezTo>
                  <a:cubicBezTo>
                    <a:pt x="6" y="16"/>
                    <a:pt x="12" y="8"/>
                    <a:pt x="18" y="0"/>
                  </a:cubicBezTo>
                </a:path>
              </a:pathLst>
            </a:custGeom>
            <a:solidFill>
              <a:srgbClr val="6D52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5370514" y="5060950"/>
              <a:ext cx="1098550" cy="992188"/>
            </a:xfrm>
            <a:custGeom>
              <a:avLst/>
              <a:gdLst>
                <a:gd name="T0" fmla="*/ 692 w 692"/>
                <a:gd name="T1" fmla="*/ 585 h 625"/>
                <a:gd name="T2" fmla="*/ 0 w 692"/>
                <a:gd name="T3" fmla="*/ 0 h 625"/>
                <a:gd name="T4" fmla="*/ 26 w 692"/>
                <a:gd name="T5" fmla="*/ 333 h 625"/>
                <a:gd name="T6" fmla="*/ 359 w 692"/>
                <a:gd name="T7" fmla="*/ 625 h 625"/>
                <a:gd name="T8" fmla="*/ 692 w 692"/>
                <a:gd name="T9" fmla="*/ 58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2" h="625">
                  <a:moveTo>
                    <a:pt x="692" y="585"/>
                  </a:moveTo>
                  <a:lnTo>
                    <a:pt x="0" y="0"/>
                  </a:lnTo>
                  <a:lnTo>
                    <a:pt x="26" y="333"/>
                  </a:lnTo>
                  <a:lnTo>
                    <a:pt x="359" y="625"/>
                  </a:lnTo>
                  <a:lnTo>
                    <a:pt x="692" y="58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370513" y="5060950"/>
              <a:ext cx="1098550" cy="992188"/>
            </a:xfrm>
            <a:custGeom>
              <a:avLst/>
              <a:gdLst>
                <a:gd name="T0" fmla="*/ 692 w 692"/>
                <a:gd name="T1" fmla="*/ 585 h 625"/>
                <a:gd name="T2" fmla="*/ 0 w 692"/>
                <a:gd name="T3" fmla="*/ 0 h 625"/>
                <a:gd name="T4" fmla="*/ 26 w 692"/>
                <a:gd name="T5" fmla="*/ 333 h 625"/>
                <a:gd name="T6" fmla="*/ 359 w 692"/>
                <a:gd name="T7" fmla="*/ 625 h 625"/>
                <a:gd name="T8" fmla="*/ 692 w 692"/>
                <a:gd name="T9" fmla="*/ 58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2" h="625">
                  <a:moveTo>
                    <a:pt x="692" y="585"/>
                  </a:moveTo>
                  <a:lnTo>
                    <a:pt x="0" y="0"/>
                  </a:lnTo>
                  <a:lnTo>
                    <a:pt x="26" y="333"/>
                  </a:lnTo>
                  <a:lnTo>
                    <a:pt x="359" y="625"/>
                  </a:lnTo>
                  <a:lnTo>
                    <a:pt x="692" y="5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5370513" y="969962"/>
              <a:ext cx="4586288" cy="4999038"/>
            </a:xfrm>
            <a:custGeom>
              <a:avLst/>
              <a:gdLst>
                <a:gd name="T0" fmla="*/ 51 w 217"/>
                <a:gd name="T1" fmla="*/ 237 h 237"/>
                <a:gd name="T2" fmla="*/ 0 w 217"/>
                <a:gd name="T3" fmla="*/ 194 h 237"/>
                <a:gd name="T4" fmla="*/ 124 w 217"/>
                <a:gd name="T5" fmla="*/ 17 h 237"/>
                <a:gd name="T6" fmla="*/ 207 w 217"/>
                <a:gd name="T7" fmla="*/ 1 h 237"/>
                <a:gd name="T8" fmla="*/ 206 w 217"/>
                <a:gd name="T9" fmla="*/ 86 h 237"/>
                <a:gd name="T10" fmla="*/ 51 w 217"/>
                <a:gd name="T11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37">
                  <a:moveTo>
                    <a:pt x="51" y="237"/>
                  </a:move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69" y="45"/>
                    <a:pt x="124" y="17"/>
                  </a:cubicBezTo>
                  <a:cubicBezTo>
                    <a:pt x="156" y="0"/>
                    <a:pt x="207" y="1"/>
                    <a:pt x="207" y="1"/>
                  </a:cubicBezTo>
                  <a:cubicBezTo>
                    <a:pt x="207" y="1"/>
                    <a:pt x="217" y="53"/>
                    <a:pt x="206" y="86"/>
                  </a:cubicBezTo>
                  <a:cubicBezTo>
                    <a:pt x="187" y="138"/>
                    <a:pt x="51" y="237"/>
                    <a:pt x="51" y="23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7483475" y="1960563"/>
              <a:ext cx="1543050" cy="1519238"/>
            </a:xfrm>
            <a:custGeom>
              <a:avLst/>
              <a:gdLst>
                <a:gd name="T0" fmla="*/ 61 w 73"/>
                <a:gd name="T1" fmla="*/ 57 h 72"/>
                <a:gd name="T2" fmla="*/ 16 w 73"/>
                <a:gd name="T3" fmla="*/ 61 h 72"/>
                <a:gd name="T4" fmla="*/ 12 w 73"/>
                <a:gd name="T5" fmla="*/ 16 h 72"/>
                <a:gd name="T6" fmla="*/ 57 w 73"/>
                <a:gd name="T7" fmla="*/ 12 h 72"/>
                <a:gd name="T8" fmla="*/ 61 w 73"/>
                <a:gd name="T9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2">
                  <a:moveTo>
                    <a:pt x="61" y="57"/>
                  </a:moveTo>
                  <a:cubicBezTo>
                    <a:pt x="50" y="71"/>
                    <a:pt x="29" y="72"/>
                    <a:pt x="16" y="61"/>
                  </a:cubicBezTo>
                  <a:cubicBezTo>
                    <a:pt x="2" y="49"/>
                    <a:pt x="0" y="29"/>
                    <a:pt x="12" y="16"/>
                  </a:cubicBezTo>
                  <a:cubicBezTo>
                    <a:pt x="23" y="2"/>
                    <a:pt x="44" y="0"/>
                    <a:pt x="57" y="12"/>
                  </a:cubicBezTo>
                  <a:cubicBezTo>
                    <a:pt x="71" y="23"/>
                    <a:pt x="73" y="44"/>
                    <a:pt x="61" y="57"/>
                  </a:cubicBezTo>
                </a:path>
              </a:pathLst>
            </a:custGeom>
            <a:solidFill>
              <a:srgbClr val="113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7631113" y="2108200"/>
              <a:ext cx="1247775" cy="1244600"/>
            </a:xfrm>
            <a:custGeom>
              <a:avLst/>
              <a:gdLst>
                <a:gd name="T0" fmla="*/ 49 w 59"/>
                <a:gd name="T1" fmla="*/ 46 h 59"/>
                <a:gd name="T2" fmla="*/ 13 w 59"/>
                <a:gd name="T3" fmla="*/ 49 h 59"/>
                <a:gd name="T4" fmla="*/ 10 w 59"/>
                <a:gd name="T5" fmla="*/ 13 h 59"/>
                <a:gd name="T6" fmla="*/ 46 w 59"/>
                <a:gd name="T7" fmla="*/ 10 h 59"/>
                <a:gd name="T8" fmla="*/ 49 w 59"/>
                <a:gd name="T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9">
                  <a:moveTo>
                    <a:pt x="49" y="46"/>
                  </a:moveTo>
                  <a:cubicBezTo>
                    <a:pt x="40" y="57"/>
                    <a:pt x="24" y="59"/>
                    <a:pt x="13" y="49"/>
                  </a:cubicBezTo>
                  <a:cubicBezTo>
                    <a:pt x="2" y="40"/>
                    <a:pt x="0" y="24"/>
                    <a:pt x="10" y="13"/>
                  </a:cubicBezTo>
                  <a:cubicBezTo>
                    <a:pt x="19" y="2"/>
                    <a:pt x="35" y="0"/>
                    <a:pt x="46" y="10"/>
                  </a:cubicBezTo>
                  <a:cubicBezTo>
                    <a:pt x="57" y="19"/>
                    <a:pt x="59" y="35"/>
                    <a:pt x="49" y="46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8836025" y="969962"/>
              <a:ext cx="973138" cy="927100"/>
            </a:xfrm>
            <a:custGeom>
              <a:avLst/>
              <a:gdLst>
                <a:gd name="T0" fmla="*/ 46 w 46"/>
                <a:gd name="T1" fmla="*/ 44 h 44"/>
                <a:gd name="T2" fmla="*/ 42 w 46"/>
                <a:gd name="T3" fmla="*/ 1 h 44"/>
                <a:gd name="T4" fmla="*/ 0 w 46"/>
                <a:gd name="T5" fmla="*/ 4 h 44"/>
                <a:gd name="T6" fmla="*/ 46 w 46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4">
                  <a:moveTo>
                    <a:pt x="46" y="44"/>
                  </a:moveTo>
                  <a:cubicBezTo>
                    <a:pt x="46" y="21"/>
                    <a:pt x="42" y="1"/>
                    <a:pt x="42" y="1"/>
                  </a:cubicBezTo>
                  <a:cubicBezTo>
                    <a:pt x="42" y="1"/>
                    <a:pt x="22" y="0"/>
                    <a:pt x="0" y="4"/>
                  </a:cubicBezTo>
                  <a:cubicBezTo>
                    <a:pt x="46" y="44"/>
                    <a:pt x="46" y="44"/>
                    <a:pt x="46" y="4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5411788" y="3500438"/>
              <a:ext cx="2430463" cy="2405063"/>
            </a:xfrm>
            <a:custGeom>
              <a:avLst/>
              <a:gdLst>
                <a:gd name="T0" fmla="*/ 0 w 115"/>
                <a:gd name="T1" fmla="*/ 69 h 114"/>
                <a:gd name="T2" fmla="*/ 54 w 115"/>
                <a:gd name="T3" fmla="*/ 114 h 114"/>
                <a:gd name="T4" fmla="*/ 115 w 115"/>
                <a:gd name="T5" fmla="*/ 65 h 114"/>
                <a:gd name="T6" fmla="*/ 37 w 115"/>
                <a:gd name="T7" fmla="*/ 0 h 114"/>
                <a:gd name="T8" fmla="*/ 0 w 115"/>
                <a:gd name="T9" fmla="*/ 6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14">
                  <a:moveTo>
                    <a:pt x="0" y="69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63" y="107"/>
                    <a:pt x="88" y="88"/>
                    <a:pt x="115" y="65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9" y="30"/>
                    <a:pt x="6" y="58"/>
                    <a:pt x="0" y="6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016375" y="3479800"/>
              <a:ext cx="2198688" cy="2171700"/>
            </a:xfrm>
            <a:custGeom>
              <a:avLst/>
              <a:gdLst>
                <a:gd name="T0" fmla="*/ 72 w 104"/>
                <a:gd name="T1" fmla="*/ 71 h 103"/>
                <a:gd name="T2" fmla="*/ 16 w 104"/>
                <a:gd name="T3" fmla="*/ 100 h 103"/>
                <a:gd name="T4" fmla="*/ 0 w 104"/>
                <a:gd name="T5" fmla="*/ 103 h 103"/>
                <a:gd name="T6" fmla="*/ 71 w 104"/>
                <a:gd name="T7" fmla="*/ 11 h 103"/>
                <a:gd name="T8" fmla="*/ 104 w 104"/>
                <a:gd name="T9" fmla="*/ 33 h 103"/>
                <a:gd name="T10" fmla="*/ 72 w 104"/>
                <a:gd name="T11" fmla="*/ 7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72" y="71"/>
                  </a:moveTo>
                  <a:cubicBezTo>
                    <a:pt x="92" y="25"/>
                    <a:pt x="16" y="100"/>
                    <a:pt x="16" y="100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26" y="67"/>
                    <a:pt x="41" y="22"/>
                    <a:pt x="71" y="11"/>
                  </a:cubicBezTo>
                  <a:cubicBezTo>
                    <a:pt x="103" y="0"/>
                    <a:pt x="104" y="33"/>
                    <a:pt x="104" y="33"/>
                  </a:cubicBezTo>
                  <a:cubicBezTo>
                    <a:pt x="72" y="71"/>
                    <a:pt x="72" y="71"/>
                    <a:pt x="72" y="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6067425" y="4913313"/>
              <a:ext cx="1797050" cy="2489200"/>
            </a:xfrm>
            <a:custGeom>
              <a:avLst/>
              <a:gdLst>
                <a:gd name="T0" fmla="*/ 20 w 85"/>
                <a:gd name="T1" fmla="*/ 42 h 118"/>
                <a:gd name="T2" fmla="*/ 1 w 85"/>
                <a:gd name="T3" fmla="*/ 101 h 118"/>
                <a:gd name="T4" fmla="*/ 0 w 85"/>
                <a:gd name="T5" fmla="*/ 118 h 118"/>
                <a:gd name="T6" fmla="*/ 80 w 85"/>
                <a:gd name="T7" fmla="*/ 32 h 118"/>
                <a:gd name="T8" fmla="*/ 52 w 85"/>
                <a:gd name="T9" fmla="*/ 4 h 118"/>
                <a:gd name="T10" fmla="*/ 20 w 85"/>
                <a:gd name="T11" fmla="*/ 4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18">
                  <a:moveTo>
                    <a:pt x="20" y="42"/>
                  </a:moveTo>
                  <a:cubicBezTo>
                    <a:pt x="63" y="14"/>
                    <a:pt x="1" y="101"/>
                    <a:pt x="1" y="10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2" y="86"/>
                    <a:pt x="74" y="64"/>
                    <a:pt x="80" y="32"/>
                  </a:cubicBezTo>
                  <a:cubicBezTo>
                    <a:pt x="85" y="0"/>
                    <a:pt x="52" y="4"/>
                    <a:pt x="52" y="4"/>
                  </a:cubicBezTo>
                  <a:lnTo>
                    <a:pt x="2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503738" y="5610225"/>
              <a:ext cx="1416050" cy="1476375"/>
            </a:xfrm>
            <a:custGeom>
              <a:avLst/>
              <a:gdLst>
                <a:gd name="T0" fmla="*/ 41 w 67"/>
                <a:gd name="T1" fmla="*/ 0 h 70"/>
                <a:gd name="T2" fmla="*/ 67 w 67"/>
                <a:gd name="T3" fmla="*/ 22 h 70"/>
                <a:gd name="T4" fmla="*/ 4 w 67"/>
                <a:gd name="T5" fmla="*/ 70 h 70"/>
                <a:gd name="T6" fmla="*/ 41 w 6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0">
                  <a:moveTo>
                    <a:pt x="41" y="0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33" y="67"/>
                    <a:pt x="4" y="70"/>
                    <a:pt x="4" y="70"/>
                  </a:cubicBezTo>
                  <a:cubicBezTo>
                    <a:pt x="4" y="70"/>
                    <a:pt x="0" y="40"/>
                    <a:pt x="41" y="0"/>
                  </a:cubicBezTo>
                </a:path>
              </a:pathLst>
            </a:custGeom>
            <a:solidFill>
              <a:srgbClr val="FFD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4926013" y="5651500"/>
              <a:ext cx="950913" cy="1055688"/>
            </a:xfrm>
            <a:custGeom>
              <a:avLst/>
              <a:gdLst>
                <a:gd name="T0" fmla="*/ 23 w 45"/>
                <a:gd name="T1" fmla="*/ 0 h 50"/>
                <a:gd name="T2" fmla="*/ 45 w 45"/>
                <a:gd name="T3" fmla="*/ 19 h 50"/>
                <a:gd name="T4" fmla="*/ 0 w 45"/>
                <a:gd name="T5" fmla="*/ 50 h 50"/>
                <a:gd name="T6" fmla="*/ 23 w 45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50">
                  <a:moveTo>
                    <a:pt x="23" y="0"/>
                  </a:moveTo>
                  <a:cubicBezTo>
                    <a:pt x="45" y="19"/>
                    <a:pt x="45" y="19"/>
                    <a:pt x="45" y="19"/>
                  </a:cubicBezTo>
                  <a:cubicBezTo>
                    <a:pt x="29" y="38"/>
                    <a:pt x="0" y="50"/>
                    <a:pt x="0" y="50"/>
                  </a:cubicBezTo>
                  <a:cubicBezTo>
                    <a:pt x="0" y="50"/>
                    <a:pt x="7" y="16"/>
                    <a:pt x="23" y="0"/>
                  </a:cubicBezTo>
                </a:path>
              </a:pathLst>
            </a:custGeom>
            <a:solidFill>
              <a:srgbClr val="FFA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116513" y="5694363"/>
              <a:ext cx="719138" cy="781050"/>
            </a:xfrm>
            <a:custGeom>
              <a:avLst/>
              <a:gdLst>
                <a:gd name="T0" fmla="*/ 16 w 34"/>
                <a:gd name="T1" fmla="*/ 0 h 37"/>
                <a:gd name="T2" fmla="*/ 34 w 34"/>
                <a:gd name="T3" fmla="*/ 15 h 37"/>
                <a:gd name="T4" fmla="*/ 0 w 34"/>
                <a:gd name="T5" fmla="*/ 37 h 37"/>
                <a:gd name="T6" fmla="*/ 16 w 34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7">
                  <a:moveTo>
                    <a:pt x="16" y="0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18" y="34"/>
                    <a:pt x="0" y="37"/>
                    <a:pt x="0" y="37"/>
                  </a:cubicBezTo>
                  <a:cubicBezTo>
                    <a:pt x="0" y="37"/>
                    <a:pt x="1" y="16"/>
                    <a:pt x="16" y="0"/>
                  </a:cubicBezTo>
                </a:path>
              </a:pathLst>
            </a:custGeom>
            <a:solidFill>
              <a:srgbClr val="E061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5307013" y="1117600"/>
              <a:ext cx="3275013" cy="3943350"/>
            </a:xfrm>
            <a:custGeom>
              <a:avLst/>
              <a:gdLst>
                <a:gd name="T0" fmla="*/ 0 w 155"/>
                <a:gd name="T1" fmla="*/ 187 h 187"/>
                <a:gd name="T2" fmla="*/ 0 w 155"/>
                <a:gd name="T3" fmla="*/ 187 h 187"/>
                <a:gd name="T4" fmla="*/ 1 w 155"/>
                <a:gd name="T5" fmla="*/ 186 h 187"/>
                <a:gd name="T6" fmla="*/ 2 w 155"/>
                <a:gd name="T7" fmla="*/ 183 h 187"/>
                <a:gd name="T8" fmla="*/ 2 w 155"/>
                <a:gd name="T9" fmla="*/ 182 h 187"/>
                <a:gd name="T10" fmla="*/ 3 w 155"/>
                <a:gd name="T11" fmla="*/ 181 h 187"/>
                <a:gd name="T12" fmla="*/ 3 w 155"/>
                <a:gd name="T13" fmla="*/ 180 h 187"/>
                <a:gd name="T14" fmla="*/ 4 w 155"/>
                <a:gd name="T15" fmla="*/ 180 h 187"/>
                <a:gd name="T16" fmla="*/ 4 w 155"/>
                <a:gd name="T17" fmla="*/ 180 h 187"/>
                <a:gd name="T18" fmla="*/ 5 w 155"/>
                <a:gd name="T19" fmla="*/ 177 h 187"/>
                <a:gd name="T20" fmla="*/ 5 w 155"/>
                <a:gd name="T21" fmla="*/ 177 h 187"/>
                <a:gd name="T22" fmla="*/ 5 w 155"/>
                <a:gd name="T23" fmla="*/ 177 h 187"/>
                <a:gd name="T24" fmla="*/ 5 w 155"/>
                <a:gd name="T25" fmla="*/ 177 h 187"/>
                <a:gd name="T26" fmla="*/ 5 w 155"/>
                <a:gd name="T27" fmla="*/ 177 h 187"/>
                <a:gd name="T28" fmla="*/ 7 w 155"/>
                <a:gd name="T29" fmla="*/ 174 h 187"/>
                <a:gd name="T30" fmla="*/ 7 w 155"/>
                <a:gd name="T31" fmla="*/ 173 h 187"/>
                <a:gd name="T32" fmla="*/ 8 w 155"/>
                <a:gd name="T33" fmla="*/ 170 h 187"/>
                <a:gd name="T34" fmla="*/ 8 w 155"/>
                <a:gd name="T35" fmla="*/ 172 h 187"/>
                <a:gd name="T36" fmla="*/ 8 w 155"/>
                <a:gd name="T37" fmla="*/ 171 h 187"/>
                <a:gd name="T38" fmla="*/ 8 w 155"/>
                <a:gd name="T39" fmla="*/ 170 h 187"/>
                <a:gd name="T40" fmla="*/ 9 w 155"/>
                <a:gd name="T41" fmla="*/ 169 h 187"/>
                <a:gd name="T42" fmla="*/ 9 w 155"/>
                <a:gd name="T43" fmla="*/ 169 h 187"/>
                <a:gd name="T44" fmla="*/ 33 w 155"/>
                <a:gd name="T45" fmla="*/ 123 h 187"/>
                <a:gd name="T46" fmla="*/ 33 w 155"/>
                <a:gd name="T47" fmla="*/ 124 h 187"/>
                <a:gd name="T48" fmla="*/ 33 w 155"/>
                <a:gd name="T49" fmla="*/ 123 h 187"/>
                <a:gd name="T50" fmla="*/ 37 w 155"/>
                <a:gd name="T51" fmla="*/ 118 h 187"/>
                <a:gd name="T52" fmla="*/ 36 w 155"/>
                <a:gd name="T53" fmla="*/ 118 h 187"/>
                <a:gd name="T54" fmla="*/ 37 w 155"/>
                <a:gd name="T55" fmla="*/ 118 h 187"/>
                <a:gd name="T56" fmla="*/ 39 w 155"/>
                <a:gd name="T57" fmla="*/ 113 h 187"/>
                <a:gd name="T58" fmla="*/ 39 w 155"/>
                <a:gd name="T59" fmla="*/ 114 h 187"/>
                <a:gd name="T60" fmla="*/ 39 w 155"/>
                <a:gd name="T61" fmla="*/ 113 h 187"/>
                <a:gd name="T62" fmla="*/ 47 w 155"/>
                <a:gd name="T63" fmla="*/ 101 h 187"/>
                <a:gd name="T64" fmla="*/ 49 w 155"/>
                <a:gd name="T65" fmla="*/ 97 h 187"/>
                <a:gd name="T66" fmla="*/ 64 w 155"/>
                <a:gd name="T67" fmla="*/ 74 h 187"/>
                <a:gd name="T68" fmla="*/ 67 w 155"/>
                <a:gd name="T69" fmla="*/ 70 h 187"/>
                <a:gd name="T70" fmla="*/ 69 w 155"/>
                <a:gd name="T71" fmla="*/ 67 h 187"/>
                <a:gd name="T72" fmla="*/ 70 w 155"/>
                <a:gd name="T73" fmla="*/ 65 h 187"/>
                <a:gd name="T74" fmla="*/ 75 w 155"/>
                <a:gd name="T75" fmla="*/ 58 h 187"/>
                <a:gd name="T76" fmla="*/ 76 w 155"/>
                <a:gd name="T77" fmla="*/ 57 h 187"/>
                <a:gd name="T78" fmla="*/ 81 w 155"/>
                <a:gd name="T79" fmla="*/ 51 h 187"/>
                <a:gd name="T80" fmla="*/ 86 w 155"/>
                <a:gd name="T81" fmla="*/ 44 h 187"/>
                <a:gd name="T82" fmla="*/ 92 w 155"/>
                <a:gd name="T83" fmla="*/ 38 h 187"/>
                <a:gd name="T84" fmla="*/ 108 w 155"/>
                <a:gd name="T85" fmla="*/ 21 h 187"/>
                <a:gd name="T86" fmla="*/ 97 w 155"/>
                <a:gd name="T87" fmla="*/ 32 h 187"/>
                <a:gd name="T88" fmla="*/ 103 w 155"/>
                <a:gd name="T89" fmla="*/ 26 h 187"/>
                <a:gd name="T90" fmla="*/ 108 w 155"/>
                <a:gd name="T91" fmla="*/ 21 h 187"/>
                <a:gd name="T92" fmla="*/ 114 w 155"/>
                <a:gd name="T93" fmla="*/ 17 h 187"/>
                <a:gd name="T94" fmla="*/ 114 w 155"/>
                <a:gd name="T95" fmla="*/ 17 h 187"/>
                <a:gd name="T96" fmla="*/ 117 w 155"/>
                <a:gd name="T97" fmla="*/ 14 h 187"/>
                <a:gd name="T98" fmla="*/ 119 w 155"/>
                <a:gd name="T99" fmla="*/ 13 h 187"/>
                <a:gd name="T100" fmla="*/ 125 w 155"/>
                <a:gd name="T101" fmla="*/ 10 h 187"/>
                <a:gd name="T102" fmla="*/ 130 w 155"/>
                <a:gd name="T103" fmla="*/ 8 h 187"/>
                <a:gd name="T104" fmla="*/ 134 w 155"/>
                <a:gd name="T105" fmla="*/ 6 h 187"/>
                <a:gd name="T106" fmla="*/ 139 w 155"/>
                <a:gd name="T107" fmla="*/ 4 h 187"/>
                <a:gd name="T108" fmla="*/ 155 w 155"/>
                <a:gd name="T109" fmla="*/ 0 h 187"/>
                <a:gd name="T110" fmla="*/ 144 w 155"/>
                <a:gd name="T111" fmla="*/ 3 h 187"/>
                <a:gd name="T112" fmla="*/ 150 w 155"/>
                <a:gd name="T113" fmla="*/ 1 h 187"/>
                <a:gd name="T114" fmla="*/ 154 w 155"/>
                <a:gd name="T11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187">
                  <a:moveTo>
                    <a:pt x="1" y="186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6"/>
                    <a:pt x="1" y="186"/>
                    <a:pt x="1" y="186"/>
                  </a:cubicBezTo>
                  <a:moveTo>
                    <a:pt x="2" y="182"/>
                  </a:moveTo>
                  <a:cubicBezTo>
                    <a:pt x="2" y="183"/>
                    <a:pt x="2" y="183"/>
                    <a:pt x="2" y="183"/>
                  </a:cubicBezTo>
                  <a:cubicBezTo>
                    <a:pt x="2" y="183"/>
                    <a:pt x="2" y="183"/>
                    <a:pt x="2" y="183"/>
                  </a:cubicBezTo>
                  <a:cubicBezTo>
                    <a:pt x="2" y="183"/>
                    <a:pt x="2" y="183"/>
                    <a:pt x="2" y="182"/>
                  </a:cubicBezTo>
                  <a:moveTo>
                    <a:pt x="3" y="180"/>
                  </a:moveTo>
                  <a:cubicBezTo>
                    <a:pt x="3" y="180"/>
                    <a:pt x="3" y="181"/>
                    <a:pt x="3" y="181"/>
                  </a:cubicBezTo>
                  <a:cubicBezTo>
                    <a:pt x="3" y="180"/>
                    <a:pt x="3" y="180"/>
                    <a:pt x="3" y="180"/>
                  </a:cubicBezTo>
                  <a:cubicBezTo>
                    <a:pt x="3" y="180"/>
                    <a:pt x="3" y="180"/>
                    <a:pt x="3" y="180"/>
                  </a:cubicBezTo>
                  <a:moveTo>
                    <a:pt x="4" y="180"/>
                  </a:moveTo>
                  <a:cubicBezTo>
                    <a:pt x="4" y="180"/>
                    <a:pt x="4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moveTo>
                    <a:pt x="5" y="177"/>
                  </a:moveTo>
                  <a:cubicBezTo>
                    <a:pt x="5" y="177"/>
                    <a:pt x="5" y="177"/>
                    <a:pt x="5" y="177"/>
                  </a:cubicBezTo>
                  <a:cubicBezTo>
                    <a:pt x="5" y="178"/>
                    <a:pt x="4" y="178"/>
                    <a:pt x="4" y="179"/>
                  </a:cubicBezTo>
                  <a:cubicBezTo>
                    <a:pt x="4" y="178"/>
                    <a:pt x="5" y="178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moveTo>
                    <a:pt x="5" y="177"/>
                  </a:move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moveTo>
                    <a:pt x="7" y="173"/>
                  </a:moveTo>
                  <a:cubicBezTo>
                    <a:pt x="7" y="173"/>
                    <a:pt x="7" y="174"/>
                    <a:pt x="7" y="174"/>
                  </a:cubicBezTo>
                  <a:cubicBezTo>
                    <a:pt x="7" y="174"/>
                    <a:pt x="7" y="174"/>
                    <a:pt x="7" y="174"/>
                  </a:cubicBezTo>
                  <a:cubicBezTo>
                    <a:pt x="7" y="174"/>
                    <a:pt x="7" y="173"/>
                    <a:pt x="7" y="173"/>
                  </a:cubicBezTo>
                  <a:moveTo>
                    <a:pt x="8" y="170"/>
                  </a:moveTo>
                  <a:cubicBezTo>
                    <a:pt x="8" y="170"/>
                    <a:pt x="8" y="170"/>
                    <a:pt x="8" y="170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8" y="172"/>
                    <a:pt x="8" y="172"/>
                  </a:cubicBezTo>
                  <a:cubicBezTo>
                    <a:pt x="8" y="172"/>
                    <a:pt x="8" y="172"/>
                    <a:pt x="8" y="171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0"/>
                    <a:pt x="8" y="170"/>
                    <a:pt x="8" y="170"/>
                  </a:cubicBezTo>
                  <a:cubicBezTo>
                    <a:pt x="8" y="170"/>
                    <a:pt x="8" y="170"/>
                    <a:pt x="8" y="170"/>
                  </a:cubicBezTo>
                  <a:moveTo>
                    <a:pt x="9" y="168"/>
                  </a:moveTo>
                  <a:cubicBezTo>
                    <a:pt x="9" y="169"/>
                    <a:pt x="9" y="169"/>
                    <a:pt x="9" y="169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9" y="169"/>
                    <a:pt x="9" y="169"/>
                    <a:pt x="9" y="169"/>
                  </a:cubicBezTo>
                  <a:cubicBezTo>
                    <a:pt x="9" y="168"/>
                    <a:pt x="9" y="168"/>
                    <a:pt x="9" y="168"/>
                  </a:cubicBezTo>
                  <a:moveTo>
                    <a:pt x="33" y="123"/>
                  </a:moveTo>
                  <a:cubicBezTo>
                    <a:pt x="33" y="123"/>
                    <a:pt x="33" y="123"/>
                    <a:pt x="33" y="123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3" y="123"/>
                    <a:pt x="33" y="123"/>
                    <a:pt x="33" y="123"/>
                  </a:cubicBezTo>
                  <a:moveTo>
                    <a:pt x="37" y="118"/>
                  </a:move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7" y="118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7" y="118"/>
                    <a:pt x="37" y="118"/>
                  </a:cubicBezTo>
                  <a:moveTo>
                    <a:pt x="39" y="113"/>
                  </a:moveTo>
                  <a:cubicBezTo>
                    <a:pt x="39" y="113"/>
                    <a:pt x="39" y="113"/>
                    <a:pt x="39" y="113"/>
                  </a:cubicBezTo>
                  <a:cubicBezTo>
                    <a:pt x="39" y="113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3"/>
                  </a:cubicBezTo>
                  <a:cubicBezTo>
                    <a:pt x="39" y="113"/>
                    <a:pt x="39" y="113"/>
                    <a:pt x="39" y="113"/>
                  </a:cubicBezTo>
                  <a:moveTo>
                    <a:pt x="49" y="97"/>
                  </a:moveTo>
                  <a:cubicBezTo>
                    <a:pt x="48" y="98"/>
                    <a:pt x="47" y="100"/>
                    <a:pt x="47" y="101"/>
                  </a:cubicBezTo>
                  <a:cubicBezTo>
                    <a:pt x="47" y="100"/>
                    <a:pt x="48" y="99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moveTo>
                    <a:pt x="67" y="70"/>
                  </a:moveTo>
                  <a:cubicBezTo>
                    <a:pt x="66" y="71"/>
                    <a:pt x="65" y="72"/>
                    <a:pt x="64" y="74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65" y="72"/>
                    <a:pt x="66" y="71"/>
                    <a:pt x="67" y="70"/>
                  </a:cubicBezTo>
                  <a:moveTo>
                    <a:pt x="75" y="58"/>
                  </a:moveTo>
                  <a:cubicBezTo>
                    <a:pt x="73" y="61"/>
                    <a:pt x="71" y="64"/>
                    <a:pt x="69" y="67"/>
                  </a:cubicBezTo>
                  <a:cubicBezTo>
                    <a:pt x="69" y="67"/>
                    <a:pt x="69" y="67"/>
                    <a:pt x="69" y="66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2" y="63"/>
                    <a:pt x="73" y="61"/>
                    <a:pt x="75" y="59"/>
                  </a:cubicBezTo>
                  <a:cubicBezTo>
                    <a:pt x="75" y="58"/>
                    <a:pt x="75" y="58"/>
                    <a:pt x="75" y="58"/>
                  </a:cubicBezTo>
                  <a:moveTo>
                    <a:pt x="97" y="32"/>
                  </a:moveTo>
                  <a:cubicBezTo>
                    <a:pt x="90" y="40"/>
                    <a:pt x="83" y="48"/>
                    <a:pt x="76" y="57"/>
                  </a:cubicBezTo>
                  <a:cubicBezTo>
                    <a:pt x="77" y="55"/>
                    <a:pt x="79" y="54"/>
                    <a:pt x="80" y="52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2" y="49"/>
                    <a:pt x="84" y="47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8" y="42"/>
                    <a:pt x="90" y="40"/>
                    <a:pt x="91" y="38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5" y="34"/>
                    <a:pt x="97" y="32"/>
                  </a:cubicBezTo>
                  <a:moveTo>
                    <a:pt x="108" y="21"/>
                  </a:moveTo>
                  <a:cubicBezTo>
                    <a:pt x="104" y="25"/>
                    <a:pt x="101" y="28"/>
                    <a:pt x="97" y="32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9" y="30"/>
                    <a:pt x="101" y="28"/>
                    <a:pt x="102" y="27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5" y="25"/>
                    <a:pt x="106" y="23"/>
                    <a:pt x="108" y="22"/>
                  </a:cubicBezTo>
                  <a:cubicBezTo>
                    <a:pt x="108" y="21"/>
                    <a:pt x="108" y="21"/>
                    <a:pt x="108" y="21"/>
                  </a:cubicBezTo>
                  <a:moveTo>
                    <a:pt x="114" y="17"/>
                  </a:moveTo>
                  <a:cubicBezTo>
                    <a:pt x="114" y="17"/>
                    <a:pt x="114" y="17"/>
                    <a:pt x="114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4" y="17"/>
                    <a:pt x="114" y="17"/>
                    <a:pt x="114" y="17"/>
                  </a:cubicBezTo>
                  <a:moveTo>
                    <a:pt x="119" y="13"/>
                  </a:moveTo>
                  <a:cubicBezTo>
                    <a:pt x="119" y="14"/>
                    <a:pt x="118" y="14"/>
                    <a:pt x="117" y="14"/>
                  </a:cubicBezTo>
                  <a:cubicBezTo>
                    <a:pt x="118" y="14"/>
                    <a:pt x="119" y="14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moveTo>
                    <a:pt x="143" y="3"/>
                  </a:moveTo>
                  <a:cubicBezTo>
                    <a:pt x="137" y="5"/>
                    <a:pt x="131" y="7"/>
                    <a:pt x="125" y="10"/>
                  </a:cubicBezTo>
                  <a:cubicBezTo>
                    <a:pt x="126" y="9"/>
                    <a:pt x="128" y="9"/>
                    <a:pt x="129" y="8"/>
                  </a:cubicBezTo>
                  <a:cubicBezTo>
                    <a:pt x="129" y="8"/>
                    <a:pt x="129" y="8"/>
                    <a:pt x="130" y="8"/>
                  </a:cubicBezTo>
                  <a:cubicBezTo>
                    <a:pt x="131" y="7"/>
                    <a:pt x="132" y="6"/>
                    <a:pt x="134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5" y="5"/>
                    <a:pt x="137" y="5"/>
                    <a:pt x="138" y="4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41" y="3"/>
                    <a:pt x="142" y="3"/>
                    <a:pt x="143" y="3"/>
                  </a:cubicBezTo>
                  <a:moveTo>
                    <a:pt x="155" y="0"/>
                  </a:moveTo>
                  <a:cubicBezTo>
                    <a:pt x="152" y="1"/>
                    <a:pt x="148" y="1"/>
                    <a:pt x="144" y="3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5" y="2"/>
                    <a:pt x="147" y="2"/>
                    <a:pt x="149" y="1"/>
                  </a:cubicBezTo>
                  <a:cubicBezTo>
                    <a:pt x="149" y="1"/>
                    <a:pt x="149" y="1"/>
                    <a:pt x="150" y="1"/>
                  </a:cubicBezTo>
                  <a:cubicBezTo>
                    <a:pt x="151" y="1"/>
                    <a:pt x="153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5" y="0"/>
                    <a:pt x="155" y="0"/>
                    <a:pt x="155" y="0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5307013" y="1011238"/>
              <a:ext cx="3930650" cy="4789488"/>
            </a:xfrm>
            <a:custGeom>
              <a:avLst/>
              <a:gdLst>
                <a:gd name="T0" fmla="*/ 2 w 186"/>
                <a:gd name="T1" fmla="*/ 218 h 227"/>
                <a:gd name="T2" fmla="*/ 7 w 186"/>
                <a:gd name="T3" fmla="*/ 222 h 227"/>
                <a:gd name="T4" fmla="*/ 15 w 186"/>
                <a:gd name="T5" fmla="*/ 226 h 227"/>
                <a:gd name="T6" fmla="*/ 12 w 186"/>
                <a:gd name="T7" fmla="*/ 200 h 227"/>
                <a:gd name="T8" fmla="*/ 12 w 186"/>
                <a:gd name="T9" fmla="*/ 200 h 227"/>
                <a:gd name="T10" fmla="*/ 9 w 186"/>
                <a:gd name="T11" fmla="*/ 173 h 227"/>
                <a:gd name="T12" fmla="*/ 9 w 186"/>
                <a:gd name="T13" fmla="*/ 174 h 227"/>
                <a:gd name="T14" fmla="*/ 8 w 186"/>
                <a:gd name="T15" fmla="*/ 175 h 227"/>
                <a:gd name="T16" fmla="*/ 8 w 186"/>
                <a:gd name="T17" fmla="*/ 177 h 227"/>
                <a:gd name="T18" fmla="*/ 7 w 186"/>
                <a:gd name="T19" fmla="*/ 179 h 227"/>
                <a:gd name="T20" fmla="*/ 5 w 186"/>
                <a:gd name="T21" fmla="*/ 182 h 227"/>
                <a:gd name="T22" fmla="*/ 5 w 186"/>
                <a:gd name="T23" fmla="*/ 182 h 227"/>
                <a:gd name="T24" fmla="*/ 4 w 186"/>
                <a:gd name="T25" fmla="*/ 185 h 227"/>
                <a:gd name="T26" fmla="*/ 4 w 186"/>
                <a:gd name="T27" fmla="*/ 185 h 227"/>
                <a:gd name="T28" fmla="*/ 3 w 186"/>
                <a:gd name="T29" fmla="*/ 186 h 227"/>
                <a:gd name="T30" fmla="*/ 2 w 186"/>
                <a:gd name="T31" fmla="*/ 188 h 227"/>
                <a:gd name="T32" fmla="*/ 0 w 186"/>
                <a:gd name="T33" fmla="*/ 192 h 227"/>
                <a:gd name="T34" fmla="*/ 4 w 186"/>
                <a:gd name="T35" fmla="*/ 208 h 227"/>
                <a:gd name="T36" fmla="*/ 11 w 186"/>
                <a:gd name="T37" fmla="*/ 199 h 227"/>
                <a:gd name="T38" fmla="*/ 11 w 186"/>
                <a:gd name="T39" fmla="*/ 173 h 227"/>
                <a:gd name="T40" fmla="*/ 164 w 186"/>
                <a:gd name="T41" fmla="*/ 2 h 227"/>
                <a:gd name="T42" fmla="*/ 155 w 186"/>
                <a:gd name="T43" fmla="*/ 5 h 227"/>
                <a:gd name="T44" fmla="*/ 150 w 186"/>
                <a:gd name="T45" fmla="*/ 6 h 227"/>
                <a:gd name="T46" fmla="*/ 144 w 186"/>
                <a:gd name="T47" fmla="*/ 8 h 227"/>
                <a:gd name="T48" fmla="*/ 138 w 186"/>
                <a:gd name="T49" fmla="*/ 9 h 227"/>
                <a:gd name="T50" fmla="*/ 130 w 186"/>
                <a:gd name="T51" fmla="*/ 13 h 227"/>
                <a:gd name="T52" fmla="*/ 125 w 186"/>
                <a:gd name="T53" fmla="*/ 15 h 227"/>
                <a:gd name="T54" fmla="*/ 117 w 186"/>
                <a:gd name="T55" fmla="*/ 19 h 227"/>
                <a:gd name="T56" fmla="*/ 114 w 186"/>
                <a:gd name="T57" fmla="*/ 22 h 227"/>
                <a:gd name="T58" fmla="*/ 103 w 186"/>
                <a:gd name="T59" fmla="*/ 31 h 227"/>
                <a:gd name="T60" fmla="*/ 97 w 186"/>
                <a:gd name="T61" fmla="*/ 37 h 227"/>
                <a:gd name="T62" fmla="*/ 91 w 186"/>
                <a:gd name="T63" fmla="*/ 43 h 227"/>
                <a:gd name="T64" fmla="*/ 81 w 186"/>
                <a:gd name="T65" fmla="*/ 56 h 227"/>
                <a:gd name="T66" fmla="*/ 75 w 186"/>
                <a:gd name="T67" fmla="*/ 63 h 227"/>
                <a:gd name="T68" fmla="*/ 69 w 186"/>
                <a:gd name="T69" fmla="*/ 71 h 227"/>
                <a:gd name="T70" fmla="*/ 65 w 186"/>
                <a:gd name="T71" fmla="*/ 78 h 227"/>
                <a:gd name="T72" fmla="*/ 49 w 186"/>
                <a:gd name="T73" fmla="*/ 102 h 227"/>
                <a:gd name="T74" fmla="*/ 39 w 186"/>
                <a:gd name="T75" fmla="*/ 118 h 227"/>
                <a:gd name="T76" fmla="*/ 37 w 186"/>
                <a:gd name="T77" fmla="*/ 123 h 227"/>
                <a:gd name="T78" fmla="*/ 36 w 186"/>
                <a:gd name="T79" fmla="*/ 123 h 227"/>
                <a:gd name="T80" fmla="*/ 33 w 186"/>
                <a:gd name="T81" fmla="*/ 128 h 227"/>
                <a:gd name="T82" fmla="*/ 127 w 186"/>
                <a:gd name="T83" fmla="*/ 15 h 227"/>
                <a:gd name="T84" fmla="*/ 186 w 186"/>
                <a:gd name="T85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227">
                  <a:moveTo>
                    <a:pt x="4" y="211"/>
                  </a:moveTo>
                  <a:cubicBezTo>
                    <a:pt x="3" y="212"/>
                    <a:pt x="3" y="213"/>
                    <a:pt x="2" y="214"/>
                  </a:cubicBezTo>
                  <a:cubicBezTo>
                    <a:pt x="2" y="218"/>
                    <a:pt x="2" y="218"/>
                    <a:pt x="2" y="218"/>
                  </a:cubicBezTo>
                  <a:cubicBezTo>
                    <a:pt x="3" y="218"/>
                    <a:pt x="3" y="218"/>
                    <a:pt x="3" y="218"/>
                  </a:cubicBezTo>
                  <a:cubicBezTo>
                    <a:pt x="3" y="218"/>
                    <a:pt x="3" y="218"/>
                    <a:pt x="3" y="218"/>
                  </a:cubicBezTo>
                  <a:cubicBezTo>
                    <a:pt x="7" y="222"/>
                    <a:pt x="7" y="222"/>
                    <a:pt x="7" y="222"/>
                  </a:cubicBezTo>
                  <a:cubicBezTo>
                    <a:pt x="7" y="222"/>
                    <a:pt x="7" y="222"/>
                    <a:pt x="7" y="222"/>
                  </a:cubicBezTo>
                  <a:cubicBezTo>
                    <a:pt x="13" y="227"/>
                    <a:pt x="13" y="227"/>
                    <a:pt x="13" y="227"/>
                  </a:cubicBezTo>
                  <a:cubicBezTo>
                    <a:pt x="15" y="226"/>
                    <a:pt x="15" y="226"/>
                    <a:pt x="15" y="226"/>
                  </a:cubicBezTo>
                  <a:cubicBezTo>
                    <a:pt x="5" y="217"/>
                    <a:pt x="5" y="217"/>
                    <a:pt x="5" y="217"/>
                  </a:cubicBezTo>
                  <a:cubicBezTo>
                    <a:pt x="4" y="211"/>
                    <a:pt x="4" y="211"/>
                    <a:pt x="4" y="211"/>
                  </a:cubicBezTo>
                  <a:moveTo>
                    <a:pt x="12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26" y="211"/>
                    <a:pt x="26" y="211"/>
                    <a:pt x="26" y="211"/>
                  </a:cubicBezTo>
                  <a:cubicBezTo>
                    <a:pt x="12" y="200"/>
                    <a:pt x="12" y="200"/>
                    <a:pt x="12" y="200"/>
                  </a:cubicBezTo>
                  <a:moveTo>
                    <a:pt x="11" y="173"/>
                  </a:moveTo>
                  <a:cubicBezTo>
                    <a:pt x="11" y="173"/>
                    <a:pt x="10" y="173"/>
                    <a:pt x="9" y="173"/>
                  </a:cubicBezTo>
                  <a:cubicBezTo>
                    <a:pt x="9" y="173"/>
                    <a:pt x="9" y="173"/>
                    <a:pt x="9" y="173"/>
                  </a:cubicBezTo>
                  <a:cubicBezTo>
                    <a:pt x="9" y="173"/>
                    <a:pt x="9" y="173"/>
                    <a:pt x="9" y="173"/>
                  </a:cubicBezTo>
                  <a:cubicBezTo>
                    <a:pt x="9" y="174"/>
                    <a:pt x="9" y="174"/>
                    <a:pt x="9" y="174"/>
                  </a:cubicBezTo>
                  <a:cubicBezTo>
                    <a:pt x="9" y="174"/>
                    <a:pt x="9" y="174"/>
                    <a:pt x="9" y="174"/>
                  </a:cubicBezTo>
                  <a:cubicBezTo>
                    <a:pt x="9" y="174"/>
                    <a:pt x="9" y="174"/>
                    <a:pt x="9" y="174"/>
                  </a:cubicBezTo>
                  <a:cubicBezTo>
                    <a:pt x="9" y="174"/>
                    <a:pt x="9" y="175"/>
                    <a:pt x="8" y="175"/>
                  </a:cubicBezTo>
                  <a:cubicBezTo>
                    <a:pt x="8" y="175"/>
                    <a:pt x="8" y="175"/>
                    <a:pt x="8" y="175"/>
                  </a:cubicBezTo>
                  <a:cubicBezTo>
                    <a:pt x="8" y="176"/>
                    <a:pt x="8" y="176"/>
                    <a:pt x="8" y="176"/>
                  </a:cubicBezTo>
                  <a:cubicBezTo>
                    <a:pt x="8" y="176"/>
                    <a:pt x="8" y="176"/>
                    <a:pt x="8" y="176"/>
                  </a:cubicBezTo>
                  <a:cubicBezTo>
                    <a:pt x="8" y="177"/>
                    <a:pt x="8" y="177"/>
                    <a:pt x="8" y="177"/>
                  </a:cubicBezTo>
                  <a:cubicBezTo>
                    <a:pt x="7" y="177"/>
                    <a:pt x="7" y="178"/>
                    <a:pt x="7" y="178"/>
                  </a:cubicBezTo>
                  <a:cubicBezTo>
                    <a:pt x="7" y="178"/>
                    <a:pt x="7" y="179"/>
                    <a:pt x="7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6" y="180"/>
                    <a:pt x="6" y="180"/>
                    <a:pt x="6" y="180"/>
                  </a:cubicBezTo>
                  <a:cubicBezTo>
                    <a:pt x="6" y="180"/>
                    <a:pt x="6" y="181"/>
                    <a:pt x="5" y="182"/>
                  </a:cubicBezTo>
                  <a:cubicBezTo>
                    <a:pt x="5" y="182"/>
                    <a:pt x="5" y="182"/>
                    <a:pt x="5" y="182"/>
                  </a:cubicBezTo>
                  <a:cubicBezTo>
                    <a:pt x="5" y="182"/>
                    <a:pt x="5" y="182"/>
                    <a:pt x="5" y="182"/>
                  </a:cubicBezTo>
                  <a:cubicBezTo>
                    <a:pt x="5" y="182"/>
                    <a:pt x="5" y="182"/>
                    <a:pt x="5" y="182"/>
                  </a:cubicBezTo>
                  <a:cubicBezTo>
                    <a:pt x="5" y="182"/>
                    <a:pt x="5" y="182"/>
                    <a:pt x="5" y="182"/>
                  </a:cubicBezTo>
                  <a:cubicBezTo>
                    <a:pt x="5" y="183"/>
                    <a:pt x="4" y="183"/>
                    <a:pt x="4" y="184"/>
                  </a:cubicBezTo>
                  <a:cubicBezTo>
                    <a:pt x="4" y="184"/>
                    <a:pt x="4" y="184"/>
                    <a:pt x="4" y="184"/>
                  </a:cubicBezTo>
                  <a:cubicBezTo>
                    <a:pt x="4" y="185"/>
                    <a:pt x="4" y="185"/>
                    <a:pt x="4" y="185"/>
                  </a:cubicBezTo>
                  <a:cubicBezTo>
                    <a:pt x="4" y="185"/>
                    <a:pt x="4" y="185"/>
                    <a:pt x="4" y="185"/>
                  </a:cubicBezTo>
                  <a:cubicBezTo>
                    <a:pt x="4" y="185"/>
                    <a:pt x="4" y="185"/>
                    <a:pt x="4" y="185"/>
                  </a:cubicBezTo>
                  <a:cubicBezTo>
                    <a:pt x="4" y="185"/>
                    <a:pt x="4" y="185"/>
                    <a:pt x="4" y="185"/>
                  </a:cubicBezTo>
                  <a:cubicBezTo>
                    <a:pt x="3" y="185"/>
                    <a:pt x="3" y="185"/>
                    <a:pt x="3" y="185"/>
                  </a:cubicBezTo>
                  <a:cubicBezTo>
                    <a:pt x="3" y="185"/>
                    <a:pt x="3" y="185"/>
                    <a:pt x="3" y="185"/>
                  </a:cubicBezTo>
                  <a:cubicBezTo>
                    <a:pt x="3" y="186"/>
                    <a:pt x="3" y="186"/>
                    <a:pt x="3" y="186"/>
                  </a:cubicBezTo>
                  <a:cubicBezTo>
                    <a:pt x="3" y="186"/>
                    <a:pt x="3" y="187"/>
                    <a:pt x="2" y="187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1" y="189"/>
                    <a:pt x="1" y="190"/>
                    <a:pt x="1" y="191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192"/>
                    <a:pt x="1" y="192"/>
                    <a:pt x="1" y="192"/>
                  </a:cubicBezTo>
                  <a:cubicBezTo>
                    <a:pt x="2" y="211"/>
                    <a:pt x="2" y="211"/>
                    <a:pt x="2" y="211"/>
                  </a:cubicBezTo>
                  <a:cubicBezTo>
                    <a:pt x="2" y="210"/>
                    <a:pt x="3" y="209"/>
                    <a:pt x="4" y="208"/>
                  </a:cubicBezTo>
                  <a:cubicBezTo>
                    <a:pt x="3" y="192"/>
                    <a:pt x="3" y="192"/>
                    <a:pt x="3" y="192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3" y="192"/>
                    <a:pt x="3" y="192"/>
                    <a:pt x="3" y="192"/>
                  </a:cubicBezTo>
                  <a:cubicBezTo>
                    <a:pt x="3" y="192"/>
                    <a:pt x="6" y="185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moveTo>
                    <a:pt x="186" y="0"/>
                  </a:moveTo>
                  <a:cubicBezTo>
                    <a:pt x="179" y="0"/>
                    <a:pt x="172" y="1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5" y="3"/>
                    <a:pt x="165" y="3"/>
                    <a:pt x="165" y="3"/>
                  </a:cubicBezTo>
                  <a:cubicBezTo>
                    <a:pt x="165" y="3"/>
                    <a:pt x="165" y="3"/>
                    <a:pt x="165" y="3"/>
                  </a:cubicBezTo>
                  <a:cubicBezTo>
                    <a:pt x="162" y="3"/>
                    <a:pt x="158" y="4"/>
                    <a:pt x="155" y="5"/>
                  </a:cubicBezTo>
                  <a:cubicBezTo>
                    <a:pt x="155" y="5"/>
                    <a:pt x="155" y="5"/>
                    <a:pt x="154" y="5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153" y="5"/>
                    <a:pt x="151" y="6"/>
                    <a:pt x="15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47" y="7"/>
                    <a:pt x="145" y="7"/>
                    <a:pt x="144" y="8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4" y="8"/>
                    <a:pt x="144" y="8"/>
                    <a:pt x="143" y="8"/>
                  </a:cubicBezTo>
                  <a:cubicBezTo>
                    <a:pt x="142" y="8"/>
                    <a:pt x="141" y="8"/>
                    <a:pt x="139" y="9"/>
                  </a:cubicBezTo>
                  <a:cubicBezTo>
                    <a:pt x="139" y="9"/>
                    <a:pt x="139" y="9"/>
                    <a:pt x="138" y="9"/>
                  </a:cubicBezTo>
                  <a:cubicBezTo>
                    <a:pt x="137" y="10"/>
                    <a:pt x="135" y="10"/>
                    <a:pt x="134" y="11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32" y="11"/>
                    <a:pt x="131" y="12"/>
                    <a:pt x="130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14"/>
                    <a:pt x="126" y="14"/>
                    <a:pt x="125" y="15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3" y="16"/>
                    <a:pt x="121" y="17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9"/>
                    <a:pt x="118" y="19"/>
                    <a:pt x="117" y="19"/>
                  </a:cubicBezTo>
                  <a:cubicBezTo>
                    <a:pt x="116" y="20"/>
                    <a:pt x="115" y="21"/>
                    <a:pt x="114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2" y="23"/>
                    <a:pt x="110" y="25"/>
                    <a:pt x="108" y="26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106" y="28"/>
                    <a:pt x="105" y="30"/>
                    <a:pt x="103" y="31"/>
                  </a:cubicBezTo>
                  <a:cubicBezTo>
                    <a:pt x="102" y="32"/>
                    <a:pt x="102" y="32"/>
                    <a:pt x="102" y="32"/>
                  </a:cubicBezTo>
                  <a:cubicBezTo>
                    <a:pt x="101" y="33"/>
                    <a:pt x="99" y="35"/>
                    <a:pt x="97" y="37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5" y="39"/>
                    <a:pt x="93" y="41"/>
                    <a:pt x="92" y="43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90" y="45"/>
                    <a:pt x="88" y="47"/>
                    <a:pt x="86" y="49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84" y="52"/>
                    <a:pt x="82" y="54"/>
                    <a:pt x="81" y="56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79" y="59"/>
                    <a:pt x="77" y="60"/>
                    <a:pt x="76" y="62"/>
                  </a:cubicBezTo>
                  <a:cubicBezTo>
                    <a:pt x="76" y="63"/>
                    <a:pt x="75" y="63"/>
                    <a:pt x="75" y="63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73" y="66"/>
                    <a:pt x="72" y="68"/>
                    <a:pt x="70" y="70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4"/>
                    <a:pt x="67" y="75"/>
                  </a:cubicBezTo>
                  <a:cubicBezTo>
                    <a:pt x="66" y="76"/>
                    <a:pt x="65" y="77"/>
                    <a:pt x="65" y="78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59" y="86"/>
                    <a:pt x="54" y="94"/>
                    <a:pt x="49" y="102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48" y="104"/>
                    <a:pt x="47" y="105"/>
                    <a:pt x="47" y="106"/>
                  </a:cubicBezTo>
                  <a:cubicBezTo>
                    <a:pt x="44" y="110"/>
                    <a:pt x="42" y="114"/>
                    <a:pt x="39" y="118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38" y="121"/>
                    <a:pt x="37" y="122"/>
                    <a:pt x="37" y="123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35" y="126"/>
                    <a:pt x="34" y="127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4" y="130"/>
                    <a:pt x="34" y="130"/>
                    <a:pt x="35" y="131"/>
                  </a:cubicBezTo>
                  <a:cubicBezTo>
                    <a:pt x="60" y="86"/>
                    <a:pt x="96" y="31"/>
                    <a:pt x="127" y="15"/>
                  </a:cubicBezTo>
                  <a:cubicBezTo>
                    <a:pt x="139" y="9"/>
                    <a:pt x="154" y="5"/>
                    <a:pt x="167" y="3"/>
                  </a:cubicBezTo>
                  <a:cubicBezTo>
                    <a:pt x="167" y="2"/>
                    <a:pt x="167" y="2"/>
                    <a:pt x="167" y="2"/>
                  </a:cubicBezTo>
                  <a:cubicBezTo>
                    <a:pt x="173" y="1"/>
                    <a:pt x="180" y="0"/>
                    <a:pt x="186" y="0"/>
                  </a:cubicBezTo>
                </a:path>
              </a:pathLst>
            </a:custGeom>
            <a:solidFill>
              <a:srgbClr val="89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5348288" y="5208588"/>
              <a:ext cx="211138" cy="317500"/>
            </a:xfrm>
            <a:custGeom>
              <a:avLst/>
              <a:gdLst>
                <a:gd name="T0" fmla="*/ 2 w 10"/>
                <a:gd name="T1" fmla="*/ 9 h 15"/>
                <a:gd name="T2" fmla="*/ 0 w 10"/>
                <a:gd name="T3" fmla="*/ 12 h 15"/>
                <a:gd name="T4" fmla="*/ 0 w 10"/>
                <a:gd name="T5" fmla="*/ 15 h 15"/>
                <a:gd name="T6" fmla="*/ 2 w 10"/>
                <a:gd name="T7" fmla="*/ 12 h 15"/>
                <a:gd name="T8" fmla="*/ 2 w 10"/>
                <a:gd name="T9" fmla="*/ 9 h 15"/>
                <a:gd name="T10" fmla="*/ 9 w 10"/>
                <a:gd name="T11" fmla="*/ 0 h 15"/>
                <a:gd name="T12" fmla="*/ 9 w 10"/>
                <a:gd name="T13" fmla="*/ 0 h 15"/>
                <a:gd name="T14" fmla="*/ 10 w 10"/>
                <a:gd name="T15" fmla="*/ 1 h 15"/>
                <a:gd name="T16" fmla="*/ 10 w 10"/>
                <a:gd name="T17" fmla="*/ 1 h 15"/>
                <a:gd name="T18" fmla="*/ 9 w 10"/>
                <a:gd name="T1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5">
                  <a:moveTo>
                    <a:pt x="2" y="9"/>
                  </a:moveTo>
                  <a:cubicBezTo>
                    <a:pt x="1" y="10"/>
                    <a:pt x="0" y="11"/>
                    <a:pt x="0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4"/>
                    <a:pt x="1" y="13"/>
                    <a:pt x="2" y="12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5944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5370513" y="5060950"/>
              <a:ext cx="485775" cy="717550"/>
            </a:xfrm>
            <a:custGeom>
              <a:avLst/>
              <a:gdLst>
                <a:gd name="T0" fmla="*/ 0 w 306"/>
                <a:gd name="T1" fmla="*/ 0 h 452"/>
                <a:gd name="T2" fmla="*/ 13 w 306"/>
                <a:gd name="T3" fmla="*/ 213 h 452"/>
                <a:gd name="T4" fmla="*/ 13 w 306"/>
                <a:gd name="T5" fmla="*/ 253 h 452"/>
                <a:gd name="T6" fmla="*/ 26 w 306"/>
                <a:gd name="T7" fmla="*/ 333 h 452"/>
                <a:gd name="T8" fmla="*/ 159 w 306"/>
                <a:gd name="T9" fmla="*/ 452 h 452"/>
                <a:gd name="T10" fmla="*/ 306 w 306"/>
                <a:gd name="T11" fmla="*/ 266 h 452"/>
                <a:gd name="T12" fmla="*/ 306 w 306"/>
                <a:gd name="T13" fmla="*/ 253 h 452"/>
                <a:gd name="T14" fmla="*/ 119 w 306"/>
                <a:gd name="T15" fmla="*/ 107 h 452"/>
                <a:gd name="T16" fmla="*/ 106 w 306"/>
                <a:gd name="T17" fmla="*/ 93 h 452"/>
                <a:gd name="T18" fmla="*/ 0 w 306"/>
                <a:gd name="T19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" h="452">
                  <a:moveTo>
                    <a:pt x="0" y="0"/>
                  </a:moveTo>
                  <a:lnTo>
                    <a:pt x="13" y="213"/>
                  </a:lnTo>
                  <a:lnTo>
                    <a:pt x="13" y="253"/>
                  </a:lnTo>
                  <a:lnTo>
                    <a:pt x="26" y="333"/>
                  </a:lnTo>
                  <a:lnTo>
                    <a:pt x="159" y="452"/>
                  </a:lnTo>
                  <a:lnTo>
                    <a:pt x="306" y="266"/>
                  </a:lnTo>
                  <a:lnTo>
                    <a:pt x="306" y="253"/>
                  </a:lnTo>
                  <a:lnTo>
                    <a:pt x="119" y="107"/>
                  </a:lnTo>
                  <a:lnTo>
                    <a:pt x="106" y="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5370513" y="5060950"/>
              <a:ext cx="485775" cy="717550"/>
            </a:xfrm>
            <a:custGeom>
              <a:avLst/>
              <a:gdLst>
                <a:gd name="T0" fmla="*/ 0 w 306"/>
                <a:gd name="T1" fmla="*/ 0 h 452"/>
                <a:gd name="T2" fmla="*/ 13 w 306"/>
                <a:gd name="T3" fmla="*/ 213 h 452"/>
                <a:gd name="T4" fmla="*/ 13 w 306"/>
                <a:gd name="T5" fmla="*/ 253 h 452"/>
                <a:gd name="T6" fmla="*/ 26 w 306"/>
                <a:gd name="T7" fmla="*/ 333 h 452"/>
                <a:gd name="T8" fmla="*/ 159 w 306"/>
                <a:gd name="T9" fmla="*/ 452 h 452"/>
                <a:gd name="T10" fmla="*/ 306 w 306"/>
                <a:gd name="T11" fmla="*/ 266 h 452"/>
                <a:gd name="T12" fmla="*/ 306 w 306"/>
                <a:gd name="T13" fmla="*/ 253 h 452"/>
                <a:gd name="T14" fmla="*/ 119 w 306"/>
                <a:gd name="T15" fmla="*/ 107 h 452"/>
                <a:gd name="T16" fmla="*/ 106 w 306"/>
                <a:gd name="T17" fmla="*/ 93 h 452"/>
                <a:gd name="T18" fmla="*/ 0 w 306"/>
                <a:gd name="T19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" h="452">
                  <a:moveTo>
                    <a:pt x="0" y="0"/>
                  </a:moveTo>
                  <a:lnTo>
                    <a:pt x="13" y="213"/>
                  </a:lnTo>
                  <a:lnTo>
                    <a:pt x="13" y="253"/>
                  </a:lnTo>
                  <a:lnTo>
                    <a:pt x="26" y="333"/>
                  </a:lnTo>
                  <a:lnTo>
                    <a:pt x="159" y="452"/>
                  </a:lnTo>
                  <a:lnTo>
                    <a:pt x="306" y="266"/>
                  </a:lnTo>
                  <a:lnTo>
                    <a:pt x="306" y="253"/>
                  </a:lnTo>
                  <a:lnTo>
                    <a:pt x="119" y="107"/>
                  </a:lnTo>
                  <a:lnTo>
                    <a:pt x="106" y="9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5370513" y="1074738"/>
              <a:ext cx="3910013" cy="4408489"/>
            </a:xfrm>
            <a:custGeom>
              <a:avLst/>
              <a:gdLst>
                <a:gd name="T0" fmla="*/ 9 w 185"/>
                <a:gd name="T1" fmla="*/ 170 h 209"/>
                <a:gd name="T2" fmla="*/ 0 w 185"/>
                <a:gd name="T3" fmla="*/ 189 h 209"/>
                <a:gd name="T4" fmla="*/ 8 w 185"/>
                <a:gd name="T5" fmla="*/ 196 h 209"/>
                <a:gd name="T6" fmla="*/ 9 w 185"/>
                <a:gd name="T7" fmla="*/ 197 h 209"/>
                <a:gd name="T8" fmla="*/ 23 w 185"/>
                <a:gd name="T9" fmla="*/ 208 h 209"/>
                <a:gd name="T10" fmla="*/ 23 w 185"/>
                <a:gd name="T11" fmla="*/ 209 h 209"/>
                <a:gd name="T12" fmla="*/ 27 w 185"/>
                <a:gd name="T13" fmla="*/ 205 h 209"/>
                <a:gd name="T14" fmla="*/ 2 w 185"/>
                <a:gd name="T15" fmla="*/ 184 h 209"/>
                <a:gd name="T16" fmla="*/ 9 w 185"/>
                <a:gd name="T17" fmla="*/ 170 h 209"/>
                <a:gd name="T18" fmla="*/ 9 w 185"/>
                <a:gd name="T19" fmla="*/ 170 h 209"/>
                <a:gd name="T20" fmla="*/ 164 w 185"/>
                <a:gd name="T21" fmla="*/ 0 h 209"/>
                <a:gd name="T22" fmla="*/ 124 w 185"/>
                <a:gd name="T23" fmla="*/ 12 h 209"/>
                <a:gd name="T24" fmla="*/ 32 w 185"/>
                <a:gd name="T25" fmla="*/ 128 h 209"/>
                <a:gd name="T26" fmla="*/ 32 w 185"/>
                <a:gd name="T27" fmla="*/ 128 h 209"/>
                <a:gd name="T28" fmla="*/ 39 w 185"/>
                <a:gd name="T29" fmla="*/ 115 h 209"/>
                <a:gd name="T30" fmla="*/ 76 w 185"/>
                <a:gd name="T31" fmla="*/ 146 h 209"/>
                <a:gd name="T32" fmla="*/ 114 w 185"/>
                <a:gd name="T33" fmla="*/ 102 h 209"/>
                <a:gd name="T34" fmla="*/ 112 w 185"/>
                <a:gd name="T35" fmla="*/ 58 h 209"/>
                <a:gd name="T36" fmla="*/ 137 w 185"/>
                <a:gd name="T37" fmla="*/ 46 h 209"/>
                <a:gd name="T38" fmla="*/ 156 w 185"/>
                <a:gd name="T39" fmla="*/ 53 h 209"/>
                <a:gd name="T40" fmla="*/ 185 w 185"/>
                <a:gd name="T41" fmla="*/ 18 h 209"/>
                <a:gd name="T42" fmla="*/ 164 w 185"/>
                <a:gd name="T4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5" h="209">
                  <a:moveTo>
                    <a:pt x="9" y="170"/>
                  </a:moveTo>
                  <a:cubicBezTo>
                    <a:pt x="3" y="182"/>
                    <a:pt x="0" y="189"/>
                    <a:pt x="0" y="189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9" y="197"/>
                    <a:pt x="9" y="197"/>
                    <a:pt x="9" y="197"/>
                  </a:cubicBezTo>
                  <a:cubicBezTo>
                    <a:pt x="23" y="208"/>
                    <a:pt x="23" y="208"/>
                    <a:pt x="23" y="208"/>
                  </a:cubicBezTo>
                  <a:cubicBezTo>
                    <a:pt x="23" y="209"/>
                    <a:pt x="23" y="209"/>
                    <a:pt x="23" y="209"/>
                  </a:cubicBezTo>
                  <a:cubicBezTo>
                    <a:pt x="27" y="205"/>
                    <a:pt x="27" y="205"/>
                    <a:pt x="27" y="205"/>
                  </a:cubicBezTo>
                  <a:cubicBezTo>
                    <a:pt x="2" y="184"/>
                    <a:pt x="2" y="184"/>
                    <a:pt x="2" y="184"/>
                  </a:cubicBezTo>
                  <a:cubicBezTo>
                    <a:pt x="4" y="181"/>
                    <a:pt x="6" y="176"/>
                    <a:pt x="9" y="170"/>
                  </a:cubicBezTo>
                  <a:cubicBezTo>
                    <a:pt x="9" y="170"/>
                    <a:pt x="9" y="170"/>
                    <a:pt x="9" y="170"/>
                  </a:cubicBezTo>
                  <a:moveTo>
                    <a:pt x="164" y="0"/>
                  </a:moveTo>
                  <a:cubicBezTo>
                    <a:pt x="151" y="2"/>
                    <a:pt x="136" y="6"/>
                    <a:pt x="124" y="12"/>
                  </a:cubicBezTo>
                  <a:cubicBezTo>
                    <a:pt x="93" y="28"/>
                    <a:pt x="57" y="83"/>
                    <a:pt x="32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4" y="123"/>
                    <a:pt x="37" y="119"/>
                    <a:pt x="39" y="115"/>
                  </a:cubicBezTo>
                  <a:cubicBezTo>
                    <a:pt x="76" y="146"/>
                    <a:pt x="76" y="146"/>
                    <a:pt x="76" y="146"/>
                  </a:cubicBezTo>
                  <a:cubicBezTo>
                    <a:pt x="114" y="102"/>
                    <a:pt x="114" y="102"/>
                    <a:pt x="114" y="102"/>
                  </a:cubicBezTo>
                  <a:cubicBezTo>
                    <a:pt x="102" y="90"/>
                    <a:pt x="101" y="71"/>
                    <a:pt x="112" y="58"/>
                  </a:cubicBezTo>
                  <a:cubicBezTo>
                    <a:pt x="118" y="50"/>
                    <a:pt x="127" y="46"/>
                    <a:pt x="137" y="46"/>
                  </a:cubicBezTo>
                  <a:cubicBezTo>
                    <a:pt x="143" y="46"/>
                    <a:pt x="150" y="48"/>
                    <a:pt x="156" y="53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64" y="0"/>
                    <a:pt x="164" y="0"/>
                    <a:pt x="164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7504113" y="2044700"/>
              <a:ext cx="1163638" cy="1181100"/>
            </a:xfrm>
            <a:custGeom>
              <a:avLst/>
              <a:gdLst>
                <a:gd name="T0" fmla="*/ 36 w 55"/>
                <a:gd name="T1" fmla="*/ 0 h 56"/>
                <a:gd name="T2" fmla="*/ 11 w 55"/>
                <a:gd name="T3" fmla="*/ 12 h 56"/>
                <a:gd name="T4" fmla="*/ 13 w 55"/>
                <a:gd name="T5" fmla="*/ 56 h 56"/>
                <a:gd name="T6" fmla="*/ 17 w 55"/>
                <a:gd name="T7" fmla="*/ 51 h 56"/>
                <a:gd name="T8" fmla="*/ 16 w 55"/>
                <a:gd name="T9" fmla="*/ 16 h 56"/>
                <a:gd name="T10" fmla="*/ 36 w 55"/>
                <a:gd name="T11" fmla="*/ 7 h 56"/>
                <a:gd name="T12" fmla="*/ 51 w 55"/>
                <a:gd name="T13" fmla="*/ 11 h 56"/>
                <a:gd name="T14" fmla="*/ 55 w 55"/>
                <a:gd name="T15" fmla="*/ 7 h 56"/>
                <a:gd name="T16" fmla="*/ 36 w 55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6">
                  <a:moveTo>
                    <a:pt x="36" y="0"/>
                  </a:moveTo>
                  <a:cubicBezTo>
                    <a:pt x="26" y="0"/>
                    <a:pt x="17" y="4"/>
                    <a:pt x="11" y="12"/>
                  </a:cubicBezTo>
                  <a:cubicBezTo>
                    <a:pt x="0" y="25"/>
                    <a:pt x="1" y="44"/>
                    <a:pt x="13" y="56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8" y="41"/>
                    <a:pt x="7" y="26"/>
                    <a:pt x="16" y="16"/>
                  </a:cubicBezTo>
                  <a:cubicBezTo>
                    <a:pt x="21" y="10"/>
                    <a:pt x="28" y="7"/>
                    <a:pt x="36" y="7"/>
                  </a:cubicBezTo>
                  <a:cubicBezTo>
                    <a:pt x="41" y="7"/>
                    <a:pt x="46" y="8"/>
                    <a:pt x="51" y="11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49" y="2"/>
                    <a:pt x="42" y="0"/>
                    <a:pt x="36" y="0"/>
                  </a:cubicBezTo>
                </a:path>
              </a:pathLst>
            </a:custGeom>
            <a:solidFill>
              <a:srgbClr val="0E3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7653338" y="2192338"/>
              <a:ext cx="928688" cy="928688"/>
            </a:xfrm>
            <a:custGeom>
              <a:avLst/>
              <a:gdLst>
                <a:gd name="T0" fmla="*/ 29 w 44"/>
                <a:gd name="T1" fmla="*/ 0 h 44"/>
                <a:gd name="T2" fmla="*/ 9 w 44"/>
                <a:gd name="T3" fmla="*/ 9 h 44"/>
                <a:gd name="T4" fmla="*/ 10 w 44"/>
                <a:gd name="T5" fmla="*/ 44 h 44"/>
                <a:gd name="T6" fmla="*/ 44 w 44"/>
                <a:gd name="T7" fmla="*/ 4 h 44"/>
                <a:gd name="T8" fmla="*/ 29 w 4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29" y="0"/>
                  </a:moveTo>
                  <a:cubicBezTo>
                    <a:pt x="21" y="0"/>
                    <a:pt x="14" y="3"/>
                    <a:pt x="9" y="9"/>
                  </a:cubicBezTo>
                  <a:cubicBezTo>
                    <a:pt x="0" y="19"/>
                    <a:pt x="1" y="34"/>
                    <a:pt x="10" y="4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1"/>
                    <a:pt x="34" y="0"/>
                    <a:pt x="29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8836025" y="990600"/>
              <a:ext cx="846138" cy="463550"/>
            </a:xfrm>
            <a:custGeom>
              <a:avLst/>
              <a:gdLst>
                <a:gd name="T0" fmla="*/ 38 w 40"/>
                <a:gd name="T1" fmla="*/ 0 h 22"/>
                <a:gd name="T2" fmla="*/ 19 w 40"/>
                <a:gd name="T3" fmla="*/ 1 h 22"/>
                <a:gd name="T4" fmla="*/ 0 w 40"/>
                <a:gd name="T5" fmla="*/ 3 h 22"/>
                <a:gd name="T6" fmla="*/ 0 w 40"/>
                <a:gd name="T7" fmla="*/ 4 h 22"/>
                <a:gd name="T8" fmla="*/ 21 w 40"/>
                <a:gd name="T9" fmla="*/ 22 h 22"/>
                <a:gd name="T10" fmla="*/ 40 w 40"/>
                <a:gd name="T11" fmla="*/ 0 h 22"/>
                <a:gd name="T12" fmla="*/ 40 w 40"/>
                <a:gd name="T13" fmla="*/ 0 h 22"/>
                <a:gd name="T14" fmla="*/ 38 w 40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2">
                  <a:moveTo>
                    <a:pt x="38" y="0"/>
                  </a:moveTo>
                  <a:cubicBezTo>
                    <a:pt x="35" y="0"/>
                    <a:pt x="28" y="0"/>
                    <a:pt x="19" y="1"/>
                  </a:cubicBezTo>
                  <a:cubicBezTo>
                    <a:pt x="13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411788" y="3500438"/>
              <a:ext cx="1565275" cy="1898650"/>
            </a:xfrm>
            <a:custGeom>
              <a:avLst/>
              <a:gdLst>
                <a:gd name="T0" fmla="*/ 37 w 74"/>
                <a:gd name="T1" fmla="*/ 0 h 90"/>
                <a:gd name="T2" fmla="*/ 30 w 74"/>
                <a:gd name="T3" fmla="*/ 13 h 90"/>
                <a:gd name="T4" fmla="*/ 38 w 74"/>
                <a:gd name="T5" fmla="*/ 32 h 90"/>
                <a:gd name="T6" fmla="*/ 6 w 74"/>
                <a:gd name="T7" fmla="*/ 70 h 90"/>
                <a:gd name="T8" fmla="*/ 7 w 74"/>
                <a:gd name="T9" fmla="*/ 55 h 90"/>
                <a:gd name="T10" fmla="*/ 0 w 74"/>
                <a:gd name="T11" fmla="*/ 69 h 90"/>
                <a:gd name="T12" fmla="*/ 25 w 74"/>
                <a:gd name="T13" fmla="*/ 90 h 90"/>
                <a:gd name="T14" fmla="*/ 74 w 74"/>
                <a:gd name="T15" fmla="*/ 31 h 90"/>
                <a:gd name="T16" fmla="*/ 37 w 74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90">
                  <a:moveTo>
                    <a:pt x="37" y="0"/>
                  </a:moveTo>
                  <a:cubicBezTo>
                    <a:pt x="35" y="4"/>
                    <a:pt x="32" y="8"/>
                    <a:pt x="30" y="13"/>
                  </a:cubicBezTo>
                  <a:cubicBezTo>
                    <a:pt x="37" y="20"/>
                    <a:pt x="38" y="32"/>
                    <a:pt x="38" y="32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0" y="60"/>
                    <a:pt x="10" y="56"/>
                    <a:pt x="7" y="55"/>
                  </a:cubicBezTo>
                  <a:cubicBezTo>
                    <a:pt x="4" y="61"/>
                    <a:pt x="2" y="66"/>
                    <a:pt x="0" y="69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3954463" y="3668713"/>
              <a:ext cx="1731963" cy="1982788"/>
            </a:xfrm>
            <a:custGeom>
              <a:avLst/>
              <a:gdLst>
                <a:gd name="T0" fmla="*/ 3 w 82"/>
                <a:gd name="T1" fmla="*/ 94 h 94"/>
                <a:gd name="T2" fmla="*/ 0 w 82"/>
                <a:gd name="T3" fmla="*/ 94 h 94"/>
                <a:gd name="T4" fmla="*/ 0 w 82"/>
                <a:gd name="T5" fmla="*/ 94 h 94"/>
                <a:gd name="T6" fmla="*/ 3 w 82"/>
                <a:gd name="T7" fmla="*/ 94 h 94"/>
                <a:gd name="T8" fmla="*/ 3 w 82"/>
                <a:gd name="T9" fmla="*/ 94 h 94"/>
                <a:gd name="T10" fmla="*/ 62 w 82"/>
                <a:gd name="T11" fmla="*/ 7 h 94"/>
                <a:gd name="T12" fmla="*/ 47 w 82"/>
                <a:gd name="T13" fmla="*/ 20 h 94"/>
                <a:gd name="T14" fmla="*/ 62 w 82"/>
                <a:gd name="T15" fmla="*/ 7 h 94"/>
                <a:gd name="T16" fmla="*/ 79 w 82"/>
                <a:gd name="T17" fmla="*/ 0 h 94"/>
                <a:gd name="T18" fmla="*/ 73 w 82"/>
                <a:gd name="T19" fmla="*/ 2 h 94"/>
                <a:gd name="T20" fmla="*/ 76 w 82"/>
                <a:gd name="T21" fmla="*/ 1 h 94"/>
                <a:gd name="T22" fmla="*/ 76 w 82"/>
                <a:gd name="T23" fmla="*/ 1 h 94"/>
                <a:gd name="T24" fmla="*/ 79 w 82"/>
                <a:gd name="T25" fmla="*/ 0 h 94"/>
                <a:gd name="T26" fmla="*/ 82 w 82"/>
                <a:gd name="T27" fmla="*/ 0 h 94"/>
                <a:gd name="T28" fmla="*/ 80 w 82"/>
                <a:gd name="T29" fmla="*/ 0 h 94"/>
                <a:gd name="T30" fmla="*/ 80 w 82"/>
                <a:gd name="T31" fmla="*/ 0 h 94"/>
                <a:gd name="T32" fmla="*/ 82 w 82"/>
                <a:gd name="T33" fmla="*/ 0 h 94"/>
                <a:gd name="T34" fmla="*/ 82 w 82"/>
                <a:gd name="T3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94">
                  <a:moveTo>
                    <a:pt x="3" y="94"/>
                  </a:move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3" y="94"/>
                    <a:pt x="3" y="94"/>
                  </a:cubicBezTo>
                  <a:moveTo>
                    <a:pt x="62" y="7"/>
                  </a:moveTo>
                  <a:cubicBezTo>
                    <a:pt x="57" y="10"/>
                    <a:pt x="52" y="15"/>
                    <a:pt x="47" y="20"/>
                  </a:cubicBezTo>
                  <a:cubicBezTo>
                    <a:pt x="52" y="15"/>
                    <a:pt x="57" y="10"/>
                    <a:pt x="62" y="7"/>
                  </a:cubicBezTo>
                  <a:moveTo>
                    <a:pt x="79" y="0"/>
                  </a:moveTo>
                  <a:cubicBezTo>
                    <a:pt x="77" y="1"/>
                    <a:pt x="75" y="1"/>
                    <a:pt x="73" y="2"/>
                  </a:cubicBezTo>
                  <a:cubicBezTo>
                    <a:pt x="74" y="1"/>
                    <a:pt x="75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1"/>
                    <a:pt x="78" y="0"/>
                    <a:pt x="79" y="0"/>
                  </a:cubicBezTo>
                  <a:moveTo>
                    <a:pt x="82" y="0"/>
                  </a:moveTo>
                  <a:cubicBezTo>
                    <a:pt x="82" y="0"/>
                    <a:pt x="81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3954463" y="3668713"/>
              <a:ext cx="1731963" cy="1982788"/>
            </a:xfrm>
            <a:custGeom>
              <a:avLst/>
              <a:gdLst>
                <a:gd name="T0" fmla="*/ 82 w 82"/>
                <a:gd name="T1" fmla="*/ 0 h 94"/>
                <a:gd name="T2" fmla="*/ 80 w 82"/>
                <a:gd name="T3" fmla="*/ 0 h 94"/>
                <a:gd name="T4" fmla="*/ 80 w 82"/>
                <a:gd name="T5" fmla="*/ 0 h 94"/>
                <a:gd name="T6" fmla="*/ 79 w 82"/>
                <a:gd name="T7" fmla="*/ 0 h 94"/>
                <a:gd name="T8" fmla="*/ 76 w 82"/>
                <a:gd name="T9" fmla="*/ 1 h 94"/>
                <a:gd name="T10" fmla="*/ 76 w 82"/>
                <a:gd name="T11" fmla="*/ 1 h 94"/>
                <a:gd name="T12" fmla="*/ 73 w 82"/>
                <a:gd name="T13" fmla="*/ 2 h 94"/>
                <a:gd name="T14" fmla="*/ 72 w 82"/>
                <a:gd name="T15" fmla="*/ 2 h 94"/>
                <a:gd name="T16" fmla="*/ 62 w 82"/>
                <a:gd name="T17" fmla="*/ 7 h 94"/>
                <a:gd name="T18" fmla="*/ 47 w 82"/>
                <a:gd name="T19" fmla="*/ 20 h 94"/>
                <a:gd name="T20" fmla="*/ 0 w 82"/>
                <a:gd name="T21" fmla="*/ 94 h 94"/>
                <a:gd name="T22" fmla="*/ 3 w 82"/>
                <a:gd name="T23" fmla="*/ 94 h 94"/>
                <a:gd name="T24" fmla="*/ 74 w 82"/>
                <a:gd name="T25" fmla="*/ 2 h 94"/>
                <a:gd name="T26" fmla="*/ 82 w 82"/>
                <a:gd name="T2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4">
                  <a:moveTo>
                    <a:pt x="82" y="0"/>
                  </a:moveTo>
                  <a:cubicBezTo>
                    <a:pt x="82" y="0"/>
                    <a:pt x="81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9" y="0"/>
                    <a:pt x="79" y="0"/>
                  </a:cubicBezTo>
                  <a:cubicBezTo>
                    <a:pt x="78" y="0"/>
                    <a:pt x="77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5" y="1"/>
                    <a:pt x="74" y="1"/>
                    <a:pt x="73" y="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68" y="3"/>
                    <a:pt x="65" y="5"/>
                    <a:pt x="62" y="7"/>
                  </a:cubicBezTo>
                  <a:cubicBezTo>
                    <a:pt x="57" y="10"/>
                    <a:pt x="52" y="15"/>
                    <a:pt x="47" y="20"/>
                  </a:cubicBezTo>
                  <a:cubicBezTo>
                    <a:pt x="31" y="40"/>
                    <a:pt x="18" y="69"/>
                    <a:pt x="0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29" y="57"/>
                    <a:pt x="44" y="12"/>
                    <a:pt x="74" y="2"/>
                  </a:cubicBezTo>
                  <a:cubicBezTo>
                    <a:pt x="77" y="1"/>
                    <a:pt x="80" y="0"/>
                    <a:pt x="82" y="0"/>
                  </a:cubicBezTo>
                </a:path>
              </a:pathLst>
            </a:custGeom>
            <a:solidFill>
              <a:srgbClr val="89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016375" y="3668713"/>
              <a:ext cx="2198688" cy="1982788"/>
            </a:xfrm>
            <a:custGeom>
              <a:avLst/>
              <a:gdLst>
                <a:gd name="T0" fmla="*/ 80 w 104"/>
                <a:gd name="T1" fmla="*/ 0 h 94"/>
                <a:gd name="T2" fmla="*/ 79 w 104"/>
                <a:gd name="T3" fmla="*/ 0 h 94"/>
                <a:gd name="T4" fmla="*/ 79 w 104"/>
                <a:gd name="T5" fmla="*/ 0 h 94"/>
                <a:gd name="T6" fmla="*/ 71 w 104"/>
                <a:gd name="T7" fmla="*/ 2 h 94"/>
                <a:gd name="T8" fmla="*/ 0 w 104"/>
                <a:gd name="T9" fmla="*/ 94 h 94"/>
                <a:gd name="T10" fmla="*/ 0 w 104"/>
                <a:gd name="T11" fmla="*/ 94 h 94"/>
                <a:gd name="T12" fmla="*/ 13 w 104"/>
                <a:gd name="T13" fmla="*/ 91 h 94"/>
                <a:gd name="T14" fmla="*/ 70 w 104"/>
                <a:gd name="T15" fmla="*/ 47 h 94"/>
                <a:gd name="T16" fmla="*/ 70 w 104"/>
                <a:gd name="T17" fmla="*/ 47 h 94"/>
                <a:gd name="T18" fmla="*/ 72 w 104"/>
                <a:gd name="T19" fmla="*/ 47 h 94"/>
                <a:gd name="T20" fmla="*/ 73 w 104"/>
                <a:gd name="T21" fmla="*/ 47 h 94"/>
                <a:gd name="T22" fmla="*/ 73 w 104"/>
                <a:gd name="T23" fmla="*/ 47 h 94"/>
                <a:gd name="T24" fmla="*/ 72 w 104"/>
                <a:gd name="T25" fmla="*/ 62 h 94"/>
                <a:gd name="T26" fmla="*/ 104 w 104"/>
                <a:gd name="T27" fmla="*/ 24 h 94"/>
                <a:gd name="T28" fmla="*/ 96 w 104"/>
                <a:gd name="T29" fmla="*/ 5 h 94"/>
                <a:gd name="T30" fmla="*/ 96 w 104"/>
                <a:gd name="T31" fmla="*/ 5 h 94"/>
                <a:gd name="T32" fmla="*/ 94 w 104"/>
                <a:gd name="T33" fmla="*/ 3 h 94"/>
                <a:gd name="T34" fmla="*/ 94 w 104"/>
                <a:gd name="T35" fmla="*/ 3 h 94"/>
                <a:gd name="T36" fmla="*/ 94 w 104"/>
                <a:gd name="T37" fmla="*/ 3 h 94"/>
                <a:gd name="T38" fmla="*/ 93 w 104"/>
                <a:gd name="T39" fmla="*/ 5 h 94"/>
                <a:gd name="T40" fmla="*/ 80 w 104"/>
                <a:gd name="T4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94">
                  <a:moveTo>
                    <a:pt x="80" y="0"/>
                  </a:move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7" y="0"/>
                    <a:pt x="74" y="1"/>
                    <a:pt x="71" y="2"/>
                  </a:cubicBezTo>
                  <a:cubicBezTo>
                    <a:pt x="41" y="12"/>
                    <a:pt x="26" y="57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13" y="91"/>
                    <a:pt x="58" y="47"/>
                    <a:pt x="70" y="47"/>
                  </a:cubicBezTo>
                  <a:cubicBezTo>
                    <a:pt x="70" y="47"/>
                    <a:pt x="70" y="47"/>
                    <a:pt x="70" y="47"/>
                  </a:cubicBezTo>
                  <a:cubicBezTo>
                    <a:pt x="71" y="47"/>
                    <a:pt x="72" y="47"/>
                    <a:pt x="72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6" y="48"/>
                    <a:pt x="76" y="52"/>
                    <a:pt x="72" y="6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4"/>
                    <a:pt x="103" y="12"/>
                    <a:pt x="96" y="5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5" y="4"/>
                    <a:pt x="95" y="4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4"/>
                    <a:pt x="93" y="4"/>
                    <a:pt x="93" y="5"/>
                  </a:cubicBezTo>
                  <a:cubicBezTo>
                    <a:pt x="90" y="2"/>
                    <a:pt x="86" y="0"/>
                    <a:pt x="80" y="0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5370513" y="5610225"/>
              <a:ext cx="84138" cy="84138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2 w 4"/>
                <a:gd name="T5" fmla="*/ 2 h 4"/>
                <a:gd name="T6" fmla="*/ 2 w 4"/>
                <a:gd name="T7" fmla="*/ 2 h 4"/>
                <a:gd name="T8" fmla="*/ 4 w 4"/>
                <a:gd name="T9" fmla="*/ 4 h 4"/>
                <a:gd name="T10" fmla="*/ 4 w 4"/>
                <a:gd name="T11" fmla="*/ 4 h 4"/>
                <a:gd name="T12" fmla="*/ 0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A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5411788" y="5651500"/>
              <a:ext cx="42863" cy="42863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5454650" y="5694363"/>
              <a:ext cx="127000" cy="106363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0 w 6"/>
                <a:gd name="T7" fmla="*/ 0 h 5"/>
                <a:gd name="T8" fmla="*/ 6 w 6"/>
                <a:gd name="T9" fmla="*/ 5 h 5"/>
                <a:gd name="T10" fmla="*/ 6 w 6"/>
                <a:gd name="T11" fmla="*/ 5 h 5"/>
                <a:gd name="T12" fmla="*/ 0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85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2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 flipV="1">
            <a:off x="6023897" y="2542356"/>
            <a:ext cx="0" cy="1997601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23" y="901052"/>
            <a:ext cx="3937456" cy="48606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43" y="0"/>
            <a:ext cx="3160367" cy="249407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951" y="71729"/>
            <a:ext cx="1115117" cy="8800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00775" y="2981662"/>
            <a:ext cx="31341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altLang="zh-CN" sz="60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6000" b="1" dirty="0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r>
              <a:rPr lang="en-US" altLang="zh-CN" sz="6000" b="1" dirty="0" smtClean="0">
                <a:solidFill>
                  <a:schemeClr val="accent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</a:t>
            </a:r>
            <a:endParaRPr lang="en-US" altLang="zh-CN" sz="8000" b="1" dirty="0">
              <a:solidFill>
                <a:schemeClr val="accent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064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9504" y="1655066"/>
            <a:ext cx="9322082" cy="372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53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953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b="1" i="1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953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b="1" i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953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953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953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b="1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953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b="1" i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953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b="1" i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953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b="1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953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dàng</a:t>
            </a:r>
            <a:endParaRPr lang="en-US" sz="2953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                   À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953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                           À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953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                 À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just"/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                                      […]</a:t>
            </a:r>
          </a:p>
          <a:p>
            <a:pPr algn="just"/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                        À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con…</a:t>
            </a:r>
          </a:p>
          <a:p>
            <a:pPr algn="r"/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53" i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953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953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09975" y="339725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CÁ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0"/>
          <p:cNvGrpSpPr/>
          <p:nvPr/>
        </p:nvGrpSpPr>
        <p:grpSpPr bwMode="auto">
          <a:xfrm rot="6300000">
            <a:off x="2704897" y="197962"/>
            <a:ext cx="895755" cy="1022191"/>
            <a:chOff x="2761515" y="2286000"/>
            <a:chExt cx="1645174" cy="2760228"/>
          </a:xfrm>
          <a:solidFill>
            <a:srgbClr val="FFC000"/>
          </a:solidFill>
        </p:grpSpPr>
        <p:sp>
          <p:nvSpPr>
            <p:cNvPr id="6" name="Oval 26"/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7" name="Oval 27"/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8" name="Oval 28"/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9" name="Oval 29"/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" name="Oval 32"/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1" name="Freeform 33"/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id-ID" altLang="id-ID" sz="1015">
                <a:solidFill>
                  <a:srgbClr val="FFFFFF"/>
                </a:solidFill>
                <a:latin typeface="+mn-lt"/>
              </a:endParaRPr>
            </a:p>
          </p:txBody>
        </p:sp>
      </p:grpSp>
      <p:pic>
        <p:nvPicPr>
          <p:cNvPr id="1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25" y="1729317"/>
            <a:ext cx="5366927" cy="536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80"/>
          <p:cNvSpPr/>
          <p:nvPr/>
        </p:nvSpPr>
        <p:spPr>
          <a:xfrm rot="19165789">
            <a:off x="382857" y="3546918"/>
            <a:ext cx="3042931" cy="12003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 </a:t>
            </a:r>
            <a:r>
              <a:rPr lang="en-US" altLang="zh-CN" sz="72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phút</a:t>
            </a:r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4" name="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2414804" cy="107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3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546" y="932207"/>
            <a:ext cx="3013604" cy="3013604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33457" y="1454565"/>
            <a:ext cx="2889848" cy="249124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6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96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607320" y="208942"/>
            <a:ext cx="2889848" cy="249124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6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960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155045" y="2700188"/>
            <a:ext cx="2889848" cy="249124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6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696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881183" y="1454565"/>
            <a:ext cx="2889848" cy="249124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96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96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380" y="3624364"/>
            <a:ext cx="2794810" cy="280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90775" y="2854325"/>
            <a:ext cx="103175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</a:t>
            </a:r>
          </a:p>
          <a:p>
            <a:pPr marL="0" lvl="1"/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(5-7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tình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đình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ít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nhất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ẩn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</a:t>
            </a:r>
            <a:r>
              <a:rPr lang="en-US" altLang="zh-CN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b="1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6023897" y="2542356"/>
            <a:ext cx="0" cy="1997601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5" y="-320668"/>
            <a:ext cx="3937456" cy="48606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43" y="0"/>
            <a:ext cx="3160367" cy="24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03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444407"/>
            <a:ext cx="5366927" cy="536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067176" y="444407"/>
            <a:ext cx="87915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i="1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i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i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i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i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i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4000" i="1" dirty="0" smtClean="0"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i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000" i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+</a:t>
            </a:r>
            <a:r>
              <a:rPr lang="en-US" sz="4000" i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oàn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i="1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i="1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167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ver"/>
          <p:cNvPicPr>
            <a:picLocks noChangeAspect="1" noChangeArrowheads="1"/>
          </p:cNvPicPr>
          <p:nvPr/>
        </p:nvPicPr>
        <p:blipFill>
          <a:blip r:embed="rId3"/>
          <a:srcRect t="15636"/>
          <a:stretch>
            <a:fillRect/>
          </a:stretch>
        </p:blipFill>
        <p:spPr bwMode="auto">
          <a:xfrm>
            <a:off x="6158908" y="5368925"/>
            <a:ext cx="4918667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8375" y="4987925"/>
            <a:ext cx="383521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8193" y="4606925"/>
            <a:ext cx="378018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48375" y="3692525"/>
            <a:ext cx="3657600" cy="155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over"/>
          <p:cNvPicPr>
            <a:picLocks noChangeAspect="1" noChangeArrowheads="1"/>
          </p:cNvPicPr>
          <p:nvPr/>
        </p:nvPicPr>
        <p:blipFill>
          <a:blip r:embed="rId7"/>
          <a:srcRect t="52884"/>
          <a:stretch>
            <a:fillRect/>
          </a:stretch>
        </p:blipFill>
        <p:spPr bwMode="auto">
          <a:xfrm>
            <a:off x="1628775" y="3463925"/>
            <a:ext cx="50577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over"/>
          <p:cNvPicPr>
            <a:picLocks noChangeAspect="1" noChangeArrowheads="1"/>
          </p:cNvPicPr>
          <p:nvPr/>
        </p:nvPicPr>
        <p:blipFill>
          <a:blip r:embed="rId8"/>
          <a:srcRect t="35972"/>
          <a:stretch>
            <a:fillRect/>
          </a:stretch>
        </p:blipFill>
        <p:spPr bwMode="auto">
          <a:xfrm>
            <a:off x="1704975" y="2397125"/>
            <a:ext cx="4976812" cy="162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33575" y="644525"/>
            <a:ext cx="3962400" cy="328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2006" y="2244725"/>
            <a:ext cx="334176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6810375" y="111125"/>
            <a:ext cx="5715000" cy="190500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>
              <a:latin typeface="+mj-lt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962775" y="294065"/>
            <a:ext cx="54102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 rot="13129748">
            <a:off x="5967662" y="652317"/>
            <a:ext cx="694826" cy="716615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96" y="132"/>
                  <a:pt x="192" y="120"/>
                  <a:pt x="240" y="96"/>
                </a:cubicBezTo>
                <a:cubicBezTo>
                  <a:pt x="288" y="72"/>
                  <a:pt x="280" y="16"/>
                  <a:pt x="288" y="0"/>
                </a:cubicBezTo>
              </a:path>
            </a:pathLst>
          </a:cu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7267576" y="2320925"/>
            <a:ext cx="4933390" cy="1053065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6581775" y="2778125"/>
            <a:ext cx="685800" cy="4572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96" y="132"/>
                  <a:pt x="192" y="120"/>
                  <a:pt x="240" y="96"/>
                </a:cubicBezTo>
                <a:cubicBezTo>
                  <a:pt x="288" y="72"/>
                  <a:pt x="280" y="16"/>
                  <a:pt x="288" y="0"/>
                </a:cubicBezTo>
              </a:path>
            </a:pathLst>
          </a:cu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3341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33" y="263525"/>
            <a:ext cx="9643533" cy="7232650"/>
          </a:xfrm>
          <a:prstGeom prst="rect">
            <a:avLst/>
          </a:prstGeom>
        </p:spPr>
      </p:pic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686737" y="2238167"/>
            <a:ext cx="5292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endParaRPr lang="zh-CN" altLang="en-US" sz="2000" dirty="0">
              <a:solidFill>
                <a:srgbClr val="FEB6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1047060" y="2558983"/>
            <a:ext cx="4571942" cy="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endParaRPr lang="zh-CN" altLang="en-US" sz="1600" cap="all" dirty="0">
              <a:solidFill>
                <a:srgbClr val="FEB612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13" name="Picture 189" descr="200712419435657_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572060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0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64554" y="5418608"/>
            <a:ext cx="8620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1" descr="200712419435657_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97954" y="4085108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662" y="3077063"/>
            <a:ext cx="2532077" cy="19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05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93827E-6 -3.81036E-6 C 0.04703 -0.02129 0.09407 -0.04258 0.13753 -0.10733 C 0.18074 -0.1723 0.2116 -0.32221 0.26037 -0.38893 C 0.30876 -0.45566 0.34617 -0.48156 0.42913 -0.50746 C 0.51197 -0.53336 0.66271 -0.49758 0.75827 -0.54455 C 0.85382 -0.5913 0.93432 -0.7377 1.00209 -0.78885 C 1.06975 -0.84021 1.11703 -0.84591 1.16444 -0.85184 " pathEditMode="relative" rAng="0" ptsTypes="AAAAAAA">
                                      <p:cBhvr>
                                        <p:cTn id="43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22" y="-4260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20988E-6 -0.00044 C -0.05358 -0.07638 -0.10728 -0.15299 -0.16456 -0.17076 C -0.22185 -0.18876 -0.27531 -0.09943 -0.3437 -0.10755 C -0.4121 -0.11545 -0.49098 -0.1644 -0.57506 -0.21905 C -0.65901 -0.27283 -0.75938 -0.37884 -0.8479 -0.43349 C -0.93642 -0.48837 -1.03321 -0.53841 -1.10629 -0.54807 C -1.17913 -0.55795 -1.23234 -0.52524 -1.28543 -0.49276 " pathEditMode="relative" rAng="0" ptsTypes="AAAAAAA">
                                      <p:cBhvr>
                                        <p:cTn id="45" dur="3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72" y="-2748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6.17284E-7 -4.03863E-6 C -0.06593 -0.04697 -0.13197 -0.09416 -0.18333 -0.1633 C -0.23469 -0.23244 -0.26839 -0.34701 -0.30852 -0.41571 C -0.34827 -0.48419 -0.36963 -0.54104 -0.42309 -0.57506 C -0.52012 -0.65781 -0.5863 -0.60952 -0.62914 -0.61874 " pathEditMode="relative" rAng="0" ptsTypes="AAAAA">
                                      <p:cBhvr>
                                        <p:cTn id="47" dur="3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7" y="-31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4" y="2966389"/>
            <a:ext cx="3094638" cy="3094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997" y="0"/>
            <a:ext cx="3013604" cy="301360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66775" y="339725"/>
            <a:ext cx="8815509" cy="16956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37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7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7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7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37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3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7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7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37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3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" y="1690657"/>
            <a:ext cx="1688152" cy="169565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30050" y="6033070"/>
            <a:ext cx="2925731" cy="88781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37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3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3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46" y="2966389"/>
            <a:ext cx="3094638" cy="30946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38714" y="6036767"/>
            <a:ext cx="3090917" cy="88781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37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37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3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68" y="2966389"/>
            <a:ext cx="3094638" cy="30946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76393" y="6001190"/>
            <a:ext cx="2925731" cy="88781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5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491" y="2966389"/>
            <a:ext cx="3094638" cy="309463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377943" y="6036767"/>
            <a:ext cx="3296768" cy="88781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5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2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4" y="2966389"/>
            <a:ext cx="3094638" cy="3094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997" y="0"/>
            <a:ext cx="3013604" cy="301360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14375" y="137765"/>
            <a:ext cx="9368003" cy="324854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(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Minh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Huê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sz="16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37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" y="1690657"/>
            <a:ext cx="1688152" cy="169565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16877" y="6036767"/>
            <a:ext cx="2925731" cy="88781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3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A.2</a:t>
            </a:r>
            <a:endParaRPr lang="en-US" sz="33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46" y="2966389"/>
            <a:ext cx="3094638" cy="30946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380738" y="6061028"/>
            <a:ext cx="2925731" cy="88781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3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37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3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68" y="2966389"/>
            <a:ext cx="3094638" cy="30946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90922" y="6036767"/>
            <a:ext cx="2925731" cy="88781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95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95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491" y="2966389"/>
            <a:ext cx="3094638" cy="309463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377944" y="6036767"/>
            <a:ext cx="2925731" cy="88781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95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95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511185" y="1177925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08229" y="175822"/>
            <a:ext cx="9368003" cy="324854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(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Minh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pPr marL="30480" marR="30480" lvl="0" indent="128397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sz="16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37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518867" y="1177925"/>
            <a:ext cx="6019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40438" y="1680151"/>
            <a:ext cx="484914" cy="10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609975" y="2066904"/>
            <a:ext cx="5108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4" y="2966389"/>
            <a:ext cx="3094638" cy="3094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997" y="0"/>
            <a:ext cx="3013604" cy="3013604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rId7" action="ppaction://hlinkfile"/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76615" y="100208"/>
            <a:ext cx="9404554" cy="205841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75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3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75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3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đoạnvà</a:t>
            </a:r>
            <a:r>
              <a:rPr lang="en-US" sz="33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3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3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3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3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3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37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file"/>
              </a:rPr>
              <a:t>?</a:t>
            </a:r>
            <a:endParaRPr lang="en-US" sz="337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" y="1690657"/>
            <a:ext cx="1688152" cy="16956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46" y="2966389"/>
            <a:ext cx="3094638" cy="30946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68" y="2966389"/>
            <a:ext cx="3094638" cy="30946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491" y="2966389"/>
            <a:ext cx="3094638" cy="3094638"/>
          </a:xfrm>
          <a:prstGeom prst="rect">
            <a:avLst/>
          </a:prstGeom>
        </p:spPr>
      </p:pic>
      <p:pic>
        <p:nvPicPr>
          <p:cNvPr id="2" name="qh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250" y="6662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7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4" y="2966389"/>
            <a:ext cx="3094638" cy="3094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997" y="0"/>
            <a:ext cx="3013604" cy="301360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14375" y="510593"/>
            <a:ext cx="9130419" cy="16956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" y="1690657"/>
            <a:ext cx="1688152" cy="169565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16877" y="6036767"/>
            <a:ext cx="2925731" cy="88781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37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7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33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46" y="2966389"/>
            <a:ext cx="3094638" cy="30946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403900" y="6036767"/>
            <a:ext cx="2925731" cy="88781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37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7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33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68" y="2966389"/>
            <a:ext cx="3094638" cy="30946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90922" y="6036767"/>
            <a:ext cx="2925731" cy="88781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95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95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5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95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95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491" y="2966389"/>
            <a:ext cx="3094638" cy="309463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377944" y="6036767"/>
            <a:ext cx="2925731" cy="88781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95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95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53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295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151" y="0"/>
            <a:ext cx="9643533" cy="7232650"/>
          </a:xfrm>
          <a:prstGeom prst="rect">
            <a:avLst/>
          </a:prstGeom>
        </p:spPr>
      </p:pic>
      <p:pic>
        <p:nvPicPr>
          <p:cNvPr id="7" name="Picture 189" descr="200712419435657_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572060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0" descr="1000401543874607298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64554" y="5418608"/>
            <a:ext cx="8620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1" descr="200712419435657_1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97954" y="4085108"/>
            <a:ext cx="37623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119" y="3085983"/>
            <a:ext cx="2532077" cy="1998249"/>
          </a:xfrm>
          <a:prstGeom prst="rect">
            <a:avLst/>
          </a:prstGeom>
        </p:spPr>
      </p:pic>
      <p:pic>
        <p:nvPicPr>
          <p:cNvPr id="4" name="5825d771f22e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202739" y="-1208211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5" y="1097695"/>
            <a:ext cx="12013570" cy="602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1073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93827E-6 -3.81036E-6 C 0.04703 -0.02129 0.09407 -0.04258 0.13753 -0.10733 C 0.18074 -0.1723 0.2116 -0.32221 0.26037 -0.38893 C 0.30876 -0.45566 0.34617 -0.48156 0.42913 -0.50746 C 0.51197 -0.53336 0.66271 -0.49758 0.75827 -0.54455 C 0.85382 -0.5913 0.93432 -0.7377 1.00209 -0.78885 C 1.06975 -0.84021 1.11703 -0.84591 1.16444 -0.85184 " pathEditMode="relative" rAng="0" ptsTypes="AAAAAAA">
                                      <p:cBhvr>
                                        <p:cTn id="2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22" y="-4260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20988E-6 -0.00044 C -0.05358 -0.07638 -0.10728 -0.15299 -0.16456 -0.17076 C -0.22185 -0.18876 -0.27531 -0.09943 -0.3437 -0.10755 C -0.4121 -0.11545 -0.49098 -0.1644 -0.57506 -0.21905 C -0.65901 -0.27283 -0.75938 -0.37884 -0.8479 -0.43349 C -0.93642 -0.48837 -1.03321 -0.53841 -1.10629 -0.54807 C -1.17913 -0.55795 -1.23234 -0.52524 -1.28543 -0.49276 " pathEditMode="relative" rAng="0" ptsTypes="AAAAAAA">
                                      <p:cBhvr>
                                        <p:cTn id="23" dur="3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72" y="-2748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6.17284E-7 -4.03863E-6 C -0.06593 -0.04697 -0.13197 -0.09416 -0.18333 -0.1633 C -0.23469 -0.23244 -0.26839 -0.34701 -0.30852 -0.41571 C -0.34827 -0.48419 -0.36963 -0.54104 -0.42309 -0.57506 C -0.52012 -0.65781 -0.5863 -0.60952 -0.62914 -0.61874 " pathEditMode="relative" rAng="0" ptsTypes="AAAAA">
                                      <p:cBhvr>
                                        <p:cTn id="25" dur="3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7" y="-31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070" y="873126"/>
            <a:ext cx="9931388" cy="5030212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1E3FF6F6-13DC-43C7-BC1C-C97E2FE728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0078" y="6858541"/>
            <a:ext cx="972810" cy="374110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999B95EF-57B9-4705-87B3-AA4554D7A4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447" y="6642300"/>
            <a:ext cx="1474270" cy="56695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EEFAF566-0F6E-4A64-89C6-A38B7E8ADC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925" y="6358973"/>
            <a:ext cx="2215184" cy="85188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49A3226-4EB5-41ED-9463-A1AC4A1854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1936" y="6858541"/>
            <a:ext cx="972810" cy="374110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B15ACCA6-9DA2-4F09-B016-208CC64DD4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691" y="311115"/>
            <a:ext cx="1651569" cy="1168711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0948" y="1062775"/>
            <a:ext cx="1165463" cy="824725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0530" y="752530"/>
            <a:ext cx="1315472" cy="1709646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1107" y="5695197"/>
            <a:ext cx="1938116" cy="1371483"/>
          </a:xfrm>
          <a:prstGeom prst="rect">
            <a:avLst/>
          </a:prstGeom>
        </p:spPr>
      </p:pic>
      <p:sp>
        <p:nvSpPr>
          <p:cNvPr id="16" name="Hình chữ nhật góc tròn 2"/>
          <p:cNvSpPr/>
          <p:nvPr/>
        </p:nvSpPr>
        <p:spPr>
          <a:xfrm>
            <a:off x="4519552" y="35485"/>
            <a:ext cx="3816424" cy="720080"/>
          </a:xfrm>
          <a:prstGeom prst="roundRect">
            <a:avLst>
              <a:gd name="adj" fmla="val 4349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859357"/>
              </p:ext>
            </p:extLst>
          </p:nvPr>
        </p:nvGraphicFramePr>
        <p:xfrm>
          <a:off x="2180258" y="1193446"/>
          <a:ext cx="8973517" cy="4086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0113">
                  <a:extLst>
                    <a:ext uri="{9D8B030D-6E8A-4147-A177-3AD203B41FA5}">
                      <a16:colId xmlns:a16="http://schemas.microsoft.com/office/drawing/2014/main" val="3175389824"/>
                    </a:ext>
                  </a:extLst>
                </a:gridCol>
                <a:gridCol w="1446077">
                  <a:extLst>
                    <a:ext uri="{9D8B030D-6E8A-4147-A177-3AD203B41FA5}">
                      <a16:colId xmlns:a16="http://schemas.microsoft.com/office/drawing/2014/main" val="3792529252"/>
                    </a:ext>
                  </a:extLst>
                </a:gridCol>
                <a:gridCol w="1933948">
                  <a:extLst>
                    <a:ext uri="{9D8B030D-6E8A-4147-A177-3AD203B41FA5}">
                      <a16:colId xmlns:a16="http://schemas.microsoft.com/office/drawing/2014/main" val="1649829317"/>
                    </a:ext>
                  </a:extLst>
                </a:gridCol>
                <a:gridCol w="2243379">
                  <a:extLst>
                    <a:ext uri="{9D8B030D-6E8A-4147-A177-3AD203B41FA5}">
                      <a16:colId xmlns:a16="http://schemas.microsoft.com/office/drawing/2014/main" val="2573515856"/>
                    </a:ext>
                  </a:extLst>
                </a:gridCol>
              </a:tblGrid>
              <a:tr h="2067461">
                <a:tc>
                  <a:txBody>
                    <a:bodyPr/>
                    <a:lstStyle/>
                    <a:p>
                      <a:endParaRPr lang="en-US" sz="1400" b="0" i="1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sz="1400" b="0" i="1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sz="1400" b="0" i="1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sz="1400" b="0" i="1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lang="vi-VN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a) </a:t>
                      </a:r>
                      <a:endParaRPr lang="en-US" sz="1400" b="0" i="1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</a:t>
                      </a:r>
                      <a:r>
                        <a:rPr lang="vi-VN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Bàn tay mang phép nhiệm mẫu</a:t>
                      </a:r>
                    </a:p>
                    <a:p>
                      <a:r>
                        <a:rPr lang="vi-VN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Chất chịu từ những dãi dầu đây thôi.</a:t>
                      </a:r>
                    </a:p>
                    <a:p>
                      <a:r>
                        <a:rPr lang="en-US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                                    </a:t>
                      </a:r>
                      <a:r>
                        <a:rPr lang="vi-VN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(Bình Nguyên)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968090"/>
                  </a:ext>
                </a:extLst>
              </a:tr>
              <a:tr h="2013623">
                <a:tc>
                  <a:txBody>
                    <a:bodyPr/>
                    <a:lstStyle/>
                    <a:p>
                      <a:endParaRPr lang="en-US" sz="1400" b="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1400" b="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b) </a:t>
                      </a:r>
                      <a:endParaRPr lang="en-US" sz="1400" b="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Nghẹn ngào thương mẹ nh</a:t>
                      </a:r>
                      <a:r>
                        <a:rPr lang="en-US" sz="14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iều</a:t>
                      </a:r>
                      <a:r>
                        <a:rPr lang="en-US" sz="14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  <a:endParaRPr lang="vi-VN" sz="1400" b="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Rưng rưng từ chuyện giản đơn thường ngày.</a:t>
                      </a:r>
                    </a:p>
                    <a:p>
                      <a:r>
                        <a:rPr lang="en-US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r>
                        <a:rPr lang="vi-VN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(Định Nam Khương)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77294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437984"/>
              </p:ext>
            </p:extLst>
          </p:nvPr>
        </p:nvGraphicFramePr>
        <p:xfrm>
          <a:off x="2180258" y="1170049"/>
          <a:ext cx="8973518" cy="427338"/>
        </p:xfrm>
        <a:graphic>
          <a:graphicData uri="http://schemas.openxmlformats.org/drawingml/2006/table">
            <a:tbl>
              <a:tblPr/>
              <a:tblGrid>
                <a:gridCol w="8973518">
                  <a:extLst>
                    <a:ext uri="{9D8B030D-6E8A-4147-A177-3AD203B41FA5}">
                      <a16:colId xmlns:a16="http://schemas.microsoft.com/office/drawing/2014/main" val="3618282544"/>
                    </a:ext>
                  </a:extLst>
                </a:gridCol>
              </a:tblGrid>
              <a:tr h="427338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láy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962479"/>
                  </a:ext>
                </a:extLst>
              </a:tr>
            </a:tbl>
          </a:graphicData>
        </a:graphic>
      </p:graphicFrame>
      <p:pic>
        <p:nvPicPr>
          <p:cNvPr id="14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5" y="1191843"/>
            <a:ext cx="2713254" cy="3429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矩形 80"/>
          <p:cNvSpPr/>
          <p:nvPr/>
        </p:nvSpPr>
        <p:spPr>
          <a:xfrm rot="19165789">
            <a:off x="-223267" y="2317621"/>
            <a:ext cx="2262371" cy="76944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1: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2" name="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25" y="98425"/>
            <a:ext cx="2414804" cy="107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36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9197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7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40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自定义设计方案">
  <a:themeElements>
    <a:clrScheme name="自定义 23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5E1A"/>
      </a:accent1>
      <a:accent2>
        <a:srgbClr val="FEB612"/>
      </a:accent2>
      <a:accent3>
        <a:srgbClr val="ACC32B"/>
      </a:accent3>
      <a:accent4>
        <a:srgbClr val="FD5E1A"/>
      </a:accent4>
      <a:accent5>
        <a:srgbClr val="FEB612"/>
      </a:accent5>
      <a:accent6>
        <a:srgbClr val="ACC32B"/>
      </a:accent6>
      <a:hlink>
        <a:srgbClr val="FD5E1A"/>
      </a:hlink>
      <a:folHlink>
        <a:srgbClr val="FEB61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914</Words>
  <Application>Microsoft Office PowerPoint</Application>
  <PresentationFormat>Custom</PresentationFormat>
  <Paragraphs>175</Paragraphs>
  <Slides>23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微软雅黑</vt:lpstr>
      <vt:lpstr>MS PGothic</vt:lpstr>
      <vt:lpstr>宋体</vt:lpstr>
      <vt:lpstr>Arial</vt:lpstr>
      <vt:lpstr>Calibri</vt:lpstr>
      <vt:lpstr>Calibri Light</vt:lpstr>
      <vt:lpstr>Dancing Script</vt:lpstr>
      <vt:lpstr>Times New Roman</vt:lpstr>
      <vt:lpstr>方正流行体简体</vt:lpstr>
      <vt:lpstr>方正稚艺简体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2016-10-17T14:00:15Z</dcterms:created>
  <dcterms:modified xsi:type="dcterms:W3CDTF">2022-10-07T06:55:45Z</dcterms:modified>
</cp:coreProperties>
</file>