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</p:sldMasterIdLst>
  <p:notesMasterIdLst>
    <p:notesMasterId r:id="rId32"/>
  </p:notesMasterIdLst>
  <p:sldIdLst>
    <p:sldId id="257" r:id="rId3"/>
    <p:sldId id="273" r:id="rId4"/>
    <p:sldId id="289" r:id="rId5"/>
    <p:sldId id="290" r:id="rId6"/>
    <p:sldId id="269" r:id="rId7"/>
    <p:sldId id="266" r:id="rId8"/>
    <p:sldId id="308" r:id="rId9"/>
    <p:sldId id="292" r:id="rId10"/>
    <p:sldId id="281" r:id="rId11"/>
    <p:sldId id="279" r:id="rId12"/>
    <p:sldId id="272" r:id="rId13"/>
    <p:sldId id="293" r:id="rId14"/>
    <p:sldId id="271" r:id="rId15"/>
    <p:sldId id="305" r:id="rId16"/>
    <p:sldId id="277" r:id="rId17"/>
    <p:sldId id="263" r:id="rId18"/>
    <p:sldId id="294" r:id="rId19"/>
    <p:sldId id="309" r:id="rId20"/>
    <p:sldId id="306" r:id="rId21"/>
    <p:sldId id="296" r:id="rId22"/>
    <p:sldId id="297" r:id="rId23"/>
    <p:sldId id="299" r:id="rId24"/>
    <p:sldId id="301" r:id="rId25"/>
    <p:sldId id="303" r:id="rId26"/>
    <p:sldId id="302" r:id="rId27"/>
    <p:sldId id="304" r:id="rId28"/>
    <p:sldId id="278" r:id="rId29"/>
    <p:sldId id="307" r:id="rId30"/>
    <p:sldId id="27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92" autoAdjust="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FC09-C3DA-4A00-95FF-D9ABC6F38950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D4AB-3FED-4896-A7B0-49122AC7C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0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D4AB-3FED-4896-A7B0-49122AC7C2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24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5A57323A-91BD-423A-8600-3AE74CFFB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8E753038-B5D8-4523-B779-A555BA9BC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061E5E8C-575C-4036-A140-0825350912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A9B157-17D7-4D8E-9D17-30ED9F4F8A64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96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36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5A57323A-91BD-423A-8600-3AE74CFFB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8E753038-B5D8-4523-B779-A555BA9BC4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061E5E8C-575C-4036-A140-0825350912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A9B157-17D7-4D8E-9D17-30ED9F4F8A64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734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AD4AB-3FED-4896-A7B0-49122AC7C2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f9242f661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f9242f661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463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943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408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1897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907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2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57622"/>
      </p:ext>
    </p:extLst>
  </p:cSld>
  <p:clrMapOvr>
    <a:masterClrMapping/>
  </p:clrMapOvr>
  <p:transition spd="slow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4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4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905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098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27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94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65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272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676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07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7966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8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1251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144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453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8D21-4067-40CB-B5A9-224B14EF34FE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BC35B-5358-4F92-BA4D-C26D223C0B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54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174220"/>
      </p:ext>
    </p:extLst>
  </p:cSld>
  <p:clrMapOvr>
    <a:masterClrMapping/>
  </p:clrMapOvr>
  <p:transition spd="slow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1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0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2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35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4000"/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5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8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6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eb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Downloads/Huy&#7873;n%20Tho&#7841;i%20M&#7865;%20-%20Ng&#7885;c%20Linh.mp4" TargetMode="External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4525" y="3029803"/>
            <a:ext cx="10289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2109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708" y="1617256"/>
            <a:ext cx="3029803" cy="3589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33331" y="1634319"/>
            <a:ext cx="2904698" cy="3589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13594" y="1607022"/>
            <a:ext cx="3025254" cy="3589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2720" y="723332"/>
            <a:ext cx="27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28614" y="461721"/>
            <a:ext cx="3314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11402" y="677165"/>
            <a:ext cx="27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67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567"/>
            <a:ext cx="12192000" cy="6729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17983" y="1"/>
            <a:ext cx="11553370" cy="1237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0A7E3-4145-482D-A1E2-C3BF98D25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47" y="868237"/>
            <a:ext cx="4276727" cy="51215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5715C0-67D1-4867-B85B-775ACEA2C01B}"/>
              </a:ext>
            </a:extLst>
          </p:cNvPr>
          <p:cNvSpPr/>
          <p:nvPr/>
        </p:nvSpPr>
        <p:spPr>
          <a:xfrm>
            <a:off x="1532487" y="6122504"/>
            <a:ext cx="3180522" cy="6069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Chum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2A7346-F2AA-43B0-ACE8-0849C17EE043}"/>
              </a:ext>
            </a:extLst>
          </p:cNvPr>
          <p:cNvSpPr/>
          <p:nvPr/>
        </p:nvSpPr>
        <p:spPr>
          <a:xfrm>
            <a:off x="7158035" y="6122503"/>
            <a:ext cx="3180522" cy="6069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6C69D5-C020-47FC-88A6-7E3EDC7F5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21" y="682926"/>
            <a:ext cx="4740551" cy="52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2BBB0-63B5-4DBC-9264-B9E0DCFF4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7" y="240817"/>
            <a:ext cx="4917053" cy="5603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A7D4B-757A-4716-94FE-9E3E63E7BBC5}"/>
              </a:ext>
            </a:extLst>
          </p:cNvPr>
          <p:cNvSpPr/>
          <p:nvPr/>
        </p:nvSpPr>
        <p:spPr>
          <a:xfrm>
            <a:off x="1192942" y="6010273"/>
            <a:ext cx="3180522" cy="6069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81886-68EB-4ABD-A3E3-75FE80E52F7F}"/>
              </a:ext>
            </a:extLst>
          </p:cNvPr>
          <p:cNvSpPr/>
          <p:nvPr/>
        </p:nvSpPr>
        <p:spPr>
          <a:xfrm>
            <a:off x="7348576" y="6010273"/>
            <a:ext cx="3180522" cy="6069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8C4057-8AE5-4347-A64D-44EEF3778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3" y="240817"/>
            <a:ext cx="5367131" cy="56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72451"/>
            <a:ext cx="9582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F401FD7-0387-5928-ADE8-B83836B49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50841" y="171878"/>
            <a:ext cx="2339975" cy="131623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E09337-9699-4C40-98D6-8B27B46B9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951603"/>
              </p:ext>
            </p:extLst>
          </p:nvPr>
        </p:nvGraphicFramePr>
        <p:xfrm>
          <a:off x="1113183" y="1960965"/>
          <a:ext cx="9250017" cy="43665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8974">
                  <a:extLst>
                    <a:ext uri="{9D8B030D-6E8A-4147-A177-3AD203B41FA5}">
                      <a16:colId xmlns:a16="http://schemas.microsoft.com/office/drawing/2014/main" val="657517942"/>
                    </a:ext>
                  </a:extLst>
                </a:gridCol>
                <a:gridCol w="6361043">
                  <a:extLst>
                    <a:ext uri="{9D8B030D-6E8A-4147-A177-3AD203B41FA5}">
                      <a16:colId xmlns:a16="http://schemas.microsoft.com/office/drawing/2014/main" val="501674576"/>
                    </a:ext>
                  </a:extLst>
                </a:gridCol>
              </a:tblGrid>
              <a:tr h="70871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66065"/>
                  </a:ext>
                </a:extLst>
              </a:tr>
              <a:tr h="7087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722598"/>
                  </a:ext>
                </a:extLst>
              </a:tr>
              <a:tr h="7087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610260"/>
                  </a:ext>
                </a:extLst>
              </a:tr>
              <a:tr h="7087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812334"/>
                  </a:ext>
                </a:extLst>
              </a:tr>
              <a:tr h="7087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93540"/>
                  </a:ext>
                </a:extLst>
              </a:tr>
              <a:tr h="70871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436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66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412E35-259D-47F3-900E-0745D0C1E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28" y="0"/>
            <a:ext cx="520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9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6DA2BC-1AC8-4C83-9B50-B627DDFE0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68797"/>
              </p:ext>
            </p:extLst>
          </p:nvPr>
        </p:nvGraphicFramePr>
        <p:xfrm>
          <a:off x="318052" y="605840"/>
          <a:ext cx="11516139" cy="6086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1211">
                  <a:extLst>
                    <a:ext uri="{9D8B030D-6E8A-4147-A177-3AD203B41FA5}">
                      <a16:colId xmlns:a16="http://schemas.microsoft.com/office/drawing/2014/main" val="657517942"/>
                    </a:ext>
                  </a:extLst>
                </a:gridCol>
                <a:gridCol w="7974928">
                  <a:extLst>
                    <a:ext uri="{9D8B030D-6E8A-4147-A177-3AD203B41FA5}">
                      <a16:colId xmlns:a16="http://schemas.microsoft.com/office/drawing/2014/main" val="501674576"/>
                    </a:ext>
                  </a:extLst>
                </a:gridCol>
              </a:tblGrid>
              <a:tr h="8991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866065"/>
                  </a:ext>
                </a:extLst>
              </a:tr>
              <a:tr h="59007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722598"/>
                  </a:ext>
                </a:extLst>
              </a:tr>
              <a:tr h="12451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Dòng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tiếng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dòng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tám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tiếng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cặp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610260"/>
                  </a:ext>
                </a:extLst>
              </a:tr>
              <a:tr h="2394439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Tx/>
                        <a:buChar char="-"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(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m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ừa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ành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ng: (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6: 2/2/2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8: 2/2/2/2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4/4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812334"/>
                  </a:ext>
                </a:extLst>
              </a:tr>
              <a:tr h="47888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ì 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593540"/>
                  </a:ext>
                </a:extLst>
              </a:tr>
              <a:tr h="47888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Ng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4369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4E69CE-A644-4D20-93F6-8532CC60DAC0}"/>
              </a:ext>
            </a:extLst>
          </p:cNvPr>
          <p:cNvSpPr txBox="1"/>
          <p:nvPr/>
        </p:nvSpPr>
        <p:spPr>
          <a:xfrm>
            <a:off x="1304943" y="0"/>
            <a:ext cx="9582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0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/>
          <a:p>
            <a:pPr indent="-152408">
              <a:lnSpc>
                <a:spcPct val="9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0" y="2154850"/>
            <a:ext cx="621801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87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4800" b="1" dirty="0">
                <a:solidFill>
                  <a:srgbClr val="87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 VĂN BẢN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3E6AE-540E-4908-833F-7464D59CA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45" y="740405"/>
            <a:ext cx="5985255" cy="54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9440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1" name="Group 59">
            <a:extLst>
              <a:ext uri="{FF2B5EF4-FFF2-40B4-BE49-F238E27FC236}">
                <a16:creationId xmlns:a16="http://schemas.microsoft.com/office/drawing/2014/main" id="{B181B699-8BEE-4059-A97D-80F975D57165}"/>
              </a:ext>
            </a:extLst>
          </p:cNvPr>
          <p:cNvGrpSpPr>
            <a:grpSpLocks/>
          </p:cNvGrpSpPr>
          <p:nvPr/>
        </p:nvGrpSpPr>
        <p:grpSpPr bwMode="auto">
          <a:xfrm>
            <a:off x="-550148" y="287597"/>
            <a:ext cx="13381727" cy="6346102"/>
            <a:chOff x="0" y="0"/>
            <a:chExt cx="12192000" cy="64661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CCC5DA-CC55-4795-9B28-7E5ACEB4B36F}"/>
                </a:ext>
              </a:extLst>
            </p:cNvPr>
            <p:cNvCxnSpPr/>
            <p:nvPr/>
          </p:nvCxnSpPr>
          <p:spPr>
            <a:xfrm>
              <a:off x="6054725" y="0"/>
              <a:ext cx="613727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EC27159-6DC6-49AC-A002-316D633C756E}"/>
                </a:ext>
              </a:extLst>
            </p:cNvPr>
            <p:cNvCxnSpPr/>
            <p:nvPr/>
          </p:nvCxnSpPr>
          <p:spPr>
            <a:xfrm flipH="1">
              <a:off x="0" y="0"/>
              <a:ext cx="605472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FD5990-A651-4DCB-B18A-A21801BD023E}"/>
                </a:ext>
              </a:extLst>
            </p:cNvPr>
            <p:cNvCxnSpPr/>
            <p:nvPr/>
          </p:nvCxnSpPr>
          <p:spPr>
            <a:xfrm>
              <a:off x="669925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BA1FCB-82A5-4701-8EF9-2FAB616F91BE}"/>
                </a:ext>
              </a:extLst>
            </p:cNvPr>
            <p:cNvCxnSpPr/>
            <p:nvPr/>
          </p:nvCxnSpPr>
          <p:spPr>
            <a:xfrm>
              <a:off x="11441113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8496332-28C5-4CF1-A2AD-6061C06164F5}"/>
                </a:ext>
              </a:extLst>
            </p:cNvPr>
            <p:cNvCxnSpPr/>
            <p:nvPr/>
          </p:nvCxnSpPr>
          <p:spPr>
            <a:xfrm flipH="1">
              <a:off x="669925" y="6466114"/>
              <a:ext cx="10771188" cy="0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4">
            <a:extLst>
              <a:ext uri="{FF2B5EF4-FFF2-40B4-BE49-F238E27FC236}">
                <a16:creationId xmlns:a16="http://schemas.microsoft.com/office/drawing/2014/main" id="{902C996F-349C-4162-A9D9-00B0E11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4069" y="673256"/>
            <a:ext cx="138001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E81E1E"/>
                </a:solidFill>
                <a:latin typeface="Roboto" pitchFamily="2" charset="0"/>
              </a:rPr>
              <a:t>PHIẾU HỌC TẬP 2</a:t>
            </a:r>
          </a:p>
          <a:p>
            <a:pPr algn="ctr" eaLnBrk="1" hangingPunct="1"/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zh-CN" sz="2600" b="1" dirty="0">
              <a:solidFill>
                <a:srgbClr val="E81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94B1E7-5B34-41FC-BED1-10366EC21C39}"/>
              </a:ext>
            </a:extLst>
          </p:cNvPr>
          <p:cNvSpPr/>
          <p:nvPr/>
        </p:nvSpPr>
        <p:spPr>
          <a:xfrm>
            <a:off x="4257219" y="1975501"/>
            <a:ext cx="7682988" cy="465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sz="2000" b="1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chi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thăm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………………………………………………………………………………………………..…………………………………………………………………………………………….......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thăm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?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………………………………………………………………………………………………..…………………………………………………………………………………………….......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………………………………………………………………………………………………..…………………………………………………………………………………………….......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khổ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………………………………………………………………………………………………..…………………………………………………………………………………………….......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………………………………………………………………………………………………..…………………………………………………………………………………………….......</a:t>
            </a:r>
          </a:p>
        </p:txBody>
      </p:sp>
      <p:sp>
        <p:nvSpPr>
          <p:cNvPr id="54" name="Rectangle 66">
            <a:extLst>
              <a:ext uri="{FF2B5EF4-FFF2-40B4-BE49-F238E27FC236}">
                <a16:creationId xmlns:a16="http://schemas.microsoft.com/office/drawing/2014/main" id="{7E16D523-19A1-41B8-8F7A-BBA31A134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9881" y="3297836"/>
            <a:ext cx="478389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indent="4635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>
                <a:latin typeface="Dancing Script" pitchFamily="2" charset="0"/>
                <a:ea typeface="微软雅黑" panose="020B0503020204020204" charset="-122"/>
                <a:cs typeface="+mn-ea"/>
                <a:sym typeface="+mn-lt"/>
              </a:rPr>
              <a:t> 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Con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thăm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chiều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đông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lt"/>
            </a:endParaRPr>
          </a:p>
          <a:p>
            <a:pPr indent="4635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Bếp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chưa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khói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nhà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lt"/>
            </a:endParaRPr>
          </a:p>
          <a:p>
            <a:pPr indent="4635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    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thẩn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indent="46355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Trời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đang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yên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vậy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bỗng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òa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cơn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mưa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pic>
        <p:nvPicPr>
          <p:cNvPr id="11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5538405-B00E-4F36-9AC6-51B1550146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52025" y="73062"/>
            <a:ext cx="2339975" cy="13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8015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2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12088-1D93-4CA0-B5BF-58E69850E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895" y="0"/>
            <a:ext cx="5459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0390"/>
      </p:ext>
    </p:extLst>
  </p:cSld>
  <p:clrMapOvr>
    <a:masterClrMapping/>
  </p:clrMapOvr>
  <p:transition spd="slow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06DD583-A33F-4E4D-A8D5-EE87AEFFFB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830206"/>
              </p:ext>
            </p:extLst>
          </p:nvPr>
        </p:nvGraphicFramePr>
        <p:xfrm>
          <a:off x="179882" y="119923"/>
          <a:ext cx="11707318" cy="6662413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501038">
                  <a:extLst>
                    <a:ext uri="{9D8B030D-6E8A-4147-A177-3AD203B41FA5}">
                      <a16:colId xmlns:a16="http://schemas.microsoft.com/office/drawing/2014/main" val="3557972915"/>
                    </a:ext>
                  </a:extLst>
                </a:gridCol>
                <a:gridCol w="9206280">
                  <a:extLst>
                    <a:ext uri="{9D8B030D-6E8A-4147-A177-3AD203B41FA5}">
                      <a16:colId xmlns:a16="http://schemas.microsoft.com/office/drawing/2014/main" val="43844695"/>
                    </a:ext>
                  </a:extLst>
                </a:gridCol>
              </a:tblGrid>
              <a:tr h="6980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835648"/>
                  </a:ext>
                </a:extLst>
              </a:tr>
              <a:tr h="8465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3405417447"/>
                  </a:ext>
                </a:extLst>
              </a:tr>
              <a:tr h="2116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thẩn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chờ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bỗng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1903164943"/>
                  </a:ext>
                </a:extLst>
              </a:tr>
              <a:tr h="1758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òa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1,2),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-&gt;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2686336994"/>
                  </a:ext>
                </a:extLst>
              </a:tr>
              <a:tr h="11916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71" marR="59671" marT="0" marB="0"/>
                </a:tc>
                <a:extLst>
                  <a:ext uri="{0D108BD9-81ED-4DB2-BD59-A6C34878D82A}">
                    <a16:rowId xmlns:a16="http://schemas.microsoft.com/office/drawing/2014/main" val="1285071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9746426"/>
      </p:ext>
    </p:extLst>
  </p:cSld>
  <p:clrMapOvr>
    <a:masterClrMapping/>
  </p:clrMapOvr>
  <p:transition spd="slow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18D2EF-0704-4FED-82FE-BB93337C7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98" y="1828800"/>
            <a:ext cx="7478202" cy="4280452"/>
          </a:xfr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C46AF0-2126-4FD2-8F78-7A31AACBBAAD}"/>
              </a:ext>
            </a:extLst>
          </p:cNvPr>
          <p:cNvSpPr/>
          <p:nvPr/>
        </p:nvSpPr>
        <p:spPr>
          <a:xfrm>
            <a:off x="3524554" y="359438"/>
            <a:ext cx="5036349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Trịnh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Sơn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9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23BBBF6-6C25-49CF-83BB-DBCE7703133E}"/>
              </a:ext>
            </a:extLst>
          </p:cNvPr>
          <p:cNvGrpSpPr/>
          <p:nvPr/>
        </p:nvGrpSpPr>
        <p:grpSpPr>
          <a:xfrm>
            <a:off x="977900" y="-1006366"/>
            <a:ext cx="10236200" cy="6962666"/>
            <a:chOff x="1257300" y="-1527066"/>
            <a:chExt cx="10236200" cy="69626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78C113-F5D1-41C0-AB3D-00C379BEB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567" y="-1527066"/>
              <a:ext cx="6388466" cy="4790966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A2837E1-15AD-4AB0-B71E-F22077DCA753}"/>
                </a:ext>
              </a:extLst>
            </p:cNvPr>
            <p:cNvSpPr/>
            <p:nvPr/>
          </p:nvSpPr>
          <p:spPr>
            <a:xfrm>
              <a:off x="1257300" y="2679342"/>
              <a:ext cx="10236200" cy="275625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963ADB-2103-40B4-B980-526ED893A304}"/>
                </a:ext>
              </a:extLst>
            </p:cNvPr>
            <p:cNvSpPr txBox="1"/>
            <p:nvPr/>
          </p:nvSpPr>
          <p:spPr>
            <a:xfrm>
              <a:off x="1797855" y="3395751"/>
              <a:ext cx="88502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solidFill>
                    <a:schemeClr val="accent6">
                      <a:lumMod val="75000"/>
                    </a:schemeClr>
                  </a:solidFill>
                  <a:latin typeface="#9Slide07 IcielLa Chic Pro Shad" panose="02000506090000020004" pitchFamily="2" charset="0"/>
                  <a:cs typeface="Times New Roman" panose="02020603050405020304" pitchFamily="18" charset="0"/>
                </a:rPr>
                <a:t>VỀ NHÀ THÔI</a:t>
              </a:r>
              <a:endParaRPr lang="en-VN" sz="8000" b="1" dirty="0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72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608897" y="300040"/>
            <a:ext cx="1097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GB" sz="72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Luật</a:t>
            </a:r>
            <a:r>
              <a:rPr lang="en-GB" sz="72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GB" sz="72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chơi</a:t>
            </a:r>
            <a:endParaRPr sz="72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-199" y="2665051"/>
            <a:ext cx="12192377" cy="57535"/>
          </a:xfrm>
          <a:custGeom>
            <a:avLst/>
            <a:gdLst/>
            <a:ahLst/>
            <a:cxnLst/>
            <a:rect l="l" t="t" r="r" b="b"/>
            <a:pathLst>
              <a:path w="227753" h="6703" extrusionOk="0">
                <a:moveTo>
                  <a:pt x="0" y="4616"/>
                </a:moveTo>
                <a:cubicBezTo>
                  <a:pt x="9837" y="6254"/>
                  <a:pt x="19948" y="4577"/>
                  <a:pt x="29915" y="4898"/>
                </a:cubicBezTo>
                <a:cubicBezTo>
                  <a:pt x="57280" y="5780"/>
                  <a:pt x="84686" y="7448"/>
                  <a:pt x="112042" y="6309"/>
                </a:cubicBezTo>
                <a:cubicBezTo>
                  <a:pt x="127352" y="5672"/>
                  <a:pt x="142543" y="3303"/>
                  <a:pt x="157762" y="1511"/>
                </a:cubicBezTo>
                <a:cubicBezTo>
                  <a:pt x="180934" y="-1218"/>
                  <a:pt x="204421" y="665"/>
                  <a:pt x="227753" y="665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11" name="Google Shape;111;p16"/>
          <p:cNvGrpSpPr/>
          <p:nvPr/>
        </p:nvGrpSpPr>
        <p:grpSpPr>
          <a:xfrm>
            <a:off x="1331846" y="1897929"/>
            <a:ext cx="2072306" cy="3715895"/>
            <a:chOff x="998883" y="1423447"/>
            <a:chExt cx="1554229" cy="2786920"/>
          </a:xfrm>
        </p:grpSpPr>
        <p:grpSp>
          <p:nvGrpSpPr>
            <p:cNvPr id="112" name="Google Shape;112;p16"/>
            <p:cNvGrpSpPr/>
            <p:nvPr/>
          </p:nvGrpSpPr>
          <p:grpSpPr>
            <a:xfrm>
              <a:off x="1179950" y="1423447"/>
              <a:ext cx="1373162" cy="1193820"/>
              <a:chOff x="1240825" y="240075"/>
              <a:chExt cx="5918800" cy="5145775"/>
            </a:xfrm>
          </p:grpSpPr>
          <p:sp>
            <p:nvSpPr>
              <p:cNvPr id="113" name="Google Shape;113;p16"/>
              <p:cNvSpPr/>
              <p:nvPr/>
            </p:nvSpPr>
            <p:spPr>
              <a:xfrm>
                <a:off x="1410000" y="323650"/>
                <a:ext cx="5749625" cy="4943150"/>
              </a:xfrm>
              <a:custGeom>
                <a:avLst/>
                <a:gdLst/>
                <a:ahLst/>
                <a:cxnLst/>
                <a:rect l="l" t="t" r="r" b="b"/>
                <a:pathLst>
                  <a:path w="229985" h="197726" extrusionOk="0">
                    <a:moveTo>
                      <a:pt x="90693" y="0"/>
                    </a:moveTo>
                    <a:cubicBezTo>
                      <a:pt x="87728" y="0"/>
                      <a:pt x="84703" y="126"/>
                      <a:pt x="81621" y="385"/>
                    </a:cubicBezTo>
                    <a:cubicBezTo>
                      <a:pt x="82044" y="1654"/>
                      <a:pt x="81198" y="3134"/>
                      <a:pt x="79295" y="3134"/>
                    </a:cubicBezTo>
                    <a:cubicBezTo>
                      <a:pt x="78882" y="3128"/>
                      <a:pt x="78471" y="3125"/>
                      <a:pt x="78060" y="3125"/>
                    </a:cubicBezTo>
                    <a:cubicBezTo>
                      <a:pt x="49848" y="3125"/>
                      <a:pt x="26253" y="17393"/>
                      <a:pt x="13956" y="38235"/>
                    </a:cubicBezTo>
                    <a:cubicBezTo>
                      <a:pt x="0" y="61284"/>
                      <a:pt x="1480" y="88561"/>
                      <a:pt x="4652" y="113513"/>
                    </a:cubicBezTo>
                    <a:cubicBezTo>
                      <a:pt x="7612" y="136349"/>
                      <a:pt x="13110" y="161724"/>
                      <a:pt x="33410" y="178852"/>
                    </a:cubicBezTo>
                    <a:cubicBezTo>
                      <a:pt x="48634" y="191399"/>
                      <a:pt x="70213" y="197726"/>
                      <a:pt x="91652" y="197726"/>
                    </a:cubicBezTo>
                    <a:cubicBezTo>
                      <a:pt x="97309" y="197726"/>
                      <a:pt x="102957" y="197285"/>
                      <a:pt x="108475" y="196402"/>
                    </a:cubicBezTo>
                    <a:cubicBezTo>
                      <a:pt x="229985" y="176631"/>
                      <a:pt x="201655" y="0"/>
                      <a:pt x="906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4" name="Google Shape;114;p16"/>
              <p:cNvSpPr/>
              <p:nvPr/>
            </p:nvSpPr>
            <p:spPr>
              <a:xfrm>
                <a:off x="1240825" y="240075"/>
                <a:ext cx="5918800" cy="5145775"/>
              </a:xfrm>
              <a:custGeom>
                <a:avLst/>
                <a:gdLst/>
                <a:ahLst/>
                <a:cxnLst/>
                <a:rect l="l" t="t" r="r" b="b"/>
                <a:pathLst>
                  <a:path w="236752" h="205831" extrusionOk="0">
                    <a:moveTo>
                      <a:pt x="97460" y="3343"/>
                    </a:moveTo>
                    <a:cubicBezTo>
                      <a:pt x="208422" y="3343"/>
                      <a:pt x="236752" y="179974"/>
                      <a:pt x="115242" y="199745"/>
                    </a:cubicBezTo>
                    <a:cubicBezTo>
                      <a:pt x="109644" y="200641"/>
                      <a:pt x="103912" y="201091"/>
                      <a:pt x="98173" y="201091"/>
                    </a:cubicBezTo>
                    <a:cubicBezTo>
                      <a:pt x="76815" y="201091"/>
                      <a:pt x="55343" y="194861"/>
                      <a:pt x="40177" y="182195"/>
                    </a:cubicBezTo>
                    <a:cubicBezTo>
                      <a:pt x="19877" y="165067"/>
                      <a:pt x="14379" y="139692"/>
                      <a:pt x="11419" y="116856"/>
                    </a:cubicBezTo>
                    <a:cubicBezTo>
                      <a:pt x="8247" y="91904"/>
                      <a:pt x="6767" y="64627"/>
                      <a:pt x="20723" y="41578"/>
                    </a:cubicBezTo>
                    <a:cubicBezTo>
                      <a:pt x="33020" y="20736"/>
                      <a:pt x="56615" y="6468"/>
                      <a:pt x="84827" y="6468"/>
                    </a:cubicBezTo>
                    <a:cubicBezTo>
                      <a:pt x="85238" y="6468"/>
                      <a:pt x="85649" y="6471"/>
                      <a:pt x="86062" y="6477"/>
                    </a:cubicBezTo>
                    <a:cubicBezTo>
                      <a:pt x="87965" y="6477"/>
                      <a:pt x="88811" y="4997"/>
                      <a:pt x="88388" y="3728"/>
                    </a:cubicBezTo>
                    <a:cubicBezTo>
                      <a:pt x="91470" y="3469"/>
                      <a:pt x="94495" y="3343"/>
                      <a:pt x="97460" y="3343"/>
                    </a:cubicBezTo>
                    <a:close/>
                    <a:moveTo>
                      <a:pt x="98040" y="1"/>
                    </a:moveTo>
                    <a:cubicBezTo>
                      <a:pt x="91791" y="1"/>
                      <a:pt x="85324" y="586"/>
                      <a:pt x="78661" y="1825"/>
                    </a:cubicBezTo>
                    <a:cubicBezTo>
                      <a:pt x="33833" y="2248"/>
                      <a:pt x="7824" y="42001"/>
                      <a:pt x="4230" y="75199"/>
                    </a:cubicBezTo>
                    <a:cubicBezTo>
                      <a:pt x="1" y="111992"/>
                      <a:pt x="4864" y="165913"/>
                      <a:pt x="43137" y="190864"/>
                    </a:cubicBezTo>
                    <a:cubicBezTo>
                      <a:pt x="58926" y="201081"/>
                      <a:pt x="77776" y="205831"/>
                      <a:pt x="96710" y="205831"/>
                    </a:cubicBezTo>
                    <a:cubicBezTo>
                      <a:pt x="120882" y="205831"/>
                      <a:pt x="145193" y="198089"/>
                      <a:pt x="163453" y="184098"/>
                    </a:cubicBezTo>
                    <a:cubicBezTo>
                      <a:pt x="201303" y="155340"/>
                      <a:pt x="208916" y="110301"/>
                      <a:pt x="194114" y="70970"/>
                    </a:cubicBezTo>
                    <a:cubicBezTo>
                      <a:pt x="179926" y="33261"/>
                      <a:pt x="145137" y="1"/>
                      <a:pt x="98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16" name="Google Shape;116;p16"/>
            <p:cNvSpPr txBox="1"/>
            <p:nvPr/>
          </p:nvSpPr>
          <p:spPr>
            <a:xfrm>
              <a:off x="998883" y="3579767"/>
              <a:ext cx="1554229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just"/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GV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chiếu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ảnh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nhắc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đến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trong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bài</a:t>
              </a:r>
              <a:endParaRPr sz="3200" b="1" dirty="0">
                <a:solidFill>
                  <a:schemeClr val="dk1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endParaRPr>
            </a:p>
          </p:txBody>
        </p:sp>
        <p:grpSp>
          <p:nvGrpSpPr>
            <p:cNvPr id="120" name="Google Shape;120;p16"/>
            <p:cNvGrpSpPr/>
            <p:nvPr/>
          </p:nvGrpSpPr>
          <p:grpSpPr>
            <a:xfrm>
              <a:off x="1588542" y="1721482"/>
              <a:ext cx="336369" cy="597735"/>
              <a:chOff x="938363" y="2111352"/>
              <a:chExt cx="359830" cy="639357"/>
            </a:xfrm>
          </p:grpSpPr>
          <p:sp>
            <p:nvSpPr>
              <p:cNvPr id="121" name="Google Shape;121;p16"/>
              <p:cNvSpPr/>
              <p:nvPr/>
            </p:nvSpPr>
            <p:spPr>
              <a:xfrm>
                <a:off x="952592" y="2125582"/>
                <a:ext cx="308073" cy="609408"/>
              </a:xfrm>
              <a:custGeom>
                <a:avLst/>
                <a:gdLst/>
                <a:ahLst/>
                <a:cxnLst/>
                <a:rect l="l" t="t" r="r" b="b"/>
                <a:pathLst>
                  <a:path w="17559" h="34734" extrusionOk="0">
                    <a:moveTo>
                      <a:pt x="14070" y="0"/>
                    </a:moveTo>
                    <a:cubicBezTo>
                      <a:pt x="11676" y="0"/>
                      <a:pt x="9552" y="1792"/>
                      <a:pt x="7599" y="3070"/>
                    </a:cubicBezTo>
                    <a:cubicBezTo>
                      <a:pt x="5681" y="4250"/>
                      <a:pt x="3800" y="5431"/>
                      <a:pt x="1919" y="6611"/>
                    </a:cubicBezTo>
                    <a:cubicBezTo>
                      <a:pt x="407" y="7570"/>
                      <a:pt x="1" y="9304"/>
                      <a:pt x="665" y="10927"/>
                    </a:cubicBezTo>
                    <a:cubicBezTo>
                      <a:pt x="886" y="11517"/>
                      <a:pt x="1181" y="12070"/>
                      <a:pt x="1513" y="12623"/>
                    </a:cubicBezTo>
                    <a:cubicBezTo>
                      <a:pt x="2177" y="13619"/>
                      <a:pt x="2472" y="14099"/>
                      <a:pt x="3763" y="14136"/>
                    </a:cubicBezTo>
                    <a:cubicBezTo>
                      <a:pt x="3889" y="14139"/>
                      <a:pt x="4000" y="14142"/>
                      <a:pt x="4100" y="14142"/>
                    </a:cubicBezTo>
                    <a:cubicBezTo>
                      <a:pt x="4937" y="14142"/>
                      <a:pt x="4948" y="13983"/>
                      <a:pt x="5607" y="13324"/>
                    </a:cubicBezTo>
                    <a:lnTo>
                      <a:pt x="6677" y="12254"/>
                    </a:lnTo>
                    <a:cubicBezTo>
                      <a:pt x="7452" y="11443"/>
                      <a:pt x="8263" y="10668"/>
                      <a:pt x="9075" y="9820"/>
                    </a:cubicBezTo>
                    <a:cubicBezTo>
                      <a:pt x="9124" y="9787"/>
                      <a:pt x="9189" y="9769"/>
                      <a:pt x="9255" y="9769"/>
                    </a:cubicBezTo>
                    <a:cubicBezTo>
                      <a:pt x="9336" y="9769"/>
                      <a:pt x="9419" y="9796"/>
                      <a:pt x="9480" y="9857"/>
                    </a:cubicBezTo>
                    <a:cubicBezTo>
                      <a:pt x="9562" y="9761"/>
                      <a:pt x="9680" y="9716"/>
                      <a:pt x="9797" y="9716"/>
                    </a:cubicBezTo>
                    <a:cubicBezTo>
                      <a:pt x="9996" y="9716"/>
                      <a:pt x="10195" y="9846"/>
                      <a:pt x="10218" y="10078"/>
                    </a:cubicBezTo>
                    <a:cubicBezTo>
                      <a:pt x="10587" y="15095"/>
                      <a:pt x="10993" y="20222"/>
                      <a:pt x="9665" y="25127"/>
                    </a:cubicBezTo>
                    <a:cubicBezTo>
                      <a:pt x="8927" y="27783"/>
                      <a:pt x="6198" y="31840"/>
                      <a:pt x="9222" y="33906"/>
                    </a:cubicBezTo>
                    <a:cubicBezTo>
                      <a:pt x="10159" y="34531"/>
                      <a:pt x="11207" y="34733"/>
                      <a:pt x="12274" y="34733"/>
                    </a:cubicBezTo>
                    <a:cubicBezTo>
                      <a:pt x="12719" y="34733"/>
                      <a:pt x="13167" y="34698"/>
                      <a:pt x="13611" y="34644"/>
                    </a:cubicBezTo>
                    <a:cubicBezTo>
                      <a:pt x="14349" y="34607"/>
                      <a:pt x="15124" y="34496"/>
                      <a:pt x="15861" y="34238"/>
                    </a:cubicBezTo>
                    <a:cubicBezTo>
                      <a:pt x="16710" y="33832"/>
                      <a:pt x="17521" y="32467"/>
                      <a:pt x="17521" y="31472"/>
                    </a:cubicBezTo>
                    <a:cubicBezTo>
                      <a:pt x="17558" y="30181"/>
                      <a:pt x="17005" y="28742"/>
                      <a:pt x="16820" y="27414"/>
                    </a:cubicBezTo>
                    <a:cubicBezTo>
                      <a:pt x="16636" y="26086"/>
                      <a:pt x="16489" y="24722"/>
                      <a:pt x="16378" y="23394"/>
                    </a:cubicBezTo>
                    <a:cubicBezTo>
                      <a:pt x="16120" y="20738"/>
                      <a:pt x="16083" y="18045"/>
                      <a:pt x="16193" y="15353"/>
                    </a:cubicBezTo>
                    <a:cubicBezTo>
                      <a:pt x="16341" y="12771"/>
                      <a:pt x="16710" y="10226"/>
                      <a:pt x="17005" y="7681"/>
                    </a:cubicBezTo>
                    <a:cubicBezTo>
                      <a:pt x="17337" y="4914"/>
                      <a:pt x="17079" y="1299"/>
                      <a:pt x="14349" y="9"/>
                    </a:cubicBezTo>
                    <a:cubicBezTo>
                      <a:pt x="14256" y="3"/>
                      <a:pt x="14163" y="0"/>
                      <a:pt x="140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2" name="Google Shape;122;p16"/>
              <p:cNvSpPr/>
              <p:nvPr/>
            </p:nvSpPr>
            <p:spPr>
              <a:xfrm>
                <a:off x="938363" y="2111352"/>
                <a:ext cx="359830" cy="639357"/>
              </a:xfrm>
              <a:custGeom>
                <a:avLst/>
                <a:gdLst/>
                <a:ahLst/>
                <a:cxnLst/>
                <a:rect l="l" t="t" r="r" b="b"/>
                <a:pathLst>
                  <a:path w="20509" h="36441" extrusionOk="0">
                    <a:moveTo>
                      <a:pt x="14881" y="811"/>
                    </a:moveTo>
                    <a:cubicBezTo>
                      <a:pt x="14974" y="811"/>
                      <a:pt x="15067" y="814"/>
                      <a:pt x="15160" y="820"/>
                    </a:cubicBezTo>
                    <a:cubicBezTo>
                      <a:pt x="17853" y="2110"/>
                      <a:pt x="18148" y="5725"/>
                      <a:pt x="17816" y="8492"/>
                    </a:cubicBezTo>
                    <a:cubicBezTo>
                      <a:pt x="17521" y="11037"/>
                      <a:pt x="17152" y="13582"/>
                      <a:pt x="17004" y="16127"/>
                    </a:cubicBezTo>
                    <a:cubicBezTo>
                      <a:pt x="16894" y="18819"/>
                      <a:pt x="16931" y="21512"/>
                      <a:pt x="17152" y="24205"/>
                    </a:cubicBezTo>
                    <a:cubicBezTo>
                      <a:pt x="17263" y="25533"/>
                      <a:pt x="17410" y="26897"/>
                      <a:pt x="17631" y="28188"/>
                    </a:cubicBezTo>
                    <a:cubicBezTo>
                      <a:pt x="17816" y="29516"/>
                      <a:pt x="18332" y="30955"/>
                      <a:pt x="18332" y="32283"/>
                    </a:cubicBezTo>
                    <a:cubicBezTo>
                      <a:pt x="18295" y="33278"/>
                      <a:pt x="17484" y="34643"/>
                      <a:pt x="16672" y="35049"/>
                    </a:cubicBezTo>
                    <a:cubicBezTo>
                      <a:pt x="15935" y="35270"/>
                      <a:pt x="15160" y="35418"/>
                      <a:pt x="14422" y="35455"/>
                    </a:cubicBezTo>
                    <a:cubicBezTo>
                      <a:pt x="13967" y="35521"/>
                      <a:pt x="13508" y="35561"/>
                      <a:pt x="13054" y="35561"/>
                    </a:cubicBezTo>
                    <a:cubicBezTo>
                      <a:pt x="12000" y="35561"/>
                      <a:pt x="10972" y="35347"/>
                      <a:pt x="10070" y="34754"/>
                    </a:cubicBezTo>
                    <a:cubicBezTo>
                      <a:pt x="7009" y="32688"/>
                      <a:pt x="9738" y="28631"/>
                      <a:pt x="10513" y="25975"/>
                    </a:cubicBezTo>
                    <a:cubicBezTo>
                      <a:pt x="11841" y="21069"/>
                      <a:pt x="11435" y="15906"/>
                      <a:pt x="11066" y="10926"/>
                    </a:cubicBezTo>
                    <a:cubicBezTo>
                      <a:pt x="11043" y="10693"/>
                      <a:pt x="10842" y="10548"/>
                      <a:pt x="10642" y="10548"/>
                    </a:cubicBezTo>
                    <a:cubicBezTo>
                      <a:pt x="10525" y="10548"/>
                      <a:pt x="10409" y="10596"/>
                      <a:pt x="10328" y="10705"/>
                    </a:cubicBezTo>
                    <a:cubicBezTo>
                      <a:pt x="10264" y="10640"/>
                      <a:pt x="10175" y="10601"/>
                      <a:pt x="10090" y="10601"/>
                    </a:cubicBezTo>
                    <a:cubicBezTo>
                      <a:pt x="10028" y="10601"/>
                      <a:pt x="9969" y="10622"/>
                      <a:pt x="9922" y="10668"/>
                    </a:cubicBezTo>
                    <a:cubicBezTo>
                      <a:pt x="9111" y="11442"/>
                      <a:pt x="8300" y="12254"/>
                      <a:pt x="7488" y="13065"/>
                    </a:cubicBezTo>
                    <a:lnTo>
                      <a:pt x="6381" y="14135"/>
                    </a:lnTo>
                    <a:cubicBezTo>
                      <a:pt x="5722" y="14794"/>
                      <a:pt x="5711" y="14953"/>
                      <a:pt x="4874" y="14953"/>
                    </a:cubicBezTo>
                    <a:cubicBezTo>
                      <a:pt x="4775" y="14953"/>
                      <a:pt x="4663" y="14950"/>
                      <a:pt x="4537" y="14947"/>
                    </a:cubicBezTo>
                    <a:cubicBezTo>
                      <a:pt x="3246" y="14910"/>
                      <a:pt x="2951" y="14430"/>
                      <a:pt x="2324" y="13434"/>
                    </a:cubicBezTo>
                    <a:cubicBezTo>
                      <a:pt x="1955" y="12881"/>
                      <a:pt x="1660" y="12328"/>
                      <a:pt x="1439" y="11738"/>
                    </a:cubicBezTo>
                    <a:cubicBezTo>
                      <a:pt x="775" y="10115"/>
                      <a:pt x="1181" y="8381"/>
                      <a:pt x="2693" y="7422"/>
                    </a:cubicBezTo>
                    <a:lnTo>
                      <a:pt x="8410" y="3881"/>
                    </a:lnTo>
                    <a:cubicBezTo>
                      <a:pt x="10363" y="2603"/>
                      <a:pt x="12487" y="811"/>
                      <a:pt x="14881" y="811"/>
                    </a:cubicBezTo>
                    <a:close/>
                    <a:moveTo>
                      <a:pt x="13996" y="1"/>
                    </a:moveTo>
                    <a:cubicBezTo>
                      <a:pt x="13878" y="1"/>
                      <a:pt x="13795" y="97"/>
                      <a:pt x="13795" y="192"/>
                    </a:cubicBezTo>
                    <a:cubicBezTo>
                      <a:pt x="11177" y="598"/>
                      <a:pt x="8742" y="2774"/>
                      <a:pt x="6640" y="4102"/>
                    </a:cubicBezTo>
                    <a:cubicBezTo>
                      <a:pt x="4869" y="5172"/>
                      <a:pt x="2914" y="6168"/>
                      <a:pt x="1291" y="7459"/>
                    </a:cubicBezTo>
                    <a:cubicBezTo>
                      <a:pt x="295" y="8233"/>
                      <a:pt x="0" y="8713"/>
                      <a:pt x="148" y="9967"/>
                    </a:cubicBezTo>
                    <a:cubicBezTo>
                      <a:pt x="332" y="11848"/>
                      <a:pt x="2029" y="15684"/>
                      <a:pt x="4095" y="16238"/>
                    </a:cubicBezTo>
                    <a:cubicBezTo>
                      <a:pt x="4253" y="16277"/>
                      <a:pt x="4400" y="16296"/>
                      <a:pt x="4538" y="16296"/>
                    </a:cubicBezTo>
                    <a:cubicBezTo>
                      <a:pt x="5168" y="16296"/>
                      <a:pt x="5609" y="15910"/>
                      <a:pt x="6123" y="15426"/>
                    </a:cubicBezTo>
                    <a:cubicBezTo>
                      <a:pt x="7599" y="14098"/>
                      <a:pt x="8927" y="12549"/>
                      <a:pt x="10218" y="11074"/>
                    </a:cubicBezTo>
                    <a:cubicBezTo>
                      <a:pt x="10513" y="14983"/>
                      <a:pt x="10808" y="18967"/>
                      <a:pt x="10254" y="22877"/>
                    </a:cubicBezTo>
                    <a:cubicBezTo>
                      <a:pt x="9959" y="24795"/>
                      <a:pt x="9443" y="26676"/>
                      <a:pt x="8742" y="28483"/>
                    </a:cubicBezTo>
                    <a:cubicBezTo>
                      <a:pt x="8300" y="29664"/>
                      <a:pt x="7746" y="30881"/>
                      <a:pt x="7746" y="32172"/>
                    </a:cubicBezTo>
                    <a:cubicBezTo>
                      <a:pt x="7820" y="34459"/>
                      <a:pt x="9627" y="35971"/>
                      <a:pt x="11804" y="36303"/>
                    </a:cubicBezTo>
                    <a:cubicBezTo>
                      <a:pt x="12281" y="36389"/>
                      <a:pt x="12891" y="36440"/>
                      <a:pt x="13552" y="36440"/>
                    </a:cubicBezTo>
                    <a:cubicBezTo>
                      <a:pt x="15443" y="36440"/>
                      <a:pt x="17762" y="36021"/>
                      <a:pt x="18664" y="34791"/>
                    </a:cubicBezTo>
                    <a:cubicBezTo>
                      <a:pt x="19291" y="33942"/>
                      <a:pt x="19254" y="32947"/>
                      <a:pt x="19107" y="31951"/>
                    </a:cubicBezTo>
                    <a:cubicBezTo>
                      <a:pt x="18849" y="30143"/>
                      <a:pt x="18443" y="28373"/>
                      <a:pt x="18222" y="26565"/>
                    </a:cubicBezTo>
                    <a:cubicBezTo>
                      <a:pt x="17742" y="22582"/>
                      <a:pt x="17631" y="18561"/>
                      <a:pt x="17927" y="14541"/>
                    </a:cubicBezTo>
                    <a:cubicBezTo>
                      <a:pt x="18222" y="10631"/>
                      <a:pt x="20509" y="2037"/>
                      <a:pt x="15381" y="303"/>
                    </a:cubicBezTo>
                    <a:cubicBezTo>
                      <a:pt x="15345" y="229"/>
                      <a:pt x="15308" y="156"/>
                      <a:pt x="15234" y="156"/>
                    </a:cubicBezTo>
                    <a:lnTo>
                      <a:pt x="14976" y="156"/>
                    </a:lnTo>
                    <a:cubicBezTo>
                      <a:pt x="14681" y="82"/>
                      <a:pt x="14349" y="45"/>
                      <a:pt x="14054" y="8"/>
                    </a:cubicBezTo>
                    <a:cubicBezTo>
                      <a:pt x="14034" y="3"/>
                      <a:pt x="14015" y="1"/>
                      <a:pt x="13996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23" name="Google Shape;123;p16"/>
          <p:cNvGrpSpPr/>
          <p:nvPr/>
        </p:nvGrpSpPr>
        <p:grpSpPr>
          <a:xfrm>
            <a:off x="8632652" y="1897930"/>
            <a:ext cx="2444026" cy="3477354"/>
            <a:chOff x="6473458" y="1423447"/>
            <a:chExt cx="1833021" cy="2608016"/>
          </a:xfrm>
        </p:grpSpPr>
        <p:grpSp>
          <p:nvGrpSpPr>
            <p:cNvPr id="124" name="Google Shape;124;p16"/>
            <p:cNvGrpSpPr/>
            <p:nvPr/>
          </p:nvGrpSpPr>
          <p:grpSpPr>
            <a:xfrm>
              <a:off x="6804000" y="1423447"/>
              <a:ext cx="1373162" cy="1193820"/>
              <a:chOff x="1240825" y="240075"/>
              <a:chExt cx="5918800" cy="5145775"/>
            </a:xfrm>
          </p:grpSpPr>
          <p:sp>
            <p:nvSpPr>
              <p:cNvPr id="125" name="Google Shape;125;p16"/>
              <p:cNvSpPr/>
              <p:nvPr/>
            </p:nvSpPr>
            <p:spPr>
              <a:xfrm>
                <a:off x="1410000" y="323650"/>
                <a:ext cx="5749625" cy="4943150"/>
              </a:xfrm>
              <a:custGeom>
                <a:avLst/>
                <a:gdLst/>
                <a:ahLst/>
                <a:cxnLst/>
                <a:rect l="l" t="t" r="r" b="b"/>
                <a:pathLst>
                  <a:path w="229985" h="197726" extrusionOk="0">
                    <a:moveTo>
                      <a:pt x="90693" y="0"/>
                    </a:moveTo>
                    <a:cubicBezTo>
                      <a:pt x="87728" y="0"/>
                      <a:pt x="84703" y="126"/>
                      <a:pt x="81621" y="385"/>
                    </a:cubicBezTo>
                    <a:cubicBezTo>
                      <a:pt x="82044" y="1654"/>
                      <a:pt x="81198" y="3134"/>
                      <a:pt x="79295" y="3134"/>
                    </a:cubicBezTo>
                    <a:cubicBezTo>
                      <a:pt x="78882" y="3128"/>
                      <a:pt x="78471" y="3125"/>
                      <a:pt x="78060" y="3125"/>
                    </a:cubicBezTo>
                    <a:cubicBezTo>
                      <a:pt x="49848" y="3125"/>
                      <a:pt x="26253" y="17393"/>
                      <a:pt x="13956" y="38235"/>
                    </a:cubicBezTo>
                    <a:cubicBezTo>
                      <a:pt x="0" y="61284"/>
                      <a:pt x="1480" y="88561"/>
                      <a:pt x="4652" y="113513"/>
                    </a:cubicBezTo>
                    <a:cubicBezTo>
                      <a:pt x="7612" y="136349"/>
                      <a:pt x="13110" y="161724"/>
                      <a:pt x="33410" y="178852"/>
                    </a:cubicBezTo>
                    <a:cubicBezTo>
                      <a:pt x="48634" y="191399"/>
                      <a:pt x="70213" y="197726"/>
                      <a:pt x="91652" y="197726"/>
                    </a:cubicBezTo>
                    <a:cubicBezTo>
                      <a:pt x="97309" y="197726"/>
                      <a:pt x="102957" y="197285"/>
                      <a:pt x="108475" y="196402"/>
                    </a:cubicBezTo>
                    <a:cubicBezTo>
                      <a:pt x="229985" y="176631"/>
                      <a:pt x="201655" y="0"/>
                      <a:pt x="906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6" name="Google Shape;126;p16"/>
              <p:cNvSpPr/>
              <p:nvPr/>
            </p:nvSpPr>
            <p:spPr>
              <a:xfrm>
                <a:off x="1240825" y="240075"/>
                <a:ext cx="5918800" cy="5145775"/>
              </a:xfrm>
              <a:custGeom>
                <a:avLst/>
                <a:gdLst/>
                <a:ahLst/>
                <a:cxnLst/>
                <a:rect l="l" t="t" r="r" b="b"/>
                <a:pathLst>
                  <a:path w="236752" h="205831" extrusionOk="0">
                    <a:moveTo>
                      <a:pt x="97460" y="3343"/>
                    </a:moveTo>
                    <a:cubicBezTo>
                      <a:pt x="208422" y="3343"/>
                      <a:pt x="236752" y="179974"/>
                      <a:pt x="115242" y="199745"/>
                    </a:cubicBezTo>
                    <a:cubicBezTo>
                      <a:pt x="109644" y="200641"/>
                      <a:pt x="103912" y="201091"/>
                      <a:pt x="98173" y="201091"/>
                    </a:cubicBezTo>
                    <a:cubicBezTo>
                      <a:pt x="76815" y="201091"/>
                      <a:pt x="55343" y="194861"/>
                      <a:pt x="40177" y="182195"/>
                    </a:cubicBezTo>
                    <a:cubicBezTo>
                      <a:pt x="19877" y="165067"/>
                      <a:pt x="14379" y="139692"/>
                      <a:pt x="11419" y="116856"/>
                    </a:cubicBezTo>
                    <a:cubicBezTo>
                      <a:pt x="8247" y="91904"/>
                      <a:pt x="6767" y="64627"/>
                      <a:pt x="20723" y="41578"/>
                    </a:cubicBezTo>
                    <a:cubicBezTo>
                      <a:pt x="33020" y="20736"/>
                      <a:pt x="56615" y="6468"/>
                      <a:pt x="84827" y="6468"/>
                    </a:cubicBezTo>
                    <a:cubicBezTo>
                      <a:pt x="85238" y="6468"/>
                      <a:pt x="85649" y="6471"/>
                      <a:pt x="86062" y="6477"/>
                    </a:cubicBezTo>
                    <a:cubicBezTo>
                      <a:pt x="87965" y="6477"/>
                      <a:pt x="88811" y="4997"/>
                      <a:pt x="88388" y="3728"/>
                    </a:cubicBezTo>
                    <a:cubicBezTo>
                      <a:pt x="91470" y="3469"/>
                      <a:pt x="94495" y="3343"/>
                      <a:pt x="97460" y="3343"/>
                    </a:cubicBezTo>
                    <a:close/>
                    <a:moveTo>
                      <a:pt x="98040" y="1"/>
                    </a:moveTo>
                    <a:cubicBezTo>
                      <a:pt x="91791" y="1"/>
                      <a:pt x="85324" y="586"/>
                      <a:pt x="78661" y="1825"/>
                    </a:cubicBezTo>
                    <a:cubicBezTo>
                      <a:pt x="33833" y="2248"/>
                      <a:pt x="7824" y="42001"/>
                      <a:pt x="4230" y="75199"/>
                    </a:cubicBezTo>
                    <a:cubicBezTo>
                      <a:pt x="1" y="111992"/>
                      <a:pt x="4864" y="165913"/>
                      <a:pt x="43137" y="190864"/>
                    </a:cubicBezTo>
                    <a:cubicBezTo>
                      <a:pt x="58926" y="201081"/>
                      <a:pt x="77776" y="205831"/>
                      <a:pt x="96710" y="205831"/>
                    </a:cubicBezTo>
                    <a:cubicBezTo>
                      <a:pt x="120882" y="205831"/>
                      <a:pt x="145193" y="198089"/>
                      <a:pt x="163453" y="184098"/>
                    </a:cubicBezTo>
                    <a:cubicBezTo>
                      <a:pt x="201303" y="155340"/>
                      <a:pt x="208916" y="110301"/>
                      <a:pt x="194114" y="70970"/>
                    </a:cubicBezTo>
                    <a:cubicBezTo>
                      <a:pt x="179926" y="33261"/>
                      <a:pt x="145137" y="1"/>
                      <a:pt x="98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27" name="Google Shape;127;p16"/>
            <p:cNvGrpSpPr/>
            <p:nvPr/>
          </p:nvGrpSpPr>
          <p:grpSpPr>
            <a:xfrm>
              <a:off x="7132150" y="1714311"/>
              <a:ext cx="508187" cy="612088"/>
              <a:chOff x="3109710" y="2095807"/>
              <a:chExt cx="543632" cy="654709"/>
            </a:xfrm>
          </p:grpSpPr>
          <p:sp>
            <p:nvSpPr>
              <p:cNvPr id="128" name="Google Shape;128;p16"/>
              <p:cNvSpPr/>
              <p:nvPr/>
            </p:nvSpPr>
            <p:spPr>
              <a:xfrm>
                <a:off x="3142731" y="2110703"/>
                <a:ext cx="495734" cy="625462"/>
              </a:xfrm>
              <a:custGeom>
                <a:avLst/>
                <a:gdLst/>
                <a:ahLst/>
                <a:cxnLst/>
                <a:rect l="l" t="t" r="r" b="b"/>
                <a:pathLst>
                  <a:path w="28255" h="35649" extrusionOk="0">
                    <a:moveTo>
                      <a:pt x="15285" y="1"/>
                    </a:moveTo>
                    <a:cubicBezTo>
                      <a:pt x="12303" y="1"/>
                      <a:pt x="9447" y="1102"/>
                      <a:pt x="7230" y="3143"/>
                    </a:cubicBezTo>
                    <a:cubicBezTo>
                      <a:pt x="4574" y="5615"/>
                      <a:pt x="3836" y="9119"/>
                      <a:pt x="7414" y="11258"/>
                    </a:cubicBezTo>
                    <a:cubicBezTo>
                      <a:pt x="7488" y="11332"/>
                      <a:pt x="7562" y="11406"/>
                      <a:pt x="7562" y="11516"/>
                    </a:cubicBezTo>
                    <a:cubicBezTo>
                      <a:pt x="10712" y="11516"/>
                      <a:pt x="12194" y="7521"/>
                      <a:pt x="15279" y="7521"/>
                    </a:cubicBezTo>
                    <a:cubicBezTo>
                      <a:pt x="15373" y="7521"/>
                      <a:pt x="15469" y="7525"/>
                      <a:pt x="15566" y="7533"/>
                    </a:cubicBezTo>
                    <a:cubicBezTo>
                      <a:pt x="17115" y="7680"/>
                      <a:pt x="18369" y="8787"/>
                      <a:pt x="18148" y="10373"/>
                    </a:cubicBezTo>
                    <a:cubicBezTo>
                      <a:pt x="18116" y="10501"/>
                      <a:pt x="18000" y="10601"/>
                      <a:pt x="17874" y="10601"/>
                    </a:cubicBezTo>
                    <a:cubicBezTo>
                      <a:pt x="17854" y="10601"/>
                      <a:pt x="17835" y="10599"/>
                      <a:pt x="17816" y="10594"/>
                    </a:cubicBezTo>
                    <a:cubicBezTo>
                      <a:pt x="17668" y="12143"/>
                      <a:pt x="15750" y="13029"/>
                      <a:pt x="14312" y="13250"/>
                    </a:cubicBezTo>
                    <a:cubicBezTo>
                      <a:pt x="12652" y="13471"/>
                      <a:pt x="10660" y="13066"/>
                      <a:pt x="9295" y="14246"/>
                    </a:cubicBezTo>
                    <a:cubicBezTo>
                      <a:pt x="8078" y="15242"/>
                      <a:pt x="8004" y="16828"/>
                      <a:pt x="8594" y="18156"/>
                    </a:cubicBezTo>
                    <a:cubicBezTo>
                      <a:pt x="8631" y="18156"/>
                      <a:pt x="8668" y="18156"/>
                      <a:pt x="8705" y="18193"/>
                    </a:cubicBezTo>
                    <a:cubicBezTo>
                      <a:pt x="9496" y="19140"/>
                      <a:pt x="10502" y="19444"/>
                      <a:pt x="11616" y="19444"/>
                    </a:cubicBezTo>
                    <a:cubicBezTo>
                      <a:pt x="13619" y="19444"/>
                      <a:pt x="15970" y="18460"/>
                      <a:pt x="18043" y="18460"/>
                    </a:cubicBezTo>
                    <a:cubicBezTo>
                      <a:pt x="18634" y="18460"/>
                      <a:pt x="19202" y="18540"/>
                      <a:pt x="19734" y="18746"/>
                    </a:cubicBezTo>
                    <a:cubicBezTo>
                      <a:pt x="21910" y="19594"/>
                      <a:pt x="22758" y="21770"/>
                      <a:pt x="21578" y="23799"/>
                    </a:cubicBezTo>
                    <a:cubicBezTo>
                      <a:pt x="20204" y="26230"/>
                      <a:pt x="16945" y="27719"/>
                      <a:pt x="14181" y="27719"/>
                    </a:cubicBezTo>
                    <a:cubicBezTo>
                      <a:pt x="14051" y="27719"/>
                      <a:pt x="13922" y="27716"/>
                      <a:pt x="13795" y="27709"/>
                    </a:cubicBezTo>
                    <a:cubicBezTo>
                      <a:pt x="10512" y="27561"/>
                      <a:pt x="8373" y="24906"/>
                      <a:pt x="6086" y="22914"/>
                    </a:cubicBezTo>
                    <a:cubicBezTo>
                      <a:pt x="6012" y="22877"/>
                      <a:pt x="5975" y="22803"/>
                      <a:pt x="5975" y="22729"/>
                    </a:cubicBezTo>
                    <a:lnTo>
                      <a:pt x="5902" y="22729"/>
                    </a:lnTo>
                    <a:cubicBezTo>
                      <a:pt x="5902" y="22840"/>
                      <a:pt x="5828" y="22914"/>
                      <a:pt x="5717" y="22951"/>
                    </a:cubicBezTo>
                    <a:cubicBezTo>
                      <a:pt x="3652" y="23725"/>
                      <a:pt x="1697" y="26344"/>
                      <a:pt x="1033" y="28484"/>
                    </a:cubicBezTo>
                    <a:cubicBezTo>
                      <a:pt x="0" y="31693"/>
                      <a:pt x="2951" y="33647"/>
                      <a:pt x="5607" y="34643"/>
                    </a:cubicBezTo>
                    <a:cubicBezTo>
                      <a:pt x="7570" y="35315"/>
                      <a:pt x="9630" y="35649"/>
                      <a:pt x="11692" y="35649"/>
                    </a:cubicBezTo>
                    <a:cubicBezTo>
                      <a:pt x="14047" y="35649"/>
                      <a:pt x="16405" y="35213"/>
                      <a:pt x="18627" y="34348"/>
                    </a:cubicBezTo>
                    <a:cubicBezTo>
                      <a:pt x="23090" y="32652"/>
                      <a:pt x="26853" y="29074"/>
                      <a:pt x="27590" y="24168"/>
                    </a:cubicBezTo>
                    <a:cubicBezTo>
                      <a:pt x="28254" y="19705"/>
                      <a:pt x="25709" y="15279"/>
                      <a:pt x="21246" y="14098"/>
                    </a:cubicBezTo>
                    <a:cubicBezTo>
                      <a:pt x="20800" y="13961"/>
                      <a:pt x="20897" y="13312"/>
                      <a:pt x="21328" y="13312"/>
                    </a:cubicBezTo>
                    <a:cubicBezTo>
                      <a:pt x="21361" y="13312"/>
                      <a:pt x="21395" y="13316"/>
                      <a:pt x="21430" y="13324"/>
                    </a:cubicBezTo>
                    <a:cubicBezTo>
                      <a:pt x="23754" y="11479"/>
                      <a:pt x="25008" y="7828"/>
                      <a:pt x="24123" y="4951"/>
                    </a:cubicBezTo>
                    <a:cubicBezTo>
                      <a:pt x="23127" y="1631"/>
                      <a:pt x="18848" y="156"/>
                      <a:pt x="15713" y="8"/>
                    </a:cubicBezTo>
                    <a:cubicBezTo>
                      <a:pt x="15570" y="3"/>
                      <a:pt x="15427" y="1"/>
                      <a:pt x="152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29" name="Google Shape;129;p16"/>
              <p:cNvSpPr/>
              <p:nvPr/>
            </p:nvSpPr>
            <p:spPr>
              <a:xfrm>
                <a:off x="3109710" y="2095807"/>
                <a:ext cx="543632" cy="654709"/>
              </a:xfrm>
              <a:custGeom>
                <a:avLst/>
                <a:gdLst/>
                <a:ahLst/>
                <a:cxnLst/>
                <a:rect l="l" t="t" r="r" b="b"/>
                <a:pathLst>
                  <a:path w="30985" h="37316" extrusionOk="0">
                    <a:moveTo>
                      <a:pt x="17134" y="0"/>
                    </a:moveTo>
                    <a:cubicBezTo>
                      <a:pt x="13246" y="0"/>
                      <a:pt x="9571" y="1790"/>
                      <a:pt x="7194" y="4878"/>
                    </a:cubicBezTo>
                    <a:cubicBezTo>
                      <a:pt x="5165" y="7533"/>
                      <a:pt x="5792" y="10742"/>
                      <a:pt x="8558" y="12476"/>
                    </a:cubicBezTo>
                    <a:cubicBezTo>
                      <a:pt x="8558" y="12550"/>
                      <a:pt x="8632" y="12660"/>
                      <a:pt x="8706" y="12697"/>
                    </a:cubicBezTo>
                    <a:cubicBezTo>
                      <a:pt x="9104" y="12834"/>
                      <a:pt x="9491" y="12895"/>
                      <a:pt x="9868" y="12895"/>
                    </a:cubicBezTo>
                    <a:cubicBezTo>
                      <a:pt x="10817" y="12895"/>
                      <a:pt x="11708" y="12504"/>
                      <a:pt x="12579" y="11923"/>
                    </a:cubicBezTo>
                    <a:cubicBezTo>
                      <a:pt x="13169" y="11554"/>
                      <a:pt x="13648" y="11074"/>
                      <a:pt x="14202" y="10632"/>
                    </a:cubicBezTo>
                    <a:cubicBezTo>
                      <a:pt x="14893" y="10070"/>
                      <a:pt x="16533" y="9167"/>
                      <a:pt x="17789" y="9167"/>
                    </a:cubicBezTo>
                    <a:cubicBezTo>
                      <a:pt x="18677" y="9167"/>
                      <a:pt x="19372" y="9619"/>
                      <a:pt x="19403" y="10964"/>
                    </a:cubicBezTo>
                    <a:cubicBezTo>
                      <a:pt x="18148" y="14910"/>
                      <a:pt x="13021" y="12255"/>
                      <a:pt x="10513" y="14652"/>
                    </a:cubicBezTo>
                    <a:cubicBezTo>
                      <a:pt x="9001" y="16128"/>
                      <a:pt x="8964" y="18783"/>
                      <a:pt x="10550" y="20185"/>
                    </a:cubicBezTo>
                    <a:cubicBezTo>
                      <a:pt x="10612" y="20231"/>
                      <a:pt x="10680" y="20252"/>
                      <a:pt x="10744" y="20252"/>
                    </a:cubicBezTo>
                    <a:cubicBezTo>
                      <a:pt x="10833" y="20252"/>
                      <a:pt x="10913" y="20212"/>
                      <a:pt x="10956" y="20148"/>
                    </a:cubicBezTo>
                    <a:cubicBezTo>
                      <a:pt x="11604" y="20772"/>
                      <a:pt x="12408" y="20988"/>
                      <a:pt x="13296" y="20988"/>
                    </a:cubicBezTo>
                    <a:cubicBezTo>
                      <a:pt x="15329" y="20988"/>
                      <a:pt x="17802" y="19851"/>
                      <a:pt x="19861" y="19851"/>
                    </a:cubicBezTo>
                    <a:cubicBezTo>
                      <a:pt x="20894" y="19851"/>
                      <a:pt x="21822" y="20137"/>
                      <a:pt x="22538" y="20996"/>
                    </a:cubicBezTo>
                    <a:cubicBezTo>
                      <a:pt x="25515" y="24619"/>
                      <a:pt x="18899" y="27754"/>
                      <a:pt x="15887" y="27754"/>
                    </a:cubicBezTo>
                    <a:cubicBezTo>
                      <a:pt x="15802" y="27754"/>
                      <a:pt x="15719" y="27752"/>
                      <a:pt x="15640" y="27746"/>
                    </a:cubicBezTo>
                    <a:cubicBezTo>
                      <a:pt x="12579" y="27525"/>
                      <a:pt x="10735" y="24833"/>
                      <a:pt x="8411" y="23136"/>
                    </a:cubicBezTo>
                    <a:cubicBezTo>
                      <a:pt x="8344" y="23085"/>
                      <a:pt x="8275" y="23064"/>
                      <a:pt x="8209" y="23064"/>
                    </a:cubicBezTo>
                    <a:cubicBezTo>
                      <a:pt x="7986" y="23064"/>
                      <a:pt x="7801" y="23314"/>
                      <a:pt x="7857" y="23542"/>
                    </a:cubicBezTo>
                    <a:cubicBezTo>
                      <a:pt x="7857" y="23615"/>
                      <a:pt x="7894" y="23689"/>
                      <a:pt x="7968" y="23726"/>
                    </a:cubicBezTo>
                    <a:cubicBezTo>
                      <a:pt x="10292" y="25718"/>
                      <a:pt x="12394" y="28374"/>
                      <a:pt x="15677" y="28558"/>
                    </a:cubicBezTo>
                    <a:cubicBezTo>
                      <a:pt x="15802" y="28564"/>
                      <a:pt x="15928" y="28568"/>
                      <a:pt x="16055" y="28568"/>
                    </a:cubicBezTo>
                    <a:cubicBezTo>
                      <a:pt x="18821" y="28568"/>
                      <a:pt x="22085" y="27045"/>
                      <a:pt x="23460" y="24611"/>
                    </a:cubicBezTo>
                    <a:cubicBezTo>
                      <a:pt x="24603" y="22583"/>
                      <a:pt x="23792" y="20406"/>
                      <a:pt x="21616" y="19558"/>
                    </a:cubicBezTo>
                    <a:cubicBezTo>
                      <a:pt x="21085" y="19352"/>
                      <a:pt x="20517" y="19272"/>
                      <a:pt x="19926" y="19272"/>
                    </a:cubicBezTo>
                    <a:cubicBezTo>
                      <a:pt x="17843" y="19272"/>
                      <a:pt x="15478" y="20269"/>
                      <a:pt x="13468" y="20269"/>
                    </a:cubicBezTo>
                    <a:cubicBezTo>
                      <a:pt x="12366" y="20269"/>
                      <a:pt x="11371" y="19969"/>
                      <a:pt x="10587" y="19042"/>
                    </a:cubicBezTo>
                    <a:cubicBezTo>
                      <a:pt x="10550" y="19005"/>
                      <a:pt x="10513" y="18968"/>
                      <a:pt x="10476" y="18968"/>
                    </a:cubicBezTo>
                    <a:cubicBezTo>
                      <a:pt x="9886" y="17677"/>
                      <a:pt x="9960" y="16054"/>
                      <a:pt x="11177" y="15058"/>
                    </a:cubicBezTo>
                    <a:cubicBezTo>
                      <a:pt x="12579" y="13878"/>
                      <a:pt x="14534" y="14283"/>
                      <a:pt x="16194" y="14062"/>
                    </a:cubicBezTo>
                    <a:cubicBezTo>
                      <a:pt x="17632" y="13878"/>
                      <a:pt x="19550" y="12992"/>
                      <a:pt x="19698" y="11443"/>
                    </a:cubicBezTo>
                    <a:cubicBezTo>
                      <a:pt x="19717" y="11448"/>
                      <a:pt x="19736" y="11450"/>
                      <a:pt x="19756" y="11450"/>
                    </a:cubicBezTo>
                    <a:cubicBezTo>
                      <a:pt x="19882" y="11450"/>
                      <a:pt x="19998" y="11350"/>
                      <a:pt x="20030" y="11222"/>
                    </a:cubicBezTo>
                    <a:cubicBezTo>
                      <a:pt x="20288" y="9636"/>
                      <a:pt x="19034" y="8529"/>
                      <a:pt x="17485" y="8382"/>
                    </a:cubicBezTo>
                    <a:cubicBezTo>
                      <a:pt x="17386" y="8374"/>
                      <a:pt x="17288" y="8370"/>
                      <a:pt x="17193" y="8370"/>
                    </a:cubicBezTo>
                    <a:cubicBezTo>
                      <a:pt x="14075" y="8370"/>
                      <a:pt x="12593" y="12328"/>
                      <a:pt x="9444" y="12328"/>
                    </a:cubicBezTo>
                    <a:cubicBezTo>
                      <a:pt x="9444" y="12255"/>
                      <a:pt x="9370" y="12181"/>
                      <a:pt x="9296" y="12107"/>
                    </a:cubicBezTo>
                    <a:cubicBezTo>
                      <a:pt x="5681" y="9968"/>
                      <a:pt x="6456" y="6464"/>
                      <a:pt x="9112" y="3992"/>
                    </a:cubicBezTo>
                    <a:cubicBezTo>
                      <a:pt x="11329" y="1951"/>
                      <a:pt x="14185" y="850"/>
                      <a:pt x="17167" y="850"/>
                    </a:cubicBezTo>
                    <a:cubicBezTo>
                      <a:pt x="17309" y="850"/>
                      <a:pt x="17452" y="852"/>
                      <a:pt x="17595" y="857"/>
                    </a:cubicBezTo>
                    <a:cubicBezTo>
                      <a:pt x="20694" y="1005"/>
                      <a:pt x="25009" y="2480"/>
                      <a:pt x="26005" y="5800"/>
                    </a:cubicBezTo>
                    <a:cubicBezTo>
                      <a:pt x="26890" y="8677"/>
                      <a:pt x="25636" y="12328"/>
                      <a:pt x="23312" y="14173"/>
                    </a:cubicBezTo>
                    <a:cubicBezTo>
                      <a:pt x="23277" y="14165"/>
                      <a:pt x="23243" y="14161"/>
                      <a:pt x="23210" y="14161"/>
                    </a:cubicBezTo>
                    <a:cubicBezTo>
                      <a:pt x="22779" y="14161"/>
                      <a:pt x="22682" y="14810"/>
                      <a:pt x="23128" y="14947"/>
                    </a:cubicBezTo>
                    <a:cubicBezTo>
                      <a:pt x="27591" y="16091"/>
                      <a:pt x="30136" y="20554"/>
                      <a:pt x="29472" y="25017"/>
                    </a:cubicBezTo>
                    <a:cubicBezTo>
                      <a:pt x="28735" y="29923"/>
                      <a:pt x="24935" y="33501"/>
                      <a:pt x="20509" y="35197"/>
                    </a:cubicBezTo>
                    <a:cubicBezTo>
                      <a:pt x="18267" y="36062"/>
                      <a:pt x="15910" y="36498"/>
                      <a:pt x="13555" y="36498"/>
                    </a:cubicBezTo>
                    <a:cubicBezTo>
                      <a:pt x="11493" y="36498"/>
                      <a:pt x="9432" y="36164"/>
                      <a:pt x="7452" y="35492"/>
                    </a:cubicBezTo>
                    <a:cubicBezTo>
                      <a:pt x="4833" y="34496"/>
                      <a:pt x="1882" y="32542"/>
                      <a:pt x="2878" y="29333"/>
                    </a:cubicBezTo>
                    <a:cubicBezTo>
                      <a:pt x="3579" y="27193"/>
                      <a:pt x="5534" y="24574"/>
                      <a:pt x="7599" y="23800"/>
                    </a:cubicBezTo>
                    <a:cubicBezTo>
                      <a:pt x="7710" y="23763"/>
                      <a:pt x="7784" y="23689"/>
                      <a:pt x="7784" y="23578"/>
                    </a:cubicBezTo>
                    <a:cubicBezTo>
                      <a:pt x="7784" y="23418"/>
                      <a:pt x="7672" y="23313"/>
                      <a:pt x="7521" y="23313"/>
                    </a:cubicBezTo>
                    <a:cubicBezTo>
                      <a:pt x="7499" y="23313"/>
                      <a:pt x="7476" y="23315"/>
                      <a:pt x="7452" y="23320"/>
                    </a:cubicBezTo>
                    <a:cubicBezTo>
                      <a:pt x="3505" y="24464"/>
                      <a:pt x="1" y="30439"/>
                      <a:pt x="3247" y="33833"/>
                    </a:cubicBezTo>
                    <a:cubicBezTo>
                      <a:pt x="5686" y="36364"/>
                      <a:pt x="9460" y="37316"/>
                      <a:pt x="13163" y="37316"/>
                    </a:cubicBezTo>
                    <a:cubicBezTo>
                      <a:pt x="15396" y="37316"/>
                      <a:pt x="17603" y="36970"/>
                      <a:pt x="19476" y="36414"/>
                    </a:cubicBezTo>
                    <a:cubicBezTo>
                      <a:pt x="24714" y="34828"/>
                      <a:pt x="29435" y="30845"/>
                      <a:pt x="30284" y="25201"/>
                    </a:cubicBezTo>
                    <a:cubicBezTo>
                      <a:pt x="30985" y="20517"/>
                      <a:pt x="28439" y="15869"/>
                      <a:pt x="23976" y="14357"/>
                    </a:cubicBezTo>
                    <a:cubicBezTo>
                      <a:pt x="26485" y="12476"/>
                      <a:pt x="27554" y="8898"/>
                      <a:pt x="26890" y="5874"/>
                    </a:cubicBezTo>
                    <a:cubicBezTo>
                      <a:pt x="26042" y="2001"/>
                      <a:pt x="21136" y="193"/>
                      <a:pt x="17595" y="9"/>
                    </a:cubicBezTo>
                    <a:cubicBezTo>
                      <a:pt x="17441" y="3"/>
                      <a:pt x="17288" y="0"/>
                      <a:pt x="17134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31" name="Google Shape;131;p16"/>
            <p:cNvSpPr txBox="1"/>
            <p:nvPr/>
          </p:nvSpPr>
          <p:spPr>
            <a:xfrm flipH="1">
              <a:off x="6473458" y="3400863"/>
              <a:ext cx="1833021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just"/>
              <a:r>
                <a:rPr lang="en-US" sz="3200" b="1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HS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trả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</a:t>
              </a:r>
              <a:r>
                <a:rPr lang="en-US" sz="3200" b="1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ời</a:t>
              </a:r>
              <a:endParaRPr sz="3200" b="1" dirty="0">
                <a:solidFill>
                  <a:schemeClr val="dk1"/>
                </a:solidFill>
                <a:latin typeface="#9Slide03 Arima Madurai" panose="00000500000000000000" pitchFamily="2" charset="0"/>
                <a:ea typeface="Roboto"/>
                <a:cs typeface="#9Slide03 Arima Madurai" panose="00000500000000000000" pitchFamily="2" charset="0"/>
                <a:sym typeface="Roboto"/>
              </a:endParaRPr>
            </a:p>
          </p:txBody>
        </p:sp>
      </p:grpSp>
      <p:grpSp>
        <p:nvGrpSpPr>
          <p:cNvPr id="135" name="Google Shape;135;p16"/>
          <p:cNvGrpSpPr/>
          <p:nvPr/>
        </p:nvGrpSpPr>
        <p:grpSpPr>
          <a:xfrm>
            <a:off x="4908686" y="1897929"/>
            <a:ext cx="2444028" cy="3632680"/>
            <a:chOff x="3680476" y="1423447"/>
            <a:chExt cx="1833021" cy="2724509"/>
          </a:xfrm>
        </p:grpSpPr>
        <p:grpSp>
          <p:nvGrpSpPr>
            <p:cNvPr id="136" name="Google Shape;136;p16"/>
            <p:cNvGrpSpPr/>
            <p:nvPr/>
          </p:nvGrpSpPr>
          <p:grpSpPr>
            <a:xfrm>
              <a:off x="3991975" y="1423447"/>
              <a:ext cx="1373162" cy="1193820"/>
              <a:chOff x="1240825" y="240075"/>
              <a:chExt cx="5918800" cy="5145775"/>
            </a:xfrm>
          </p:grpSpPr>
          <p:sp>
            <p:nvSpPr>
              <p:cNvPr id="137" name="Google Shape;137;p16"/>
              <p:cNvSpPr/>
              <p:nvPr/>
            </p:nvSpPr>
            <p:spPr>
              <a:xfrm>
                <a:off x="1410000" y="323650"/>
                <a:ext cx="5749625" cy="4943150"/>
              </a:xfrm>
              <a:custGeom>
                <a:avLst/>
                <a:gdLst/>
                <a:ahLst/>
                <a:cxnLst/>
                <a:rect l="l" t="t" r="r" b="b"/>
                <a:pathLst>
                  <a:path w="229985" h="197726" extrusionOk="0">
                    <a:moveTo>
                      <a:pt x="90693" y="0"/>
                    </a:moveTo>
                    <a:cubicBezTo>
                      <a:pt x="87728" y="0"/>
                      <a:pt x="84703" y="126"/>
                      <a:pt x="81621" y="385"/>
                    </a:cubicBezTo>
                    <a:cubicBezTo>
                      <a:pt x="82044" y="1654"/>
                      <a:pt x="81198" y="3134"/>
                      <a:pt x="79295" y="3134"/>
                    </a:cubicBezTo>
                    <a:cubicBezTo>
                      <a:pt x="78882" y="3128"/>
                      <a:pt x="78471" y="3125"/>
                      <a:pt x="78060" y="3125"/>
                    </a:cubicBezTo>
                    <a:cubicBezTo>
                      <a:pt x="49848" y="3125"/>
                      <a:pt x="26253" y="17393"/>
                      <a:pt x="13956" y="38235"/>
                    </a:cubicBezTo>
                    <a:cubicBezTo>
                      <a:pt x="0" y="61284"/>
                      <a:pt x="1480" y="88561"/>
                      <a:pt x="4652" y="113513"/>
                    </a:cubicBezTo>
                    <a:cubicBezTo>
                      <a:pt x="7612" y="136349"/>
                      <a:pt x="13110" y="161724"/>
                      <a:pt x="33410" y="178852"/>
                    </a:cubicBezTo>
                    <a:cubicBezTo>
                      <a:pt x="48634" y="191399"/>
                      <a:pt x="70213" y="197726"/>
                      <a:pt x="91652" y="197726"/>
                    </a:cubicBezTo>
                    <a:cubicBezTo>
                      <a:pt x="97309" y="197726"/>
                      <a:pt x="102957" y="197285"/>
                      <a:pt x="108475" y="196402"/>
                    </a:cubicBezTo>
                    <a:cubicBezTo>
                      <a:pt x="229985" y="176631"/>
                      <a:pt x="201655" y="0"/>
                      <a:pt x="906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138" name="Google Shape;138;p16"/>
              <p:cNvSpPr/>
              <p:nvPr/>
            </p:nvSpPr>
            <p:spPr>
              <a:xfrm>
                <a:off x="1240825" y="240075"/>
                <a:ext cx="5918800" cy="5145775"/>
              </a:xfrm>
              <a:custGeom>
                <a:avLst/>
                <a:gdLst/>
                <a:ahLst/>
                <a:cxnLst/>
                <a:rect l="l" t="t" r="r" b="b"/>
                <a:pathLst>
                  <a:path w="236752" h="205831" extrusionOk="0">
                    <a:moveTo>
                      <a:pt x="97460" y="3343"/>
                    </a:moveTo>
                    <a:cubicBezTo>
                      <a:pt x="208422" y="3343"/>
                      <a:pt x="236752" y="179974"/>
                      <a:pt x="115242" y="199745"/>
                    </a:cubicBezTo>
                    <a:cubicBezTo>
                      <a:pt x="109644" y="200641"/>
                      <a:pt x="103912" y="201091"/>
                      <a:pt x="98173" y="201091"/>
                    </a:cubicBezTo>
                    <a:cubicBezTo>
                      <a:pt x="76815" y="201091"/>
                      <a:pt x="55343" y="194861"/>
                      <a:pt x="40177" y="182195"/>
                    </a:cubicBezTo>
                    <a:cubicBezTo>
                      <a:pt x="19877" y="165067"/>
                      <a:pt x="14379" y="139692"/>
                      <a:pt x="11419" y="116856"/>
                    </a:cubicBezTo>
                    <a:cubicBezTo>
                      <a:pt x="8247" y="91904"/>
                      <a:pt x="6767" y="64627"/>
                      <a:pt x="20723" y="41578"/>
                    </a:cubicBezTo>
                    <a:cubicBezTo>
                      <a:pt x="33020" y="20736"/>
                      <a:pt x="56615" y="6468"/>
                      <a:pt x="84827" y="6468"/>
                    </a:cubicBezTo>
                    <a:cubicBezTo>
                      <a:pt x="85238" y="6468"/>
                      <a:pt x="85649" y="6471"/>
                      <a:pt x="86062" y="6477"/>
                    </a:cubicBezTo>
                    <a:cubicBezTo>
                      <a:pt x="87965" y="6477"/>
                      <a:pt x="88811" y="4997"/>
                      <a:pt x="88388" y="3728"/>
                    </a:cubicBezTo>
                    <a:cubicBezTo>
                      <a:pt x="91470" y="3469"/>
                      <a:pt x="94495" y="3343"/>
                      <a:pt x="97460" y="3343"/>
                    </a:cubicBezTo>
                    <a:close/>
                    <a:moveTo>
                      <a:pt x="98040" y="1"/>
                    </a:moveTo>
                    <a:cubicBezTo>
                      <a:pt x="91791" y="1"/>
                      <a:pt x="85324" y="586"/>
                      <a:pt x="78661" y="1825"/>
                    </a:cubicBezTo>
                    <a:cubicBezTo>
                      <a:pt x="33833" y="2248"/>
                      <a:pt x="7824" y="42001"/>
                      <a:pt x="4230" y="75199"/>
                    </a:cubicBezTo>
                    <a:cubicBezTo>
                      <a:pt x="1" y="111992"/>
                      <a:pt x="4864" y="165913"/>
                      <a:pt x="43137" y="190864"/>
                    </a:cubicBezTo>
                    <a:cubicBezTo>
                      <a:pt x="58926" y="201081"/>
                      <a:pt x="77776" y="205831"/>
                      <a:pt x="96710" y="205831"/>
                    </a:cubicBezTo>
                    <a:cubicBezTo>
                      <a:pt x="120882" y="205831"/>
                      <a:pt x="145193" y="198089"/>
                      <a:pt x="163453" y="184098"/>
                    </a:cubicBezTo>
                    <a:cubicBezTo>
                      <a:pt x="201303" y="155340"/>
                      <a:pt x="208916" y="110301"/>
                      <a:pt x="194114" y="70970"/>
                    </a:cubicBezTo>
                    <a:cubicBezTo>
                      <a:pt x="179926" y="33261"/>
                      <a:pt x="145137" y="1"/>
                      <a:pt x="98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139" name="Google Shape;139;p16"/>
            <p:cNvGrpSpPr/>
            <p:nvPr/>
          </p:nvGrpSpPr>
          <p:grpSpPr>
            <a:xfrm>
              <a:off x="4359767" y="1724402"/>
              <a:ext cx="435645" cy="591896"/>
              <a:chOff x="2570551" y="2117230"/>
              <a:chExt cx="466030" cy="633111"/>
            </a:xfrm>
          </p:grpSpPr>
          <p:sp>
            <p:nvSpPr>
              <p:cNvPr id="140" name="Google Shape;140;p16"/>
              <p:cNvSpPr/>
              <p:nvPr/>
            </p:nvSpPr>
            <p:spPr>
              <a:xfrm>
                <a:off x="2617223" y="2131951"/>
                <a:ext cx="414185" cy="604618"/>
              </a:xfrm>
              <a:custGeom>
                <a:avLst/>
                <a:gdLst/>
                <a:ahLst/>
                <a:cxnLst/>
                <a:rect l="l" t="t" r="r" b="b"/>
                <a:pathLst>
                  <a:path w="23607" h="34461" extrusionOk="0">
                    <a:moveTo>
                      <a:pt x="11943" y="0"/>
                    </a:moveTo>
                    <a:cubicBezTo>
                      <a:pt x="7187" y="0"/>
                      <a:pt x="2026" y="1966"/>
                      <a:pt x="517" y="6580"/>
                    </a:cubicBezTo>
                    <a:cubicBezTo>
                      <a:pt x="74" y="7871"/>
                      <a:pt x="0" y="9273"/>
                      <a:pt x="332" y="10600"/>
                    </a:cubicBezTo>
                    <a:cubicBezTo>
                      <a:pt x="517" y="11338"/>
                      <a:pt x="1033" y="12482"/>
                      <a:pt x="1660" y="12961"/>
                    </a:cubicBezTo>
                    <a:lnTo>
                      <a:pt x="4168" y="13883"/>
                    </a:lnTo>
                    <a:cubicBezTo>
                      <a:pt x="4832" y="13662"/>
                      <a:pt x="5386" y="13219"/>
                      <a:pt x="5791" y="12666"/>
                    </a:cubicBezTo>
                    <a:cubicBezTo>
                      <a:pt x="7451" y="10895"/>
                      <a:pt x="8447" y="9383"/>
                      <a:pt x="10697" y="8350"/>
                    </a:cubicBezTo>
                    <a:cubicBezTo>
                      <a:pt x="10728" y="8330"/>
                      <a:pt x="10759" y="8321"/>
                      <a:pt x="10788" y="8321"/>
                    </a:cubicBezTo>
                    <a:cubicBezTo>
                      <a:pt x="10864" y="8321"/>
                      <a:pt x="10929" y="8381"/>
                      <a:pt x="10955" y="8461"/>
                    </a:cubicBezTo>
                    <a:cubicBezTo>
                      <a:pt x="11715" y="8192"/>
                      <a:pt x="12510" y="8018"/>
                      <a:pt x="13291" y="8018"/>
                    </a:cubicBezTo>
                    <a:cubicBezTo>
                      <a:pt x="14330" y="8018"/>
                      <a:pt x="15346" y="8325"/>
                      <a:pt x="16230" y="9125"/>
                    </a:cubicBezTo>
                    <a:cubicBezTo>
                      <a:pt x="17742" y="10490"/>
                      <a:pt x="17705" y="12555"/>
                      <a:pt x="16709" y="14252"/>
                    </a:cubicBezTo>
                    <a:cubicBezTo>
                      <a:pt x="15271" y="16760"/>
                      <a:pt x="12394" y="18273"/>
                      <a:pt x="9996" y="19711"/>
                    </a:cubicBezTo>
                    <a:cubicBezTo>
                      <a:pt x="7008" y="21518"/>
                      <a:pt x="3799" y="23363"/>
                      <a:pt x="2029" y="26498"/>
                    </a:cubicBezTo>
                    <a:cubicBezTo>
                      <a:pt x="922" y="28453"/>
                      <a:pt x="111" y="31736"/>
                      <a:pt x="2398" y="33211"/>
                    </a:cubicBezTo>
                    <a:cubicBezTo>
                      <a:pt x="3836" y="34133"/>
                      <a:pt x="5717" y="34096"/>
                      <a:pt x="7340" y="34133"/>
                    </a:cubicBezTo>
                    <a:cubicBezTo>
                      <a:pt x="10005" y="34219"/>
                      <a:pt x="12713" y="34461"/>
                      <a:pt x="15397" y="34461"/>
                    </a:cubicBezTo>
                    <a:cubicBezTo>
                      <a:pt x="16169" y="34461"/>
                      <a:pt x="16939" y="34441"/>
                      <a:pt x="17705" y="34391"/>
                    </a:cubicBezTo>
                    <a:cubicBezTo>
                      <a:pt x="20287" y="34244"/>
                      <a:pt x="22095" y="33027"/>
                      <a:pt x="22500" y="30297"/>
                    </a:cubicBezTo>
                    <a:cubicBezTo>
                      <a:pt x="22722" y="28637"/>
                      <a:pt x="23201" y="25207"/>
                      <a:pt x="20877" y="24801"/>
                    </a:cubicBezTo>
                    <a:cubicBezTo>
                      <a:pt x="20683" y="24763"/>
                      <a:pt x="20477" y="24746"/>
                      <a:pt x="20262" y="24746"/>
                    </a:cubicBezTo>
                    <a:cubicBezTo>
                      <a:pt x="18609" y="24746"/>
                      <a:pt x="16453" y="25770"/>
                      <a:pt x="15049" y="26129"/>
                    </a:cubicBezTo>
                    <a:cubicBezTo>
                      <a:pt x="13168" y="26609"/>
                      <a:pt x="11250" y="27088"/>
                      <a:pt x="9332" y="27494"/>
                    </a:cubicBezTo>
                    <a:cubicBezTo>
                      <a:pt x="9299" y="27507"/>
                      <a:pt x="9267" y="27513"/>
                      <a:pt x="9237" y="27513"/>
                    </a:cubicBezTo>
                    <a:cubicBezTo>
                      <a:pt x="9101" y="27513"/>
                      <a:pt x="9007" y="27387"/>
                      <a:pt x="9037" y="27236"/>
                    </a:cubicBezTo>
                    <a:cubicBezTo>
                      <a:pt x="8668" y="27125"/>
                      <a:pt x="8595" y="26645"/>
                      <a:pt x="8890" y="26461"/>
                    </a:cubicBezTo>
                    <a:cubicBezTo>
                      <a:pt x="13980" y="23400"/>
                      <a:pt x="19254" y="19932"/>
                      <a:pt x="21504" y="14178"/>
                    </a:cubicBezTo>
                    <a:cubicBezTo>
                      <a:pt x="23607" y="8867"/>
                      <a:pt x="21763" y="1822"/>
                      <a:pt x="15640" y="420"/>
                    </a:cubicBezTo>
                    <a:cubicBezTo>
                      <a:pt x="14491" y="145"/>
                      <a:pt x="13232" y="0"/>
                      <a:pt x="119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41" name="Google Shape;141;p16"/>
              <p:cNvSpPr/>
              <p:nvPr/>
            </p:nvSpPr>
            <p:spPr>
              <a:xfrm>
                <a:off x="2570551" y="2117230"/>
                <a:ext cx="466030" cy="633111"/>
              </a:xfrm>
              <a:custGeom>
                <a:avLst/>
                <a:gdLst/>
                <a:ahLst/>
                <a:cxnLst/>
                <a:rect l="l" t="t" r="r" b="b"/>
                <a:pathLst>
                  <a:path w="26562" h="36085" extrusionOk="0">
                    <a:moveTo>
                      <a:pt x="14673" y="822"/>
                    </a:moveTo>
                    <a:cubicBezTo>
                      <a:pt x="15938" y="822"/>
                      <a:pt x="17172" y="960"/>
                      <a:pt x="18300" y="1222"/>
                    </a:cubicBezTo>
                    <a:cubicBezTo>
                      <a:pt x="24423" y="2661"/>
                      <a:pt x="26267" y="9706"/>
                      <a:pt x="24201" y="15017"/>
                    </a:cubicBezTo>
                    <a:cubicBezTo>
                      <a:pt x="21914" y="20771"/>
                      <a:pt x="16640" y="24239"/>
                      <a:pt x="11550" y="27300"/>
                    </a:cubicBezTo>
                    <a:cubicBezTo>
                      <a:pt x="11255" y="27484"/>
                      <a:pt x="11328" y="27964"/>
                      <a:pt x="11660" y="28075"/>
                    </a:cubicBezTo>
                    <a:cubicBezTo>
                      <a:pt x="11627" y="28207"/>
                      <a:pt x="11771" y="28339"/>
                      <a:pt x="11934" y="28339"/>
                    </a:cubicBezTo>
                    <a:cubicBezTo>
                      <a:pt x="11953" y="28339"/>
                      <a:pt x="11973" y="28337"/>
                      <a:pt x="11992" y="28333"/>
                    </a:cubicBezTo>
                    <a:cubicBezTo>
                      <a:pt x="13910" y="27927"/>
                      <a:pt x="15791" y="27448"/>
                      <a:pt x="17709" y="26968"/>
                    </a:cubicBezTo>
                    <a:cubicBezTo>
                      <a:pt x="19113" y="26609"/>
                      <a:pt x="21269" y="25585"/>
                      <a:pt x="22922" y="25585"/>
                    </a:cubicBezTo>
                    <a:cubicBezTo>
                      <a:pt x="23137" y="25585"/>
                      <a:pt x="23343" y="25602"/>
                      <a:pt x="23537" y="25640"/>
                    </a:cubicBezTo>
                    <a:cubicBezTo>
                      <a:pt x="25824" y="26046"/>
                      <a:pt x="25418" y="29476"/>
                      <a:pt x="25160" y="31136"/>
                    </a:cubicBezTo>
                    <a:cubicBezTo>
                      <a:pt x="24755" y="33866"/>
                      <a:pt x="22947" y="35120"/>
                      <a:pt x="20328" y="35267"/>
                    </a:cubicBezTo>
                    <a:cubicBezTo>
                      <a:pt x="19608" y="35306"/>
                      <a:pt x="18884" y="35322"/>
                      <a:pt x="18158" y="35322"/>
                    </a:cubicBezTo>
                    <a:cubicBezTo>
                      <a:pt x="15429" y="35322"/>
                      <a:pt x="12673" y="35096"/>
                      <a:pt x="9964" y="35009"/>
                    </a:cubicBezTo>
                    <a:cubicBezTo>
                      <a:pt x="8377" y="34935"/>
                      <a:pt x="6459" y="35009"/>
                      <a:pt x="5058" y="34087"/>
                    </a:cubicBezTo>
                    <a:cubicBezTo>
                      <a:pt x="2771" y="32612"/>
                      <a:pt x="3546" y="29329"/>
                      <a:pt x="4652" y="27374"/>
                    </a:cubicBezTo>
                    <a:cubicBezTo>
                      <a:pt x="6459" y="24239"/>
                      <a:pt x="9632" y="22394"/>
                      <a:pt x="12656" y="20587"/>
                    </a:cubicBezTo>
                    <a:cubicBezTo>
                      <a:pt x="15054" y="19148"/>
                      <a:pt x="17931" y="17599"/>
                      <a:pt x="19369" y="15091"/>
                    </a:cubicBezTo>
                    <a:cubicBezTo>
                      <a:pt x="20365" y="13394"/>
                      <a:pt x="20365" y="11366"/>
                      <a:pt x="18853" y="9964"/>
                    </a:cubicBezTo>
                    <a:cubicBezTo>
                      <a:pt x="17981" y="9177"/>
                      <a:pt x="16961" y="8868"/>
                      <a:pt x="15908" y="8868"/>
                    </a:cubicBezTo>
                    <a:cubicBezTo>
                      <a:pt x="15135" y="8868"/>
                      <a:pt x="14343" y="9035"/>
                      <a:pt x="13578" y="9300"/>
                    </a:cubicBezTo>
                    <a:cubicBezTo>
                      <a:pt x="13578" y="9220"/>
                      <a:pt x="13502" y="9160"/>
                      <a:pt x="13431" y="9160"/>
                    </a:cubicBezTo>
                    <a:cubicBezTo>
                      <a:pt x="13404" y="9160"/>
                      <a:pt x="13378" y="9169"/>
                      <a:pt x="13357" y="9189"/>
                    </a:cubicBezTo>
                    <a:cubicBezTo>
                      <a:pt x="11070" y="10222"/>
                      <a:pt x="10074" y="11734"/>
                      <a:pt x="8451" y="13505"/>
                    </a:cubicBezTo>
                    <a:cubicBezTo>
                      <a:pt x="8046" y="14058"/>
                      <a:pt x="7492" y="14501"/>
                      <a:pt x="6865" y="14722"/>
                    </a:cubicBezTo>
                    <a:lnTo>
                      <a:pt x="4320" y="13800"/>
                    </a:lnTo>
                    <a:cubicBezTo>
                      <a:pt x="3693" y="13321"/>
                      <a:pt x="3214" y="12177"/>
                      <a:pt x="2992" y="11439"/>
                    </a:cubicBezTo>
                    <a:cubicBezTo>
                      <a:pt x="2697" y="10112"/>
                      <a:pt x="2734" y="8710"/>
                      <a:pt x="3177" y="7456"/>
                    </a:cubicBezTo>
                    <a:cubicBezTo>
                      <a:pt x="4693" y="2790"/>
                      <a:pt x="9898" y="822"/>
                      <a:pt x="14673" y="822"/>
                    </a:cubicBezTo>
                    <a:close/>
                    <a:moveTo>
                      <a:pt x="14768" y="0"/>
                    </a:moveTo>
                    <a:cubicBezTo>
                      <a:pt x="7731" y="0"/>
                      <a:pt x="1" y="4495"/>
                      <a:pt x="2291" y="11882"/>
                    </a:cubicBezTo>
                    <a:cubicBezTo>
                      <a:pt x="2843" y="13605"/>
                      <a:pt x="4360" y="15489"/>
                      <a:pt x="6271" y="15489"/>
                    </a:cubicBezTo>
                    <a:cubicBezTo>
                      <a:pt x="6406" y="15489"/>
                      <a:pt x="6542" y="15479"/>
                      <a:pt x="6681" y="15460"/>
                    </a:cubicBezTo>
                    <a:cubicBezTo>
                      <a:pt x="7714" y="15349"/>
                      <a:pt x="8414" y="14685"/>
                      <a:pt x="9041" y="13948"/>
                    </a:cubicBezTo>
                    <a:cubicBezTo>
                      <a:pt x="10148" y="12583"/>
                      <a:pt x="11107" y="11329"/>
                      <a:pt x="12398" y="10259"/>
                    </a:cubicBezTo>
                    <a:cubicBezTo>
                      <a:pt x="12468" y="10329"/>
                      <a:pt x="12538" y="10355"/>
                      <a:pt x="12618" y="10355"/>
                    </a:cubicBezTo>
                    <a:cubicBezTo>
                      <a:pt x="12664" y="10355"/>
                      <a:pt x="12713" y="10346"/>
                      <a:pt x="12767" y="10333"/>
                    </a:cubicBezTo>
                    <a:cubicBezTo>
                      <a:pt x="13636" y="9939"/>
                      <a:pt x="14730" y="9641"/>
                      <a:pt x="15779" y="9641"/>
                    </a:cubicBezTo>
                    <a:cubicBezTo>
                      <a:pt x="17090" y="9641"/>
                      <a:pt x="18328" y="10107"/>
                      <a:pt x="18964" y="11439"/>
                    </a:cubicBezTo>
                    <a:cubicBezTo>
                      <a:pt x="20181" y="13948"/>
                      <a:pt x="17562" y="16234"/>
                      <a:pt x="15828" y="17562"/>
                    </a:cubicBezTo>
                    <a:cubicBezTo>
                      <a:pt x="13357" y="19444"/>
                      <a:pt x="10443" y="20734"/>
                      <a:pt x="7972" y="22616"/>
                    </a:cubicBezTo>
                    <a:cubicBezTo>
                      <a:pt x="5058" y="24829"/>
                      <a:pt x="521" y="30325"/>
                      <a:pt x="3767" y="34050"/>
                    </a:cubicBezTo>
                    <a:cubicBezTo>
                      <a:pt x="5021" y="35489"/>
                      <a:pt x="7123" y="35673"/>
                      <a:pt x="8931" y="35784"/>
                    </a:cubicBezTo>
                    <a:cubicBezTo>
                      <a:pt x="12177" y="35931"/>
                      <a:pt x="15496" y="36042"/>
                      <a:pt x="18779" y="36079"/>
                    </a:cubicBezTo>
                    <a:cubicBezTo>
                      <a:pt x="18963" y="36082"/>
                      <a:pt x="19150" y="36084"/>
                      <a:pt x="19337" y="36084"/>
                    </a:cubicBezTo>
                    <a:cubicBezTo>
                      <a:pt x="21252" y="36084"/>
                      <a:pt x="23297" y="35863"/>
                      <a:pt x="24607" y="34419"/>
                    </a:cubicBezTo>
                    <a:cubicBezTo>
                      <a:pt x="26046" y="32833"/>
                      <a:pt x="26156" y="30435"/>
                      <a:pt x="26119" y="28407"/>
                    </a:cubicBezTo>
                    <a:cubicBezTo>
                      <a:pt x="26049" y="26460"/>
                      <a:pt x="25299" y="24820"/>
                      <a:pt x="23186" y="24820"/>
                    </a:cubicBezTo>
                    <a:cubicBezTo>
                      <a:pt x="23097" y="24820"/>
                      <a:pt x="23005" y="24823"/>
                      <a:pt x="22910" y="24829"/>
                    </a:cubicBezTo>
                    <a:cubicBezTo>
                      <a:pt x="21398" y="24903"/>
                      <a:pt x="19812" y="25530"/>
                      <a:pt x="18300" y="25935"/>
                    </a:cubicBezTo>
                    <a:cubicBezTo>
                      <a:pt x="16418" y="26452"/>
                      <a:pt x="14574" y="26968"/>
                      <a:pt x="12730" y="27521"/>
                    </a:cubicBezTo>
                    <a:cubicBezTo>
                      <a:pt x="17377" y="24755"/>
                      <a:pt x="21988" y="21472"/>
                      <a:pt x="24386" y="16493"/>
                    </a:cubicBezTo>
                    <a:cubicBezTo>
                      <a:pt x="26562" y="11993"/>
                      <a:pt x="26451" y="6275"/>
                      <a:pt x="22652" y="2661"/>
                    </a:cubicBezTo>
                    <a:cubicBezTo>
                      <a:pt x="20735" y="844"/>
                      <a:pt x="17816" y="0"/>
                      <a:pt x="1476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43" name="Google Shape;143;p16"/>
            <p:cNvSpPr txBox="1"/>
            <p:nvPr/>
          </p:nvSpPr>
          <p:spPr>
            <a:xfrm>
              <a:off x="3680476" y="3517356"/>
              <a:ext cx="1833021" cy="63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21900" rIns="0" bIns="121900" anchor="ctr" anchorCtr="0">
              <a:no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Mỗi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hình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ảnh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= 1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câu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hỏi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liên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quan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đến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nội</a:t>
              </a:r>
              <a:r>
                <a:rPr lang="en-US" sz="3200" b="1" dirty="0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dung </a:t>
              </a:r>
              <a:r>
                <a:rPr lang="en-US" sz="3200" b="1" dirty="0" err="1">
                  <a:effectLst/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bài</a:t>
              </a:r>
              <a:endParaRPr lang="en-US" sz="3200" b="1" dirty="0">
                <a:effectLst/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17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—Pngtree—exuberant bonfire ignition bonfire heating_3898050.png">
            <a:hlinkClick r:id="" action="ppaction://noaction"/>
            <a:extLst>
              <a:ext uri="{FF2B5EF4-FFF2-40B4-BE49-F238E27FC236}">
                <a16:creationId xmlns:a16="http://schemas.microsoft.com/office/drawing/2014/main" id="{BBEEF00C-7ACE-4930-B211-73F1BECAE2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632" y="116952"/>
            <a:ext cx="2975533" cy="2975533"/>
          </a:xfrm>
          <a:prstGeom prst="rect">
            <a:avLst/>
          </a:prstGeom>
        </p:spPr>
      </p:pic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26E3FA83-FFA4-4F57-B60E-FDA1F5BDB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" y="116952"/>
            <a:ext cx="558444" cy="512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0ECD0-A474-4D6C-A2C3-CE7737451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93" y="299107"/>
            <a:ext cx="3042616" cy="2969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BE93F-E949-4D87-8882-B9DD04071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" y="4002373"/>
            <a:ext cx="3698823" cy="246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333282-094E-4BEC-B18E-891FE8B3C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9" y="3741559"/>
            <a:ext cx="4484714" cy="298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1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832636" y="830480"/>
            <a:ext cx="10526728" cy="160459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1110220" y="2884103"/>
            <a:ext cx="4906798" cy="130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6130615" y="2888292"/>
            <a:ext cx="4906798" cy="130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1110220" y="4834904"/>
            <a:ext cx="4906798" cy="1169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6130615" y="4839093"/>
            <a:ext cx="4906798" cy="1169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44" y="32809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5018873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030470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265557"/>
            <a:ext cx="804742" cy="643793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26B53C62-F0B5-4B9D-B7C9-47C07E44A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531" y="6234624"/>
            <a:ext cx="516486" cy="4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5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77D8D30-4115-47A9-B125-89F437E05677}"/>
              </a:ext>
            </a:extLst>
          </p:cNvPr>
          <p:cNvSpPr/>
          <p:nvPr/>
        </p:nvSpPr>
        <p:spPr>
          <a:xfrm>
            <a:off x="416002" y="849305"/>
            <a:ext cx="11359364" cy="160459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 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CB196-DC00-46E8-81BA-3A77FA74F475}"/>
              </a:ext>
            </a:extLst>
          </p:cNvPr>
          <p:cNvSpPr/>
          <p:nvPr/>
        </p:nvSpPr>
        <p:spPr>
          <a:xfrm>
            <a:off x="1110220" y="2884103"/>
            <a:ext cx="4906798" cy="130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US" sz="3200" dirty="0">
                <a:solidFill>
                  <a:srgbClr val="393A68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vi-VN" sz="3200" dirty="0">
              <a:solidFill>
                <a:srgbClr val="393A68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2C0619-E7E8-41F4-897A-60DD32CC6418}"/>
              </a:ext>
            </a:extLst>
          </p:cNvPr>
          <p:cNvSpPr/>
          <p:nvPr/>
        </p:nvSpPr>
        <p:spPr>
          <a:xfrm>
            <a:off x="6130615" y="2888292"/>
            <a:ext cx="4906798" cy="1301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lang="en-US" sz="3200" dirty="0">
                <a:solidFill>
                  <a:srgbClr val="393A68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vi-VN" sz="3200" dirty="0">
              <a:solidFill>
                <a:srgbClr val="393A68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15C0D2-D8A7-4457-AF6D-827C80529F2B}"/>
              </a:ext>
            </a:extLst>
          </p:cNvPr>
          <p:cNvSpPr/>
          <p:nvPr/>
        </p:nvSpPr>
        <p:spPr>
          <a:xfrm>
            <a:off x="1110220" y="4834904"/>
            <a:ext cx="4906798" cy="1169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US" sz="3200" dirty="0">
                <a:solidFill>
                  <a:srgbClr val="393A68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endParaRPr lang="vi-VN" sz="3200" dirty="0">
              <a:solidFill>
                <a:srgbClr val="393A68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791C6E-4600-4008-997A-8D8C79C689C6}"/>
              </a:ext>
            </a:extLst>
          </p:cNvPr>
          <p:cNvSpPr/>
          <p:nvPr/>
        </p:nvSpPr>
        <p:spPr>
          <a:xfrm>
            <a:off x="6130615" y="4839093"/>
            <a:ext cx="4906798" cy="11696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lang="en-US" sz="3200" dirty="0">
                <a:solidFill>
                  <a:srgbClr val="393A68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  <a:endParaRPr lang="vi-VN" sz="3200" dirty="0">
              <a:solidFill>
                <a:srgbClr val="393A68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5B977-FECD-4C9A-99B0-F2CFA740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44" y="32809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A51C55-BC18-4BE0-B123-943EB6690E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5018873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2234E8-6E22-4873-B547-0A75A761C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030470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65F98F-77E4-4388-9B0E-16663CBB2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265557"/>
            <a:ext cx="804742" cy="643793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866B8C1-4779-4F1C-B2D8-A2088113C4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531" y="6234624"/>
            <a:ext cx="516486" cy="4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7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B201B945-29E9-4CEB-85D7-E10418616F1D}"/>
              </a:ext>
            </a:extLst>
          </p:cNvPr>
          <p:cNvSpPr/>
          <p:nvPr/>
        </p:nvSpPr>
        <p:spPr>
          <a:xfrm>
            <a:off x="841872" y="818012"/>
            <a:ext cx="10526728" cy="160459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E85F8-247A-4B26-8595-96F3824760FB}"/>
              </a:ext>
            </a:extLst>
          </p:cNvPr>
          <p:cNvSpPr/>
          <p:nvPr/>
        </p:nvSpPr>
        <p:spPr>
          <a:xfrm>
            <a:off x="841872" y="3132220"/>
            <a:ext cx="5157992" cy="1204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vi-VN" sz="3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998625-6706-4B05-B067-E95C783B26B0}"/>
              </a:ext>
            </a:extLst>
          </p:cNvPr>
          <p:cNvSpPr/>
          <p:nvPr/>
        </p:nvSpPr>
        <p:spPr>
          <a:xfrm>
            <a:off x="6416940" y="2989782"/>
            <a:ext cx="4906798" cy="1204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vi-VN" sz="3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21DDD-2553-491E-ACF0-63B6678E1998}"/>
              </a:ext>
            </a:extLst>
          </p:cNvPr>
          <p:cNvSpPr/>
          <p:nvPr/>
        </p:nvSpPr>
        <p:spPr>
          <a:xfrm>
            <a:off x="3517004" y="4761262"/>
            <a:ext cx="5157992" cy="1204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93A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vi-VN" sz="3200" dirty="0">
              <a:solidFill>
                <a:srgbClr val="393A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5B765-44FA-45DA-A4F5-0A5D84934E6B}"/>
              </a:ext>
            </a:extLst>
          </p:cNvPr>
          <p:cNvSpPr/>
          <p:nvPr/>
        </p:nvSpPr>
        <p:spPr>
          <a:xfrm>
            <a:off x="12683528" y="3759097"/>
            <a:ext cx="4906798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dirty="0">
              <a:solidFill>
                <a:srgbClr val="393A68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65CAB8-1B2C-4EA8-8B65-59A66BB5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817" y="3204847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20344-36E6-4158-BC2E-764F5C68C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06" y="5052058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7D65-9434-408B-94F7-8ED2C185C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119" y="5858900"/>
            <a:ext cx="804742" cy="7071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0336A-945B-4DE3-B247-62B093C37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146" y="3204847"/>
            <a:ext cx="732592" cy="643793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F6EC738-3C03-4A08-ACFE-9DDA2B220B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531" y="6234624"/>
            <a:ext cx="516486" cy="4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A5A3C59F-2B53-448A-8006-7E1B5AF37D90}"/>
              </a:ext>
            </a:extLst>
          </p:cNvPr>
          <p:cNvSpPr/>
          <p:nvPr/>
        </p:nvSpPr>
        <p:spPr>
          <a:xfrm>
            <a:off x="-1" y="518161"/>
            <a:ext cx="12058017" cy="2025446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8C719-D587-4EB5-842A-E11A41107DE3}"/>
              </a:ext>
            </a:extLst>
          </p:cNvPr>
          <p:cNvSpPr/>
          <p:nvPr/>
        </p:nvSpPr>
        <p:spPr>
          <a:xfrm>
            <a:off x="835715" y="3066054"/>
            <a:ext cx="5068128" cy="11721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22AEFE-4B82-494C-AE37-848669E6A9F5}"/>
              </a:ext>
            </a:extLst>
          </p:cNvPr>
          <p:cNvSpPr/>
          <p:nvPr/>
        </p:nvSpPr>
        <p:spPr>
          <a:xfrm>
            <a:off x="6130615" y="3020334"/>
            <a:ext cx="5225670" cy="11721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516786-D156-4993-8443-C819F70E0EE4}"/>
              </a:ext>
            </a:extLst>
          </p:cNvPr>
          <p:cNvSpPr/>
          <p:nvPr/>
        </p:nvSpPr>
        <p:spPr>
          <a:xfrm>
            <a:off x="835715" y="4519106"/>
            <a:ext cx="5068128" cy="1378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C8991-1C77-4EE7-92A7-BA980778913C}"/>
              </a:ext>
            </a:extLst>
          </p:cNvPr>
          <p:cNvSpPr/>
          <p:nvPr/>
        </p:nvSpPr>
        <p:spPr>
          <a:xfrm>
            <a:off x="6130615" y="4519106"/>
            <a:ext cx="5225670" cy="1378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F87DB-E6A5-4A2C-AB5D-5ED0334ED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09" y="3606403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3B571-F702-47D9-A512-7437C83F8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27" y="4886678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7EA22E-86ED-43D7-A6CB-95FC45A27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74" y="4871168"/>
            <a:ext cx="804742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B41-9009-4B22-AE60-5DFAD6BA9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249" y="3429000"/>
            <a:ext cx="732592" cy="643793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557DA604-F08E-4B67-BD0F-8CF125AA6F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531" y="6234624"/>
            <a:ext cx="516486" cy="4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7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4084" y="777922"/>
            <a:ext cx="510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2513" y="1965278"/>
            <a:ext cx="10358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Tìm hiểu chủ đề, thông điệp của bài thơ.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1" name="Group 59">
            <a:extLst>
              <a:ext uri="{FF2B5EF4-FFF2-40B4-BE49-F238E27FC236}">
                <a16:creationId xmlns:a16="http://schemas.microsoft.com/office/drawing/2014/main" id="{B181B699-8BEE-4059-A97D-80F975D57165}"/>
              </a:ext>
            </a:extLst>
          </p:cNvPr>
          <p:cNvGrpSpPr>
            <a:grpSpLocks/>
          </p:cNvGrpSpPr>
          <p:nvPr/>
        </p:nvGrpSpPr>
        <p:grpSpPr bwMode="auto">
          <a:xfrm>
            <a:off x="-40481" y="327557"/>
            <a:ext cx="11980690" cy="6020477"/>
            <a:chOff x="0" y="0"/>
            <a:chExt cx="12192000" cy="64661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CCC5DA-CC55-4795-9B28-7E5ACEB4B36F}"/>
                </a:ext>
              </a:extLst>
            </p:cNvPr>
            <p:cNvCxnSpPr/>
            <p:nvPr/>
          </p:nvCxnSpPr>
          <p:spPr>
            <a:xfrm>
              <a:off x="6054725" y="0"/>
              <a:ext cx="613727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EC27159-6DC6-49AC-A002-316D633C756E}"/>
                </a:ext>
              </a:extLst>
            </p:cNvPr>
            <p:cNvCxnSpPr/>
            <p:nvPr/>
          </p:nvCxnSpPr>
          <p:spPr>
            <a:xfrm flipH="1">
              <a:off x="0" y="0"/>
              <a:ext cx="605472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FD5990-A651-4DCB-B18A-A21801BD023E}"/>
                </a:ext>
              </a:extLst>
            </p:cNvPr>
            <p:cNvCxnSpPr/>
            <p:nvPr/>
          </p:nvCxnSpPr>
          <p:spPr>
            <a:xfrm>
              <a:off x="669925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2BA1FCB-82A5-4701-8EF9-2FAB616F91BE}"/>
                </a:ext>
              </a:extLst>
            </p:cNvPr>
            <p:cNvCxnSpPr/>
            <p:nvPr/>
          </p:nvCxnSpPr>
          <p:spPr>
            <a:xfrm>
              <a:off x="11441113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8496332-28C5-4CF1-A2AD-6061C06164F5}"/>
                </a:ext>
              </a:extLst>
            </p:cNvPr>
            <p:cNvCxnSpPr/>
            <p:nvPr/>
          </p:nvCxnSpPr>
          <p:spPr>
            <a:xfrm flipH="1">
              <a:off x="669925" y="6466114"/>
              <a:ext cx="10771188" cy="0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4">
            <a:extLst>
              <a:ext uri="{FF2B5EF4-FFF2-40B4-BE49-F238E27FC236}">
                <a16:creationId xmlns:a16="http://schemas.microsoft.com/office/drawing/2014/main" id="{902C996F-349C-4162-A9D9-00B0E11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4069" y="673256"/>
            <a:ext cx="138001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E81E1E"/>
                </a:solidFill>
                <a:latin typeface="Roboto" pitchFamily="2" charset="0"/>
              </a:rPr>
              <a:t>PHIẾU HỌC TẬP 2</a:t>
            </a:r>
          </a:p>
          <a:p>
            <a:pPr algn="ctr" eaLnBrk="1" hangingPunct="1"/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altLang="zh-CN" sz="2600" b="1" dirty="0">
              <a:solidFill>
                <a:srgbClr val="E81E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B94B1E7-5B34-41FC-BED1-10366EC21C39}"/>
              </a:ext>
            </a:extLst>
          </p:cNvPr>
          <p:cNvSpPr/>
          <p:nvPr/>
        </p:nvSpPr>
        <p:spPr>
          <a:xfrm>
            <a:off x="749509" y="1635033"/>
            <a:ext cx="1144249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1.Tìm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chi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thăm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Chiều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đông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&gt;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điểm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gần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tối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mùa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đông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lạnh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lẽo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khói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 “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lửa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tượng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trưng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hơi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ấm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bữa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thăm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?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thẩn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-&gt;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dáng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trông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ngóng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mong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chờ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Tâm</a:t>
            </a:r>
            <a:r>
              <a:rPr lang="en-US" sz="2000" b="1" kern="1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trạng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Bỗng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òa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–&gt;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con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òa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khóc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nhớ</a:t>
            </a:r>
            <a:r>
              <a:rPr lang="en-US" sz="20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3.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khổ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xét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Liệt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kê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bếp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khói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…-&gt;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vất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vả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bộn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bề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công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endParaRPr lang="en-US" sz="2400" i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4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hóa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bỗng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òa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-&gt; 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thực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cơn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mưa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endParaRPr lang="en-US" sz="2400" i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5000"/>
              </a:lnSpc>
              <a:defRPr/>
            </a:pPr>
            <a:r>
              <a:rPr lang="en-US" sz="2400" i="1" kern="100" dirty="0"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400" i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53141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Mẫu lời cảm ơn trong slide PowerPoint 2016, 2019, 2013, 2010, 2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" y="183630"/>
            <a:ext cx="9373763" cy="649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E4F2F9-DD3C-46FC-992A-2409D000F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3"/>
          <a:stretch/>
        </p:blipFill>
        <p:spPr>
          <a:xfrm>
            <a:off x="0" y="-1664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2C89A-055C-4BCC-877F-46ED71D9F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532" y="1086603"/>
            <a:ext cx="5754757" cy="5754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72CC65-B641-49C4-8C0D-EE935B772D71}"/>
              </a:ext>
            </a:extLst>
          </p:cNvPr>
          <p:cNvSpPr txBox="1"/>
          <p:nvPr/>
        </p:nvSpPr>
        <p:spPr>
          <a:xfrm>
            <a:off x="3187082" y="2002773"/>
            <a:ext cx="82483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1500" b="1" dirty="0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VỀ THĂM MẸ</a:t>
            </a:r>
          </a:p>
        </p:txBody>
      </p:sp>
      <p:sp>
        <p:nvSpPr>
          <p:cNvPr id="7" name="文本框 92">
            <a:extLst>
              <a:ext uri="{FF2B5EF4-FFF2-40B4-BE49-F238E27FC236}">
                <a16:creationId xmlns:a16="http://schemas.microsoft.com/office/drawing/2014/main" id="{55AC44F5-3296-4FF1-80E6-9ED8520FF8D2}"/>
              </a:ext>
            </a:extLst>
          </p:cNvPr>
          <p:cNvSpPr txBox="1"/>
          <p:nvPr/>
        </p:nvSpPr>
        <p:spPr>
          <a:xfrm>
            <a:off x="6188765" y="3737807"/>
            <a:ext cx="5624974" cy="995422"/>
          </a:xfrm>
          <a:prstGeom prst="roundRect">
            <a:avLst>
              <a:gd name="adj" fmla="val 5000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ln w="19050">
                  <a:noFill/>
                </a:ln>
                <a:solidFill>
                  <a:schemeClr val="accent2"/>
                </a:solidFill>
                <a:latin typeface="#9Slide07 IcielLa Chic Pro Shad" panose="02000506090000020004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Đinh Nam Khương -</a:t>
            </a:r>
            <a:endParaRPr lang="zh-CN" altLang="en-US" sz="4000" b="1" dirty="0">
              <a:ln w="19050">
                <a:noFill/>
              </a:ln>
              <a:solidFill>
                <a:schemeClr val="accent2"/>
              </a:solidFill>
              <a:latin typeface="#9Slide07 IcielLa Chic Pro Shad" panose="02000506090000020004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F3CC8D-1C05-4921-A5B3-AAB11F2C86D0}"/>
              </a:ext>
            </a:extLst>
          </p:cNvPr>
          <p:cNvSpPr txBox="1"/>
          <p:nvPr/>
        </p:nvSpPr>
        <p:spPr>
          <a:xfrm>
            <a:off x="3622769" y="969419"/>
            <a:ext cx="55880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#9Slide04 Vollkorn Bold" panose="00000800000000000000" pitchFamily="2" charset="0"/>
                <a:cs typeface="Times New Roman" panose="02020603050405020304" pitchFamily="18" charset="0"/>
              </a:rPr>
              <a:t>Tiết 19,20 - Đọc hiểu văn bản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#9Slide04 Vollkorn Bold" panose="000008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5A4753-A530-422A-97C5-CC5053118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oogle Shape;1860;p44">
            <a:extLst>
              <a:ext uri="{FF2B5EF4-FFF2-40B4-BE49-F238E27FC236}">
                <a16:creationId xmlns:a16="http://schemas.microsoft.com/office/drawing/2014/main" id="{ACB5F0ED-31C5-43AD-9670-C52FAE60C34B}"/>
              </a:ext>
            </a:extLst>
          </p:cNvPr>
          <p:cNvGrpSpPr/>
          <p:nvPr/>
        </p:nvGrpSpPr>
        <p:grpSpPr>
          <a:xfrm>
            <a:off x="818322" y="1252329"/>
            <a:ext cx="10174356" cy="4681331"/>
            <a:chOff x="767964" y="897283"/>
            <a:chExt cx="7497425" cy="3922164"/>
          </a:xfrm>
        </p:grpSpPr>
        <p:sp>
          <p:nvSpPr>
            <p:cNvPr id="3" name="Google Shape;1861;p44">
              <a:extLst>
                <a:ext uri="{FF2B5EF4-FFF2-40B4-BE49-F238E27FC236}">
                  <a16:creationId xmlns:a16="http://schemas.microsoft.com/office/drawing/2014/main" id="{C33D5BD7-2CDB-4BD3-8EA3-05B4DEE8274A}"/>
                </a:ext>
              </a:extLst>
            </p:cNvPr>
            <p:cNvSpPr/>
            <p:nvPr/>
          </p:nvSpPr>
          <p:spPr>
            <a:xfrm>
              <a:off x="906060" y="1019564"/>
              <a:ext cx="7233625" cy="3701411"/>
            </a:xfrm>
            <a:custGeom>
              <a:avLst/>
              <a:gdLst/>
              <a:ahLst/>
              <a:cxnLst/>
              <a:rect l="l" t="t" r="r" b="b"/>
              <a:pathLst>
                <a:path w="282895" h="144756" extrusionOk="0">
                  <a:moveTo>
                    <a:pt x="69019" y="1"/>
                  </a:moveTo>
                  <a:cubicBezTo>
                    <a:pt x="62349" y="1"/>
                    <a:pt x="55911" y="1338"/>
                    <a:pt x="49905" y="4632"/>
                  </a:cubicBezTo>
                  <a:cubicBezTo>
                    <a:pt x="20702" y="20628"/>
                    <a:pt x="1" y="74666"/>
                    <a:pt x="31489" y="114959"/>
                  </a:cubicBezTo>
                  <a:cubicBezTo>
                    <a:pt x="50580" y="139367"/>
                    <a:pt x="79207" y="144172"/>
                    <a:pt x="98790" y="144172"/>
                  </a:cubicBezTo>
                  <a:cubicBezTo>
                    <a:pt x="111507" y="144172"/>
                    <a:pt x="120410" y="142146"/>
                    <a:pt x="120410" y="142146"/>
                  </a:cubicBezTo>
                  <a:cubicBezTo>
                    <a:pt x="122019" y="142133"/>
                    <a:pt x="123589" y="142127"/>
                    <a:pt x="125120" y="142127"/>
                  </a:cubicBezTo>
                  <a:cubicBezTo>
                    <a:pt x="157161" y="142127"/>
                    <a:pt x="172755" y="144755"/>
                    <a:pt x="191037" y="144755"/>
                  </a:cubicBezTo>
                  <a:cubicBezTo>
                    <a:pt x="199883" y="144755"/>
                    <a:pt x="209358" y="144140"/>
                    <a:pt x="221631" y="142314"/>
                  </a:cubicBezTo>
                  <a:cubicBezTo>
                    <a:pt x="266864" y="135593"/>
                    <a:pt x="282894" y="66936"/>
                    <a:pt x="256547" y="38002"/>
                  </a:cubicBezTo>
                  <a:cubicBezTo>
                    <a:pt x="242301" y="22351"/>
                    <a:pt x="223826" y="8593"/>
                    <a:pt x="201467" y="8593"/>
                  </a:cubicBezTo>
                  <a:cubicBezTo>
                    <a:pt x="189595" y="8593"/>
                    <a:pt x="176629" y="12472"/>
                    <a:pt x="162619" y="22006"/>
                  </a:cubicBezTo>
                  <a:cubicBezTo>
                    <a:pt x="159603" y="24059"/>
                    <a:pt x="156067" y="24925"/>
                    <a:pt x="152118" y="24925"/>
                  </a:cubicBezTo>
                  <a:cubicBezTo>
                    <a:pt x="130925" y="24925"/>
                    <a:pt x="97815" y="1"/>
                    <a:pt x="69019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1862;p44">
              <a:extLst>
                <a:ext uri="{FF2B5EF4-FFF2-40B4-BE49-F238E27FC236}">
                  <a16:creationId xmlns:a16="http://schemas.microsoft.com/office/drawing/2014/main" id="{52237960-6004-4964-8AD8-B9918C8D0E6B}"/>
                </a:ext>
              </a:extLst>
            </p:cNvPr>
            <p:cNvSpPr/>
            <p:nvPr/>
          </p:nvSpPr>
          <p:spPr>
            <a:xfrm>
              <a:off x="767964" y="897283"/>
              <a:ext cx="7497425" cy="3922164"/>
            </a:xfrm>
            <a:custGeom>
              <a:avLst/>
              <a:gdLst/>
              <a:ahLst/>
              <a:cxnLst/>
              <a:rect l="l" t="t" r="r" b="b"/>
              <a:pathLst>
                <a:path w="282895" h="144756" extrusionOk="0">
                  <a:moveTo>
                    <a:pt x="69019" y="1"/>
                  </a:moveTo>
                  <a:cubicBezTo>
                    <a:pt x="62349" y="1"/>
                    <a:pt x="55911" y="1338"/>
                    <a:pt x="49905" y="4632"/>
                  </a:cubicBezTo>
                  <a:cubicBezTo>
                    <a:pt x="20702" y="20628"/>
                    <a:pt x="1" y="74666"/>
                    <a:pt x="31489" y="114959"/>
                  </a:cubicBezTo>
                  <a:cubicBezTo>
                    <a:pt x="50580" y="139367"/>
                    <a:pt x="79207" y="144172"/>
                    <a:pt x="98790" y="144172"/>
                  </a:cubicBezTo>
                  <a:cubicBezTo>
                    <a:pt x="111507" y="144172"/>
                    <a:pt x="120410" y="142146"/>
                    <a:pt x="120410" y="142146"/>
                  </a:cubicBezTo>
                  <a:cubicBezTo>
                    <a:pt x="122019" y="142133"/>
                    <a:pt x="123589" y="142127"/>
                    <a:pt x="125120" y="142127"/>
                  </a:cubicBezTo>
                  <a:cubicBezTo>
                    <a:pt x="157161" y="142127"/>
                    <a:pt x="172755" y="144755"/>
                    <a:pt x="191037" y="144755"/>
                  </a:cubicBezTo>
                  <a:cubicBezTo>
                    <a:pt x="199883" y="144755"/>
                    <a:pt x="209358" y="144140"/>
                    <a:pt x="221631" y="142314"/>
                  </a:cubicBezTo>
                  <a:cubicBezTo>
                    <a:pt x="266864" y="135593"/>
                    <a:pt x="282894" y="66936"/>
                    <a:pt x="256547" y="38002"/>
                  </a:cubicBezTo>
                  <a:cubicBezTo>
                    <a:pt x="242301" y="22351"/>
                    <a:pt x="223826" y="8593"/>
                    <a:pt x="201467" y="8593"/>
                  </a:cubicBezTo>
                  <a:cubicBezTo>
                    <a:pt x="189595" y="8593"/>
                    <a:pt x="176629" y="12472"/>
                    <a:pt x="162619" y="22006"/>
                  </a:cubicBezTo>
                  <a:cubicBezTo>
                    <a:pt x="159603" y="24059"/>
                    <a:pt x="156067" y="24925"/>
                    <a:pt x="152118" y="24925"/>
                  </a:cubicBezTo>
                  <a:cubicBezTo>
                    <a:pt x="130925" y="24925"/>
                    <a:pt x="97815" y="1"/>
                    <a:pt x="69019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6065C1-DA9C-4CEE-A63D-A2900EDF4940}"/>
              </a:ext>
            </a:extLst>
          </p:cNvPr>
          <p:cNvSpPr txBox="1"/>
          <p:nvPr/>
        </p:nvSpPr>
        <p:spPr>
          <a:xfrm>
            <a:off x="1971802" y="2883927"/>
            <a:ext cx="82483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I. </a:t>
            </a:r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Tìm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hiểu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chung</a:t>
            </a:r>
            <a:endParaRPr lang="en-VN" sz="8800" b="1" dirty="0">
              <a:solidFill>
                <a:schemeClr val="accent6">
                  <a:lumMod val="75000"/>
                </a:schemeClr>
              </a:solidFill>
              <a:latin typeface="#9Slide07 IcielLa Chic Pro Shad" panose="0200050609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8158"/>
          </a:xfrm>
          <a:prstGeom prst="rect">
            <a:avLst/>
          </a:prstGeom>
        </p:spPr>
      </p:pic>
      <p:sp>
        <p:nvSpPr>
          <p:cNvPr id="3" name="矩形 7"/>
          <p:cNvSpPr/>
          <p:nvPr/>
        </p:nvSpPr>
        <p:spPr>
          <a:xfrm>
            <a:off x="1616766" y="609599"/>
            <a:ext cx="7924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vi-VN" sz="400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4000" b="1" dirty="0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giả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占位符 9">
            <a:extLst>
              <a:ext uri="{FF2B5EF4-FFF2-40B4-BE49-F238E27FC236}">
                <a16:creationId xmlns:a16="http://schemas.microsoft.com/office/drawing/2014/main" id="{2F49A682-4E82-42A8-85E8-850543EF1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67" t="-2893" b="1761"/>
          <a:stretch/>
        </p:blipFill>
        <p:spPr>
          <a:xfrm>
            <a:off x="2468122" y="1379031"/>
            <a:ext cx="6132539" cy="53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9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549" y="1752334"/>
            <a:ext cx="673704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A0, video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06C03682-51B0-B32E-DCB7-C90DA76CD208}"/>
              </a:ext>
            </a:extLst>
          </p:cNvPr>
          <p:cNvSpPr txBox="1"/>
          <p:nvPr/>
        </p:nvSpPr>
        <p:spPr>
          <a:xfrm>
            <a:off x="684960" y="704461"/>
            <a:ext cx="59502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DỰ 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36003-8223-4F16-B853-2A320AC08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36" y="707977"/>
            <a:ext cx="4375958" cy="55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5E482-EC83-4372-8500-F3541356D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236" y="707977"/>
            <a:ext cx="4375958" cy="55665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5625ED-810A-41A5-BE5D-6897195E0152}"/>
              </a:ext>
            </a:extLst>
          </p:cNvPr>
          <p:cNvSpPr/>
          <p:nvPr/>
        </p:nvSpPr>
        <p:spPr>
          <a:xfrm>
            <a:off x="613426" y="1418290"/>
            <a:ext cx="6222088" cy="41459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Th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2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575D461-E749-45B4-B85D-D1BC69F20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2" t="19073" r="13838" b="22995"/>
          <a:stretch/>
        </p:blipFill>
        <p:spPr bwMode="auto">
          <a:xfrm>
            <a:off x="7798562" y="3176778"/>
            <a:ext cx="3925784" cy="341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8CDFDD-51A7-4187-9000-C1A3019DC6D4}"/>
              </a:ext>
            </a:extLst>
          </p:cNvPr>
          <p:cNvSpPr txBox="1"/>
          <p:nvPr/>
        </p:nvSpPr>
        <p:spPr>
          <a:xfrm>
            <a:off x="4393437" y="265192"/>
            <a:ext cx="3405125" cy="82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657298-A045-4884-BF0D-3D6D7D0ADD02}"/>
              </a:ext>
            </a:extLst>
          </p:cNvPr>
          <p:cNvSpPr txBox="1"/>
          <p:nvPr/>
        </p:nvSpPr>
        <p:spPr>
          <a:xfrm>
            <a:off x="251791" y="1446862"/>
            <a:ext cx="11728174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Trích tập 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(Tuyển thơ)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Nhà xuất bản Lao động và trung tâm văn hóa ngôn ngữ Đông Tây, Hà Nội, 2002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endParaRPr lang="en-US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9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3" name="矩形 7"/>
          <p:cNvSpPr/>
          <p:nvPr/>
        </p:nvSpPr>
        <p:spPr>
          <a:xfrm>
            <a:off x="1439246" y="1554731"/>
            <a:ext cx="9313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vi-VN" sz="3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3600" b="1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đọc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4191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1362</Words>
  <Application>Microsoft Office PowerPoint</Application>
  <PresentationFormat>Widescreen</PresentationFormat>
  <Paragraphs>146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等线</vt:lpstr>
      <vt:lpstr>微软雅黑</vt:lpstr>
      <vt:lpstr>微软雅黑</vt:lpstr>
      <vt:lpstr>SimSun</vt:lpstr>
      <vt:lpstr>SimSun</vt:lpstr>
      <vt:lpstr>华文新魏</vt:lpstr>
      <vt:lpstr>#9Slide03 Arima Madurai</vt:lpstr>
      <vt:lpstr>#9Slide03 Arima Madurai Black</vt:lpstr>
      <vt:lpstr>#9Slide04 Vollkorn Bold</vt:lpstr>
      <vt:lpstr>#9Slide07 IcielLa Chic Pro Shad</vt:lpstr>
      <vt:lpstr>Arial</vt:lpstr>
      <vt:lpstr>Calibri</vt:lpstr>
      <vt:lpstr>Dancing Script</vt:lpstr>
      <vt:lpstr>Roboto</vt:lpstr>
      <vt:lpstr>Times New Roman</vt:lpstr>
      <vt:lpstr>Trebuchet MS</vt:lpstr>
      <vt:lpstr>Wingdings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Thùy</dc:creator>
  <cp:lastModifiedBy>Administrator</cp:lastModifiedBy>
  <cp:revision>62</cp:revision>
  <dcterms:created xsi:type="dcterms:W3CDTF">2024-09-29T22:04:41Z</dcterms:created>
  <dcterms:modified xsi:type="dcterms:W3CDTF">2024-10-11T07:22:07Z</dcterms:modified>
</cp:coreProperties>
</file>