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2"/>
  </p:notesMasterIdLst>
  <p:sldIdLst>
    <p:sldId id="2072" r:id="rId2"/>
    <p:sldId id="256" r:id="rId3"/>
    <p:sldId id="261" r:id="rId4"/>
    <p:sldId id="258" r:id="rId5"/>
    <p:sldId id="259" r:id="rId6"/>
    <p:sldId id="260" r:id="rId7"/>
    <p:sldId id="317" r:id="rId8"/>
    <p:sldId id="318" r:id="rId9"/>
    <p:sldId id="319" r:id="rId10"/>
    <p:sldId id="2064" r:id="rId11"/>
    <p:sldId id="2066" r:id="rId12"/>
    <p:sldId id="2065" r:id="rId13"/>
    <p:sldId id="262" r:id="rId14"/>
    <p:sldId id="267" r:id="rId15"/>
    <p:sldId id="2068" r:id="rId16"/>
    <p:sldId id="2073" r:id="rId17"/>
    <p:sldId id="263" r:id="rId18"/>
    <p:sldId id="272" r:id="rId19"/>
    <p:sldId id="271" r:id="rId20"/>
    <p:sldId id="2067" r:id="rId21"/>
    <p:sldId id="264" r:id="rId22"/>
    <p:sldId id="2050" r:id="rId23"/>
    <p:sldId id="270" r:id="rId24"/>
    <p:sldId id="2070" r:id="rId25"/>
    <p:sldId id="2071" r:id="rId26"/>
    <p:sldId id="2069" r:id="rId27"/>
    <p:sldId id="2061" r:id="rId28"/>
    <p:sldId id="282" r:id="rId29"/>
    <p:sldId id="281" r:id="rId30"/>
    <p:sldId id="2062" r:id="rId31"/>
  </p:sldIdLst>
  <p:sldSz cx="9144000" cy="5143500" type="screen16x9"/>
  <p:notesSz cx="6858000" cy="9144000"/>
  <p:embeddedFontLst>
    <p:embeddedFont>
      <p:font typeface="#9Slide05 SVNCookie" panose="020B0606040200020203" charset="0"/>
      <p:regular r:id="rId33"/>
    </p:embeddedFont>
    <p:embeddedFont>
      <p:font typeface="Fira Sans Extra Condensed" panose="020B0604020202020204" charset="0"/>
      <p:regular r:id="rId34"/>
      <p:bold r:id="rId35"/>
    </p:embeddedFont>
    <p:embeddedFont>
      <p:font typeface="#9Slide07 IcielLa Chic Pro Shad" panose="020B0604020202020204" charset="0"/>
      <p:regular r:id="rId36"/>
    </p:embeddedFont>
    <p:embeddedFont>
      <p:font typeface="#9Slide03 Arima Madurai ExtraBo" panose="020B0604020202020204" charset="0"/>
      <p:bold r:id="rId37"/>
    </p:embeddedFont>
    <p:embeddedFont>
      <p:font typeface="#9Slide03 Arima Madurai" panose="020B0604020202020204" charset="0"/>
      <p:regular r:id="rId38"/>
    </p:embeddedFont>
    <p:embeddedFont>
      <p:font typeface="#9Slide03 Arima Madurai Black" panose="020B060402020202020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3 Ample" panose="020B0604020202020204" charset="0"/>
      <p:regular r:id="rId44"/>
    </p:embeddedFont>
    <p:embeddedFont>
      <p:font typeface="#9Slide03 AllRoundGothic" panose="020B0604020202020204" charset="0"/>
      <p:regular r:id="rId45"/>
    </p:embeddedFont>
    <p:embeddedFont>
      <p:font typeface="Londrina Solid" panose="020B0604020202020204" charset="0"/>
      <p:regular r:id="rId46"/>
    </p:embeddedFont>
    <p:embeddedFont>
      <p:font typeface="#9Slide03 AmpleSoft" panose="020B0604020202020204" charset="0"/>
      <p:regular r:id="rId47"/>
    </p:embeddedFont>
    <p:embeddedFont>
      <p:font typeface="#9Slide05 SVNCoco FY" panose="020B0604020202020204" charset="0"/>
      <p:regular r:id="rId48"/>
    </p:embeddedFont>
    <p:embeddedFont>
      <p:font typeface="Anaheim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BCEC16-1484-4C8A-A491-8B36FDE97DA9}">
  <a:tblStyle styleId="{6ABCEC16-1484-4C8A-A491-8B36FDE97D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0597" autoAdjust="0"/>
  </p:normalViewPr>
  <p:slideViewPr>
    <p:cSldViewPr snapToGrid="0">
      <p:cViewPr varScale="1">
        <p:scale>
          <a:sx n="71" d="100"/>
          <a:sy n="71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1.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......?</a:t>
            </a:r>
            <a:endParaRPr lang="en-US" b="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2. 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ta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thứ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3.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Nêu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bước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  <a:endParaRPr lang="en-US" b="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4.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Bố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gồm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phần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158750" indent="0">
              <a:buNone/>
            </a:pPr>
            <a:endParaRPr lang="en-US" b="0" dirty="0"/>
          </a:p>
          <a:p>
            <a:pPr marL="158750" indent="0">
              <a:buNone/>
            </a:pPr>
            <a:r>
              <a:rPr lang="en-US" b="0" dirty="0" err="1"/>
              <a:t>Đáp</a:t>
            </a:r>
            <a:r>
              <a:rPr lang="en-US" b="0" dirty="0"/>
              <a:t> </a:t>
            </a:r>
            <a:r>
              <a:rPr lang="en-US" b="0" dirty="0" err="1"/>
              <a:t>án</a:t>
            </a:r>
            <a:r>
              <a:rPr lang="en-US" b="0" dirty="0"/>
              <a:t>: </a:t>
            </a:r>
          </a:p>
          <a:p>
            <a:pPr marL="387350" indent="-228600">
              <a:buAutoNum type="arabicPeriod"/>
            </a:pPr>
            <a:r>
              <a:rPr lang="en-US" b="0" dirty="0" err="1"/>
              <a:t>Quá</a:t>
            </a:r>
            <a:r>
              <a:rPr lang="en-US" b="0" dirty="0"/>
              <a:t> </a:t>
            </a:r>
            <a:r>
              <a:rPr lang="en-US" b="0" dirty="0" err="1"/>
              <a:t>khứ</a:t>
            </a:r>
            <a:endParaRPr lang="en-US" b="0" dirty="0"/>
          </a:p>
          <a:p>
            <a:pPr marL="387350" indent="-228600">
              <a:buAutoNum type="arabicPeriod"/>
            </a:pPr>
            <a:r>
              <a:rPr lang="en-US" b="0" dirty="0" err="1"/>
              <a:t>Thứ</a:t>
            </a:r>
            <a:r>
              <a:rPr lang="en-US" b="0" dirty="0"/>
              <a:t> </a:t>
            </a:r>
            <a:r>
              <a:rPr lang="en-US" b="0" dirty="0" err="1"/>
              <a:t>nhất</a:t>
            </a:r>
            <a:r>
              <a:rPr lang="en-US" b="0" dirty="0"/>
              <a:t> </a:t>
            </a:r>
          </a:p>
          <a:p>
            <a:pPr marL="387350" indent="-228600">
              <a:buAutoNum type="arabicPeriod"/>
            </a:pPr>
            <a:r>
              <a:rPr lang="en-US" b="0" dirty="0" err="1"/>
              <a:t>Chuẩn</a:t>
            </a:r>
            <a:r>
              <a:rPr lang="en-US" b="0" dirty="0"/>
              <a:t> </a:t>
            </a:r>
            <a:r>
              <a:rPr lang="en-US" b="0" dirty="0" err="1"/>
              <a:t>bị</a:t>
            </a:r>
            <a:r>
              <a:rPr lang="en-US" b="0" dirty="0"/>
              <a:t> - </a:t>
            </a:r>
            <a:r>
              <a:rPr lang="en-US" b="0" dirty="0" err="1"/>
              <a:t>Tìm</a:t>
            </a:r>
            <a:r>
              <a:rPr lang="en-US" b="0" dirty="0"/>
              <a:t> ý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lập</a:t>
            </a:r>
            <a:r>
              <a:rPr lang="en-US" b="0" dirty="0"/>
              <a:t> </a:t>
            </a:r>
            <a:r>
              <a:rPr lang="en-US" b="0" dirty="0" err="1"/>
              <a:t>dàn</a:t>
            </a:r>
            <a:r>
              <a:rPr lang="en-US" b="0" dirty="0"/>
              <a:t> ý – </a:t>
            </a:r>
            <a:r>
              <a:rPr lang="en-US" b="0" dirty="0" err="1"/>
              <a:t>Viết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– </a:t>
            </a:r>
            <a:r>
              <a:rPr lang="en-US" b="0" dirty="0" err="1"/>
              <a:t>Kiểm</a:t>
            </a:r>
            <a:r>
              <a:rPr lang="en-US" b="0" dirty="0"/>
              <a:t> </a:t>
            </a:r>
            <a:r>
              <a:rPr lang="en-US" b="0" dirty="0" err="1"/>
              <a:t>tra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chỉnh</a:t>
            </a:r>
            <a:r>
              <a:rPr lang="en-US" b="0" dirty="0"/>
              <a:t> </a:t>
            </a:r>
            <a:r>
              <a:rPr lang="en-US" b="0" dirty="0" err="1"/>
              <a:t>sửa</a:t>
            </a:r>
            <a:endParaRPr lang="en-US" b="0" dirty="0"/>
          </a:p>
          <a:p>
            <a:pPr marL="387350" indent="-228600">
              <a:buAutoNum type="arabicPeriod"/>
            </a:pPr>
            <a:r>
              <a:rPr lang="en-US" b="0" dirty="0"/>
              <a:t>Ba </a:t>
            </a:r>
            <a:r>
              <a:rPr lang="en-US" b="0" dirty="0" err="1"/>
              <a:t>phần</a:t>
            </a:r>
            <a:r>
              <a:rPr lang="en-US" b="0" dirty="0"/>
              <a:t>: MB, TB, KB</a:t>
            </a:r>
          </a:p>
          <a:p>
            <a:pPr marL="38735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60207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6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4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fa1a07f17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fa1a07f17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34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a1a07f17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a1a07f17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fa1a07f17b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fa1a07f17b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3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fa1a07f17b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fa1a07f17b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6950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fa1a07f17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fa1a07f17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Google Shape;3128;gfa1a07f17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9" name="Google Shape;3129;gfa1a07f17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2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fa1a07f17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fa1a07f17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8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fa1a07f17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fa1a07f17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1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34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48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2" name="Google Shape;4342;gfa1a07f17b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3" name="Google Shape;4343;gfa1a07f17b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" name="Google Shape;4304;gfa1a07f17b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5" name="Google Shape;4305;gfa1a07f17b_0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f9cccc65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f9cccc65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6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5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7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8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4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1500" y="273825"/>
            <a:ext cx="8708575" cy="46116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243016" y="946100"/>
            <a:ext cx="6878360" cy="32673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1869946" y="1439575"/>
            <a:ext cx="5673300" cy="16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2519908" y="3354825"/>
            <a:ext cx="436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20">
    <p:bg>
      <p:bgPr>
        <a:solidFill>
          <a:schemeClr val="accent3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Google Shape;760;p22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761" name="Google Shape;761;p2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3" name="Google Shape;763;p2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764" name="Google Shape;764;p2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2" name="Google Shape;772;p2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773" name="Google Shape;773;p2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2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782" name="Google Shape;782;p2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90" name="Google Shape;790;p2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91" name="Google Shape;791;p22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2"/>
          <p:cNvSpPr txBox="1">
            <a:spLocks noGrp="1"/>
          </p:cNvSpPr>
          <p:nvPr>
            <p:ph type="title" idx="2"/>
          </p:nvPr>
        </p:nvSpPr>
        <p:spPr>
          <a:xfrm>
            <a:off x="6304600" y="1697831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3" name="Google Shape;793;p22"/>
          <p:cNvSpPr txBox="1">
            <a:spLocks noGrp="1"/>
          </p:cNvSpPr>
          <p:nvPr>
            <p:ph type="subTitle" idx="1"/>
          </p:nvPr>
        </p:nvSpPr>
        <p:spPr>
          <a:xfrm>
            <a:off x="6304600" y="2174706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"/>
          <p:cNvSpPr txBox="1">
            <a:spLocks noGrp="1"/>
          </p:cNvSpPr>
          <p:nvPr>
            <p:ph type="title" idx="3"/>
          </p:nvPr>
        </p:nvSpPr>
        <p:spPr>
          <a:xfrm>
            <a:off x="3749203" y="1697831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5" name="Google Shape;795;p22"/>
          <p:cNvSpPr txBox="1">
            <a:spLocks noGrp="1"/>
          </p:cNvSpPr>
          <p:nvPr>
            <p:ph type="subTitle" idx="4"/>
          </p:nvPr>
        </p:nvSpPr>
        <p:spPr>
          <a:xfrm>
            <a:off x="3749203" y="2174706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22"/>
          <p:cNvSpPr txBox="1">
            <a:spLocks noGrp="1"/>
          </p:cNvSpPr>
          <p:nvPr>
            <p:ph type="title" idx="5"/>
          </p:nvPr>
        </p:nvSpPr>
        <p:spPr>
          <a:xfrm>
            <a:off x="1201450" y="1697831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7" name="Google Shape;797;p22"/>
          <p:cNvSpPr txBox="1">
            <a:spLocks noGrp="1"/>
          </p:cNvSpPr>
          <p:nvPr>
            <p:ph type="subTitle" idx="6"/>
          </p:nvPr>
        </p:nvSpPr>
        <p:spPr>
          <a:xfrm>
            <a:off x="1201450" y="2174706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"/>
          <p:cNvSpPr txBox="1">
            <a:spLocks noGrp="1"/>
          </p:cNvSpPr>
          <p:nvPr>
            <p:ph type="title" idx="7"/>
          </p:nvPr>
        </p:nvSpPr>
        <p:spPr>
          <a:xfrm>
            <a:off x="3756850" y="3318556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9" name="Google Shape;799;p22"/>
          <p:cNvSpPr txBox="1">
            <a:spLocks noGrp="1"/>
          </p:cNvSpPr>
          <p:nvPr>
            <p:ph type="subTitle" idx="8"/>
          </p:nvPr>
        </p:nvSpPr>
        <p:spPr>
          <a:xfrm>
            <a:off x="3756850" y="3794256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2"/>
          <p:cNvSpPr txBox="1">
            <a:spLocks noGrp="1"/>
          </p:cNvSpPr>
          <p:nvPr>
            <p:ph type="title" idx="9"/>
          </p:nvPr>
        </p:nvSpPr>
        <p:spPr>
          <a:xfrm>
            <a:off x="1201453" y="3318556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01" name="Google Shape;801;p22"/>
          <p:cNvSpPr txBox="1">
            <a:spLocks noGrp="1"/>
          </p:cNvSpPr>
          <p:nvPr>
            <p:ph type="subTitle" idx="13"/>
          </p:nvPr>
        </p:nvSpPr>
        <p:spPr>
          <a:xfrm>
            <a:off x="1201453" y="3794256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2" name="Google Shape;802;p22"/>
          <p:cNvGrpSpPr/>
          <p:nvPr/>
        </p:nvGrpSpPr>
        <p:grpSpPr>
          <a:xfrm>
            <a:off x="8430897" y="1305141"/>
            <a:ext cx="155400" cy="155400"/>
            <a:chOff x="1666623" y="2623621"/>
            <a:chExt cx="155400" cy="155400"/>
          </a:xfrm>
        </p:grpSpPr>
        <p:sp>
          <p:nvSpPr>
            <p:cNvPr id="803" name="Google Shape;803;p2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22"/>
          <p:cNvGrpSpPr/>
          <p:nvPr/>
        </p:nvGrpSpPr>
        <p:grpSpPr>
          <a:xfrm rot="-420806">
            <a:off x="924145" y="4288355"/>
            <a:ext cx="450601" cy="494082"/>
            <a:chOff x="1584644" y="2497374"/>
            <a:chExt cx="450609" cy="494091"/>
          </a:xfrm>
        </p:grpSpPr>
        <p:sp>
          <p:nvSpPr>
            <p:cNvPr id="806" name="Google Shape;806;p2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3">
    <p:bg>
      <p:bgPr>
        <a:solidFill>
          <a:schemeClr val="accent3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2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810" name="Google Shape;810;p2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2" name="Google Shape;812;p2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13" name="Google Shape;813;p2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1" name="Google Shape;821;p2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22" name="Google Shape;822;p2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2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31" name="Google Shape;831;p2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39" name="Google Shape;839;p2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40" name="Google Shape;840;p23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3"/>
          <p:cNvSpPr txBox="1">
            <a:spLocks noGrp="1"/>
          </p:cNvSpPr>
          <p:nvPr>
            <p:ph type="title" idx="2"/>
          </p:nvPr>
        </p:nvSpPr>
        <p:spPr>
          <a:xfrm>
            <a:off x="1518900" y="1975137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2" name="Google Shape;842;p23"/>
          <p:cNvSpPr txBox="1">
            <a:spLocks noGrp="1"/>
          </p:cNvSpPr>
          <p:nvPr>
            <p:ph type="subTitle" idx="1"/>
          </p:nvPr>
        </p:nvSpPr>
        <p:spPr>
          <a:xfrm>
            <a:off x="1518900" y="2315187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3"/>
          <p:cNvSpPr txBox="1">
            <a:spLocks noGrp="1"/>
          </p:cNvSpPr>
          <p:nvPr>
            <p:ph type="title" idx="3"/>
          </p:nvPr>
        </p:nvSpPr>
        <p:spPr>
          <a:xfrm>
            <a:off x="3811225" y="1975137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4" name="Google Shape;844;p23"/>
          <p:cNvSpPr txBox="1">
            <a:spLocks noGrp="1"/>
          </p:cNvSpPr>
          <p:nvPr>
            <p:ph type="subTitle" idx="4"/>
          </p:nvPr>
        </p:nvSpPr>
        <p:spPr>
          <a:xfrm>
            <a:off x="3811225" y="2315187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3"/>
          <p:cNvSpPr txBox="1">
            <a:spLocks noGrp="1"/>
          </p:cNvSpPr>
          <p:nvPr>
            <p:ph type="title" idx="5"/>
          </p:nvPr>
        </p:nvSpPr>
        <p:spPr>
          <a:xfrm>
            <a:off x="6103550" y="1975137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6" name="Google Shape;846;p23"/>
          <p:cNvSpPr txBox="1">
            <a:spLocks noGrp="1"/>
          </p:cNvSpPr>
          <p:nvPr>
            <p:ph type="subTitle" idx="6"/>
          </p:nvPr>
        </p:nvSpPr>
        <p:spPr>
          <a:xfrm>
            <a:off x="6103550" y="2315187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3"/>
          <p:cNvSpPr txBox="1">
            <a:spLocks noGrp="1"/>
          </p:cNvSpPr>
          <p:nvPr>
            <p:ph type="title" idx="7"/>
          </p:nvPr>
        </p:nvSpPr>
        <p:spPr>
          <a:xfrm>
            <a:off x="1518900" y="374167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8" name="Google Shape;848;p23"/>
          <p:cNvSpPr txBox="1">
            <a:spLocks noGrp="1"/>
          </p:cNvSpPr>
          <p:nvPr>
            <p:ph type="subTitle" idx="8"/>
          </p:nvPr>
        </p:nvSpPr>
        <p:spPr>
          <a:xfrm>
            <a:off x="1518900" y="4086225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"/>
          <p:cNvSpPr txBox="1">
            <a:spLocks noGrp="1"/>
          </p:cNvSpPr>
          <p:nvPr>
            <p:ph type="title" idx="9"/>
          </p:nvPr>
        </p:nvSpPr>
        <p:spPr>
          <a:xfrm>
            <a:off x="3811225" y="374167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0" name="Google Shape;850;p23"/>
          <p:cNvSpPr txBox="1">
            <a:spLocks noGrp="1"/>
          </p:cNvSpPr>
          <p:nvPr>
            <p:ph type="subTitle" idx="13"/>
          </p:nvPr>
        </p:nvSpPr>
        <p:spPr>
          <a:xfrm>
            <a:off x="3811225" y="4086225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3"/>
          <p:cNvSpPr txBox="1">
            <a:spLocks noGrp="1"/>
          </p:cNvSpPr>
          <p:nvPr>
            <p:ph type="title" idx="14"/>
          </p:nvPr>
        </p:nvSpPr>
        <p:spPr>
          <a:xfrm>
            <a:off x="6103550" y="374167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2" name="Google Shape;852;p23"/>
          <p:cNvSpPr txBox="1">
            <a:spLocks noGrp="1"/>
          </p:cNvSpPr>
          <p:nvPr>
            <p:ph type="subTitle" idx="15"/>
          </p:nvPr>
        </p:nvSpPr>
        <p:spPr>
          <a:xfrm>
            <a:off x="6103550" y="4086225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3" name="Google Shape;853;p23"/>
          <p:cNvGrpSpPr/>
          <p:nvPr/>
        </p:nvGrpSpPr>
        <p:grpSpPr>
          <a:xfrm>
            <a:off x="8430898" y="4074975"/>
            <a:ext cx="155400" cy="155400"/>
            <a:chOff x="1666623" y="2623621"/>
            <a:chExt cx="155400" cy="155400"/>
          </a:xfrm>
        </p:grpSpPr>
        <p:sp>
          <p:nvSpPr>
            <p:cNvPr id="854" name="Google Shape;854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23"/>
          <p:cNvGrpSpPr/>
          <p:nvPr/>
        </p:nvGrpSpPr>
        <p:grpSpPr>
          <a:xfrm rot="-420806">
            <a:off x="8107220" y="472805"/>
            <a:ext cx="450601" cy="494082"/>
            <a:chOff x="1584644" y="2497374"/>
            <a:chExt cx="450609" cy="494091"/>
          </a:xfrm>
        </p:grpSpPr>
        <p:sp>
          <p:nvSpPr>
            <p:cNvPr id="857" name="Google Shape;857;p2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3"/>
          <p:cNvGrpSpPr/>
          <p:nvPr/>
        </p:nvGrpSpPr>
        <p:grpSpPr>
          <a:xfrm>
            <a:off x="8430897" y="1422066"/>
            <a:ext cx="155400" cy="155400"/>
            <a:chOff x="1666623" y="2623621"/>
            <a:chExt cx="155400" cy="155400"/>
          </a:xfrm>
        </p:grpSpPr>
        <p:sp>
          <p:nvSpPr>
            <p:cNvPr id="860" name="Google Shape;860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6">
    <p:bg>
      <p:bgPr>
        <a:solidFill>
          <a:schemeClr val="accent3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29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062" name="Google Shape;1062;p2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4" name="Google Shape;1064;p2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65" name="Google Shape;1065;p2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2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074" name="Google Shape;1074;p2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2" name="Google Shape;1082;p2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083" name="Google Shape;1083;p2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91" name="Google Shape;1091;p2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92" name="Google Shape;1092;p29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9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139275" y="716120"/>
            <a:ext cx="7137900" cy="3724825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8152923" y="459304"/>
            <a:ext cx="155400" cy="1554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858157" y="4257068"/>
            <a:ext cx="450635" cy="494119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8113148" y="865216"/>
            <a:ext cx="155400" cy="1554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8528323" y="709829"/>
            <a:ext cx="155400" cy="1554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8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5833760" y="4402696"/>
            <a:ext cx="2597141" cy="317776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111121" y="678525"/>
            <a:ext cx="7192810" cy="35544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2978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42" name="Google Shape;42;p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44;p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54" name="Google Shape;54;p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1" name="Google Shape;71;p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851450" y="2536716"/>
            <a:ext cx="589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118250" y="1420951"/>
            <a:ext cx="13647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2425500" y="3575441"/>
            <a:ext cx="475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1788725" y="2594624"/>
            <a:ext cx="2577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1788725" y="2991713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4986675" y="2594624"/>
            <a:ext cx="2577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4986675" y="2991713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350898" y="4465358"/>
            <a:ext cx="155400" cy="1554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8027173" y="588808"/>
            <a:ext cx="155400" cy="1554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900281" y="4061111"/>
            <a:ext cx="450609" cy="494091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8093631" y="684736"/>
            <a:ext cx="450609" cy="494091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7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213" name="Google Shape;213;p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16" name="Google Shape;216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" name="Google Shape;224;p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34" name="Google Shape;234;p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42" name="Google Shape;242;p7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974600" y="1558173"/>
            <a:ext cx="4311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subTitle" idx="1"/>
          </p:nvPr>
        </p:nvSpPr>
        <p:spPr>
          <a:xfrm>
            <a:off x="974600" y="2059498"/>
            <a:ext cx="4311300" cy="19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6">
    <p:bg>
      <p:bgPr>
        <a:solidFill>
          <a:schemeClr val="accent3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4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452" name="Google Shape;452;p1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55" name="Google Shape;455;p1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1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64" name="Google Shape;464;p1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1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73" name="Google Shape;473;p1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81" name="Google Shape;481;p1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82" name="Google Shape;482;p14"/>
          <p:cNvSpPr txBox="1">
            <a:spLocks noGrp="1"/>
          </p:cNvSpPr>
          <p:nvPr>
            <p:ph type="title"/>
          </p:nvPr>
        </p:nvSpPr>
        <p:spPr>
          <a:xfrm>
            <a:off x="3329452" y="1847088"/>
            <a:ext cx="4079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title" idx="2" hasCustomPrompt="1"/>
          </p:nvPr>
        </p:nvSpPr>
        <p:spPr>
          <a:xfrm>
            <a:off x="1868780" y="2176188"/>
            <a:ext cx="10206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84" name="Google Shape;484;p14"/>
          <p:cNvSpPr txBox="1">
            <a:spLocks noGrp="1"/>
          </p:cNvSpPr>
          <p:nvPr>
            <p:ph type="subTitle" idx="1"/>
          </p:nvPr>
        </p:nvSpPr>
        <p:spPr>
          <a:xfrm>
            <a:off x="3329452" y="2822484"/>
            <a:ext cx="407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 rot="-5085004" flipH="1">
            <a:off x="941917" y="4209885"/>
            <a:ext cx="450607" cy="494088"/>
            <a:chOff x="1584644" y="2497374"/>
            <a:chExt cx="450609" cy="494091"/>
          </a:xfrm>
        </p:grpSpPr>
        <p:sp>
          <p:nvSpPr>
            <p:cNvPr id="486" name="Google Shape;486;p14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14"/>
          <p:cNvGrpSpPr/>
          <p:nvPr/>
        </p:nvGrpSpPr>
        <p:grpSpPr>
          <a:xfrm rot="-420806">
            <a:off x="8129895" y="489155"/>
            <a:ext cx="450601" cy="494082"/>
            <a:chOff x="1584644" y="2497374"/>
            <a:chExt cx="450609" cy="494091"/>
          </a:xfrm>
        </p:grpSpPr>
        <p:sp>
          <p:nvSpPr>
            <p:cNvPr id="489" name="Google Shape;489;p14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14"/>
          <p:cNvGrpSpPr/>
          <p:nvPr/>
        </p:nvGrpSpPr>
        <p:grpSpPr>
          <a:xfrm>
            <a:off x="8430897" y="2039591"/>
            <a:ext cx="155400" cy="155400"/>
            <a:chOff x="1666623" y="2623621"/>
            <a:chExt cx="155400" cy="155400"/>
          </a:xfrm>
        </p:grpSpPr>
        <p:sp>
          <p:nvSpPr>
            <p:cNvPr id="492" name="Google Shape;492;p1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2">
    <p:bg>
      <p:bgPr>
        <a:solidFill>
          <a:schemeClr val="accent3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583" name="Google Shape;583;p1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1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586" name="Google Shape;586;p1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1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1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04" name="Google Shape;604;p1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12" name="Google Shape;612;p18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13" name="Google Shape;613;p18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title" idx="2"/>
          </p:nvPr>
        </p:nvSpPr>
        <p:spPr>
          <a:xfrm>
            <a:off x="1335298" y="2784362"/>
            <a:ext cx="20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18"/>
          <p:cNvSpPr txBox="1">
            <a:spLocks noGrp="1"/>
          </p:cNvSpPr>
          <p:nvPr>
            <p:ph type="subTitle" idx="1"/>
          </p:nvPr>
        </p:nvSpPr>
        <p:spPr>
          <a:xfrm>
            <a:off x="1335298" y="3188535"/>
            <a:ext cx="20121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8"/>
          <p:cNvSpPr txBox="1">
            <a:spLocks noGrp="1"/>
          </p:cNvSpPr>
          <p:nvPr>
            <p:ph type="title" idx="3"/>
          </p:nvPr>
        </p:nvSpPr>
        <p:spPr>
          <a:xfrm>
            <a:off x="3703048" y="2784362"/>
            <a:ext cx="20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7" name="Google Shape;617;p18"/>
          <p:cNvSpPr txBox="1">
            <a:spLocks noGrp="1"/>
          </p:cNvSpPr>
          <p:nvPr>
            <p:ph type="subTitle" idx="4"/>
          </p:nvPr>
        </p:nvSpPr>
        <p:spPr>
          <a:xfrm>
            <a:off x="3703048" y="3188535"/>
            <a:ext cx="20121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8"/>
          <p:cNvSpPr txBox="1">
            <a:spLocks noGrp="1"/>
          </p:cNvSpPr>
          <p:nvPr>
            <p:ph type="title" idx="5"/>
          </p:nvPr>
        </p:nvSpPr>
        <p:spPr>
          <a:xfrm>
            <a:off x="6070798" y="2784362"/>
            <a:ext cx="20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9" name="Google Shape;619;p18"/>
          <p:cNvSpPr txBox="1">
            <a:spLocks noGrp="1"/>
          </p:cNvSpPr>
          <p:nvPr>
            <p:ph type="subTitle" idx="6"/>
          </p:nvPr>
        </p:nvSpPr>
        <p:spPr>
          <a:xfrm>
            <a:off x="6070798" y="3188535"/>
            <a:ext cx="20121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7">
    <p:bg>
      <p:bgPr>
        <a:solidFill>
          <a:schemeClr val="accent3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19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622" name="Google Shape;622;p1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" name="Google Shape;624;p1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625" name="Google Shape;625;p1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1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634" name="Google Shape;634;p1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1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43" name="Google Shape;643;p1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51" name="Google Shape;651;p1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52" name="Google Shape;652;p19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9"/>
          <p:cNvSpPr txBox="1">
            <a:spLocks noGrp="1"/>
          </p:cNvSpPr>
          <p:nvPr>
            <p:ph type="title" idx="2"/>
          </p:nvPr>
        </p:nvSpPr>
        <p:spPr>
          <a:xfrm>
            <a:off x="6227052" y="3316125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4" name="Google Shape;654;p19"/>
          <p:cNvSpPr txBox="1">
            <a:spLocks noGrp="1"/>
          </p:cNvSpPr>
          <p:nvPr>
            <p:ph type="subTitle" idx="1"/>
          </p:nvPr>
        </p:nvSpPr>
        <p:spPr>
          <a:xfrm>
            <a:off x="6227052" y="3720300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9"/>
          <p:cNvSpPr txBox="1">
            <a:spLocks noGrp="1"/>
          </p:cNvSpPr>
          <p:nvPr>
            <p:ph type="title" idx="3"/>
          </p:nvPr>
        </p:nvSpPr>
        <p:spPr>
          <a:xfrm>
            <a:off x="3752354" y="3316125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6" name="Google Shape;656;p19"/>
          <p:cNvSpPr txBox="1">
            <a:spLocks noGrp="1"/>
          </p:cNvSpPr>
          <p:nvPr>
            <p:ph type="subTitle" idx="4"/>
          </p:nvPr>
        </p:nvSpPr>
        <p:spPr>
          <a:xfrm>
            <a:off x="3752354" y="3720300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9"/>
          <p:cNvSpPr txBox="1">
            <a:spLocks noGrp="1"/>
          </p:cNvSpPr>
          <p:nvPr>
            <p:ph type="title" idx="5"/>
          </p:nvPr>
        </p:nvSpPr>
        <p:spPr>
          <a:xfrm>
            <a:off x="1277650" y="3316125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8" name="Google Shape;658;p19"/>
          <p:cNvSpPr txBox="1">
            <a:spLocks noGrp="1"/>
          </p:cNvSpPr>
          <p:nvPr>
            <p:ph type="subTitle" idx="6"/>
          </p:nvPr>
        </p:nvSpPr>
        <p:spPr>
          <a:xfrm>
            <a:off x="1277650" y="3720300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4">
    <p:bg>
      <p:bgPr>
        <a:solidFill>
          <a:schemeClr val="accent3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0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661" name="Google Shape;661;p2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2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664" name="Google Shape;664;p2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2" name="Google Shape;672;p2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673" name="Google Shape;673;p2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1" name="Google Shape;681;p2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82" name="Google Shape;682;p2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0" name="Google Shape;690;p20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91" name="Google Shape;691;p20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0"/>
          <p:cNvSpPr txBox="1">
            <a:spLocks noGrp="1"/>
          </p:cNvSpPr>
          <p:nvPr>
            <p:ph type="title" idx="2"/>
          </p:nvPr>
        </p:nvSpPr>
        <p:spPr>
          <a:xfrm>
            <a:off x="2672004" y="1753227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3" name="Google Shape;693;p20"/>
          <p:cNvSpPr txBox="1">
            <a:spLocks noGrp="1"/>
          </p:cNvSpPr>
          <p:nvPr>
            <p:ph type="subTitle" idx="1"/>
          </p:nvPr>
        </p:nvSpPr>
        <p:spPr>
          <a:xfrm>
            <a:off x="2672000" y="2140615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20"/>
          <p:cNvSpPr txBox="1">
            <a:spLocks noGrp="1"/>
          </p:cNvSpPr>
          <p:nvPr>
            <p:ph type="title" idx="3"/>
          </p:nvPr>
        </p:nvSpPr>
        <p:spPr>
          <a:xfrm>
            <a:off x="5717078" y="1753227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5" name="Google Shape;695;p20"/>
          <p:cNvSpPr txBox="1">
            <a:spLocks noGrp="1"/>
          </p:cNvSpPr>
          <p:nvPr>
            <p:ph type="subTitle" idx="4"/>
          </p:nvPr>
        </p:nvSpPr>
        <p:spPr>
          <a:xfrm>
            <a:off x="5717075" y="2140615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20"/>
          <p:cNvSpPr txBox="1">
            <a:spLocks noGrp="1"/>
          </p:cNvSpPr>
          <p:nvPr>
            <p:ph type="title" idx="5"/>
          </p:nvPr>
        </p:nvSpPr>
        <p:spPr>
          <a:xfrm>
            <a:off x="2672004" y="3214159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7" name="Google Shape;697;p20"/>
          <p:cNvSpPr txBox="1">
            <a:spLocks noGrp="1"/>
          </p:cNvSpPr>
          <p:nvPr>
            <p:ph type="subTitle" idx="6"/>
          </p:nvPr>
        </p:nvSpPr>
        <p:spPr>
          <a:xfrm>
            <a:off x="2672000" y="3618323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title" idx="7"/>
          </p:nvPr>
        </p:nvSpPr>
        <p:spPr>
          <a:xfrm>
            <a:off x="5717078" y="3214159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9" name="Google Shape;699;p20"/>
          <p:cNvSpPr txBox="1">
            <a:spLocks noGrp="1"/>
          </p:cNvSpPr>
          <p:nvPr>
            <p:ph type="subTitle" idx="8"/>
          </p:nvPr>
        </p:nvSpPr>
        <p:spPr>
          <a:xfrm>
            <a:off x="5717075" y="3618323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20"/>
          <p:cNvGrpSpPr/>
          <p:nvPr/>
        </p:nvGrpSpPr>
        <p:grpSpPr>
          <a:xfrm rot="-5085004" flipH="1">
            <a:off x="958617" y="4181960"/>
            <a:ext cx="450607" cy="494088"/>
            <a:chOff x="1584644" y="2497374"/>
            <a:chExt cx="450609" cy="494091"/>
          </a:xfrm>
        </p:grpSpPr>
        <p:sp>
          <p:nvSpPr>
            <p:cNvPr id="701" name="Google Shape;701;p20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0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20"/>
          <p:cNvGrpSpPr/>
          <p:nvPr/>
        </p:nvGrpSpPr>
        <p:grpSpPr>
          <a:xfrm rot="-420806">
            <a:off x="8237895" y="681230"/>
            <a:ext cx="450601" cy="494082"/>
            <a:chOff x="1584644" y="2497374"/>
            <a:chExt cx="450609" cy="494091"/>
          </a:xfrm>
        </p:grpSpPr>
        <p:sp>
          <p:nvSpPr>
            <p:cNvPr id="704" name="Google Shape;704;p20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20"/>
          <p:cNvGrpSpPr/>
          <p:nvPr/>
        </p:nvGrpSpPr>
        <p:grpSpPr>
          <a:xfrm>
            <a:off x="8430897" y="2165041"/>
            <a:ext cx="155400" cy="155400"/>
            <a:chOff x="1666623" y="2623621"/>
            <a:chExt cx="155400" cy="155400"/>
          </a:xfrm>
        </p:grpSpPr>
        <p:sp>
          <p:nvSpPr>
            <p:cNvPr id="707" name="Google Shape;707;p2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4325" y="1181825"/>
            <a:ext cx="7456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8" r:id="rId5"/>
    <p:sldLayoutId id="2147483660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5" r:id="rId12"/>
    <p:sldLayoutId id="2147483678" r:id="rId13"/>
    <p:sldLayoutId id="2147483679" r:id="rId14"/>
    <p:sldLayoutId id="214748368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ỉ niệm đáng nhớ tiếng Anh: Bài viết mẫu cực ấn tượng">
            <a:extLst>
              <a:ext uri="{FF2B5EF4-FFF2-40B4-BE49-F238E27FC236}">
                <a16:creationId xmlns:a16="http://schemas.microsoft.com/office/drawing/2014/main" id="{9EF851FB-EB1E-D92F-BE72-B41971E0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06" y="606178"/>
            <a:ext cx="6306116" cy="39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FE5B58-8073-3662-C435-1E97889D55BF}"/>
              </a:ext>
            </a:extLst>
          </p:cNvPr>
          <p:cNvSpPr/>
          <p:nvPr/>
        </p:nvSpPr>
        <p:spPr>
          <a:xfrm>
            <a:off x="2276727" y="606178"/>
            <a:ext cx="3158201" cy="1964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......?</a:t>
            </a:r>
            <a:endParaRPr lang="en-US" sz="2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AF889-C271-8D51-B55D-98EB453ACC7E}"/>
              </a:ext>
            </a:extLst>
          </p:cNvPr>
          <p:cNvSpPr/>
          <p:nvPr/>
        </p:nvSpPr>
        <p:spPr>
          <a:xfrm>
            <a:off x="2289124" y="2570553"/>
            <a:ext cx="3139236" cy="196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Nêu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bước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365C4-5CAD-D41D-855D-BABE1B6FEA89}"/>
              </a:ext>
            </a:extLst>
          </p:cNvPr>
          <p:cNvSpPr/>
          <p:nvPr/>
        </p:nvSpPr>
        <p:spPr>
          <a:xfrm>
            <a:off x="5425081" y="607375"/>
            <a:ext cx="3173441" cy="1964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ta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thứ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76F14-719A-613C-C37F-C772D96396F8}"/>
              </a:ext>
            </a:extLst>
          </p:cNvPr>
          <p:cNvSpPr/>
          <p:nvPr/>
        </p:nvSpPr>
        <p:spPr>
          <a:xfrm>
            <a:off x="5421799" y="2571750"/>
            <a:ext cx="3180005" cy="1964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Bố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cục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gồm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phần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7262E7-4250-047C-36EB-B7BDA0D47183}"/>
              </a:ext>
            </a:extLst>
          </p:cNvPr>
          <p:cNvSpPr/>
          <p:nvPr/>
        </p:nvSpPr>
        <p:spPr>
          <a:xfrm>
            <a:off x="2286000" y="605579"/>
            <a:ext cx="3144790" cy="1964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9819A4-DD76-4A1D-16FE-E30C7CD711EA}"/>
              </a:ext>
            </a:extLst>
          </p:cNvPr>
          <p:cNvSpPr/>
          <p:nvPr/>
        </p:nvSpPr>
        <p:spPr>
          <a:xfrm>
            <a:off x="2293462" y="2561871"/>
            <a:ext cx="3157145" cy="196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F523F0-BBF7-BFC9-63E4-6DB177814F8E}"/>
              </a:ext>
            </a:extLst>
          </p:cNvPr>
          <p:cNvSpPr/>
          <p:nvPr/>
        </p:nvSpPr>
        <p:spPr>
          <a:xfrm>
            <a:off x="5439066" y="606178"/>
            <a:ext cx="3158201" cy="1964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DD06FC-994F-F634-9F33-EF548F73D6DE}"/>
              </a:ext>
            </a:extLst>
          </p:cNvPr>
          <p:cNvSpPr/>
          <p:nvPr/>
        </p:nvSpPr>
        <p:spPr>
          <a:xfrm>
            <a:off x="5420946" y="2551992"/>
            <a:ext cx="3180004" cy="1964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C0F5D-9B22-7577-A5C6-CEE68EDBF2DF}"/>
              </a:ext>
            </a:extLst>
          </p:cNvPr>
          <p:cNvSpPr txBox="1"/>
          <p:nvPr/>
        </p:nvSpPr>
        <p:spPr>
          <a:xfrm rot="16200000">
            <a:off x="-451482" y="2054040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Lật</a:t>
            </a:r>
            <a:r>
              <a:rPr lang="en-US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mảnh</a:t>
            </a:r>
            <a:r>
              <a:rPr lang="en-US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ghép</a:t>
            </a:r>
            <a:endParaRPr lang="en-US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BB06E-1FE0-4531-597A-825C1778CE14}"/>
              </a:ext>
            </a:extLst>
          </p:cNvPr>
          <p:cNvSpPr txBox="1"/>
          <p:nvPr/>
        </p:nvSpPr>
        <p:spPr>
          <a:xfrm>
            <a:off x="2327820" y="462739"/>
            <a:ext cx="4540827" cy="67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hướng</a:t>
            </a:r>
            <a:endParaRPr lang="en-US" sz="3200" b="1" dirty="0">
              <a:solidFill>
                <a:srgbClr val="FF0000"/>
              </a:solidFill>
              <a:latin typeface="#9Slide07 IcielLa Chic Pro Shad" panose="02000506090000020004" pitchFamily="2" charset="0"/>
              <a:ea typeface="Nunito Bold" charset="0"/>
              <a:cs typeface="Arima Madurai" pitchFamily="2" charset="77"/>
            </a:endParaRPr>
          </a:p>
        </p:txBody>
      </p:sp>
      <p:sp>
        <p:nvSpPr>
          <p:cNvPr id="2" name="Google Shape;559;p34">
            <a:extLst>
              <a:ext uri="{FF2B5EF4-FFF2-40B4-BE49-F238E27FC236}">
                <a16:creationId xmlns:a16="http://schemas.microsoft.com/office/drawing/2014/main" id="{198B862C-A180-7039-C081-5D53C6616CCE}"/>
              </a:ext>
            </a:extLst>
          </p:cNvPr>
          <p:cNvSpPr/>
          <p:nvPr/>
        </p:nvSpPr>
        <p:spPr>
          <a:xfrm>
            <a:off x="2906147" y="2013200"/>
            <a:ext cx="3590502" cy="25577"/>
          </a:xfrm>
          <a:custGeom>
            <a:avLst/>
            <a:gdLst/>
            <a:ahLst/>
            <a:cxnLst/>
            <a:rect l="l" t="t" r="r" b="b"/>
            <a:pathLst>
              <a:path w="120154" h="856" extrusionOk="0">
                <a:moveTo>
                  <a:pt x="1" y="0"/>
                </a:moveTo>
                <a:lnTo>
                  <a:pt x="1" y="856"/>
                </a:lnTo>
                <a:lnTo>
                  <a:pt x="120153" y="856"/>
                </a:lnTo>
                <a:lnTo>
                  <a:pt x="120153" y="0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60;p34">
            <a:extLst>
              <a:ext uri="{FF2B5EF4-FFF2-40B4-BE49-F238E27FC236}">
                <a16:creationId xmlns:a16="http://schemas.microsoft.com/office/drawing/2014/main" id="{0B6700F6-C270-FBF7-9A7B-DCE2E4A8E626}"/>
              </a:ext>
            </a:extLst>
          </p:cNvPr>
          <p:cNvSpPr/>
          <p:nvPr/>
        </p:nvSpPr>
        <p:spPr>
          <a:xfrm>
            <a:off x="2898587" y="3953365"/>
            <a:ext cx="3590502" cy="25577"/>
          </a:xfrm>
          <a:custGeom>
            <a:avLst/>
            <a:gdLst/>
            <a:ahLst/>
            <a:cxnLst/>
            <a:rect l="l" t="t" r="r" b="b"/>
            <a:pathLst>
              <a:path w="120154" h="856" extrusionOk="0">
                <a:moveTo>
                  <a:pt x="1" y="1"/>
                </a:moveTo>
                <a:lnTo>
                  <a:pt x="1" y="856"/>
                </a:lnTo>
                <a:lnTo>
                  <a:pt x="120153" y="856"/>
                </a:lnTo>
                <a:lnTo>
                  <a:pt x="120153" y="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62;p34">
            <a:extLst>
              <a:ext uri="{FF2B5EF4-FFF2-40B4-BE49-F238E27FC236}">
                <a16:creationId xmlns:a16="http://schemas.microsoft.com/office/drawing/2014/main" id="{72BC4DEF-55E6-B443-83F9-6FF92F8C397F}"/>
              </a:ext>
            </a:extLst>
          </p:cNvPr>
          <p:cNvSpPr/>
          <p:nvPr/>
        </p:nvSpPr>
        <p:spPr>
          <a:xfrm>
            <a:off x="2812466" y="1940980"/>
            <a:ext cx="187423" cy="169390"/>
          </a:xfrm>
          <a:custGeom>
            <a:avLst/>
            <a:gdLst/>
            <a:ahLst/>
            <a:cxnLst/>
            <a:rect l="l" t="t" r="r" b="b"/>
            <a:pathLst>
              <a:path w="6272" h="5669" extrusionOk="0">
                <a:moveTo>
                  <a:pt x="3153" y="0"/>
                </a:moveTo>
                <a:cubicBezTo>
                  <a:pt x="1870" y="0"/>
                  <a:pt x="707" y="861"/>
                  <a:pt x="381" y="2164"/>
                </a:cubicBezTo>
                <a:cubicBezTo>
                  <a:pt x="1" y="3684"/>
                  <a:pt x="951" y="5236"/>
                  <a:pt x="2471" y="5584"/>
                </a:cubicBezTo>
                <a:cubicBezTo>
                  <a:pt x="2698" y="5641"/>
                  <a:pt x="2925" y="5668"/>
                  <a:pt x="3149" y="5668"/>
                </a:cubicBezTo>
                <a:cubicBezTo>
                  <a:pt x="4427" y="5668"/>
                  <a:pt x="5595" y="4787"/>
                  <a:pt x="5891" y="3494"/>
                </a:cubicBezTo>
                <a:cubicBezTo>
                  <a:pt x="6271" y="1974"/>
                  <a:pt x="5321" y="454"/>
                  <a:pt x="3801" y="74"/>
                </a:cubicBezTo>
                <a:cubicBezTo>
                  <a:pt x="3584" y="24"/>
                  <a:pt x="3367" y="0"/>
                  <a:pt x="3153" y="0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64;p34">
            <a:extLst>
              <a:ext uri="{FF2B5EF4-FFF2-40B4-BE49-F238E27FC236}">
                <a16:creationId xmlns:a16="http://schemas.microsoft.com/office/drawing/2014/main" id="{490587A5-4675-E078-3790-FE88026249E9}"/>
              </a:ext>
            </a:extLst>
          </p:cNvPr>
          <p:cNvSpPr/>
          <p:nvPr/>
        </p:nvSpPr>
        <p:spPr>
          <a:xfrm>
            <a:off x="2804906" y="3884940"/>
            <a:ext cx="187423" cy="170017"/>
          </a:xfrm>
          <a:custGeom>
            <a:avLst/>
            <a:gdLst/>
            <a:ahLst/>
            <a:cxnLst/>
            <a:rect l="l" t="t" r="r" b="b"/>
            <a:pathLst>
              <a:path w="6272" h="5690" extrusionOk="0">
                <a:moveTo>
                  <a:pt x="3152" y="1"/>
                </a:moveTo>
                <a:cubicBezTo>
                  <a:pt x="1863" y="1"/>
                  <a:pt x="679" y="865"/>
                  <a:pt x="381" y="2196"/>
                </a:cubicBezTo>
                <a:cubicBezTo>
                  <a:pt x="1" y="3716"/>
                  <a:pt x="951" y="5236"/>
                  <a:pt x="2471" y="5616"/>
                </a:cubicBezTo>
                <a:cubicBezTo>
                  <a:pt x="2688" y="5666"/>
                  <a:pt x="2906" y="5690"/>
                  <a:pt x="3121" y="5690"/>
                </a:cubicBezTo>
                <a:cubicBezTo>
                  <a:pt x="4410" y="5690"/>
                  <a:pt x="5593" y="4829"/>
                  <a:pt x="5891" y="3526"/>
                </a:cubicBezTo>
                <a:cubicBezTo>
                  <a:pt x="6271" y="1974"/>
                  <a:pt x="5321" y="454"/>
                  <a:pt x="3801" y="74"/>
                </a:cubicBezTo>
                <a:cubicBezTo>
                  <a:pt x="3584" y="24"/>
                  <a:pt x="3367" y="1"/>
                  <a:pt x="3152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66;p34">
            <a:extLst>
              <a:ext uri="{FF2B5EF4-FFF2-40B4-BE49-F238E27FC236}">
                <a16:creationId xmlns:a16="http://schemas.microsoft.com/office/drawing/2014/main" id="{D4580BE6-1163-85F4-D9B5-E6E13773B704}"/>
              </a:ext>
            </a:extLst>
          </p:cNvPr>
          <p:cNvSpPr/>
          <p:nvPr/>
        </p:nvSpPr>
        <p:spPr>
          <a:xfrm>
            <a:off x="6374549" y="1941039"/>
            <a:ext cx="186437" cy="169898"/>
          </a:xfrm>
          <a:custGeom>
            <a:avLst/>
            <a:gdLst/>
            <a:ahLst/>
            <a:cxnLst/>
            <a:rect l="l" t="t" r="r" b="b"/>
            <a:pathLst>
              <a:path w="6239" h="5686" extrusionOk="0">
                <a:moveTo>
                  <a:pt x="3120" y="1"/>
                </a:moveTo>
                <a:cubicBezTo>
                  <a:pt x="2391" y="1"/>
                  <a:pt x="1663" y="278"/>
                  <a:pt x="1109" y="832"/>
                </a:cubicBezTo>
                <a:cubicBezTo>
                  <a:pt x="0" y="1940"/>
                  <a:pt x="0" y="3746"/>
                  <a:pt x="1109" y="4854"/>
                </a:cubicBezTo>
                <a:cubicBezTo>
                  <a:pt x="1663" y="5408"/>
                  <a:pt x="2391" y="5685"/>
                  <a:pt x="3120" y="5685"/>
                </a:cubicBezTo>
                <a:cubicBezTo>
                  <a:pt x="3848" y="5685"/>
                  <a:pt x="4576" y="5408"/>
                  <a:pt x="5131" y="4854"/>
                </a:cubicBezTo>
                <a:cubicBezTo>
                  <a:pt x="6239" y="3746"/>
                  <a:pt x="6239" y="1940"/>
                  <a:pt x="5131" y="832"/>
                </a:cubicBezTo>
                <a:cubicBezTo>
                  <a:pt x="4576" y="278"/>
                  <a:pt x="3848" y="1"/>
                  <a:pt x="3120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68;p34">
            <a:extLst>
              <a:ext uri="{FF2B5EF4-FFF2-40B4-BE49-F238E27FC236}">
                <a16:creationId xmlns:a16="http://schemas.microsoft.com/office/drawing/2014/main" id="{75436666-19CE-9F95-BCCB-D20719AE7B31}"/>
              </a:ext>
            </a:extLst>
          </p:cNvPr>
          <p:cNvSpPr/>
          <p:nvPr/>
        </p:nvSpPr>
        <p:spPr>
          <a:xfrm>
            <a:off x="6366989" y="3885000"/>
            <a:ext cx="186437" cy="169898"/>
          </a:xfrm>
          <a:custGeom>
            <a:avLst/>
            <a:gdLst/>
            <a:ahLst/>
            <a:cxnLst/>
            <a:rect l="l" t="t" r="r" b="b"/>
            <a:pathLst>
              <a:path w="6239" h="5686" extrusionOk="0">
                <a:moveTo>
                  <a:pt x="3120" y="1"/>
                </a:moveTo>
                <a:cubicBezTo>
                  <a:pt x="2391" y="1"/>
                  <a:pt x="1663" y="278"/>
                  <a:pt x="1109" y="832"/>
                </a:cubicBezTo>
                <a:cubicBezTo>
                  <a:pt x="0" y="1941"/>
                  <a:pt x="0" y="3746"/>
                  <a:pt x="1109" y="4854"/>
                </a:cubicBezTo>
                <a:cubicBezTo>
                  <a:pt x="1663" y="5408"/>
                  <a:pt x="2391" y="5685"/>
                  <a:pt x="3120" y="5685"/>
                </a:cubicBezTo>
                <a:cubicBezTo>
                  <a:pt x="3848" y="5685"/>
                  <a:pt x="4576" y="5408"/>
                  <a:pt x="5131" y="4854"/>
                </a:cubicBezTo>
                <a:cubicBezTo>
                  <a:pt x="6239" y="3746"/>
                  <a:pt x="6239" y="1941"/>
                  <a:pt x="5131" y="832"/>
                </a:cubicBezTo>
                <a:cubicBezTo>
                  <a:pt x="4576" y="278"/>
                  <a:pt x="3848" y="1"/>
                  <a:pt x="3120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569;p34">
            <a:extLst>
              <a:ext uri="{FF2B5EF4-FFF2-40B4-BE49-F238E27FC236}">
                <a16:creationId xmlns:a16="http://schemas.microsoft.com/office/drawing/2014/main" id="{FC253A01-0DB9-9A8F-EE07-1DE7F88409FF}"/>
              </a:ext>
            </a:extLst>
          </p:cNvPr>
          <p:cNvGrpSpPr/>
          <p:nvPr/>
        </p:nvGrpSpPr>
        <p:grpSpPr>
          <a:xfrm>
            <a:off x="3636174" y="1108087"/>
            <a:ext cx="2402224" cy="2964987"/>
            <a:chOff x="3372965" y="1145250"/>
            <a:chExt cx="2685749" cy="3288503"/>
          </a:xfrm>
        </p:grpSpPr>
        <p:sp>
          <p:nvSpPr>
            <p:cNvPr id="10" name="Google Shape;570;p34">
              <a:extLst>
                <a:ext uri="{FF2B5EF4-FFF2-40B4-BE49-F238E27FC236}">
                  <a16:creationId xmlns:a16="http://schemas.microsoft.com/office/drawing/2014/main" id="{5E98BAB4-820B-BDB7-426F-C5120C42FD2D}"/>
                </a:ext>
              </a:extLst>
            </p:cNvPr>
            <p:cNvSpPr/>
            <p:nvPr/>
          </p:nvSpPr>
          <p:spPr>
            <a:xfrm>
              <a:off x="5475736" y="2778521"/>
              <a:ext cx="71001" cy="70039"/>
            </a:xfrm>
            <a:custGeom>
              <a:avLst/>
              <a:gdLst/>
              <a:ahLst/>
              <a:cxnLst/>
              <a:rect l="l" t="t" r="r" b="b"/>
              <a:pathLst>
                <a:path w="2376" h="2344" extrusionOk="0">
                  <a:moveTo>
                    <a:pt x="1204" y="0"/>
                  </a:moveTo>
                  <a:cubicBezTo>
                    <a:pt x="539" y="0"/>
                    <a:pt x="1" y="507"/>
                    <a:pt x="1" y="1172"/>
                  </a:cubicBezTo>
                  <a:cubicBezTo>
                    <a:pt x="1" y="1837"/>
                    <a:pt x="539" y="2344"/>
                    <a:pt x="1204" y="2344"/>
                  </a:cubicBezTo>
                  <a:cubicBezTo>
                    <a:pt x="1838" y="2344"/>
                    <a:pt x="2376" y="1837"/>
                    <a:pt x="2376" y="1172"/>
                  </a:cubicBezTo>
                  <a:cubicBezTo>
                    <a:pt x="2376" y="507"/>
                    <a:pt x="1838" y="0"/>
                    <a:pt x="12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1;p34">
              <a:extLst>
                <a:ext uri="{FF2B5EF4-FFF2-40B4-BE49-F238E27FC236}">
                  <a16:creationId xmlns:a16="http://schemas.microsoft.com/office/drawing/2014/main" id="{C21265CE-7461-9096-8564-A380D69AF195}"/>
                </a:ext>
              </a:extLst>
            </p:cNvPr>
            <p:cNvSpPr/>
            <p:nvPr/>
          </p:nvSpPr>
          <p:spPr>
            <a:xfrm>
              <a:off x="3645493" y="1747093"/>
              <a:ext cx="71001" cy="70995"/>
            </a:xfrm>
            <a:custGeom>
              <a:avLst/>
              <a:gdLst/>
              <a:ahLst/>
              <a:cxnLst/>
              <a:rect l="l" t="t" r="r" b="b"/>
              <a:pathLst>
                <a:path w="2376" h="2376" extrusionOk="0">
                  <a:moveTo>
                    <a:pt x="1204" y="0"/>
                  </a:moveTo>
                  <a:cubicBezTo>
                    <a:pt x="539" y="0"/>
                    <a:pt x="1" y="539"/>
                    <a:pt x="1" y="1172"/>
                  </a:cubicBezTo>
                  <a:cubicBezTo>
                    <a:pt x="1" y="1837"/>
                    <a:pt x="539" y="2376"/>
                    <a:pt x="1204" y="2376"/>
                  </a:cubicBezTo>
                  <a:cubicBezTo>
                    <a:pt x="1838" y="2376"/>
                    <a:pt x="2376" y="1837"/>
                    <a:pt x="2376" y="1172"/>
                  </a:cubicBezTo>
                  <a:cubicBezTo>
                    <a:pt x="2376" y="539"/>
                    <a:pt x="1838" y="0"/>
                    <a:pt x="12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2;p34">
              <a:extLst>
                <a:ext uri="{FF2B5EF4-FFF2-40B4-BE49-F238E27FC236}">
                  <a16:creationId xmlns:a16="http://schemas.microsoft.com/office/drawing/2014/main" id="{7AEBDDF0-A7AD-7617-56C9-22395AE78602}"/>
                </a:ext>
              </a:extLst>
            </p:cNvPr>
            <p:cNvSpPr/>
            <p:nvPr/>
          </p:nvSpPr>
          <p:spPr>
            <a:xfrm>
              <a:off x="3372965" y="2707556"/>
              <a:ext cx="71001" cy="70995"/>
            </a:xfrm>
            <a:custGeom>
              <a:avLst/>
              <a:gdLst/>
              <a:ahLst/>
              <a:cxnLst/>
              <a:rect l="l" t="t" r="r" b="b"/>
              <a:pathLst>
                <a:path w="2376" h="2376" extrusionOk="0">
                  <a:moveTo>
                    <a:pt x="1172" y="0"/>
                  </a:moveTo>
                  <a:cubicBezTo>
                    <a:pt x="538" y="0"/>
                    <a:pt x="0" y="539"/>
                    <a:pt x="0" y="1172"/>
                  </a:cubicBezTo>
                  <a:cubicBezTo>
                    <a:pt x="0" y="1837"/>
                    <a:pt x="538" y="2375"/>
                    <a:pt x="1172" y="2375"/>
                  </a:cubicBezTo>
                  <a:cubicBezTo>
                    <a:pt x="1837" y="2375"/>
                    <a:pt x="2375" y="1837"/>
                    <a:pt x="2375" y="1172"/>
                  </a:cubicBezTo>
                  <a:cubicBezTo>
                    <a:pt x="2375" y="539"/>
                    <a:pt x="1837" y="0"/>
                    <a:pt x="117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3;p34">
              <a:extLst>
                <a:ext uri="{FF2B5EF4-FFF2-40B4-BE49-F238E27FC236}">
                  <a16:creationId xmlns:a16="http://schemas.microsoft.com/office/drawing/2014/main" id="{9765CE9E-9C39-3319-4A91-F8A1BD26C239}"/>
                </a:ext>
              </a:extLst>
            </p:cNvPr>
            <p:cNvSpPr/>
            <p:nvPr/>
          </p:nvSpPr>
          <p:spPr>
            <a:xfrm>
              <a:off x="5610118" y="1145250"/>
              <a:ext cx="71001" cy="71025"/>
            </a:xfrm>
            <a:custGeom>
              <a:avLst/>
              <a:gdLst/>
              <a:ahLst/>
              <a:cxnLst/>
              <a:rect l="l" t="t" r="r" b="b"/>
              <a:pathLst>
                <a:path w="2376" h="2377" extrusionOk="0">
                  <a:moveTo>
                    <a:pt x="1173" y="1"/>
                  </a:moveTo>
                  <a:cubicBezTo>
                    <a:pt x="539" y="1"/>
                    <a:pt x="1" y="539"/>
                    <a:pt x="1" y="1204"/>
                  </a:cubicBezTo>
                  <a:cubicBezTo>
                    <a:pt x="1" y="1838"/>
                    <a:pt x="539" y="2376"/>
                    <a:pt x="1173" y="2376"/>
                  </a:cubicBezTo>
                  <a:cubicBezTo>
                    <a:pt x="1838" y="2376"/>
                    <a:pt x="2376" y="1838"/>
                    <a:pt x="2376" y="1204"/>
                  </a:cubicBezTo>
                  <a:cubicBezTo>
                    <a:pt x="2376" y="539"/>
                    <a:pt x="1838" y="1"/>
                    <a:pt x="117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74;p34">
              <a:extLst>
                <a:ext uri="{FF2B5EF4-FFF2-40B4-BE49-F238E27FC236}">
                  <a16:creationId xmlns:a16="http://schemas.microsoft.com/office/drawing/2014/main" id="{35005621-DBE8-96F8-E45A-2DB70B0FAEF4}"/>
                </a:ext>
              </a:extLst>
            </p:cNvPr>
            <p:cNvSpPr/>
            <p:nvPr/>
          </p:nvSpPr>
          <p:spPr>
            <a:xfrm>
              <a:off x="4235075" y="1765081"/>
              <a:ext cx="476058" cy="264020"/>
            </a:xfrm>
            <a:custGeom>
              <a:avLst/>
              <a:gdLst/>
              <a:ahLst/>
              <a:cxnLst/>
              <a:rect l="l" t="t" r="r" b="b"/>
              <a:pathLst>
                <a:path w="15931" h="8836" extrusionOk="0">
                  <a:moveTo>
                    <a:pt x="4688" y="0"/>
                  </a:moveTo>
                  <a:cubicBezTo>
                    <a:pt x="2091" y="0"/>
                    <a:pt x="1" y="2122"/>
                    <a:pt x="1" y="4687"/>
                  </a:cubicBezTo>
                  <a:lnTo>
                    <a:pt x="1" y="7886"/>
                  </a:lnTo>
                  <a:lnTo>
                    <a:pt x="3168" y="7886"/>
                  </a:lnTo>
                  <a:lnTo>
                    <a:pt x="3168" y="4339"/>
                  </a:lnTo>
                  <a:cubicBezTo>
                    <a:pt x="3104" y="2439"/>
                    <a:pt x="3833" y="1869"/>
                    <a:pt x="4688" y="1869"/>
                  </a:cubicBezTo>
                  <a:lnTo>
                    <a:pt x="10831" y="1869"/>
                  </a:lnTo>
                  <a:cubicBezTo>
                    <a:pt x="10849" y="1868"/>
                    <a:pt x="10867" y="1868"/>
                    <a:pt x="10884" y="1868"/>
                  </a:cubicBezTo>
                  <a:cubicBezTo>
                    <a:pt x="11845" y="1868"/>
                    <a:pt x="12702" y="2720"/>
                    <a:pt x="12795" y="4275"/>
                  </a:cubicBezTo>
                  <a:lnTo>
                    <a:pt x="12795" y="8836"/>
                  </a:lnTo>
                  <a:lnTo>
                    <a:pt x="15930" y="8836"/>
                  </a:lnTo>
                  <a:lnTo>
                    <a:pt x="15930" y="4687"/>
                  </a:lnTo>
                  <a:cubicBezTo>
                    <a:pt x="15930" y="2122"/>
                    <a:pt x="13840" y="0"/>
                    <a:pt x="11275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5;p34">
              <a:extLst>
                <a:ext uri="{FF2B5EF4-FFF2-40B4-BE49-F238E27FC236}">
                  <a16:creationId xmlns:a16="http://schemas.microsoft.com/office/drawing/2014/main" id="{CDBCB591-6BC0-C36A-CAC9-B226BFDE4D51}"/>
                </a:ext>
              </a:extLst>
            </p:cNvPr>
            <p:cNvSpPr/>
            <p:nvPr/>
          </p:nvSpPr>
          <p:spPr>
            <a:xfrm>
              <a:off x="3702270" y="1969460"/>
              <a:ext cx="1474462" cy="2252265"/>
            </a:xfrm>
            <a:custGeom>
              <a:avLst/>
              <a:gdLst/>
              <a:ahLst/>
              <a:cxnLst/>
              <a:rect l="l" t="t" r="r" b="b"/>
              <a:pathLst>
                <a:path w="49342" h="75377" extrusionOk="0">
                  <a:moveTo>
                    <a:pt x="24671" y="1"/>
                  </a:moveTo>
                  <a:cubicBezTo>
                    <a:pt x="11053" y="1"/>
                    <a:pt x="1" y="11623"/>
                    <a:pt x="1" y="25969"/>
                  </a:cubicBezTo>
                  <a:lnTo>
                    <a:pt x="1" y="64225"/>
                  </a:lnTo>
                  <a:cubicBezTo>
                    <a:pt x="1" y="66632"/>
                    <a:pt x="1299" y="68880"/>
                    <a:pt x="3358" y="69957"/>
                  </a:cubicBezTo>
                  <a:cubicBezTo>
                    <a:pt x="7920" y="72378"/>
                    <a:pt x="15310" y="75376"/>
                    <a:pt x="24724" y="75376"/>
                  </a:cubicBezTo>
                  <a:cubicBezTo>
                    <a:pt x="24917" y="75376"/>
                    <a:pt x="25110" y="75375"/>
                    <a:pt x="25305" y="75372"/>
                  </a:cubicBezTo>
                  <a:cubicBezTo>
                    <a:pt x="34394" y="75246"/>
                    <a:pt x="41519" y="72364"/>
                    <a:pt x="46016" y="69957"/>
                  </a:cubicBezTo>
                  <a:cubicBezTo>
                    <a:pt x="48075" y="68880"/>
                    <a:pt x="49341" y="66632"/>
                    <a:pt x="49341" y="64225"/>
                  </a:cubicBezTo>
                  <a:lnTo>
                    <a:pt x="49341" y="25969"/>
                  </a:lnTo>
                  <a:cubicBezTo>
                    <a:pt x="49341" y="11623"/>
                    <a:pt x="38289" y="1"/>
                    <a:pt x="24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6;p34">
              <a:extLst>
                <a:ext uri="{FF2B5EF4-FFF2-40B4-BE49-F238E27FC236}">
                  <a16:creationId xmlns:a16="http://schemas.microsoft.com/office/drawing/2014/main" id="{E040712F-6AC7-FA65-BB59-49675496C7E9}"/>
                </a:ext>
              </a:extLst>
            </p:cNvPr>
            <p:cNvSpPr/>
            <p:nvPr/>
          </p:nvSpPr>
          <p:spPr>
            <a:xfrm>
              <a:off x="3776109" y="2030027"/>
              <a:ext cx="1327739" cy="2130056"/>
            </a:xfrm>
            <a:custGeom>
              <a:avLst/>
              <a:gdLst/>
              <a:ahLst/>
              <a:cxnLst/>
              <a:rect l="l" t="t" r="r" b="b"/>
              <a:pathLst>
                <a:path w="44432" h="71287" extrusionOk="0">
                  <a:moveTo>
                    <a:pt x="22200" y="0"/>
                  </a:moveTo>
                  <a:cubicBezTo>
                    <a:pt x="9976" y="0"/>
                    <a:pt x="0" y="10578"/>
                    <a:pt x="0" y="23562"/>
                  </a:cubicBezTo>
                  <a:lnTo>
                    <a:pt x="0" y="63053"/>
                  </a:lnTo>
                  <a:cubicBezTo>
                    <a:pt x="0" y="64352"/>
                    <a:pt x="697" y="65555"/>
                    <a:pt x="1742" y="66093"/>
                  </a:cubicBezTo>
                  <a:cubicBezTo>
                    <a:pt x="6176" y="68468"/>
                    <a:pt x="13333" y="71287"/>
                    <a:pt x="22200" y="71287"/>
                  </a:cubicBezTo>
                  <a:lnTo>
                    <a:pt x="22802" y="71287"/>
                  </a:lnTo>
                  <a:cubicBezTo>
                    <a:pt x="31448" y="71160"/>
                    <a:pt x="38383" y="68405"/>
                    <a:pt x="42690" y="66093"/>
                  </a:cubicBezTo>
                  <a:cubicBezTo>
                    <a:pt x="43735" y="65555"/>
                    <a:pt x="44432" y="64352"/>
                    <a:pt x="44432" y="63053"/>
                  </a:cubicBezTo>
                  <a:lnTo>
                    <a:pt x="44432" y="23562"/>
                  </a:lnTo>
                  <a:cubicBezTo>
                    <a:pt x="44432" y="10578"/>
                    <a:pt x="34456" y="0"/>
                    <a:pt x="22200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7;p34">
              <a:extLst>
                <a:ext uri="{FF2B5EF4-FFF2-40B4-BE49-F238E27FC236}">
                  <a16:creationId xmlns:a16="http://schemas.microsoft.com/office/drawing/2014/main" id="{D4621D21-6090-4F61-906C-8408A34B2ED1}"/>
                </a:ext>
              </a:extLst>
            </p:cNvPr>
            <p:cNvSpPr/>
            <p:nvPr/>
          </p:nvSpPr>
          <p:spPr>
            <a:xfrm>
              <a:off x="4225602" y="1705441"/>
              <a:ext cx="683293" cy="1423214"/>
            </a:xfrm>
            <a:custGeom>
              <a:avLst/>
              <a:gdLst/>
              <a:ahLst/>
              <a:cxnLst/>
              <a:rect l="l" t="t" r="r" b="b"/>
              <a:pathLst>
                <a:path w="22866" h="47631" extrusionOk="0">
                  <a:moveTo>
                    <a:pt x="18242" y="14379"/>
                  </a:moveTo>
                  <a:lnTo>
                    <a:pt x="16469" y="38700"/>
                  </a:lnTo>
                  <a:lnTo>
                    <a:pt x="6335" y="31765"/>
                  </a:lnTo>
                  <a:lnTo>
                    <a:pt x="18242" y="14379"/>
                  </a:lnTo>
                  <a:close/>
                  <a:moveTo>
                    <a:pt x="22866" y="1"/>
                  </a:moveTo>
                  <a:lnTo>
                    <a:pt x="1" y="33348"/>
                  </a:lnTo>
                  <a:lnTo>
                    <a:pt x="20808" y="47631"/>
                  </a:lnTo>
                  <a:lnTo>
                    <a:pt x="22866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8;p34">
              <a:extLst>
                <a:ext uri="{FF2B5EF4-FFF2-40B4-BE49-F238E27FC236}">
                  <a16:creationId xmlns:a16="http://schemas.microsoft.com/office/drawing/2014/main" id="{C2330FC5-CA54-D5BC-9DA5-842120984A87}"/>
                </a:ext>
              </a:extLst>
            </p:cNvPr>
            <p:cNvSpPr/>
            <p:nvPr/>
          </p:nvSpPr>
          <p:spPr>
            <a:xfrm>
              <a:off x="4232236" y="2689568"/>
              <a:ext cx="34096" cy="23695"/>
            </a:xfrm>
            <a:custGeom>
              <a:avLst/>
              <a:gdLst/>
              <a:ahLst/>
              <a:cxnLst/>
              <a:rect l="l" t="t" r="r" b="b"/>
              <a:pathLst>
                <a:path w="1141" h="793" extrusionOk="0">
                  <a:moveTo>
                    <a:pt x="64" y="1"/>
                  </a:moveTo>
                  <a:lnTo>
                    <a:pt x="1" y="64"/>
                  </a:lnTo>
                  <a:lnTo>
                    <a:pt x="1077" y="792"/>
                  </a:lnTo>
                  <a:lnTo>
                    <a:pt x="114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9;p34">
              <a:extLst>
                <a:ext uri="{FF2B5EF4-FFF2-40B4-BE49-F238E27FC236}">
                  <a16:creationId xmlns:a16="http://schemas.microsoft.com/office/drawing/2014/main" id="{34BA2EA6-D73A-D26E-24D2-CF45576BFF3B}"/>
                </a:ext>
              </a:extLst>
            </p:cNvPr>
            <p:cNvSpPr/>
            <p:nvPr/>
          </p:nvSpPr>
          <p:spPr>
            <a:xfrm>
              <a:off x="4286174" y="2611044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3"/>
                  </a:lnTo>
                  <a:lnTo>
                    <a:pt x="110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0;p34">
              <a:extLst>
                <a:ext uri="{FF2B5EF4-FFF2-40B4-BE49-F238E27FC236}">
                  <a16:creationId xmlns:a16="http://schemas.microsoft.com/office/drawing/2014/main" id="{642F2E90-A36C-62E9-984B-FE5B0DB4B937}"/>
                </a:ext>
              </a:extLst>
            </p:cNvPr>
            <p:cNvSpPr/>
            <p:nvPr/>
          </p:nvSpPr>
          <p:spPr>
            <a:xfrm>
              <a:off x="4339185" y="2533445"/>
              <a:ext cx="33140" cy="24621"/>
            </a:xfrm>
            <a:custGeom>
              <a:avLst/>
              <a:gdLst/>
              <a:ahLst/>
              <a:cxnLst/>
              <a:rect l="l" t="t" r="r" b="b"/>
              <a:pathLst>
                <a:path w="1109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45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1;p34">
              <a:extLst>
                <a:ext uri="{FF2B5EF4-FFF2-40B4-BE49-F238E27FC236}">
                  <a16:creationId xmlns:a16="http://schemas.microsoft.com/office/drawing/2014/main" id="{0F9AA53F-2AD0-52E0-E8F6-1E0C9AC32795}"/>
                </a:ext>
              </a:extLst>
            </p:cNvPr>
            <p:cNvSpPr/>
            <p:nvPr/>
          </p:nvSpPr>
          <p:spPr>
            <a:xfrm>
              <a:off x="4392167" y="2455847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1" y="64"/>
                  </a:lnTo>
                  <a:lnTo>
                    <a:pt x="1077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;p34">
              <a:extLst>
                <a:ext uri="{FF2B5EF4-FFF2-40B4-BE49-F238E27FC236}">
                  <a16:creationId xmlns:a16="http://schemas.microsoft.com/office/drawing/2014/main" id="{AB9F6EDC-C84B-AF6A-759C-9AE99209AA22}"/>
                </a:ext>
              </a:extLst>
            </p:cNvPr>
            <p:cNvSpPr/>
            <p:nvPr/>
          </p:nvSpPr>
          <p:spPr>
            <a:xfrm>
              <a:off x="4446105" y="2377292"/>
              <a:ext cx="34096" cy="24651"/>
            </a:xfrm>
            <a:custGeom>
              <a:avLst/>
              <a:gdLst/>
              <a:ahLst/>
              <a:cxnLst/>
              <a:rect l="l" t="t" r="r" b="b"/>
              <a:pathLst>
                <a:path w="1141" h="825" extrusionOk="0">
                  <a:moveTo>
                    <a:pt x="64" y="1"/>
                  </a:moveTo>
                  <a:lnTo>
                    <a:pt x="1" y="96"/>
                  </a:lnTo>
                  <a:lnTo>
                    <a:pt x="1078" y="824"/>
                  </a:lnTo>
                  <a:lnTo>
                    <a:pt x="114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3;p34">
              <a:extLst>
                <a:ext uri="{FF2B5EF4-FFF2-40B4-BE49-F238E27FC236}">
                  <a16:creationId xmlns:a16="http://schemas.microsoft.com/office/drawing/2014/main" id="{11BF683B-1D9D-E732-5738-FBC90447B002}"/>
                </a:ext>
              </a:extLst>
            </p:cNvPr>
            <p:cNvSpPr/>
            <p:nvPr/>
          </p:nvSpPr>
          <p:spPr>
            <a:xfrm>
              <a:off x="4499117" y="2299694"/>
              <a:ext cx="33140" cy="24651"/>
            </a:xfrm>
            <a:custGeom>
              <a:avLst/>
              <a:gdLst/>
              <a:ahLst/>
              <a:cxnLst/>
              <a:rect l="l" t="t" r="r" b="b"/>
              <a:pathLst>
                <a:path w="1109" h="825" extrusionOk="0">
                  <a:moveTo>
                    <a:pt x="64" y="1"/>
                  </a:moveTo>
                  <a:lnTo>
                    <a:pt x="0" y="96"/>
                  </a:lnTo>
                  <a:lnTo>
                    <a:pt x="1077" y="824"/>
                  </a:lnTo>
                  <a:lnTo>
                    <a:pt x="110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4;p34">
              <a:extLst>
                <a:ext uri="{FF2B5EF4-FFF2-40B4-BE49-F238E27FC236}">
                  <a16:creationId xmlns:a16="http://schemas.microsoft.com/office/drawing/2014/main" id="{562126C2-20CB-750A-2BD3-A73636A3B7C5}"/>
                </a:ext>
              </a:extLst>
            </p:cNvPr>
            <p:cNvSpPr/>
            <p:nvPr/>
          </p:nvSpPr>
          <p:spPr>
            <a:xfrm>
              <a:off x="4552098" y="2222126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78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5;p34">
              <a:extLst>
                <a:ext uri="{FF2B5EF4-FFF2-40B4-BE49-F238E27FC236}">
                  <a16:creationId xmlns:a16="http://schemas.microsoft.com/office/drawing/2014/main" id="{01AA8636-2B92-1B61-572D-6BCC58F2932D}"/>
                </a:ext>
              </a:extLst>
            </p:cNvPr>
            <p:cNvSpPr/>
            <p:nvPr/>
          </p:nvSpPr>
          <p:spPr>
            <a:xfrm>
              <a:off x="4606036" y="2144527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6;p34">
              <a:extLst>
                <a:ext uri="{FF2B5EF4-FFF2-40B4-BE49-F238E27FC236}">
                  <a16:creationId xmlns:a16="http://schemas.microsoft.com/office/drawing/2014/main" id="{FF4ED6BB-93A8-3676-6A5C-6CF0DA65307E}"/>
                </a:ext>
              </a:extLst>
            </p:cNvPr>
            <p:cNvSpPr/>
            <p:nvPr/>
          </p:nvSpPr>
          <p:spPr>
            <a:xfrm>
              <a:off x="4659048" y="2066929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77" y="824"/>
                  </a:lnTo>
                  <a:lnTo>
                    <a:pt x="114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7;p34">
              <a:extLst>
                <a:ext uri="{FF2B5EF4-FFF2-40B4-BE49-F238E27FC236}">
                  <a16:creationId xmlns:a16="http://schemas.microsoft.com/office/drawing/2014/main" id="{4EABC200-CDE5-31A1-ECD1-0CDBD2693F16}"/>
                </a:ext>
              </a:extLst>
            </p:cNvPr>
            <p:cNvSpPr/>
            <p:nvPr/>
          </p:nvSpPr>
          <p:spPr>
            <a:xfrm>
              <a:off x="4712029" y="1988374"/>
              <a:ext cx="34096" cy="24651"/>
            </a:xfrm>
            <a:custGeom>
              <a:avLst/>
              <a:gdLst/>
              <a:ahLst/>
              <a:cxnLst/>
              <a:rect l="l" t="t" r="r" b="b"/>
              <a:pathLst>
                <a:path w="1141" h="825" extrusionOk="0">
                  <a:moveTo>
                    <a:pt x="64" y="1"/>
                  </a:moveTo>
                  <a:lnTo>
                    <a:pt x="1" y="96"/>
                  </a:lnTo>
                  <a:lnTo>
                    <a:pt x="1078" y="824"/>
                  </a:lnTo>
                  <a:lnTo>
                    <a:pt x="114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8;p34">
              <a:extLst>
                <a:ext uri="{FF2B5EF4-FFF2-40B4-BE49-F238E27FC236}">
                  <a16:creationId xmlns:a16="http://schemas.microsoft.com/office/drawing/2014/main" id="{3773B6A0-6F1F-374D-81A9-D2920D658419}"/>
                </a:ext>
              </a:extLst>
            </p:cNvPr>
            <p:cNvSpPr/>
            <p:nvPr/>
          </p:nvSpPr>
          <p:spPr>
            <a:xfrm>
              <a:off x="4765967" y="1910806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78" y="823"/>
                  </a:lnTo>
                  <a:lnTo>
                    <a:pt x="110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9;p34">
              <a:extLst>
                <a:ext uri="{FF2B5EF4-FFF2-40B4-BE49-F238E27FC236}">
                  <a16:creationId xmlns:a16="http://schemas.microsoft.com/office/drawing/2014/main" id="{DB8136BE-768C-AD7F-D5C5-C062EBDFA333}"/>
                </a:ext>
              </a:extLst>
            </p:cNvPr>
            <p:cNvSpPr/>
            <p:nvPr/>
          </p:nvSpPr>
          <p:spPr>
            <a:xfrm>
              <a:off x="4818979" y="1833207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77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0;p34">
              <a:extLst>
                <a:ext uri="{FF2B5EF4-FFF2-40B4-BE49-F238E27FC236}">
                  <a16:creationId xmlns:a16="http://schemas.microsoft.com/office/drawing/2014/main" id="{FCE6AD8C-1FAE-B3EB-9345-20C69C9060FC}"/>
                </a:ext>
              </a:extLst>
            </p:cNvPr>
            <p:cNvSpPr/>
            <p:nvPr/>
          </p:nvSpPr>
          <p:spPr>
            <a:xfrm>
              <a:off x="4872917" y="1755609"/>
              <a:ext cx="33140" cy="24621"/>
            </a:xfrm>
            <a:custGeom>
              <a:avLst/>
              <a:gdLst/>
              <a:ahLst/>
              <a:cxnLst/>
              <a:rect l="l" t="t" r="r" b="b"/>
              <a:pathLst>
                <a:path w="1109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91;p34">
              <a:extLst>
                <a:ext uri="{FF2B5EF4-FFF2-40B4-BE49-F238E27FC236}">
                  <a16:creationId xmlns:a16="http://schemas.microsoft.com/office/drawing/2014/main" id="{7472C15D-A71B-A732-ED20-23EF327478D5}"/>
                </a:ext>
              </a:extLst>
            </p:cNvPr>
            <p:cNvSpPr/>
            <p:nvPr/>
          </p:nvSpPr>
          <p:spPr>
            <a:xfrm>
              <a:off x="4243591" y="2671580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2;p34">
              <a:extLst>
                <a:ext uri="{FF2B5EF4-FFF2-40B4-BE49-F238E27FC236}">
                  <a16:creationId xmlns:a16="http://schemas.microsoft.com/office/drawing/2014/main" id="{77E517A2-0DB7-2D55-9901-D2E30877B8F0}"/>
                </a:ext>
              </a:extLst>
            </p:cNvPr>
            <p:cNvSpPr/>
            <p:nvPr/>
          </p:nvSpPr>
          <p:spPr>
            <a:xfrm>
              <a:off x="4254020" y="2658344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3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3;p34">
              <a:extLst>
                <a:ext uri="{FF2B5EF4-FFF2-40B4-BE49-F238E27FC236}">
                  <a16:creationId xmlns:a16="http://schemas.microsoft.com/office/drawing/2014/main" id="{A82073F7-2B58-3748-0CBC-C039DE5F04AB}"/>
                </a:ext>
              </a:extLst>
            </p:cNvPr>
            <p:cNvSpPr/>
            <p:nvPr/>
          </p:nvSpPr>
          <p:spPr>
            <a:xfrm>
              <a:off x="4262537" y="2645107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0"/>
                  </a:moveTo>
                  <a:lnTo>
                    <a:pt x="0" y="63"/>
                  </a:lnTo>
                  <a:lnTo>
                    <a:pt x="538" y="443"/>
                  </a:lnTo>
                  <a:lnTo>
                    <a:pt x="602" y="3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4;p34">
              <a:extLst>
                <a:ext uri="{FF2B5EF4-FFF2-40B4-BE49-F238E27FC236}">
                  <a16:creationId xmlns:a16="http://schemas.microsoft.com/office/drawing/2014/main" id="{738DD395-79DC-0A29-8AB8-A856CED97AC9}"/>
                </a:ext>
              </a:extLst>
            </p:cNvPr>
            <p:cNvSpPr/>
            <p:nvPr/>
          </p:nvSpPr>
          <p:spPr>
            <a:xfrm>
              <a:off x="4271980" y="2630914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3"/>
                  </a:lnTo>
                  <a:lnTo>
                    <a:pt x="602" y="34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5;p34">
              <a:extLst>
                <a:ext uri="{FF2B5EF4-FFF2-40B4-BE49-F238E27FC236}">
                  <a16:creationId xmlns:a16="http://schemas.microsoft.com/office/drawing/2014/main" id="{60DEDEFF-066E-C64B-3E49-42F47B8A31AF}"/>
                </a:ext>
              </a:extLst>
            </p:cNvPr>
            <p:cNvSpPr/>
            <p:nvPr/>
          </p:nvSpPr>
          <p:spPr>
            <a:xfrm>
              <a:off x="4298485" y="2593056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6;p34">
              <a:extLst>
                <a:ext uri="{FF2B5EF4-FFF2-40B4-BE49-F238E27FC236}">
                  <a16:creationId xmlns:a16="http://schemas.microsoft.com/office/drawing/2014/main" id="{A48DCA6F-49E9-CD32-0C89-83076CCBCE8C}"/>
                </a:ext>
              </a:extLst>
            </p:cNvPr>
            <p:cNvSpPr/>
            <p:nvPr/>
          </p:nvSpPr>
          <p:spPr>
            <a:xfrm>
              <a:off x="4307958" y="2578863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7;p34">
              <a:extLst>
                <a:ext uri="{FF2B5EF4-FFF2-40B4-BE49-F238E27FC236}">
                  <a16:creationId xmlns:a16="http://schemas.microsoft.com/office/drawing/2014/main" id="{65E8F6FF-7915-A0CB-5618-A0507D14C475}"/>
                </a:ext>
              </a:extLst>
            </p:cNvPr>
            <p:cNvSpPr/>
            <p:nvPr/>
          </p:nvSpPr>
          <p:spPr>
            <a:xfrm>
              <a:off x="4317401" y="2565596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8;p34">
              <a:extLst>
                <a:ext uri="{FF2B5EF4-FFF2-40B4-BE49-F238E27FC236}">
                  <a16:creationId xmlns:a16="http://schemas.microsoft.com/office/drawing/2014/main" id="{06C1995D-AA9D-E11F-4524-C1E1DE3D9F7D}"/>
                </a:ext>
              </a:extLst>
            </p:cNvPr>
            <p:cNvSpPr/>
            <p:nvPr/>
          </p:nvSpPr>
          <p:spPr>
            <a:xfrm>
              <a:off x="4326874" y="255140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9;p34">
              <a:extLst>
                <a:ext uri="{FF2B5EF4-FFF2-40B4-BE49-F238E27FC236}">
                  <a16:creationId xmlns:a16="http://schemas.microsoft.com/office/drawing/2014/main" id="{ECC44FA5-89C4-57DB-1028-377FD2B1FC7C}"/>
                </a:ext>
              </a:extLst>
            </p:cNvPr>
            <p:cNvSpPr/>
            <p:nvPr/>
          </p:nvSpPr>
          <p:spPr>
            <a:xfrm>
              <a:off x="4352423" y="2513575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00;p34">
              <a:extLst>
                <a:ext uri="{FF2B5EF4-FFF2-40B4-BE49-F238E27FC236}">
                  <a16:creationId xmlns:a16="http://schemas.microsoft.com/office/drawing/2014/main" id="{8990B7A6-BE1A-FF78-72A4-190FC6D656E0}"/>
                </a:ext>
              </a:extLst>
            </p:cNvPr>
            <p:cNvSpPr/>
            <p:nvPr/>
          </p:nvSpPr>
          <p:spPr>
            <a:xfrm>
              <a:off x="4361896" y="2499382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01;p34">
              <a:extLst>
                <a:ext uri="{FF2B5EF4-FFF2-40B4-BE49-F238E27FC236}">
                  <a16:creationId xmlns:a16="http://schemas.microsoft.com/office/drawing/2014/main" id="{40C56248-EF12-8647-1DD1-22617EB28B56}"/>
                </a:ext>
              </a:extLst>
            </p:cNvPr>
            <p:cNvSpPr/>
            <p:nvPr/>
          </p:nvSpPr>
          <p:spPr>
            <a:xfrm>
              <a:off x="4371339" y="2486115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44"/>
                  </a:lnTo>
                  <a:lnTo>
                    <a:pt x="603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02;p34">
              <a:extLst>
                <a:ext uri="{FF2B5EF4-FFF2-40B4-BE49-F238E27FC236}">
                  <a16:creationId xmlns:a16="http://schemas.microsoft.com/office/drawing/2014/main" id="{CFC9DD8C-B87B-8B2F-FFFB-DE75FBBD1ADC}"/>
                </a:ext>
              </a:extLst>
            </p:cNvPr>
            <p:cNvSpPr/>
            <p:nvPr/>
          </p:nvSpPr>
          <p:spPr>
            <a:xfrm>
              <a:off x="4380812" y="2472878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03;p34">
              <a:extLst>
                <a:ext uri="{FF2B5EF4-FFF2-40B4-BE49-F238E27FC236}">
                  <a16:creationId xmlns:a16="http://schemas.microsoft.com/office/drawing/2014/main" id="{20135FC3-4278-F5B4-1448-EC17E0F46A56}"/>
                </a:ext>
              </a:extLst>
            </p:cNvPr>
            <p:cNvSpPr/>
            <p:nvPr/>
          </p:nvSpPr>
          <p:spPr>
            <a:xfrm>
              <a:off x="4407318" y="2434064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04;p34">
              <a:extLst>
                <a:ext uri="{FF2B5EF4-FFF2-40B4-BE49-F238E27FC236}">
                  <a16:creationId xmlns:a16="http://schemas.microsoft.com/office/drawing/2014/main" id="{2E53D509-5E79-7944-4AF5-3C0828838B4E}"/>
                </a:ext>
              </a:extLst>
            </p:cNvPr>
            <p:cNvSpPr/>
            <p:nvPr/>
          </p:nvSpPr>
          <p:spPr>
            <a:xfrm>
              <a:off x="4416790" y="2420828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5;p34">
              <a:extLst>
                <a:ext uri="{FF2B5EF4-FFF2-40B4-BE49-F238E27FC236}">
                  <a16:creationId xmlns:a16="http://schemas.microsoft.com/office/drawing/2014/main" id="{86E9E43B-4A71-5872-DB96-1A9866FF3589}"/>
                </a:ext>
              </a:extLst>
            </p:cNvPr>
            <p:cNvSpPr/>
            <p:nvPr/>
          </p:nvSpPr>
          <p:spPr>
            <a:xfrm>
              <a:off x="4426233" y="2406635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1"/>
                  </a:moveTo>
                  <a:lnTo>
                    <a:pt x="1" y="96"/>
                  </a:lnTo>
                  <a:lnTo>
                    <a:pt x="507" y="444"/>
                  </a:lnTo>
                  <a:lnTo>
                    <a:pt x="571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6;p34">
              <a:extLst>
                <a:ext uri="{FF2B5EF4-FFF2-40B4-BE49-F238E27FC236}">
                  <a16:creationId xmlns:a16="http://schemas.microsoft.com/office/drawing/2014/main" id="{C0B2D7C0-32CE-F2F9-7610-BCFA77545DBF}"/>
                </a:ext>
              </a:extLst>
            </p:cNvPr>
            <p:cNvSpPr/>
            <p:nvPr/>
          </p:nvSpPr>
          <p:spPr>
            <a:xfrm>
              <a:off x="4435706" y="2393398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1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7;p34">
              <a:extLst>
                <a:ext uri="{FF2B5EF4-FFF2-40B4-BE49-F238E27FC236}">
                  <a16:creationId xmlns:a16="http://schemas.microsoft.com/office/drawing/2014/main" id="{07DE55E1-0597-BA96-5EB8-7C693601721B}"/>
                </a:ext>
              </a:extLst>
            </p:cNvPr>
            <p:cNvSpPr/>
            <p:nvPr/>
          </p:nvSpPr>
          <p:spPr>
            <a:xfrm>
              <a:off x="4457460" y="2359334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3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8;p34">
              <a:extLst>
                <a:ext uri="{FF2B5EF4-FFF2-40B4-BE49-F238E27FC236}">
                  <a16:creationId xmlns:a16="http://schemas.microsoft.com/office/drawing/2014/main" id="{F0FBE6DA-7DA6-E704-1029-B054A849D482}"/>
                </a:ext>
              </a:extLst>
            </p:cNvPr>
            <p:cNvSpPr/>
            <p:nvPr/>
          </p:nvSpPr>
          <p:spPr>
            <a:xfrm>
              <a:off x="4466933" y="2346068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9;p34">
              <a:extLst>
                <a:ext uri="{FF2B5EF4-FFF2-40B4-BE49-F238E27FC236}">
                  <a16:creationId xmlns:a16="http://schemas.microsoft.com/office/drawing/2014/main" id="{503EE7E4-B909-1E81-A4F4-2A40F3139CBD}"/>
                </a:ext>
              </a:extLst>
            </p:cNvPr>
            <p:cNvSpPr/>
            <p:nvPr/>
          </p:nvSpPr>
          <p:spPr>
            <a:xfrm>
              <a:off x="4476406" y="2331875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0;p34">
              <a:extLst>
                <a:ext uri="{FF2B5EF4-FFF2-40B4-BE49-F238E27FC236}">
                  <a16:creationId xmlns:a16="http://schemas.microsoft.com/office/drawing/2014/main" id="{EA097495-D502-9263-9CF3-E308D4B22833}"/>
                </a:ext>
              </a:extLst>
            </p:cNvPr>
            <p:cNvSpPr/>
            <p:nvPr/>
          </p:nvSpPr>
          <p:spPr>
            <a:xfrm>
              <a:off x="4486805" y="2318638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07" y="444"/>
                  </a:lnTo>
                  <a:lnTo>
                    <a:pt x="571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1;p34">
              <a:extLst>
                <a:ext uri="{FF2B5EF4-FFF2-40B4-BE49-F238E27FC236}">
                  <a16:creationId xmlns:a16="http://schemas.microsoft.com/office/drawing/2014/main" id="{BA5E0B1C-5172-B1E5-3DAF-E882BDB4A1F9}"/>
                </a:ext>
              </a:extLst>
            </p:cNvPr>
            <p:cNvSpPr/>
            <p:nvPr/>
          </p:nvSpPr>
          <p:spPr>
            <a:xfrm>
              <a:off x="4511398" y="2281736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2;p34">
              <a:extLst>
                <a:ext uri="{FF2B5EF4-FFF2-40B4-BE49-F238E27FC236}">
                  <a16:creationId xmlns:a16="http://schemas.microsoft.com/office/drawing/2014/main" id="{72C78E28-1EBF-AFEF-C49C-CE43F20505D5}"/>
                </a:ext>
              </a:extLst>
            </p:cNvPr>
            <p:cNvSpPr/>
            <p:nvPr/>
          </p:nvSpPr>
          <p:spPr>
            <a:xfrm>
              <a:off x="4520871" y="226754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3;p34">
              <a:extLst>
                <a:ext uri="{FF2B5EF4-FFF2-40B4-BE49-F238E27FC236}">
                  <a16:creationId xmlns:a16="http://schemas.microsoft.com/office/drawing/2014/main" id="{BA2EE7FB-EBFB-E17C-C031-AC023606AE86}"/>
                </a:ext>
              </a:extLst>
            </p:cNvPr>
            <p:cNvSpPr/>
            <p:nvPr/>
          </p:nvSpPr>
          <p:spPr>
            <a:xfrm>
              <a:off x="4530344" y="2254276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4;p34">
              <a:extLst>
                <a:ext uri="{FF2B5EF4-FFF2-40B4-BE49-F238E27FC236}">
                  <a16:creationId xmlns:a16="http://schemas.microsoft.com/office/drawing/2014/main" id="{C7057805-7810-EA5D-18EF-45E2B100FAB3}"/>
                </a:ext>
              </a:extLst>
            </p:cNvPr>
            <p:cNvSpPr/>
            <p:nvPr/>
          </p:nvSpPr>
          <p:spPr>
            <a:xfrm>
              <a:off x="4539817" y="2240083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76"/>
                  </a:lnTo>
                  <a:lnTo>
                    <a:pt x="602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5;p34">
              <a:extLst>
                <a:ext uri="{FF2B5EF4-FFF2-40B4-BE49-F238E27FC236}">
                  <a16:creationId xmlns:a16="http://schemas.microsoft.com/office/drawing/2014/main" id="{38E54C07-5E06-4635-B952-3A6379462EC5}"/>
                </a:ext>
              </a:extLst>
            </p:cNvPr>
            <p:cNvSpPr/>
            <p:nvPr/>
          </p:nvSpPr>
          <p:spPr>
            <a:xfrm>
              <a:off x="4565366" y="2203182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6;p34">
              <a:extLst>
                <a:ext uri="{FF2B5EF4-FFF2-40B4-BE49-F238E27FC236}">
                  <a16:creationId xmlns:a16="http://schemas.microsoft.com/office/drawing/2014/main" id="{EFF19A8A-5C06-E25D-50A1-0C62A2FAF215}"/>
                </a:ext>
              </a:extLst>
            </p:cNvPr>
            <p:cNvSpPr/>
            <p:nvPr/>
          </p:nvSpPr>
          <p:spPr>
            <a:xfrm>
              <a:off x="4574809" y="2189945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7;p34">
              <a:extLst>
                <a:ext uri="{FF2B5EF4-FFF2-40B4-BE49-F238E27FC236}">
                  <a16:creationId xmlns:a16="http://schemas.microsoft.com/office/drawing/2014/main" id="{9854EA87-7934-BC5A-FD86-B9E4174BD6B4}"/>
                </a:ext>
              </a:extLst>
            </p:cNvPr>
            <p:cNvSpPr/>
            <p:nvPr/>
          </p:nvSpPr>
          <p:spPr>
            <a:xfrm>
              <a:off x="4584282" y="2175752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8;p34">
              <a:extLst>
                <a:ext uri="{FF2B5EF4-FFF2-40B4-BE49-F238E27FC236}">
                  <a16:creationId xmlns:a16="http://schemas.microsoft.com/office/drawing/2014/main" id="{E8FF2C93-5701-7E57-D64E-677BA3A70721}"/>
                </a:ext>
              </a:extLst>
            </p:cNvPr>
            <p:cNvSpPr/>
            <p:nvPr/>
          </p:nvSpPr>
          <p:spPr>
            <a:xfrm>
              <a:off x="4593754" y="2162485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9;p34">
              <a:extLst>
                <a:ext uri="{FF2B5EF4-FFF2-40B4-BE49-F238E27FC236}">
                  <a16:creationId xmlns:a16="http://schemas.microsoft.com/office/drawing/2014/main" id="{B6A259E2-4411-3559-7F24-EC6C98327240}"/>
                </a:ext>
              </a:extLst>
            </p:cNvPr>
            <p:cNvSpPr/>
            <p:nvPr/>
          </p:nvSpPr>
          <p:spPr>
            <a:xfrm>
              <a:off x="4618348" y="212558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0;p34">
              <a:extLst>
                <a:ext uri="{FF2B5EF4-FFF2-40B4-BE49-F238E27FC236}">
                  <a16:creationId xmlns:a16="http://schemas.microsoft.com/office/drawing/2014/main" id="{C29D4AB1-BF31-95DB-DB10-556FA6AD3777}"/>
                </a:ext>
              </a:extLst>
            </p:cNvPr>
            <p:cNvSpPr/>
            <p:nvPr/>
          </p:nvSpPr>
          <p:spPr>
            <a:xfrm>
              <a:off x="4627821" y="2112346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1;p34">
              <a:extLst>
                <a:ext uri="{FF2B5EF4-FFF2-40B4-BE49-F238E27FC236}">
                  <a16:creationId xmlns:a16="http://schemas.microsoft.com/office/drawing/2014/main" id="{6E709591-F8DD-93F2-1D84-A58D784721DF}"/>
                </a:ext>
              </a:extLst>
            </p:cNvPr>
            <p:cNvSpPr/>
            <p:nvPr/>
          </p:nvSpPr>
          <p:spPr>
            <a:xfrm>
              <a:off x="4637263" y="209815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3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2;p34">
              <a:extLst>
                <a:ext uri="{FF2B5EF4-FFF2-40B4-BE49-F238E27FC236}">
                  <a16:creationId xmlns:a16="http://schemas.microsoft.com/office/drawing/2014/main" id="{68300605-D602-A046-4A9C-66E1694A564D}"/>
                </a:ext>
              </a:extLst>
            </p:cNvPr>
            <p:cNvSpPr/>
            <p:nvPr/>
          </p:nvSpPr>
          <p:spPr>
            <a:xfrm>
              <a:off x="4646736" y="2084917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3;p34">
              <a:extLst>
                <a:ext uri="{FF2B5EF4-FFF2-40B4-BE49-F238E27FC236}">
                  <a16:creationId xmlns:a16="http://schemas.microsoft.com/office/drawing/2014/main" id="{01A7F929-6A1C-1C77-44DA-4B2BD11F6660}"/>
                </a:ext>
              </a:extLst>
            </p:cNvPr>
            <p:cNvSpPr/>
            <p:nvPr/>
          </p:nvSpPr>
          <p:spPr>
            <a:xfrm>
              <a:off x="4674198" y="2045176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0"/>
                  </a:moveTo>
                  <a:lnTo>
                    <a:pt x="0" y="95"/>
                  </a:lnTo>
                  <a:lnTo>
                    <a:pt x="538" y="443"/>
                  </a:lnTo>
                  <a:lnTo>
                    <a:pt x="602" y="3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4;p34">
              <a:extLst>
                <a:ext uri="{FF2B5EF4-FFF2-40B4-BE49-F238E27FC236}">
                  <a16:creationId xmlns:a16="http://schemas.microsoft.com/office/drawing/2014/main" id="{F02CFD56-BFFA-8217-0108-085F85F0AF72}"/>
                </a:ext>
              </a:extLst>
            </p:cNvPr>
            <p:cNvSpPr/>
            <p:nvPr/>
          </p:nvSpPr>
          <p:spPr>
            <a:xfrm>
              <a:off x="4683641" y="203098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5;p34">
              <a:extLst>
                <a:ext uri="{FF2B5EF4-FFF2-40B4-BE49-F238E27FC236}">
                  <a16:creationId xmlns:a16="http://schemas.microsoft.com/office/drawing/2014/main" id="{97ABB7E1-5506-564F-0125-1A98A0B359D1}"/>
                </a:ext>
              </a:extLst>
            </p:cNvPr>
            <p:cNvSpPr/>
            <p:nvPr/>
          </p:nvSpPr>
          <p:spPr>
            <a:xfrm>
              <a:off x="4693114" y="2017716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6;p34">
              <a:extLst>
                <a:ext uri="{FF2B5EF4-FFF2-40B4-BE49-F238E27FC236}">
                  <a16:creationId xmlns:a16="http://schemas.microsoft.com/office/drawing/2014/main" id="{59D6E8C9-6B21-C1B3-A9D6-BB71A71DE8FC}"/>
                </a:ext>
              </a:extLst>
            </p:cNvPr>
            <p:cNvSpPr/>
            <p:nvPr/>
          </p:nvSpPr>
          <p:spPr>
            <a:xfrm>
              <a:off x="4702587" y="2003523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07" y="476"/>
                  </a:lnTo>
                  <a:lnTo>
                    <a:pt x="570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7;p34">
              <a:extLst>
                <a:ext uri="{FF2B5EF4-FFF2-40B4-BE49-F238E27FC236}">
                  <a16:creationId xmlns:a16="http://schemas.microsoft.com/office/drawing/2014/main" id="{8A78788D-C769-413C-CC59-1D29FC766B92}"/>
                </a:ext>
              </a:extLst>
            </p:cNvPr>
            <p:cNvSpPr/>
            <p:nvPr/>
          </p:nvSpPr>
          <p:spPr>
            <a:xfrm>
              <a:off x="4725297" y="1970416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0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8;p34">
              <a:extLst>
                <a:ext uri="{FF2B5EF4-FFF2-40B4-BE49-F238E27FC236}">
                  <a16:creationId xmlns:a16="http://schemas.microsoft.com/office/drawing/2014/main" id="{869F04E7-3F9A-0775-C7FF-4E345A42F553}"/>
                </a:ext>
              </a:extLst>
            </p:cNvPr>
            <p:cNvSpPr/>
            <p:nvPr/>
          </p:nvSpPr>
          <p:spPr>
            <a:xfrm>
              <a:off x="4734740" y="1957150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9;p34">
              <a:extLst>
                <a:ext uri="{FF2B5EF4-FFF2-40B4-BE49-F238E27FC236}">
                  <a16:creationId xmlns:a16="http://schemas.microsoft.com/office/drawing/2014/main" id="{75EE2DB2-10B0-FC14-4F66-1E7A20F605E0}"/>
                </a:ext>
              </a:extLst>
            </p:cNvPr>
            <p:cNvSpPr/>
            <p:nvPr/>
          </p:nvSpPr>
          <p:spPr>
            <a:xfrm>
              <a:off x="4744213" y="1942957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07" y="444"/>
                  </a:lnTo>
                  <a:lnTo>
                    <a:pt x="571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0;p34">
              <a:extLst>
                <a:ext uri="{FF2B5EF4-FFF2-40B4-BE49-F238E27FC236}">
                  <a16:creationId xmlns:a16="http://schemas.microsoft.com/office/drawing/2014/main" id="{8E0F40DC-862E-F1AC-1999-1BE5C1D0A0BF}"/>
                </a:ext>
              </a:extLst>
            </p:cNvPr>
            <p:cNvSpPr/>
            <p:nvPr/>
          </p:nvSpPr>
          <p:spPr>
            <a:xfrm>
              <a:off x="4752729" y="1929720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1;p34">
              <a:extLst>
                <a:ext uri="{FF2B5EF4-FFF2-40B4-BE49-F238E27FC236}">
                  <a16:creationId xmlns:a16="http://schemas.microsoft.com/office/drawing/2014/main" id="{B78EF22B-E97C-EFE3-3E64-7843ECEE6C26}"/>
                </a:ext>
              </a:extLst>
            </p:cNvPr>
            <p:cNvSpPr/>
            <p:nvPr/>
          </p:nvSpPr>
          <p:spPr>
            <a:xfrm>
              <a:off x="4778279" y="1892818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2;p34">
              <a:extLst>
                <a:ext uri="{FF2B5EF4-FFF2-40B4-BE49-F238E27FC236}">
                  <a16:creationId xmlns:a16="http://schemas.microsoft.com/office/drawing/2014/main" id="{5E5C2D49-F265-61C4-89B7-729B93E4E9EB}"/>
                </a:ext>
              </a:extLst>
            </p:cNvPr>
            <p:cNvSpPr/>
            <p:nvPr/>
          </p:nvSpPr>
          <p:spPr>
            <a:xfrm>
              <a:off x="4787752" y="1878625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3;p34">
              <a:extLst>
                <a:ext uri="{FF2B5EF4-FFF2-40B4-BE49-F238E27FC236}">
                  <a16:creationId xmlns:a16="http://schemas.microsoft.com/office/drawing/2014/main" id="{686DFF51-4FCC-C1AB-BBF2-2539E42BB41E}"/>
                </a:ext>
              </a:extLst>
            </p:cNvPr>
            <p:cNvSpPr/>
            <p:nvPr/>
          </p:nvSpPr>
          <p:spPr>
            <a:xfrm>
              <a:off x="4797224" y="1865358"/>
              <a:ext cx="17989" cy="13297"/>
            </a:xfrm>
            <a:custGeom>
              <a:avLst/>
              <a:gdLst/>
              <a:ahLst/>
              <a:cxnLst/>
              <a:rect l="l" t="t" r="r" b="b"/>
              <a:pathLst>
                <a:path w="602" h="445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4;p34">
              <a:extLst>
                <a:ext uri="{FF2B5EF4-FFF2-40B4-BE49-F238E27FC236}">
                  <a16:creationId xmlns:a16="http://schemas.microsoft.com/office/drawing/2014/main" id="{DB2DF4EC-2974-C29B-1192-67347E682A36}"/>
                </a:ext>
              </a:extLst>
            </p:cNvPr>
            <p:cNvSpPr/>
            <p:nvPr/>
          </p:nvSpPr>
          <p:spPr>
            <a:xfrm>
              <a:off x="4806667" y="1851165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5;p34">
              <a:extLst>
                <a:ext uri="{FF2B5EF4-FFF2-40B4-BE49-F238E27FC236}">
                  <a16:creationId xmlns:a16="http://schemas.microsoft.com/office/drawing/2014/main" id="{EBDBBC37-5388-57CC-44C5-65D45FAAFE82}"/>
                </a:ext>
              </a:extLst>
            </p:cNvPr>
            <p:cNvSpPr/>
            <p:nvPr/>
          </p:nvSpPr>
          <p:spPr>
            <a:xfrm>
              <a:off x="4831290" y="1815220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6;p34">
              <a:extLst>
                <a:ext uri="{FF2B5EF4-FFF2-40B4-BE49-F238E27FC236}">
                  <a16:creationId xmlns:a16="http://schemas.microsoft.com/office/drawing/2014/main" id="{4C7F5BC1-847F-FAE9-C88B-572E9B5C002E}"/>
                </a:ext>
              </a:extLst>
            </p:cNvPr>
            <p:cNvSpPr/>
            <p:nvPr/>
          </p:nvSpPr>
          <p:spPr>
            <a:xfrm>
              <a:off x="4841690" y="1801027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76"/>
                  </a:lnTo>
                  <a:lnTo>
                    <a:pt x="571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7;p34">
              <a:extLst>
                <a:ext uri="{FF2B5EF4-FFF2-40B4-BE49-F238E27FC236}">
                  <a16:creationId xmlns:a16="http://schemas.microsoft.com/office/drawing/2014/main" id="{D49F98DC-92EE-468B-F334-829AF64A89FB}"/>
                </a:ext>
              </a:extLst>
            </p:cNvPr>
            <p:cNvSpPr/>
            <p:nvPr/>
          </p:nvSpPr>
          <p:spPr>
            <a:xfrm>
              <a:off x="4851162" y="1787790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63"/>
                  </a:lnTo>
                  <a:lnTo>
                    <a:pt x="507" y="443"/>
                  </a:lnTo>
                  <a:lnTo>
                    <a:pt x="570" y="34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8;p34">
              <a:extLst>
                <a:ext uri="{FF2B5EF4-FFF2-40B4-BE49-F238E27FC236}">
                  <a16:creationId xmlns:a16="http://schemas.microsoft.com/office/drawing/2014/main" id="{74400FAF-6FEC-2B21-01E5-52A117F25DAD}"/>
                </a:ext>
              </a:extLst>
            </p:cNvPr>
            <p:cNvSpPr/>
            <p:nvPr/>
          </p:nvSpPr>
          <p:spPr>
            <a:xfrm>
              <a:off x="4860605" y="1773597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08" y="475"/>
                  </a:lnTo>
                  <a:lnTo>
                    <a:pt x="571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39;p34">
              <a:extLst>
                <a:ext uri="{FF2B5EF4-FFF2-40B4-BE49-F238E27FC236}">
                  <a16:creationId xmlns:a16="http://schemas.microsoft.com/office/drawing/2014/main" id="{27EE053F-8AAD-035D-29CA-2B40B58E7DB5}"/>
                </a:ext>
              </a:extLst>
            </p:cNvPr>
            <p:cNvSpPr/>
            <p:nvPr/>
          </p:nvSpPr>
          <p:spPr>
            <a:xfrm>
              <a:off x="3397558" y="1823735"/>
              <a:ext cx="1155526" cy="1263297"/>
            </a:xfrm>
            <a:custGeom>
              <a:avLst/>
              <a:gdLst/>
              <a:ahLst/>
              <a:cxnLst/>
              <a:rect l="l" t="t" r="r" b="b"/>
              <a:pathLst>
                <a:path w="38669" h="42279" extrusionOk="0">
                  <a:moveTo>
                    <a:pt x="23024" y="1"/>
                  </a:moveTo>
                  <a:lnTo>
                    <a:pt x="0" y="11813"/>
                  </a:lnTo>
                  <a:lnTo>
                    <a:pt x="15645" y="42278"/>
                  </a:lnTo>
                  <a:lnTo>
                    <a:pt x="38668" y="30498"/>
                  </a:lnTo>
                  <a:lnTo>
                    <a:pt x="23024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0;p34">
              <a:extLst>
                <a:ext uri="{FF2B5EF4-FFF2-40B4-BE49-F238E27FC236}">
                  <a16:creationId xmlns:a16="http://schemas.microsoft.com/office/drawing/2014/main" id="{820194FF-0EFF-AB76-0242-3AA0119ED4BA}"/>
                </a:ext>
              </a:extLst>
            </p:cNvPr>
            <p:cNvSpPr/>
            <p:nvPr/>
          </p:nvSpPr>
          <p:spPr>
            <a:xfrm>
              <a:off x="3447701" y="2197773"/>
              <a:ext cx="39803" cy="35468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55" y="1"/>
                  </a:moveTo>
                  <a:cubicBezTo>
                    <a:pt x="565" y="1"/>
                    <a:pt x="471" y="19"/>
                    <a:pt x="381" y="55"/>
                  </a:cubicBezTo>
                  <a:cubicBezTo>
                    <a:pt x="96" y="213"/>
                    <a:pt x="1" y="562"/>
                    <a:pt x="128" y="847"/>
                  </a:cubicBezTo>
                  <a:cubicBezTo>
                    <a:pt x="241" y="1073"/>
                    <a:pt x="451" y="1186"/>
                    <a:pt x="677" y="1186"/>
                  </a:cubicBezTo>
                  <a:cubicBezTo>
                    <a:pt x="767" y="1186"/>
                    <a:pt x="861" y="1168"/>
                    <a:pt x="951" y="1132"/>
                  </a:cubicBezTo>
                  <a:cubicBezTo>
                    <a:pt x="1236" y="973"/>
                    <a:pt x="1331" y="625"/>
                    <a:pt x="1204" y="340"/>
                  </a:cubicBezTo>
                  <a:cubicBezTo>
                    <a:pt x="1091" y="114"/>
                    <a:pt x="881" y="1"/>
                    <a:pt x="655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1;p34">
              <a:extLst>
                <a:ext uri="{FF2B5EF4-FFF2-40B4-BE49-F238E27FC236}">
                  <a16:creationId xmlns:a16="http://schemas.microsoft.com/office/drawing/2014/main" id="{E9140E06-9988-E75D-E76C-C551B58D06F9}"/>
                </a:ext>
              </a:extLst>
            </p:cNvPr>
            <p:cNvSpPr/>
            <p:nvPr/>
          </p:nvSpPr>
          <p:spPr>
            <a:xfrm>
              <a:off x="3403236" y="220566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1" y="1026"/>
                    <a:pt x="1" y="1121"/>
                    <a:pt x="32" y="1185"/>
                  </a:cubicBezTo>
                  <a:cubicBezTo>
                    <a:pt x="55" y="1231"/>
                    <a:pt x="112" y="1260"/>
                    <a:pt x="166" y="1260"/>
                  </a:cubicBezTo>
                  <a:cubicBezTo>
                    <a:pt x="186" y="1260"/>
                    <a:pt x="205" y="1256"/>
                    <a:pt x="222" y="1248"/>
                  </a:cubicBezTo>
                  <a:lnTo>
                    <a:pt x="2122" y="266"/>
                  </a:lnTo>
                  <a:cubicBezTo>
                    <a:pt x="2154" y="234"/>
                    <a:pt x="2186" y="203"/>
                    <a:pt x="2186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2" y="30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2;p34">
              <a:extLst>
                <a:ext uri="{FF2B5EF4-FFF2-40B4-BE49-F238E27FC236}">
                  <a16:creationId xmlns:a16="http://schemas.microsoft.com/office/drawing/2014/main" id="{4CF72C7C-5FFB-E47C-5749-9074F79480D4}"/>
                </a:ext>
              </a:extLst>
            </p:cNvPr>
            <p:cNvSpPr/>
            <p:nvPr/>
          </p:nvSpPr>
          <p:spPr>
            <a:xfrm>
              <a:off x="3408913" y="2217285"/>
              <a:ext cx="66279" cy="38336"/>
            </a:xfrm>
            <a:custGeom>
              <a:avLst/>
              <a:gdLst/>
              <a:ahLst/>
              <a:cxnLst/>
              <a:rect l="l" t="t" r="r" b="b"/>
              <a:pathLst>
                <a:path w="2218" h="1283" extrusionOk="0">
                  <a:moveTo>
                    <a:pt x="2077" y="1"/>
                  </a:moveTo>
                  <a:cubicBezTo>
                    <a:pt x="2049" y="1"/>
                    <a:pt x="2020" y="11"/>
                    <a:pt x="1996" y="35"/>
                  </a:cubicBezTo>
                  <a:lnTo>
                    <a:pt x="96" y="986"/>
                  </a:lnTo>
                  <a:cubicBezTo>
                    <a:pt x="32" y="1017"/>
                    <a:pt x="1" y="1112"/>
                    <a:pt x="32" y="1207"/>
                  </a:cubicBezTo>
                  <a:cubicBezTo>
                    <a:pt x="55" y="1254"/>
                    <a:pt x="113" y="1283"/>
                    <a:pt x="166" y="1283"/>
                  </a:cubicBezTo>
                  <a:cubicBezTo>
                    <a:pt x="186" y="1283"/>
                    <a:pt x="205" y="1279"/>
                    <a:pt x="222" y="1271"/>
                  </a:cubicBezTo>
                  <a:lnTo>
                    <a:pt x="2122" y="289"/>
                  </a:lnTo>
                  <a:cubicBezTo>
                    <a:pt x="2186" y="257"/>
                    <a:pt x="2217" y="225"/>
                    <a:pt x="2217" y="194"/>
                  </a:cubicBezTo>
                  <a:cubicBezTo>
                    <a:pt x="2217" y="130"/>
                    <a:pt x="2217" y="99"/>
                    <a:pt x="2186" y="67"/>
                  </a:cubicBezTo>
                  <a:cubicBezTo>
                    <a:pt x="2166" y="28"/>
                    <a:pt x="2122" y="1"/>
                    <a:pt x="2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43;p34">
              <a:extLst>
                <a:ext uri="{FF2B5EF4-FFF2-40B4-BE49-F238E27FC236}">
                  <a16:creationId xmlns:a16="http://schemas.microsoft.com/office/drawing/2014/main" id="{FFFB5CA7-0DBC-E59C-4761-ACE6A623EC90}"/>
                </a:ext>
              </a:extLst>
            </p:cNvPr>
            <p:cNvSpPr/>
            <p:nvPr/>
          </p:nvSpPr>
          <p:spPr>
            <a:xfrm>
              <a:off x="3478958" y="2258848"/>
              <a:ext cx="39774" cy="35557"/>
            </a:xfrm>
            <a:custGeom>
              <a:avLst/>
              <a:gdLst/>
              <a:ahLst/>
              <a:cxnLst/>
              <a:rect l="l" t="t" r="r" b="b"/>
              <a:pathLst>
                <a:path w="1331" h="1190" extrusionOk="0">
                  <a:moveTo>
                    <a:pt x="676" y="1"/>
                  </a:moveTo>
                  <a:cubicBezTo>
                    <a:pt x="587" y="1"/>
                    <a:pt x="497" y="22"/>
                    <a:pt x="412" y="70"/>
                  </a:cubicBezTo>
                  <a:cubicBezTo>
                    <a:pt x="95" y="228"/>
                    <a:pt x="0" y="576"/>
                    <a:pt x="158" y="861"/>
                  </a:cubicBezTo>
                  <a:cubicBezTo>
                    <a:pt x="245" y="1077"/>
                    <a:pt x="448" y="1190"/>
                    <a:pt x="660" y="1190"/>
                  </a:cubicBezTo>
                  <a:cubicBezTo>
                    <a:pt x="759" y="1190"/>
                    <a:pt x="859" y="1165"/>
                    <a:pt x="950" y="1115"/>
                  </a:cubicBezTo>
                  <a:cubicBezTo>
                    <a:pt x="1235" y="988"/>
                    <a:pt x="1330" y="608"/>
                    <a:pt x="1203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44;p34">
              <a:extLst>
                <a:ext uri="{FF2B5EF4-FFF2-40B4-BE49-F238E27FC236}">
                  <a16:creationId xmlns:a16="http://schemas.microsoft.com/office/drawing/2014/main" id="{CE970CD0-09C2-8B10-A92C-4754FA59EC07}"/>
                </a:ext>
              </a:extLst>
            </p:cNvPr>
            <p:cNvSpPr/>
            <p:nvPr/>
          </p:nvSpPr>
          <p:spPr>
            <a:xfrm>
              <a:off x="3434463" y="2266975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73" y="0"/>
                  </a:moveTo>
                  <a:cubicBezTo>
                    <a:pt x="2046" y="0"/>
                    <a:pt x="2019" y="8"/>
                    <a:pt x="1996" y="19"/>
                  </a:cubicBezTo>
                  <a:lnTo>
                    <a:pt x="96" y="969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5" y="1237"/>
                    <a:pt x="113" y="1267"/>
                    <a:pt x="166" y="1267"/>
                  </a:cubicBezTo>
                  <a:cubicBezTo>
                    <a:pt x="186" y="1267"/>
                    <a:pt x="205" y="1263"/>
                    <a:pt x="222" y="1254"/>
                  </a:cubicBezTo>
                  <a:lnTo>
                    <a:pt x="2122" y="273"/>
                  </a:lnTo>
                  <a:cubicBezTo>
                    <a:pt x="2186" y="241"/>
                    <a:pt x="2186" y="209"/>
                    <a:pt x="2217" y="178"/>
                  </a:cubicBezTo>
                  <a:cubicBezTo>
                    <a:pt x="2217" y="146"/>
                    <a:pt x="2217" y="114"/>
                    <a:pt x="2186" y="83"/>
                  </a:cubicBezTo>
                  <a:cubicBezTo>
                    <a:pt x="2166" y="22"/>
                    <a:pt x="2120" y="0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5;p34">
              <a:extLst>
                <a:ext uri="{FF2B5EF4-FFF2-40B4-BE49-F238E27FC236}">
                  <a16:creationId xmlns:a16="http://schemas.microsoft.com/office/drawing/2014/main" id="{953D1B11-5B42-9D8D-88F6-4B4184756951}"/>
                </a:ext>
              </a:extLst>
            </p:cNvPr>
            <p:cNvSpPr/>
            <p:nvPr/>
          </p:nvSpPr>
          <p:spPr>
            <a:xfrm>
              <a:off x="3440141" y="2278509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1"/>
                  </a:moveTo>
                  <a:cubicBezTo>
                    <a:pt x="2044" y="1"/>
                    <a:pt x="2021" y="5"/>
                    <a:pt x="1996" y="13"/>
                  </a:cubicBezTo>
                  <a:lnTo>
                    <a:pt x="96" y="995"/>
                  </a:lnTo>
                  <a:cubicBezTo>
                    <a:pt x="32" y="1027"/>
                    <a:pt x="1" y="1122"/>
                    <a:pt x="32" y="1185"/>
                  </a:cubicBezTo>
                  <a:cubicBezTo>
                    <a:pt x="55" y="1231"/>
                    <a:pt x="113" y="1261"/>
                    <a:pt x="179" y="1261"/>
                  </a:cubicBezTo>
                  <a:cubicBezTo>
                    <a:pt x="203" y="1261"/>
                    <a:pt x="228" y="1257"/>
                    <a:pt x="254" y="1248"/>
                  </a:cubicBezTo>
                  <a:lnTo>
                    <a:pt x="2154" y="267"/>
                  </a:lnTo>
                  <a:cubicBezTo>
                    <a:pt x="2186" y="267"/>
                    <a:pt x="2217" y="235"/>
                    <a:pt x="2217" y="172"/>
                  </a:cubicBezTo>
                  <a:cubicBezTo>
                    <a:pt x="2217" y="140"/>
                    <a:pt x="2217" y="108"/>
                    <a:pt x="2217" y="77"/>
                  </a:cubicBezTo>
                  <a:cubicBezTo>
                    <a:pt x="2171" y="30"/>
                    <a:pt x="2125" y="1"/>
                    <a:pt x="2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6;p34">
              <a:extLst>
                <a:ext uri="{FF2B5EF4-FFF2-40B4-BE49-F238E27FC236}">
                  <a16:creationId xmlns:a16="http://schemas.microsoft.com/office/drawing/2014/main" id="{B5742970-D990-EDA4-3CBE-832F419B1BF2}"/>
                </a:ext>
              </a:extLst>
            </p:cNvPr>
            <p:cNvSpPr/>
            <p:nvPr/>
          </p:nvSpPr>
          <p:spPr>
            <a:xfrm>
              <a:off x="3510185" y="2320371"/>
              <a:ext cx="40700" cy="35378"/>
            </a:xfrm>
            <a:custGeom>
              <a:avLst/>
              <a:gdLst/>
              <a:ahLst/>
              <a:cxnLst/>
              <a:rect l="l" t="t" r="r" b="b"/>
              <a:pathLst>
                <a:path w="1362" h="1184" extrusionOk="0">
                  <a:moveTo>
                    <a:pt x="676" y="0"/>
                  </a:moveTo>
                  <a:cubicBezTo>
                    <a:pt x="587" y="0"/>
                    <a:pt x="497" y="22"/>
                    <a:pt x="412" y="69"/>
                  </a:cubicBezTo>
                  <a:cubicBezTo>
                    <a:pt x="127" y="196"/>
                    <a:pt x="0" y="576"/>
                    <a:pt x="158" y="861"/>
                  </a:cubicBezTo>
                  <a:cubicBezTo>
                    <a:pt x="247" y="1061"/>
                    <a:pt x="462" y="1183"/>
                    <a:pt x="680" y="1183"/>
                  </a:cubicBezTo>
                  <a:cubicBezTo>
                    <a:pt x="772" y="1183"/>
                    <a:pt x="865" y="1161"/>
                    <a:pt x="950" y="1114"/>
                  </a:cubicBezTo>
                  <a:cubicBezTo>
                    <a:pt x="1235" y="956"/>
                    <a:pt x="1362" y="607"/>
                    <a:pt x="1204" y="322"/>
                  </a:cubicBezTo>
                  <a:cubicBezTo>
                    <a:pt x="1092" y="122"/>
                    <a:pt x="887" y="0"/>
                    <a:pt x="67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7;p34">
              <a:extLst>
                <a:ext uri="{FF2B5EF4-FFF2-40B4-BE49-F238E27FC236}">
                  <a16:creationId xmlns:a16="http://schemas.microsoft.com/office/drawing/2014/main" id="{C2E46AD3-FEA0-33E5-353E-65F42B0E1D24}"/>
                </a:ext>
              </a:extLst>
            </p:cNvPr>
            <p:cNvSpPr/>
            <p:nvPr/>
          </p:nvSpPr>
          <p:spPr>
            <a:xfrm>
              <a:off x="3465690" y="2327721"/>
              <a:ext cx="66279" cy="38306"/>
            </a:xfrm>
            <a:custGeom>
              <a:avLst/>
              <a:gdLst/>
              <a:ahLst/>
              <a:cxnLst/>
              <a:rect l="l" t="t" r="r" b="b"/>
              <a:pathLst>
                <a:path w="2218" h="1282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3" y="1246"/>
                    <a:pt x="100" y="1281"/>
                    <a:pt x="147" y="1281"/>
                  </a:cubicBezTo>
                  <a:cubicBezTo>
                    <a:pt x="174" y="1281"/>
                    <a:pt x="200" y="1271"/>
                    <a:pt x="222" y="1248"/>
                  </a:cubicBezTo>
                  <a:lnTo>
                    <a:pt x="2122" y="298"/>
                  </a:lnTo>
                  <a:cubicBezTo>
                    <a:pt x="2186" y="266"/>
                    <a:pt x="2218" y="235"/>
                    <a:pt x="2218" y="171"/>
                  </a:cubicBezTo>
                  <a:cubicBezTo>
                    <a:pt x="2218" y="140"/>
                    <a:pt x="2218" y="108"/>
                    <a:pt x="2186" y="76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8;p34">
              <a:extLst>
                <a:ext uri="{FF2B5EF4-FFF2-40B4-BE49-F238E27FC236}">
                  <a16:creationId xmlns:a16="http://schemas.microsoft.com/office/drawing/2014/main" id="{63E35560-3C9F-0CD7-B227-32B4E0F14FCD}"/>
                </a:ext>
              </a:extLst>
            </p:cNvPr>
            <p:cNvSpPr/>
            <p:nvPr/>
          </p:nvSpPr>
          <p:spPr>
            <a:xfrm>
              <a:off x="3471368" y="234003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71" y="0"/>
                  </a:moveTo>
                  <a:cubicBezTo>
                    <a:pt x="2047" y="0"/>
                    <a:pt x="2021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6" y="1231"/>
                    <a:pt x="113" y="1260"/>
                    <a:pt x="179" y="1260"/>
                  </a:cubicBezTo>
                  <a:cubicBezTo>
                    <a:pt x="203" y="1260"/>
                    <a:pt x="229" y="1256"/>
                    <a:pt x="254" y="1248"/>
                  </a:cubicBezTo>
                  <a:lnTo>
                    <a:pt x="2154" y="266"/>
                  </a:lnTo>
                  <a:cubicBezTo>
                    <a:pt x="2186" y="234"/>
                    <a:pt x="2218" y="203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94" y="30"/>
                    <a:pt x="2137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9;p34">
              <a:extLst>
                <a:ext uri="{FF2B5EF4-FFF2-40B4-BE49-F238E27FC236}">
                  <a16:creationId xmlns:a16="http://schemas.microsoft.com/office/drawing/2014/main" id="{B97095AF-7565-CDFC-A150-769BCB412209}"/>
                </a:ext>
              </a:extLst>
            </p:cNvPr>
            <p:cNvSpPr/>
            <p:nvPr/>
          </p:nvSpPr>
          <p:spPr>
            <a:xfrm>
              <a:off x="3541412" y="2381685"/>
              <a:ext cx="40700" cy="35557"/>
            </a:xfrm>
            <a:custGeom>
              <a:avLst/>
              <a:gdLst/>
              <a:ahLst/>
              <a:cxnLst/>
              <a:rect l="l" t="t" r="r" b="b"/>
              <a:pathLst>
                <a:path w="1362" h="1190" extrusionOk="0">
                  <a:moveTo>
                    <a:pt x="696" y="0"/>
                  </a:moveTo>
                  <a:cubicBezTo>
                    <a:pt x="600" y="0"/>
                    <a:pt x="503" y="25"/>
                    <a:pt x="412" y="76"/>
                  </a:cubicBezTo>
                  <a:cubicBezTo>
                    <a:pt x="127" y="202"/>
                    <a:pt x="0" y="582"/>
                    <a:pt x="159" y="867"/>
                  </a:cubicBezTo>
                  <a:cubicBezTo>
                    <a:pt x="270" y="1067"/>
                    <a:pt x="475" y="1190"/>
                    <a:pt x="686" y="1190"/>
                  </a:cubicBezTo>
                  <a:cubicBezTo>
                    <a:pt x="775" y="1190"/>
                    <a:pt x="865" y="1168"/>
                    <a:pt x="950" y="1121"/>
                  </a:cubicBezTo>
                  <a:cubicBezTo>
                    <a:pt x="1235" y="962"/>
                    <a:pt x="1362" y="614"/>
                    <a:pt x="1204" y="329"/>
                  </a:cubicBezTo>
                  <a:cubicBezTo>
                    <a:pt x="1096" y="113"/>
                    <a:pt x="900" y="0"/>
                    <a:pt x="69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0;p34">
              <a:extLst>
                <a:ext uri="{FF2B5EF4-FFF2-40B4-BE49-F238E27FC236}">
                  <a16:creationId xmlns:a16="http://schemas.microsoft.com/office/drawing/2014/main" id="{41F006AF-C019-80E3-6951-6CB11BBD1023}"/>
                </a:ext>
              </a:extLst>
            </p:cNvPr>
            <p:cNvSpPr/>
            <p:nvPr/>
          </p:nvSpPr>
          <p:spPr>
            <a:xfrm>
              <a:off x="3496917" y="2389244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0"/>
                  </a:moveTo>
                  <a:cubicBezTo>
                    <a:pt x="2045" y="0"/>
                    <a:pt x="2021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6" y="1231"/>
                    <a:pt x="113" y="1260"/>
                    <a:pt x="179" y="1260"/>
                  </a:cubicBezTo>
                  <a:cubicBezTo>
                    <a:pt x="203" y="1260"/>
                    <a:pt x="229" y="1256"/>
                    <a:pt x="254" y="1248"/>
                  </a:cubicBezTo>
                  <a:lnTo>
                    <a:pt x="2154" y="266"/>
                  </a:lnTo>
                  <a:cubicBezTo>
                    <a:pt x="2186" y="266"/>
                    <a:pt x="2218" y="203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71" y="29"/>
                    <a:pt x="2125" y="0"/>
                    <a:pt x="2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1;p34">
              <a:extLst>
                <a:ext uri="{FF2B5EF4-FFF2-40B4-BE49-F238E27FC236}">
                  <a16:creationId xmlns:a16="http://schemas.microsoft.com/office/drawing/2014/main" id="{0CF4AC14-A6A3-60B9-FDA3-8FE6528CFE6D}"/>
                </a:ext>
              </a:extLst>
            </p:cNvPr>
            <p:cNvSpPr/>
            <p:nvPr/>
          </p:nvSpPr>
          <p:spPr>
            <a:xfrm>
              <a:off x="3503551" y="2400927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4" y="0"/>
                    <a:pt x="2018" y="11"/>
                    <a:pt x="1996" y="33"/>
                  </a:cubicBezTo>
                  <a:lnTo>
                    <a:pt x="95" y="983"/>
                  </a:lnTo>
                  <a:cubicBezTo>
                    <a:pt x="0" y="1015"/>
                    <a:pt x="0" y="1110"/>
                    <a:pt x="32" y="1205"/>
                  </a:cubicBezTo>
                  <a:cubicBezTo>
                    <a:pt x="55" y="1251"/>
                    <a:pt x="112" y="1281"/>
                    <a:pt x="166" y="1281"/>
                  </a:cubicBezTo>
                  <a:cubicBezTo>
                    <a:pt x="186" y="1281"/>
                    <a:pt x="205" y="1277"/>
                    <a:pt x="222" y="1268"/>
                  </a:cubicBezTo>
                  <a:lnTo>
                    <a:pt x="2122" y="287"/>
                  </a:lnTo>
                  <a:cubicBezTo>
                    <a:pt x="2154" y="255"/>
                    <a:pt x="2186" y="223"/>
                    <a:pt x="2186" y="192"/>
                  </a:cubicBezTo>
                  <a:cubicBezTo>
                    <a:pt x="2217" y="160"/>
                    <a:pt x="2217" y="97"/>
                    <a:pt x="2186" y="97"/>
                  </a:cubicBezTo>
                  <a:cubicBezTo>
                    <a:pt x="2165" y="35"/>
                    <a:pt x="2118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2;p34">
              <a:extLst>
                <a:ext uri="{FF2B5EF4-FFF2-40B4-BE49-F238E27FC236}">
                  <a16:creationId xmlns:a16="http://schemas.microsoft.com/office/drawing/2014/main" id="{015EC493-3E4E-B9F1-9D41-E0C344A489CF}"/>
                </a:ext>
              </a:extLst>
            </p:cNvPr>
            <p:cNvSpPr/>
            <p:nvPr/>
          </p:nvSpPr>
          <p:spPr>
            <a:xfrm>
              <a:off x="3572640" y="2442431"/>
              <a:ext cx="40730" cy="35557"/>
            </a:xfrm>
            <a:custGeom>
              <a:avLst/>
              <a:gdLst/>
              <a:ahLst/>
              <a:cxnLst/>
              <a:rect l="l" t="t" r="r" b="b"/>
              <a:pathLst>
                <a:path w="1363" h="1190" extrusionOk="0">
                  <a:moveTo>
                    <a:pt x="682" y="0"/>
                  </a:moveTo>
                  <a:cubicBezTo>
                    <a:pt x="590" y="0"/>
                    <a:pt x="497" y="22"/>
                    <a:pt x="412" y="69"/>
                  </a:cubicBezTo>
                  <a:cubicBezTo>
                    <a:pt x="127" y="228"/>
                    <a:pt x="0" y="576"/>
                    <a:pt x="159" y="861"/>
                  </a:cubicBezTo>
                  <a:cubicBezTo>
                    <a:pt x="266" y="1077"/>
                    <a:pt x="462" y="1190"/>
                    <a:pt x="667" y="1190"/>
                  </a:cubicBezTo>
                  <a:cubicBezTo>
                    <a:pt x="762" y="1190"/>
                    <a:pt x="859" y="1165"/>
                    <a:pt x="950" y="1114"/>
                  </a:cubicBezTo>
                  <a:cubicBezTo>
                    <a:pt x="1235" y="988"/>
                    <a:pt x="1362" y="608"/>
                    <a:pt x="1204" y="323"/>
                  </a:cubicBezTo>
                  <a:cubicBezTo>
                    <a:pt x="1115" y="122"/>
                    <a:pt x="901" y="0"/>
                    <a:pt x="68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3;p34">
              <a:extLst>
                <a:ext uri="{FF2B5EF4-FFF2-40B4-BE49-F238E27FC236}">
                  <a16:creationId xmlns:a16="http://schemas.microsoft.com/office/drawing/2014/main" id="{4FBEF108-B541-1F88-5292-1FF0CA355170}"/>
                </a:ext>
              </a:extLst>
            </p:cNvPr>
            <p:cNvSpPr/>
            <p:nvPr/>
          </p:nvSpPr>
          <p:spPr>
            <a:xfrm>
              <a:off x="3528145" y="2450558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97" y="0"/>
                  </a:moveTo>
                  <a:cubicBezTo>
                    <a:pt x="2066" y="0"/>
                    <a:pt x="2031" y="7"/>
                    <a:pt x="1996" y="19"/>
                  </a:cubicBezTo>
                  <a:lnTo>
                    <a:pt x="96" y="1001"/>
                  </a:lnTo>
                  <a:cubicBezTo>
                    <a:pt x="32" y="1032"/>
                    <a:pt x="1" y="1127"/>
                    <a:pt x="32" y="1191"/>
                  </a:cubicBezTo>
                  <a:cubicBezTo>
                    <a:pt x="56" y="1237"/>
                    <a:pt x="113" y="1267"/>
                    <a:pt x="179" y="1267"/>
                  </a:cubicBezTo>
                  <a:cubicBezTo>
                    <a:pt x="203" y="1267"/>
                    <a:pt x="229" y="1263"/>
                    <a:pt x="254" y="1254"/>
                  </a:cubicBezTo>
                  <a:lnTo>
                    <a:pt x="2154" y="272"/>
                  </a:lnTo>
                  <a:cubicBezTo>
                    <a:pt x="2186" y="241"/>
                    <a:pt x="2218" y="209"/>
                    <a:pt x="2218" y="177"/>
                  </a:cubicBezTo>
                  <a:cubicBezTo>
                    <a:pt x="2218" y="146"/>
                    <a:pt x="2218" y="114"/>
                    <a:pt x="2218" y="82"/>
                  </a:cubicBezTo>
                  <a:cubicBezTo>
                    <a:pt x="2198" y="22"/>
                    <a:pt x="2152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4;p34">
              <a:extLst>
                <a:ext uri="{FF2B5EF4-FFF2-40B4-BE49-F238E27FC236}">
                  <a16:creationId xmlns:a16="http://schemas.microsoft.com/office/drawing/2014/main" id="{1BAD5E01-17FE-34F5-8DB5-91FD1A7B6B38}"/>
                </a:ext>
              </a:extLst>
            </p:cNvPr>
            <p:cNvSpPr/>
            <p:nvPr/>
          </p:nvSpPr>
          <p:spPr>
            <a:xfrm>
              <a:off x="3534778" y="246209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5" y="1231"/>
                    <a:pt x="112" y="1261"/>
                    <a:pt x="166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2" y="266"/>
                  </a:lnTo>
                  <a:cubicBezTo>
                    <a:pt x="2154" y="266"/>
                    <a:pt x="2186" y="235"/>
                    <a:pt x="2217" y="171"/>
                  </a:cubicBezTo>
                  <a:cubicBezTo>
                    <a:pt x="2217" y="140"/>
                    <a:pt x="2217" y="108"/>
                    <a:pt x="2186" y="76"/>
                  </a:cubicBezTo>
                  <a:cubicBezTo>
                    <a:pt x="2162" y="30"/>
                    <a:pt x="2105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5;p34">
              <a:extLst>
                <a:ext uri="{FF2B5EF4-FFF2-40B4-BE49-F238E27FC236}">
                  <a16:creationId xmlns:a16="http://schemas.microsoft.com/office/drawing/2014/main" id="{7589449E-D384-6532-7014-86CAAB7BB841}"/>
                </a:ext>
              </a:extLst>
            </p:cNvPr>
            <p:cNvSpPr/>
            <p:nvPr/>
          </p:nvSpPr>
          <p:spPr>
            <a:xfrm>
              <a:off x="3604823" y="2503924"/>
              <a:ext cx="39774" cy="35378"/>
            </a:xfrm>
            <a:custGeom>
              <a:avLst/>
              <a:gdLst/>
              <a:ahLst/>
              <a:cxnLst/>
              <a:rect l="l" t="t" r="r" b="b"/>
              <a:pathLst>
                <a:path w="1331" h="1184" extrusionOk="0">
                  <a:moveTo>
                    <a:pt x="650" y="1"/>
                  </a:moveTo>
                  <a:cubicBezTo>
                    <a:pt x="558" y="1"/>
                    <a:pt x="465" y="23"/>
                    <a:pt x="380" y="70"/>
                  </a:cubicBezTo>
                  <a:cubicBezTo>
                    <a:pt x="95" y="196"/>
                    <a:pt x="0" y="576"/>
                    <a:pt x="127" y="862"/>
                  </a:cubicBezTo>
                  <a:cubicBezTo>
                    <a:pt x="238" y="1062"/>
                    <a:pt x="443" y="1184"/>
                    <a:pt x="654" y="1184"/>
                  </a:cubicBezTo>
                  <a:cubicBezTo>
                    <a:pt x="743" y="1184"/>
                    <a:pt x="834" y="1162"/>
                    <a:pt x="918" y="1115"/>
                  </a:cubicBezTo>
                  <a:cubicBezTo>
                    <a:pt x="1235" y="957"/>
                    <a:pt x="1330" y="608"/>
                    <a:pt x="1172" y="323"/>
                  </a:cubicBezTo>
                  <a:cubicBezTo>
                    <a:pt x="1083" y="123"/>
                    <a:pt x="869" y="1"/>
                    <a:pt x="65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6;p34">
              <a:extLst>
                <a:ext uri="{FF2B5EF4-FFF2-40B4-BE49-F238E27FC236}">
                  <a16:creationId xmlns:a16="http://schemas.microsoft.com/office/drawing/2014/main" id="{CF57362B-1DE5-80CD-C8ED-468C4B5EBE07}"/>
                </a:ext>
              </a:extLst>
            </p:cNvPr>
            <p:cNvSpPr/>
            <p:nvPr/>
          </p:nvSpPr>
          <p:spPr>
            <a:xfrm>
              <a:off x="3560328" y="2511304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5"/>
                  </a:lnTo>
                  <a:cubicBezTo>
                    <a:pt x="1" y="1026"/>
                    <a:pt x="1" y="1121"/>
                    <a:pt x="32" y="1185"/>
                  </a:cubicBezTo>
                  <a:cubicBezTo>
                    <a:pt x="53" y="1246"/>
                    <a:pt x="100" y="1281"/>
                    <a:pt x="147" y="1281"/>
                  </a:cubicBezTo>
                  <a:cubicBezTo>
                    <a:pt x="173" y="1281"/>
                    <a:pt x="200" y="1270"/>
                    <a:pt x="222" y="1248"/>
                  </a:cubicBezTo>
                  <a:lnTo>
                    <a:pt x="2122" y="298"/>
                  </a:lnTo>
                  <a:cubicBezTo>
                    <a:pt x="2154" y="266"/>
                    <a:pt x="2186" y="234"/>
                    <a:pt x="2186" y="171"/>
                  </a:cubicBezTo>
                  <a:cubicBezTo>
                    <a:pt x="2217" y="139"/>
                    <a:pt x="2186" y="108"/>
                    <a:pt x="2186" y="76"/>
                  </a:cubicBezTo>
                  <a:cubicBezTo>
                    <a:pt x="2163" y="30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7;p34">
              <a:extLst>
                <a:ext uri="{FF2B5EF4-FFF2-40B4-BE49-F238E27FC236}">
                  <a16:creationId xmlns:a16="http://schemas.microsoft.com/office/drawing/2014/main" id="{EE98E9B1-A1D5-B727-E2FE-F6527B64494C}"/>
                </a:ext>
              </a:extLst>
            </p:cNvPr>
            <p:cNvSpPr/>
            <p:nvPr/>
          </p:nvSpPr>
          <p:spPr>
            <a:xfrm>
              <a:off x="3566006" y="2523615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5" y="1231"/>
                    <a:pt x="113" y="1260"/>
                    <a:pt x="166" y="1260"/>
                  </a:cubicBezTo>
                  <a:cubicBezTo>
                    <a:pt x="186" y="1260"/>
                    <a:pt x="205" y="1256"/>
                    <a:pt x="222" y="1248"/>
                  </a:cubicBezTo>
                  <a:lnTo>
                    <a:pt x="2122" y="266"/>
                  </a:lnTo>
                  <a:cubicBezTo>
                    <a:pt x="2186" y="234"/>
                    <a:pt x="2217" y="203"/>
                    <a:pt x="2217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3" y="29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8;p34">
              <a:extLst>
                <a:ext uri="{FF2B5EF4-FFF2-40B4-BE49-F238E27FC236}">
                  <a16:creationId xmlns:a16="http://schemas.microsoft.com/office/drawing/2014/main" id="{3B5DCAC5-0DD6-C304-0C2C-B2AAEB0D0E58}"/>
                </a:ext>
              </a:extLst>
            </p:cNvPr>
            <p:cNvSpPr/>
            <p:nvPr/>
          </p:nvSpPr>
          <p:spPr>
            <a:xfrm>
              <a:off x="3636050" y="2565267"/>
              <a:ext cx="39774" cy="35557"/>
            </a:xfrm>
            <a:custGeom>
              <a:avLst/>
              <a:gdLst/>
              <a:ahLst/>
              <a:cxnLst/>
              <a:rect l="l" t="t" r="r" b="b"/>
              <a:pathLst>
                <a:path w="1331" h="1190" extrusionOk="0">
                  <a:moveTo>
                    <a:pt x="696" y="0"/>
                  </a:moveTo>
                  <a:cubicBezTo>
                    <a:pt x="600" y="0"/>
                    <a:pt x="503" y="25"/>
                    <a:pt x="412" y="75"/>
                  </a:cubicBezTo>
                  <a:cubicBezTo>
                    <a:pt x="95" y="202"/>
                    <a:pt x="0" y="582"/>
                    <a:pt x="127" y="867"/>
                  </a:cubicBezTo>
                  <a:cubicBezTo>
                    <a:pt x="238" y="1067"/>
                    <a:pt x="443" y="1189"/>
                    <a:pt x="665" y="1189"/>
                  </a:cubicBezTo>
                  <a:cubicBezTo>
                    <a:pt x="759" y="1189"/>
                    <a:pt x="856" y="1167"/>
                    <a:pt x="950" y="1120"/>
                  </a:cubicBezTo>
                  <a:cubicBezTo>
                    <a:pt x="1235" y="962"/>
                    <a:pt x="1330" y="614"/>
                    <a:pt x="1204" y="329"/>
                  </a:cubicBezTo>
                  <a:cubicBezTo>
                    <a:pt x="1096" y="113"/>
                    <a:pt x="900" y="0"/>
                    <a:pt x="69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9;p34">
              <a:extLst>
                <a:ext uri="{FF2B5EF4-FFF2-40B4-BE49-F238E27FC236}">
                  <a16:creationId xmlns:a16="http://schemas.microsoft.com/office/drawing/2014/main" id="{50D52FC5-796D-C8D8-EA74-2675E9E69A1D}"/>
                </a:ext>
              </a:extLst>
            </p:cNvPr>
            <p:cNvSpPr/>
            <p:nvPr/>
          </p:nvSpPr>
          <p:spPr>
            <a:xfrm>
              <a:off x="3591555" y="2572797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7"/>
                    <a:pt x="1" y="1122"/>
                    <a:pt x="32" y="1185"/>
                  </a:cubicBezTo>
                  <a:cubicBezTo>
                    <a:pt x="56" y="1231"/>
                    <a:pt x="113" y="1261"/>
                    <a:pt x="166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2" y="267"/>
                  </a:lnTo>
                  <a:cubicBezTo>
                    <a:pt x="2154" y="267"/>
                    <a:pt x="2186" y="235"/>
                    <a:pt x="2217" y="172"/>
                  </a:cubicBezTo>
                  <a:cubicBezTo>
                    <a:pt x="2217" y="140"/>
                    <a:pt x="2217" y="108"/>
                    <a:pt x="2186" y="77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0;p34">
              <a:extLst>
                <a:ext uri="{FF2B5EF4-FFF2-40B4-BE49-F238E27FC236}">
                  <a16:creationId xmlns:a16="http://schemas.microsoft.com/office/drawing/2014/main" id="{5146644D-739B-D0FB-F316-E7B6C4D4A324}"/>
                </a:ext>
              </a:extLst>
            </p:cNvPr>
            <p:cNvSpPr/>
            <p:nvPr/>
          </p:nvSpPr>
          <p:spPr>
            <a:xfrm>
              <a:off x="3597233" y="2584450"/>
              <a:ext cx="66279" cy="38336"/>
            </a:xfrm>
            <a:custGeom>
              <a:avLst/>
              <a:gdLst/>
              <a:ahLst/>
              <a:cxnLst/>
              <a:rect l="l" t="t" r="r" b="b"/>
              <a:pathLst>
                <a:path w="2218" h="1283" extrusionOk="0">
                  <a:moveTo>
                    <a:pt x="2077" y="0"/>
                  </a:moveTo>
                  <a:cubicBezTo>
                    <a:pt x="2049" y="0"/>
                    <a:pt x="2020" y="11"/>
                    <a:pt x="1996" y="35"/>
                  </a:cubicBezTo>
                  <a:lnTo>
                    <a:pt x="96" y="985"/>
                  </a:lnTo>
                  <a:cubicBezTo>
                    <a:pt x="32" y="1017"/>
                    <a:pt x="1" y="1112"/>
                    <a:pt x="32" y="1207"/>
                  </a:cubicBezTo>
                  <a:cubicBezTo>
                    <a:pt x="56" y="1253"/>
                    <a:pt x="113" y="1282"/>
                    <a:pt x="166" y="1282"/>
                  </a:cubicBezTo>
                  <a:cubicBezTo>
                    <a:pt x="186" y="1282"/>
                    <a:pt x="205" y="1279"/>
                    <a:pt x="222" y="1270"/>
                  </a:cubicBezTo>
                  <a:lnTo>
                    <a:pt x="2122" y="288"/>
                  </a:lnTo>
                  <a:cubicBezTo>
                    <a:pt x="2186" y="257"/>
                    <a:pt x="2218" y="225"/>
                    <a:pt x="2218" y="193"/>
                  </a:cubicBezTo>
                  <a:cubicBezTo>
                    <a:pt x="2218" y="162"/>
                    <a:pt x="2218" y="130"/>
                    <a:pt x="2186" y="67"/>
                  </a:cubicBezTo>
                  <a:cubicBezTo>
                    <a:pt x="2166" y="28"/>
                    <a:pt x="2122" y="0"/>
                    <a:pt x="2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1;p34">
              <a:extLst>
                <a:ext uri="{FF2B5EF4-FFF2-40B4-BE49-F238E27FC236}">
                  <a16:creationId xmlns:a16="http://schemas.microsoft.com/office/drawing/2014/main" id="{940035C2-D5C7-7E69-4980-04C33D1C1AD4}"/>
                </a:ext>
              </a:extLst>
            </p:cNvPr>
            <p:cNvSpPr/>
            <p:nvPr/>
          </p:nvSpPr>
          <p:spPr>
            <a:xfrm>
              <a:off x="3667277" y="2626013"/>
              <a:ext cx="40700" cy="35557"/>
            </a:xfrm>
            <a:custGeom>
              <a:avLst/>
              <a:gdLst/>
              <a:ahLst/>
              <a:cxnLst/>
              <a:rect l="l" t="t" r="r" b="b"/>
              <a:pathLst>
                <a:path w="1362" h="1190" extrusionOk="0">
                  <a:moveTo>
                    <a:pt x="676" y="0"/>
                  </a:moveTo>
                  <a:cubicBezTo>
                    <a:pt x="587" y="0"/>
                    <a:pt x="497" y="22"/>
                    <a:pt x="412" y="69"/>
                  </a:cubicBezTo>
                  <a:cubicBezTo>
                    <a:pt x="127" y="227"/>
                    <a:pt x="0" y="576"/>
                    <a:pt x="159" y="861"/>
                  </a:cubicBezTo>
                  <a:cubicBezTo>
                    <a:pt x="245" y="1077"/>
                    <a:pt x="449" y="1189"/>
                    <a:pt x="660" y="1189"/>
                  </a:cubicBezTo>
                  <a:cubicBezTo>
                    <a:pt x="759" y="1189"/>
                    <a:pt x="859" y="1165"/>
                    <a:pt x="950" y="1114"/>
                  </a:cubicBezTo>
                  <a:cubicBezTo>
                    <a:pt x="1235" y="987"/>
                    <a:pt x="1362" y="639"/>
                    <a:pt x="1204" y="322"/>
                  </a:cubicBezTo>
                  <a:cubicBezTo>
                    <a:pt x="1092" y="122"/>
                    <a:pt x="887" y="0"/>
                    <a:pt x="67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2;p34">
              <a:extLst>
                <a:ext uri="{FF2B5EF4-FFF2-40B4-BE49-F238E27FC236}">
                  <a16:creationId xmlns:a16="http://schemas.microsoft.com/office/drawing/2014/main" id="{11CD5D0A-0302-1196-D566-B29F7DCB18E5}"/>
                </a:ext>
              </a:extLst>
            </p:cNvPr>
            <p:cNvSpPr/>
            <p:nvPr/>
          </p:nvSpPr>
          <p:spPr>
            <a:xfrm>
              <a:off x="3622782" y="2634111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74" y="1"/>
                  </a:moveTo>
                  <a:cubicBezTo>
                    <a:pt x="2046" y="1"/>
                    <a:pt x="2019" y="8"/>
                    <a:pt x="1996" y="20"/>
                  </a:cubicBezTo>
                  <a:lnTo>
                    <a:pt x="96" y="1001"/>
                  </a:lnTo>
                  <a:cubicBezTo>
                    <a:pt x="32" y="1033"/>
                    <a:pt x="1" y="1128"/>
                    <a:pt x="32" y="1192"/>
                  </a:cubicBezTo>
                  <a:cubicBezTo>
                    <a:pt x="56" y="1238"/>
                    <a:pt x="113" y="1267"/>
                    <a:pt x="167" y="1267"/>
                  </a:cubicBezTo>
                  <a:cubicBezTo>
                    <a:pt x="186" y="1267"/>
                    <a:pt x="205" y="1263"/>
                    <a:pt x="222" y="1255"/>
                  </a:cubicBezTo>
                  <a:lnTo>
                    <a:pt x="2123" y="273"/>
                  </a:lnTo>
                  <a:cubicBezTo>
                    <a:pt x="2186" y="241"/>
                    <a:pt x="2218" y="210"/>
                    <a:pt x="2218" y="178"/>
                  </a:cubicBezTo>
                  <a:cubicBezTo>
                    <a:pt x="2218" y="146"/>
                    <a:pt x="2218" y="115"/>
                    <a:pt x="2186" y="83"/>
                  </a:cubicBezTo>
                  <a:cubicBezTo>
                    <a:pt x="2166" y="23"/>
                    <a:pt x="2120" y="1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3;p34">
              <a:extLst>
                <a:ext uri="{FF2B5EF4-FFF2-40B4-BE49-F238E27FC236}">
                  <a16:creationId xmlns:a16="http://schemas.microsoft.com/office/drawing/2014/main" id="{2AD7CED8-ACA6-6473-07F9-960D70D5BF39}"/>
                </a:ext>
              </a:extLst>
            </p:cNvPr>
            <p:cNvSpPr/>
            <p:nvPr/>
          </p:nvSpPr>
          <p:spPr>
            <a:xfrm>
              <a:off x="3628460" y="2645675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71" y="0"/>
                  </a:moveTo>
                  <a:cubicBezTo>
                    <a:pt x="2047" y="0"/>
                    <a:pt x="2021" y="4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73" y="1245"/>
                    <a:pt x="113" y="1267"/>
                    <a:pt x="161" y="1267"/>
                  </a:cubicBezTo>
                  <a:cubicBezTo>
                    <a:pt x="189" y="1267"/>
                    <a:pt x="219" y="1259"/>
                    <a:pt x="254" y="1248"/>
                  </a:cubicBezTo>
                  <a:lnTo>
                    <a:pt x="2154" y="298"/>
                  </a:lnTo>
                  <a:cubicBezTo>
                    <a:pt x="2186" y="266"/>
                    <a:pt x="2218" y="234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94" y="30"/>
                    <a:pt x="2137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64;p34">
              <a:extLst>
                <a:ext uri="{FF2B5EF4-FFF2-40B4-BE49-F238E27FC236}">
                  <a16:creationId xmlns:a16="http://schemas.microsoft.com/office/drawing/2014/main" id="{AE5F1435-1408-29C6-875C-4A09EAF8CC77}"/>
                </a:ext>
              </a:extLst>
            </p:cNvPr>
            <p:cNvSpPr/>
            <p:nvPr/>
          </p:nvSpPr>
          <p:spPr>
            <a:xfrm>
              <a:off x="3698505" y="2687507"/>
              <a:ext cx="40730" cy="35378"/>
            </a:xfrm>
            <a:custGeom>
              <a:avLst/>
              <a:gdLst/>
              <a:ahLst/>
              <a:cxnLst/>
              <a:rect l="l" t="t" r="r" b="b"/>
              <a:pathLst>
                <a:path w="1363" h="1184" extrusionOk="0">
                  <a:moveTo>
                    <a:pt x="676" y="1"/>
                  </a:moveTo>
                  <a:cubicBezTo>
                    <a:pt x="587" y="1"/>
                    <a:pt x="497" y="22"/>
                    <a:pt x="412" y="70"/>
                  </a:cubicBezTo>
                  <a:cubicBezTo>
                    <a:pt x="127" y="228"/>
                    <a:pt x="0" y="576"/>
                    <a:pt x="159" y="861"/>
                  </a:cubicBezTo>
                  <a:cubicBezTo>
                    <a:pt x="248" y="1062"/>
                    <a:pt x="462" y="1184"/>
                    <a:pt x="680" y="1184"/>
                  </a:cubicBezTo>
                  <a:cubicBezTo>
                    <a:pt x="772" y="1184"/>
                    <a:pt x="866" y="1162"/>
                    <a:pt x="950" y="1115"/>
                  </a:cubicBezTo>
                  <a:cubicBezTo>
                    <a:pt x="1235" y="956"/>
                    <a:pt x="1362" y="608"/>
                    <a:pt x="1204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65;p34">
              <a:extLst>
                <a:ext uri="{FF2B5EF4-FFF2-40B4-BE49-F238E27FC236}">
                  <a16:creationId xmlns:a16="http://schemas.microsoft.com/office/drawing/2014/main" id="{9A033C0A-9AC3-5E91-DC6B-BAD17B8AE149}"/>
                </a:ext>
              </a:extLst>
            </p:cNvPr>
            <p:cNvSpPr/>
            <p:nvPr/>
          </p:nvSpPr>
          <p:spPr>
            <a:xfrm>
              <a:off x="3654010" y="2695216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5" y="0"/>
                    <a:pt x="2018" y="11"/>
                    <a:pt x="1996" y="33"/>
                  </a:cubicBezTo>
                  <a:lnTo>
                    <a:pt x="96" y="983"/>
                  </a:lnTo>
                  <a:cubicBezTo>
                    <a:pt x="32" y="1015"/>
                    <a:pt x="1" y="1110"/>
                    <a:pt x="32" y="1205"/>
                  </a:cubicBezTo>
                  <a:cubicBezTo>
                    <a:pt x="56" y="1251"/>
                    <a:pt x="113" y="1281"/>
                    <a:pt x="167" y="1281"/>
                  </a:cubicBezTo>
                  <a:cubicBezTo>
                    <a:pt x="186" y="1281"/>
                    <a:pt x="206" y="1277"/>
                    <a:pt x="222" y="1268"/>
                  </a:cubicBezTo>
                  <a:lnTo>
                    <a:pt x="2123" y="287"/>
                  </a:lnTo>
                  <a:cubicBezTo>
                    <a:pt x="2186" y="255"/>
                    <a:pt x="2218" y="223"/>
                    <a:pt x="2218" y="192"/>
                  </a:cubicBezTo>
                  <a:cubicBezTo>
                    <a:pt x="2218" y="128"/>
                    <a:pt x="2218" y="97"/>
                    <a:pt x="2186" y="97"/>
                  </a:cubicBezTo>
                  <a:cubicBezTo>
                    <a:pt x="2166" y="35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66;p34">
              <a:extLst>
                <a:ext uri="{FF2B5EF4-FFF2-40B4-BE49-F238E27FC236}">
                  <a16:creationId xmlns:a16="http://schemas.microsoft.com/office/drawing/2014/main" id="{1F6D3F1F-9FB2-50F7-CD27-09DC63CC087A}"/>
                </a:ext>
              </a:extLst>
            </p:cNvPr>
            <p:cNvSpPr/>
            <p:nvPr/>
          </p:nvSpPr>
          <p:spPr>
            <a:xfrm>
              <a:off x="3659687" y="2707168"/>
              <a:ext cx="67236" cy="37679"/>
            </a:xfrm>
            <a:custGeom>
              <a:avLst/>
              <a:gdLst/>
              <a:ahLst/>
              <a:cxnLst/>
              <a:rect l="l" t="t" r="r" b="b"/>
              <a:pathLst>
                <a:path w="2250" h="1261" extrusionOk="0">
                  <a:moveTo>
                    <a:pt x="2084" y="1"/>
                  </a:moveTo>
                  <a:cubicBezTo>
                    <a:pt x="2064" y="1"/>
                    <a:pt x="2045" y="5"/>
                    <a:pt x="2028" y="13"/>
                  </a:cubicBezTo>
                  <a:lnTo>
                    <a:pt x="128" y="995"/>
                  </a:lnTo>
                  <a:cubicBezTo>
                    <a:pt x="32" y="1027"/>
                    <a:pt x="1" y="1122"/>
                    <a:pt x="64" y="1185"/>
                  </a:cubicBezTo>
                  <a:cubicBezTo>
                    <a:pt x="87" y="1231"/>
                    <a:pt x="144" y="1261"/>
                    <a:pt x="198" y="1261"/>
                  </a:cubicBezTo>
                  <a:cubicBezTo>
                    <a:pt x="218" y="1261"/>
                    <a:pt x="237" y="1257"/>
                    <a:pt x="254" y="1248"/>
                  </a:cubicBezTo>
                  <a:lnTo>
                    <a:pt x="2154" y="267"/>
                  </a:lnTo>
                  <a:cubicBezTo>
                    <a:pt x="2186" y="235"/>
                    <a:pt x="2218" y="203"/>
                    <a:pt x="2218" y="172"/>
                  </a:cubicBezTo>
                  <a:cubicBezTo>
                    <a:pt x="2249" y="140"/>
                    <a:pt x="2218" y="108"/>
                    <a:pt x="2218" y="77"/>
                  </a:cubicBezTo>
                  <a:cubicBezTo>
                    <a:pt x="2194" y="30"/>
                    <a:pt x="2137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67;p34">
              <a:extLst>
                <a:ext uri="{FF2B5EF4-FFF2-40B4-BE49-F238E27FC236}">
                  <a16:creationId xmlns:a16="http://schemas.microsoft.com/office/drawing/2014/main" id="{4AE89223-8027-D09D-7597-0A602837DEBF}"/>
                </a:ext>
              </a:extLst>
            </p:cNvPr>
            <p:cNvSpPr/>
            <p:nvPr/>
          </p:nvSpPr>
          <p:spPr>
            <a:xfrm>
              <a:off x="3729732" y="2748820"/>
              <a:ext cx="40730" cy="35587"/>
            </a:xfrm>
            <a:custGeom>
              <a:avLst/>
              <a:gdLst/>
              <a:ahLst/>
              <a:cxnLst/>
              <a:rect l="l" t="t" r="r" b="b"/>
              <a:pathLst>
                <a:path w="1363" h="1191" extrusionOk="0">
                  <a:moveTo>
                    <a:pt x="702" y="1"/>
                  </a:moveTo>
                  <a:cubicBezTo>
                    <a:pt x="603" y="1"/>
                    <a:pt x="503" y="26"/>
                    <a:pt x="412" y="76"/>
                  </a:cubicBezTo>
                  <a:cubicBezTo>
                    <a:pt x="127" y="203"/>
                    <a:pt x="0" y="583"/>
                    <a:pt x="159" y="868"/>
                  </a:cubicBezTo>
                  <a:cubicBezTo>
                    <a:pt x="270" y="1068"/>
                    <a:pt x="475" y="1190"/>
                    <a:pt x="686" y="1190"/>
                  </a:cubicBezTo>
                  <a:cubicBezTo>
                    <a:pt x="775" y="1190"/>
                    <a:pt x="866" y="1168"/>
                    <a:pt x="950" y="1121"/>
                  </a:cubicBezTo>
                  <a:cubicBezTo>
                    <a:pt x="1235" y="963"/>
                    <a:pt x="1362" y="614"/>
                    <a:pt x="1204" y="329"/>
                  </a:cubicBezTo>
                  <a:cubicBezTo>
                    <a:pt x="1117" y="114"/>
                    <a:pt x="914" y="1"/>
                    <a:pt x="702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8;p34">
              <a:extLst>
                <a:ext uri="{FF2B5EF4-FFF2-40B4-BE49-F238E27FC236}">
                  <a16:creationId xmlns:a16="http://schemas.microsoft.com/office/drawing/2014/main" id="{99D76426-A68D-4E83-B64A-F8F7D0254735}"/>
                </a:ext>
              </a:extLst>
            </p:cNvPr>
            <p:cNvSpPr/>
            <p:nvPr/>
          </p:nvSpPr>
          <p:spPr>
            <a:xfrm>
              <a:off x="3685237" y="2756380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1"/>
                  </a:moveTo>
                  <a:cubicBezTo>
                    <a:pt x="2045" y="1"/>
                    <a:pt x="2022" y="5"/>
                    <a:pt x="1996" y="13"/>
                  </a:cubicBezTo>
                  <a:lnTo>
                    <a:pt x="96" y="995"/>
                  </a:lnTo>
                  <a:cubicBezTo>
                    <a:pt x="33" y="1026"/>
                    <a:pt x="1" y="1121"/>
                    <a:pt x="33" y="1185"/>
                  </a:cubicBezTo>
                  <a:cubicBezTo>
                    <a:pt x="56" y="1231"/>
                    <a:pt x="113" y="1261"/>
                    <a:pt x="179" y="1261"/>
                  </a:cubicBezTo>
                  <a:cubicBezTo>
                    <a:pt x="203" y="1261"/>
                    <a:pt x="229" y="1257"/>
                    <a:pt x="254" y="1248"/>
                  </a:cubicBezTo>
                  <a:lnTo>
                    <a:pt x="2154" y="266"/>
                  </a:lnTo>
                  <a:cubicBezTo>
                    <a:pt x="2186" y="266"/>
                    <a:pt x="2218" y="235"/>
                    <a:pt x="2218" y="171"/>
                  </a:cubicBezTo>
                  <a:cubicBezTo>
                    <a:pt x="2218" y="140"/>
                    <a:pt x="2218" y="108"/>
                    <a:pt x="2218" y="76"/>
                  </a:cubicBezTo>
                  <a:cubicBezTo>
                    <a:pt x="2171" y="30"/>
                    <a:pt x="2125" y="1"/>
                    <a:pt x="2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69;p34">
              <a:extLst>
                <a:ext uri="{FF2B5EF4-FFF2-40B4-BE49-F238E27FC236}">
                  <a16:creationId xmlns:a16="http://schemas.microsoft.com/office/drawing/2014/main" id="{D5F74446-70A9-BF2C-32FE-22B636761299}"/>
                </a:ext>
              </a:extLst>
            </p:cNvPr>
            <p:cNvSpPr/>
            <p:nvPr/>
          </p:nvSpPr>
          <p:spPr>
            <a:xfrm>
              <a:off x="3691871" y="2768481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73" y="1"/>
                  </a:moveTo>
                  <a:cubicBezTo>
                    <a:pt x="2046" y="1"/>
                    <a:pt x="2019" y="8"/>
                    <a:pt x="1996" y="20"/>
                  </a:cubicBezTo>
                  <a:lnTo>
                    <a:pt x="96" y="970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5" y="1238"/>
                    <a:pt x="113" y="1267"/>
                    <a:pt x="166" y="1267"/>
                  </a:cubicBezTo>
                  <a:cubicBezTo>
                    <a:pt x="186" y="1267"/>
                    <a:pt x="205" y="1263"/>
                    <a:pt x="222" y="1255"/>
                  </a:cubicBezTo>
                  <a:lnTo>
                    <a:pt x="2122" y="273"/>
                  </a:lnTo>
                  <a:cubicBezTo>
                    <a:pt x="2154" y="241"/>
                    <a:pt x="2186" y="210"/>
                    <a:pt x="2217" y="178"/>
                  </a:cubicBezTo>
                  <a:cubicBezTo>
                    <a:pt x="2217" y="146"/>
                    <a:pt x="2217" y="115"/>
                    <a:pt x="2186" y="83"/>
                  </a:cubicBezTo>
                  <a:cubicBezTo>
                    <a:pt x="2166" y="23"/>
                    <a:pt x="2120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0;p34">
              <a:extLst>
                <a:ext uri="{FF2B5EF4-FFF2-40B4-BE49-F238E27FC236}">
                  <a16:creationId xmlns:a16="http://schemas.microsoft.com/office/drawing/2014/main" id="{B8BAD2F0-3CC7-A9B9-6438-69C5419801ED}"/>
                </a:ext>
              </a:extLst>
            </p:cNvPr>
            <p:cNvSpPr/>
            <p:nvPr/>
          </p:nvSpPr>
          <p:spPr>
            <a:xfrm>
              <a:off x="3760959" y="2809985"/>
              <a:ext cx="40730" cy="35468"/>
            </a:xfrm>
            <a:custGeom>
              <a:avLst/>
              <a:gdLst/>
              <a:ahLst/>
              <a:cxnLst/>
              <a:rect l="l" t="t" r="r" b="b"/>
              <a:pathLst>
                <a:path w="1363" h="1187" extrusionOk="0">
                  <a:moveTo>
                    <a:pt x="677" y="1"/>
                  </a:moveTo>
                  <a:cubicBezTo>
                    <a:pt x="587" y="1"/>
                    <a:pt x="495" y="19"/>
                    <a:pt x="412" y="56"/>
                  </a:cubicBezTo>
                  <a:cubicBezTo>
                    <a:pt x="127" y="214"/>
                    <a:pt x="0" y="563"/>
                    <a:pt x="159" y="848"/>
                  </a:cubicBezTo>
                  <a:cubicBezTo>
                    <a:pt x="272" y="1074"/>
                    <a:pt x="482" y="1187"/>
                    <a:pt x="697" y="1187"/>
                  </a:cubicBezTo>
                  <a:cubicBezTo>
                    <a:pt x="782" y="1187"/>
                    <a:pt x="869" y="1169"/>
                    <a:pt x="950" y="1133"/>
                  </a:cubicBezTo>
                  <a:cubicBezTo>
                    <a:pt x="1267" y="974"/>
                    <a:pt x="1362" y="626"/>
                    <a:pt x="1204" y="309"/>
                  </a:cubicBezTo>
                  <a:cubicBezTo>
                    <a:pt x="1114" y="107"/>
                    <a:pt x="897" y="1"/>
                    <a:pt x="677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1;p34">
              <a:extLst>
                <a:ext uri="{FF2B5EF4-FFF2-40B4-BE49-F238E27FC236}">
                  <a16:creationId xmlns:a16="http://schemas.microsoft.com/office/drawing/2014/main" id="{C1E0CD0D-4888-F14C-D550-893375B029BD}"/>
                </a:ext>
              </a:extLst>
            </p:cNvPr>
            <p:cNvSpPr/>
            <p:nvPr/>
          </p:nvSpPr>
          <p:spPr>
            <a:xfrm>
              <a:off x="3716464" y="2817903"/>
              <a:ext cx="67236" cy="37679"/>
            </a:xfrm>
            <a:custGeom>
              <a:avLst/>
              <a:gdLst/>
              <a:ahLst/>
              <a:cxnLst/>
              <a:rect l="l" t="t" r="r" b="b"/>
              <a:pathLst>
                <a:path w="2250" h="1261" extrusionOk="0">
                  <a:moveTo>
                    <a:pt x="2084" y="0"/>
                  </a:moveTo>
                  <a:cubicBezTo>
                    <a:pt x="2064" y="0"/>
                    <a:pt x="2045" y="4"/>
                    <a:pt x="2028" y="13"/>
                  </a:cubicBezTo>
                  <a:lnTo>
                    <a:pt x="128" y="994"/>
                  </a:lnTo>
                  <a:cubicBezTo>
                    <a:pt x="33" y="1026"/>
                    <a:pt x="1" y="1121"/>
                    <a:pt x="64" y="1184"/>
                  </a:cubicBezTo>
                  <a:cubicBezTo>
                    <a:pt x="87" y="1231"/>
                    <a:pt x="145" y="1260"/>
                    <a:pt x="198" y="1260"/>
                  </a:cubicBezTo>
                  <a:cubicBezTo>
                    <a:pt x="218" y="1260"/>
                    <a:pt x="237" y="1256"/>
                    <a:pt x="254" y="1248"/>
                  </a:cubicBezTo>
                  <a:lnTo>
                    <a:pt x="2154" y="266"/>
                  </a:lnTo>
                  <a:cubicBezTo>
                    <a:pt x="2186" y="234"/>
                    <a:pt x="2218" y="203"/>
                    <a:pt x="2218" y="171"/>
                  </a:cubicBezTo>
                  <a:cubicBezTo>
                    <a:pt x="2249" y="139"/>
                    <a:pt x="2218" y="108"/>
                    <a:pt x="2218" y="76"/>
                  </a:cubicBezTo>
                  <a:cubicBezTo>
                    <a:pt x="2195" y="29"/>
                    <a:pt x="2137" y="0"/>
                    <a:pt x="2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2;p34">
              <a:extLst>
                <a:ext uri="{FF2B5EF4-FFF2-40B4-BE49-F238E27FC236}">
                  <a16:creationId xmlns:a16="http://schemas.microsoft.com/office/drawing/2014/main" id="{8A02212C-2CD3-A955-7868-21A0D8680F7F}"/>
                </a:ext>
              </a:extLst>
            </p:cNvPr>
            <p:cNvSpPr/>
            <p:nvPr/>
          </p:nvSpPr>
          <p:spPr>
            <a:xfrm>
              <a:off x="3723098" y="2829257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2" y="1245"/>
                    <a:pt x="98" y="1267"/>
                    <a:pt x="145" y="1267"/>
                  </a:cubicBezTo>
                  <a:cubicBezTo>
                    <a:pt x="172" y="1267"/>
                    <a:pt x="199" y="1259"/>
                    <a:pt x="222" y="1248"/>
                  </a:cubicBezTo>
                  <a:lnTo>
                    <a:pt x="2122" y="298"/>
                  </a:lnTo>
                  <a:cubicBezTo>
                    <a:pt x="2186" y="266"/>
                    <a:pt x="2186" y="234"/>
                    <a:pt x="2217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3" y="30"/>
                    <a:pt x="2106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3;p34">
              <a:extLst>
                <a:ext uri="{FF2B5EF4-FFF2-40B4-BE49-F238E27FC236}">
                  <a16:creationId xmlns:a16="http://schemas.microsoft.com/office/drawing/2014/main" id="{BAA69F79-866D-FD30-3C6F-802D71A8250A}"/>
                </a:ext>
              </a:extLst>
            </p:cNvPr>
            <p:cNvSpPr/>
            <p:nvPr/>
          </p:nvSpPr>
          <p:spPr>
            <a:xfrm>
              <a:off x="3793143" y="2871089"/>
              <a:ext cx="39774" cy="35378"/>
            </a:xfrm>
            <a:custGeom>
              <a:avLst/>
              <a:gdLst/>
              <a:ahLst/>
              <a:cxnLst/>
              <a:rect l="l" t="t" r="r" b="b"/>
              <a:pathLst>
                <a:path w="1331" h="1184" extrusionOk="0">
                  <a:moveTo>
                    <a:pt x="665" y="0"/>
                  </a:moveTo>
                  <a:cubicBezTo>
                    <a:pt x="571" y="0"/>
                    <a:pt x="474" y="22"/>
                    <a:pt x="380" y="69"/>
                  </a:cubicBezTo>
                  <a:cubicBezTo>
                    <a:pt x="95" y="228"/>
                    <a:pt x="0" y="576"/>
                    <a:pt x="127" y="861"/>
                  </a:cubicBezTo>
                  <a:cubicBezTo>
                    <a:pt x="238" y="1061"/>
                    <a:pt x="443" y="1183"/>
                    <a:pt x="665" y="1183"/>
                  </a:cubicBezTo>
                  <a:cubicBezTo>
                    <a:pt x="759" y="1183"/>
                    <a:pt x="856" y="1161"/>
                    <a:pt x="950" y="1114"/>
                  </a:cubicBezTo>
                  <a:cubicBezTo>
                    <a:pt x="1235" y="988"/>
                    <a:pt x="1330" y="608"/>
                    <a:pt x="1204" y="323"/>
                  </a:cubicBezTo>
                  <a:cubicBezTo>
                    <a:pt x="1092" y="122"/>
                    <a:pt x="887" y="0"/>
                    <a:pt x="665" y="0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4;p34">
              <a:extLst>
                <a:ext uri="{FF2B5EF4-FFF2-40B4-BE49-F238E27FC236}">
                  <a16:creationId xmlns:a16="http://schemas.microsoft.com/office/drawing/2014/main" id="{9CA799C3-36DB-6FD9-A52C-3CDC962F9C26}"/>
                </a:ext>
              </a:extLst>
            </p:cNvPr>
            <p:cNvSpPr/>
            <p:nvPr/>
          </p:nvSpPr>
          <p:spPr>
            <a:xfrm>
              <a:off x="3748647" y="2878798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5" y="0"/>
                    <a:pt x="2018" y="11"/>
                    <a:pt x="1996" y="33"/>
                  </a:cubicBezTo>
                  <a:lnTo>
                    <a:pt x="96" y="983"/>
                  </a:lnTo>
                  <a:cubicBezTo>
                    <a:pt x="1" y="1015"/>
                    <a:pt x="1" y="1110"/>
                    <a:pt x="32" y="1205"/>
                  </a:cubicBezTo>
                  <a:cubicBezTo>
                    <a:pt x="56" y="1251"/>
                    <a:pt x="113" y="1281"/>
                    <a:pt x="166" y="1281"/>
                  </a:cubicBezTo>
                  <a:cubicBezTo>
                    <a:pt x="186" y="1281"/>
                    <a:pt x="205" y="1277"/>
                    <a:pt x="222" y="1268"/>
                  </a:cubicBezTo>
                  <a:lnTo>
                    <a:pt x="2123" y="286"/>
                  </a:lnTo>
                  <a:cubicBezTo>
                    <a:pt x="2154" y="255"/>
                    <a:pt x="2186" y="223"/>
                    <a:pt x="2186" y="191"/>
                  </a:cubicBezTo>
                  <a:cubicBezTo>
                    <a:pt x="2218" y="160"/>
                    <a:pt x="2186" y="96"/>
                    <a:pt x="2186" y="96"/>
                  </a:cubicBezTo>
                  <a:cubicBezTo>
                    <a:pt x="2165" y="35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5;p34">
              <a:extLst>
                <a:ext uri="{FF2B5EF4-FFF2-40B4-BE49-F238E27FC236}">
                  <a16:creationId xmlns:a16="http://schemas.microsoft.com/office/drawing/2014/main" id="{8736F2EB-3F6C-00E9-3B58-51E3FCFFA53B}"/>
                </a:ext>
              </a:extLst>
            </p:cNvPr>
            <p:cNvSpPr/>
            <p:nvPr/>
          </p:nvSpPr>
          <p:spPr>
            <a:xfrm>
              <a:off x="3754325" y="2890750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6" y="1231"/>
                    <a:pt x="113" y="1261"/>
                    <a:pt x="167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3" y="266"/>
                  </a:lnTo>
                  <a:cubicBezTo>
                    <a:pt x="2186" y="266"/>
                    <a:pt x="2218" y="203"/>
                    <a:pt x="2218" y="171"/>
                  </a:cubicBezTo>
                  <a:cubicBezTo>
                    <a:pt x="2218" y="140"/>
                    <a:pt x="2218" y="108"/>
                    <a:pt x="2186" y="76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6;p34">
              <a:extLst>
                <a:ext uri="{FF2B5EF4-FFF2-40B4-BE49-F238E27FC236}">
                  <a16:creationId xmlns:a16="http://schemas.microsoft.com/office/drawing/2014/main" id="{9A98462F-285F-CE59-EB9C-6F7D8505053F}"/>
                </a:ext>
              </a:extLst>
            </p:cNvPr>
            <p:cNvSpPr/>
            <p:nvPr/>
          </p:nvSpPr>
          <p:spPr>
            <a:xfrm>
              <a:off x="3824370" y="2932582"/>
              <a:ext cx="40730" cy="35378"/>
            </a:xfrm>
            <a:custGeom>
              <a:avLst/>
              <a:gdLst/>
              <a:ahLst/>
              <a:cxnLst/>
              <a:rect l="l" t="t" r="r" b="b"/>
              <a:pathLst>
                <a:path w="1363" h="1184" extrusionOk="0">
                  <a:moveTo>
                    <a:pt x="676" y="1"/>
                  </a:moveTo>
                  <a:cubicBezTo>
                    <a:pt x="587" y="1"/>
                    <a:pt x="497" y="23"/>
                    <a:pt x="412" y="70"/>
                  </a:cubicBezTo>
                  <a:cubicBezTo>
                    <a:pt x="95" y="196"/>
                    <a:pt x="0" y="577"/>
                    <a:pt x="159" y="862"/>
                  </a:cubicBezTo>
                  <a:cubicBezTo>
                    <a:pt x="248" y="1062"/>
                    <a:pt x="462" y="1184"/>
                    <a:pt x="680" y="1184"/>
                  </a:cubicBezTo>
                  <a:cubicBezTo>
                    <a:pt x="772" y="1184"/>
                    <a:pt x="866" y="1162"/>
                    <a:pt x="950" y="1115"/>
                  </a:cubicBezTo>
                  <a:cubicBezTo>
                    <a:pt x="1235" y="957"/>
                    <a:pt x="1362" y="608"/>
                    <a:pt x="1204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7;p34">
              <a:extLst>
                <a:ext uri="{FF2B5EF4-FFF2-40B4-BE49-F238E27FC236}">
                  <a16:creationId xmlns:a16="http://schemas.microsoft.com/office/drawing/2014/main" id="{AF0D1BFF-B474-C138-84A9-1E34230BD562}"/>
                </a:ext>
              </a:extLst>
            </p:cNvPr>
            <p:cNvSpPr/>
            <p:nvPr/>
          </p:nvSpPr>
          <p:spPr>
            <a:xfrm>
              <a:off x="3779875" y="2939963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3" y="1245"/>
                    <a:pt x="98" y="1267"/>
                    <a:pt x="145" y="1267"/>
                  </a:cubicBezTo>
                  <a:cubicBezTo>
                    <a:pt x="172" y="1267"/>
                    <a:pt x="199" y="1259"/>
                    <a:pt x="222" y="1248"/>
                  </a:cubicBezTo>
                  <a:lnTo>
                    <a:pt x="2123" y="298"/>
                  </a:lnTo>
                  <a:cubicBezTo>
                    <a:pt x="2186" y="266"/>
                    <a:pt x="2186" y="234"/>
                    <a:pt x="2218" y="171"/>
                  </a:cubicBezTo>
                  <a:cubicBezTo>
                    <a:pt x="2218" y="139"/>
                    <a:pt x="2218" y="108"/>
                    <a:pt x="2186" y="76"/>
                  </a:cubicBezTo>
                  <a:cubicBezTo>
                    <a:pt x="2163" y="30"/>
                    <a:pt x="2106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8;p34">
              <a:extLst>
                <a:ext uri="{FF2B5EF4-FFF2-40B4-BE49-F238E27FC236}">
                  <a16:creationId xmlns:a16="http://schemas.microsoft.com/office/drawing/2014/main" id="{F853800B-D38E-4D74-F11A-3E76FA37DAE2}"/>
                </a:ext>
              </a:extLst>
            </p:cNvPr>
            <p:cNvSpPr/>
            <p:nvPr/>
          </p:nvSpPr>
          <p:spPr>
            <a:xfrm>
              <a:off x="3785552" y="2952064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89" y="1"/>
                  </a:moveTo>
                  <a:cubicBezTo>
                    <a:pt x="2061" y="1"/>
                    <a:pt x="2031" y="8"/>
                    <a:pt x="1996" y="20"/>
                  </a:cubicBezTo>
                  <a:lnTo>
                    <a:pt x="96" y="970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6" y="1238"/>
                    <a:pt x="113" y="1267"/>
                    <a:pt x="179" y="1267"/>
                  </a:cubicBezTo>
                  <a:cubicBezTo>
                    <a:pt x="203" y="1267"/>
                    <a:pt x="229" y="1263"/>
                    <a:pt x="254" y="1255"/>
                  </a:cubicBezTo>
                  <a:lnTo>
                    <a:pt x="2154" y="273"/>
                  </a:lnTo>
                  <a:cubicBezTo>
                    <a:pt x="2186" y="241"/>
                    <a:pt x="2218" y="210"/>
                    <a:pt x="2218" y="178"/>
                  </a:cubicBezTo>
                  <a:cubicBezTo>
                    <a:pt x="2218" y="146"/>
                    <a:pt x="2218" y="115"/>
                    <a:pt x="2218" y="83"/>
                  </a:cubicBezTo>
                  <a:cubicBezTo>
                    <a:pt x="2177" y="23"/>
                    <a:pt x="2137" y="1"/>
                    <a:pt x="2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;p34">
              <a:extLst>
                <a:ext uri="{FF2B5EF4-FFF2-40B4-BE49-F238E27FC236}">
                  <a16:creationId xmlns:a16="http://schemas.microsoft.com/office/drawing/2014/main" id="{F9919D63-9E0F-0FAD-1BFE-82DE81363D5C}"/>
                </a:ext>
              </a:extLst>
            </p:cNvPr>
            <p:cNvSpPr/>
            <p:nvPr/>
          </p:nvSpPr>
          <p:spPr>
            <a:xfrm>
              <a:off x="3851802" y="2987651"/>
              <a:ext cx="48290" cy="47330"/>
            </a:xfrm>
            <a:custGeom>
              <a:avLst/>
              <a:gdLst/>
              <a:ahLst/>
              <a:cxnLst/>
              <a:rect l="l" t="t" r="r" b="b"/>
              <a:pathLst>
                <a:path w="1616" h="1584" extrusionOk="0">
                  <a:moveTo>
                    <a:pt x="1046" y="0"/>
                  </a:moveTo>
                  <a:lnTo>
                    <a:pt x="1" y="539"/>
                  </a:lnTo>
                  <a:lnTo>
                    <a:pt x="539" y="1584"/>
                  </a:lnTo>
                  <a:lnTo>
                    <a:pt x="1616" y="104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80;p34">
              <a:extLst>
                <a:ext uri="{FF2B5EF4-FFF2-40B4-BE49-F238E27FC236}">
                  <a16:creationId xmlns:a16="http://schemas.microsoft.com/office/drawing/2014/main" id="{87478851-BB06-FC49-8921-0D131DA1EA0A}"/>
                </a:ext>
              </a:extLst>
            </p:cNvPr>
            <p:cNvSpPr/>
            <p:nvPr/>
          </p:nvSpPr>
          <p:spPr>
            <a:xfrm>
              <a:off x="3811102" y="3001456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3" y="1027"/>
                    <a:pt x="1" y="1122"/>
                    <a:pt x="33" y="1185"/>
                  </a:cubicBezTo>
                  <a:cubicBezTo>
                    <a:pt x="56" y="1231"/>
                    <a:pt x="113" y="1261"/>
                    <a:pt x="167" y="1261"/>
                  </a:cubicBezTo>
                  <a:cubicBezTo>
                    <a:pt x="186" y="1261"/>
                    <a:pt x="206" y="1257"/>
                    <a:pt x="223" y="1248"/>
                  </a:cubicBezTo>
                  <a:lnTo>
                    <a:pt x="2123" y="267"/>
                  </a:lnTo>
                  <a:cubicBezTo>
                    <a:pt x="2186" y="235"/>
                    <a:pt x="2218" y="203"/>
                    <a:pt x="2218" y="172"/>
                  </a:cubicBezTo>
                  <a:cubicBezTo>
                    <a:pt x="2218" y="140"/>
                    <a:pt x="2218" y="108"/>
                    <a:pt x="2186" y="77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81;p34">
              <a:extLst>
                <a:ext uri="{FF2B5EF4-FFF2-40B4-BE49-F238E27FC236}">
                  <a16:creationId xmlns:a16="http://schemas.microsoft.com/office/drawing/2014/main" id="{693704A9-87F4-5334-2107-B84E6F5D5431}"/>
                </a:ext>
              </a:extLst>
            </p:cNvPr>
            <p:cNvSpPr/>
            <p:nvPr/>
          </p:nvSpPr>
          <p:spPr>
            <a:xfrm>
              <a:off x="3816780" y="3012810"/>
              <a:ext cx="66279" cy="38306"/>
            </a:xfrm>
            <a:custGeom>
              <a:avLst/>
              <a:gdLst/>
              <a:ahLst/>
              <a:cxnLst/>
              <a:rect l="l" t="t" r="r" b="b"/>
              <a:pathLst>
                <a:path w="2218" h="1282" extrusionOk="0">
                  <a:moveTo>
                    <a:pt x="2084" y="1"/>
                  </a:moveTo>
                  <a:cubicBezTo>
                    <a:pt x="2064" y="1"/>
                    <a:pt x="2045" y="5"/>
                    <a:pt x="2028" y="13"/>
                  </a:cubicBezTo>
                  <a:lnTo>
                    <a:pt x="128" y="995"/>
                  </a:lnTo>
                  <a:cubicBezTo>
                    <a:pt x="33" y="1027"/>
                    <a:pt x="1" y="1122"/>
                    <a:pt x="33" y="1185"/>
                  </a:cubicBezTo>
                  <a:cubicBezTo>
                    <a:pt x="73" y="1246"/>
                    <a:pt x="114" y="1281"/>
                    <a:pt x="164" y="1281"/>
                  </a:cubicBezTo>
                  <a:cubicBezTo>
                    <a:pt x="191" y="1281"/>
                    <a:pt x="221" y="1271"/>
                    <a:pt x="254" y="1248"/>
                  </a:cubicBezTo>
                  <a:lnTo>
                    <a:pt x="2154" y="298"/>
                  </a:lnTo>
                  <a:cubicBezTo>
                    <a:pt x="2186" y="267"/>
                    <a:pt x="2218" y="235"/>
                    <a:pt x="2218" y="172"/>
                  </a:cubicBezTo>
                  <a:cubicBezTo>
                    <a:pt x="2218" y="140"/>
                    <a:pt x="2218" y="108"/>
                    <a:pt x="2218" y="77"/>
                  </a:cubicBezTo>
                  <a:cubicBezTo>
                    <a:pt x="2195" y="30"/>
                    <a:pt x="2137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82;p34">
              <a:extLst>
                <a:ext uri="{FF2B5EF4-FFF2-40B4-BE49-F238E27FC236}">
                  <a16:creationId xmlns:a16="http://schemas.microsoft.com/office/drawing/2014/main" id="{F539F614-548D-72AB-7848-27F7C1B88F62}"/>
                </a:ext>
              </a:extLst>
            </p:cNvPr>
            <p:cNvSpPr/>
            <p:nvPr/>
          </p:nvSpPr>
          <p:spPr>
            <a:xfrm>
              <a:off x="3636050" y="1988285"/>
              <a:ext cx="365314" cy="291151"/>
            </a:xfrm>
            <a:custGeom>
              <a:avLst/>
              <a:gdLst/>
              <a:ahLst/>
              <a:cxnLst/>
              <a:rect l="l" t="t" r="r" b="b"/>
              <a:pathLst>
                <a:path w="12225" h="9744" extrusionOk="0">
                  <a:moveTo>
                    <a:pt x="9308" y="0"/>
                  </a:moveTo>
                  <a:cubicBezTo>
                    <a:pt x="9160" y="0"/>
                    <a:pt x="9010" y="33"/>
                    <a:pt x="8867" y="99"/>
                  </a:cubicBezTo>
                  <a:lnTo>
                    <a:pt x="633" y="4533"/>
                  </a:lnTo>
                  <a:cubicBezTo>
                    <a:pt x="190" y="4786"/>
                    <a:pt x="0" y="5356"/>
                    <a:pt x="253" y="5831"/>
                  </a:cubicBezTo>
                  <a:lnTo>
                    <a:pt x="2090" y="9220"/>
                  </a:lnTo>
                  <a:cubicBezTo>
                    <a:pt x="2245" y="9551"/>
                    <a:pt x="2585" y="9744"/>
                    <a:pt x="2938" y="9744"/>
                  </a:cubicBezTo>
                  <a:cubicBezTo>
                    <a:pt x="3090" y="9744"/>
                    <a:pt x="3245" y="9708"/>
                    <a:pt x="3389" y="9631"/>
                  </a:cubicBezTo>
                  <a:lnTo>
                    <a:pt x="11591" y="5198"/>
                  </a:lnTo>
                  <a:cubicBezTo>
                    <a:pt x="12066" y="4944"/>
                    <a:pt x="12224" y="4374"/>
                    <a:pt x="11971" y="3899"/>
                  </a:cubicBezTo>
                  <a:lnTo>
                    <a:pt x="10166" y="511"/>
                  </a:lnTo>
                  <a:cubicBezTo>
                    <a:pt x="9988" y="178"/>
                    <a:pt x="9655" y="0"/>
                    <a:pt x="9308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83;p34">
              <a:extLst>
                <a:ext uri="{FF2B5EF4-FFF2-40B4-BE49-F238E27FC236}">
                  <a16:creationId xmlns:a16="http://schemas.microsoft.com/office/drawing/2014/main" id="{84461951-1E0D-D854-A5BE-B483186F312F}"/>
                </a:ext>
              </a:extLst>
            </p:cNvPr>
            <p:cNvSpPr/>
            <p:nvPr/>
          </p:nvSpPr>
          <p:spPr>
            <a:xfrm>
              <a:off x="3657805" y="2004480"/>
              <a:ext cx="322731" cy="256460"/>
            </a:xfrm>
            <a:custGeom>
              <a:avLst/>
              <a:gdLst/>
              <a:ahLst/>
              <a:cxnLst/>
              <a:rect l="l" t="t" r="r" b="b"/>
              <a:pathLst>
                <a:path w="10800" h="8583" fill="none" extrusionOk="0">
                  <a:moveTo>
                    <a:pt x="10736" y="3927"/>
                  </a:moveTo>
                  <a:cubicBezTo>
                    <a:pt x="10736" y="3991"/>
                    <a:pt x="10673" y="4086"/>
                    <a:pt x="10578" y="4117"/>
                  </a:cubicBezTo>
                  <a:lnTo>
                    <a:pt x="2376" y="8551"/>
                  </a:lnTo>
                  <a:cubicBezTo>
                    <a:pt x="2281" y="8583"/>
                    <a:pt x="2186" y="8583"/>
                    <a:pt x="2091" y="8551"/>
                  </a:cubicBezTo>
                  <a:cubicBezTo>
                    <a:pt x="1996" y="8551"/>
                    <a:pt x="1932" y="8488"/>
                    <a:pt x="1869" y="8393"/>
                  </a:cubicBezTo>
                  <a:lnTo>
                    <a:pt x="64" y="5004"/>
                  </a:lnTo>
                  <a:cubicBezTo>
                    <a:pt x="0" y="4877"/>
                    <a:pt x="0" y="4782"/>
                    <a:pt x="32" y="4719"/>
                  </a:cubicBezTo>
                  <a:cubicBezTo>
                    <a:pt x="64" y="4656"/>
                    <a:pt x="95" y="4561"/>
                    <a:pt x="191" y="4529"/>
                  </a:cubicBezTo>
                  <a:lnTo>
                    <a:pt x="8393" y="95"/>
                  </a:lnTo>
                  <a:cubicBezTo>
                    <a:pt x="8583" y="0"/>
                    <a:pt x="8804" y="64"/>
                    <a:pt x="8899" y="254"/>
                  </a:cubicBezTo>
                  <a:lnTo>
                    <a:pt x="10705" y="3642"/>
                  </a:lnTo>
                  <a:cubicBezTo>
                    <a:pt x="10800" y="3769"/>
                    <a:pt x="10768" y="3864"/>
                    <a:pt x="10736" y="3927"/>
                  </a:cubicBezTo>
                  <a:close/>
                </a:path>
              </a:pathLst>
            </a:custGeom>
            <a:noFill/>
            <a:ln w="5550" cap="flat" cmpd="sng">
              <a:solidFill>
                <a:srgbClr val="29266D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84;p34">
              <a:extLst>
                <a:ext uri="{FF2B5EF4-FFF2-40B4-BE49-F238E27FC236}">
                  <a16:creationId xmlns:a16="http://schemas.microsoft.com/office/drawing/2014/main" id="{34AB5B01-725B-E879-C0D9-BDBB3D5025A9}"/>
                </a:ext>
              </a:extLst>
            </p:cNvPr>
            <p:cNvSpPr/>
            <p:nvPr/>
          </p:nvSpPr>
          <p:spPr>
            <a:xfrm>
              <a:off x="4434750" y="1818058"/>
              <a:ext cx="965324" cy="1740211"/>
            </a:xfrm>
            <a:custGeom>
              <a:avLst/>
              <a:gdLst/>
              <a:ahLst/>
              <a:cxnLst/>
              <a:rect l="l" t="t" r="r" b="b"/>
              <a:pathLst>
                <a:path w="32304" h="58240" extrusionOk="0">
                  <a:moveTo>
                    <a:pt x="24924" y="1"/>
                  </a:moveTo>
                  <a:lnTo>
                    <a:pt x="1" y="54914"/>
                  </a:lnTo>
                  <a:lnTo>
                    <a:pt x="7380" y="58240"/>
                  </a:lnTo>
                  <a:lnTo>
                    <a:pt x="32303" y="3357"/>
                  </a:lnTo>
                  <a:lnTo>
                    <a:pt x="24924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85;p34">
              <a:extLst>
                <a:ext uri="{FF2B5EF4-FFF2-40B4-BE49-F238E27FC236}">
                  <a16:creationId xmlns:a16="http://schemas.microsoft.com/office/drawing/2014/main" id="{2F3D4866-904A-F0EB-C408-ECC5C3A4EC32}"/>
                </a:ext>
              </a:extLst>
            </p:cNvPr>
            <p:cNvSpPr/>
            <p:nvPr/>
          </p:nvSpPr>
          <p:spPr>
            <a:xfrm>
              <a:off x="5162508" y="1850239"/>
              <a:ext cx="86151" cy="43565"/>
            </a:xfrm>
            <a:custGeom>
              <a:avLst/>
              <a:gdLst/>
              <a:ahLst/>
              <a:cxnLst/>
              <a:rect l="l" t="t" r="r" b="b"/>
              <a:pathLst>
                <a:path w="2883" h="1458" extrusionOk="0">
                  <a:moveTo>
                    <a:pt x="95" y="0"/>
                  </a:moveTo>
                  <a:lnTo>
                    <a:pt x="0" y="222"/>
                  </a:lnTo>
                  <a:lnTo>
                    <a:pt x="2787" y="1457"/>
                  </a:lnTo>
                  <a:lnTo>
                    <a:pt x="2882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6;p34">
              <a:extLst>
                <a:ext uri="{FF2B5EF4-FFF2-40B4-BE49-F238E27FC236}">
                  <a16:creationId xmlns:a16="http://schemas.microsoft.com/office/drawing/2014/main" id="{5A2C482D-A965-DFFE-38D3-C4C27175A3DD}"/>
                </a:ext>
              </a:extLst>
            </p:cNvPr>
            <p:cNvSpPr/>
            <p:nvPr/>
          </p:nvSpPr>
          <p:spPr>
            <a:xfrm>
              <a:off x="5155874" y="1865358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96" y="1"/>
                  </a:moveTo>
                  <a:lnTo>
                    <a:pt x="1" y="191"/>
                  </a:lnTo>
                  <a:lnTo>
                    <a:pt x="1584" y="888"/>
                  </a:lnTo>
                  <a:lnTo>
                    <a:pt x="1647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7;p34">
              <a:extLst>
                <a:ext uri="{FF2B5EF4-FFF2-40B4-BE49-F238E27FC236}">
                  <a16:creationId xmlns:a16="http://schemas.microsoft.com/office/drawing/2014/main" id="{3A3BFDF3-1937-A554-2EA9-F5587C8F5E20}"/>
                </a:ext>
              </a:extLst>
            </p:cNvPr>
            <p:cNvSpPr/>
            <p:nvPr/>
          </p:nvSpPr>
          <p:spPr>
            <a:xfrm>
              <a:off x="5149240" y="1880507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553" y="887"/>
                  </a:lnTo>
                  <a:lnTo>
                    <a:pt x="1648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8;p34">
              <a:extLst>
                <a:ext uri="{FF2B5EF4-FFF2-40B4-BE49-F238E27FC236}">
                  <a16:creationId xmlns:a16="http://schemas.microsoft.com/office/drawing/2014/main" id="{D51E899C-AE62-44EC-342C-E45D9157CFC8}"/>
                </a:ext>
              </a:extLst>
            </p:cNvPr>
            <p:cNvSpPr/>
            <p:nvPr/>
          </p:nvSpPr>
          <p:spPr>
            <a:xfrm>
              <a:off x="5142636" y="1895657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0" y="159"/>
                  </a:lnTo>
                  <a:lnTo>
                    <a:pt x="1584" y="855"/>
                  </a:lnTo>
                  <a:lnTo>
                    <a:pt x="1647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9;p34">
              <a:extLst>
                <a:ext uri="{FF2B5EF4-FFF2-40B4-BE49-F238E27FC236}">
                  <a16:creationId xmlns:a16="http://schemas.microsoft.com/office/drawing/2014/main" id="{F1A0FFCE-AE38-70C3-1D3F-3C1AC5413554}"/>
                </a:ext>
              </a:extLst>
            </p:cNvPr>
            <p:cNvSpPr/>
            <p:nvPr/>
          </p:nvSpPr>
          <p:spPr>
            <a:xfrm>
              <a:off x="5136002" y="1909850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0"/>
                  </a:moveTo>
                  <a:lnTo>
                    <a:pt x="1" y="190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90;p34">
              <a:extLst>
                <a:ext uri="{FF2B5EF4-FFF2-40B4-BE49-F238E27FC236}">
                  <a16:creationId xmlns:a16="http://schemas.microsoft.com/office/drawing/2014/main" id="{D6FB20E4-74A8-33D3-30F7-FA1EE3DBED7C}"/>
                </a:ext>
              </a:extLst>
            </p:cNvPr>
            <p:cNvSpPr/>
            <p:nvPr/>
          </p:nvSpPr>
          <p:spPr>
            <a:xfrm>
              <a:off x="5129368" y="1924999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1" y="158"/>
                  </a:lnTo>
                  <a:lnTo>
                    <a:pt x="1584" y="855"/>
                  </a:lnTo>
                  <a:lnTo>
                    <a:pt x="1648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91;p34">
              <a:extLst>
                <a:ext uri="{FF2B5EF4-FFF2-40B4-BE49-F238E27FC236}">
                  <a16:creationId xmlns:a16="http://schemas.microsoft.com/office/drawing/2014/main" id="{6974F250-8B02-D6E1-387D-1CD3F05A987B}"/>
                </a:ext>
              </a:extLst>
            </p:cNvPr>
            <p:cNvSpPr/>
            <p:nvPr/>
          </p:nvSpPr>
          <p:spPr>
            <a:xfrm>
              <a:off x="5121808" y="1939192"/>
              <a:ext cx="86151" cy="44491"/>
            </a:xfrm>
            <a:custGeom>
              <a:avLst/>
              <a:gdLst/>
              <a:ahLst/>
              <a:cxnLst/>
              <a:rect l="l" t="t" r="r" b="b"/>
              <a:pathLst>
                <a:path w="2883" h="1489" extrusionOk="0">
                  <a:moveTo>
                    <a:pt x="96" y="0"/>
                  </a:moveTo>
                  <a:lnTo>
                    <a:pt x="1" y="222"/>
                  </a:lnTo>
                  <a:lnTo>
                    <a:pt x="2819" y="1489"/>
                  </a:lnTo>
                  <a:lnTo>
                    <a:pt x="2882" y="126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92;p34">
              <a:extLst>
                <a:ext uri="{FF2B5EF4-FFF2-40B4-BE49-F238E27FC236}">
                  <a16:creationId xmlns:a16="http://schemas.microsoft.com/office/drawing/2014/main" id="{2EF57DC9-4554-F6D8-87F8-4DD26BE0D539}"/>
                </a:ext>
              </a:extLst>
            </p:cNvPr>
            <p:cNvSpPr/>
            <p:nvPr/>
          </p:nvSpPr>
          <p:spPr>
            <a:xfrm>
              <a:off x="5116130" y="1954311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552" y="888"/>
                  </a:lnTo>
                  <a:lnTo>
                    <a:pt x="1647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93;p34">
              <a:extLst>
                <a:ext uri="{FF2B5EF4-FFF2-40B4-BE49-F238E27FC236}">
                  <a16:creationId xmlns:a16="http://schemas.microsoft.com/office/drawing/2014/main" id="{C2A783DF-DF6E-EF8A-7077-DE52D226227D}"/>
                </a:ext>
              </a:extLst>
            </p:cNvPr>
            <p:cNvSpPr/>
            <p:nvPr/>
          </p:nvSpPr>
          <p:spPr>
            <a:xfrm>
              <a:off x="5109497" y="1969460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53" y="887"/>
                  </a:lnTo>
                  <a:lnTo>
                    <a:pt x="1648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94;p34">
              <a:extLst>
                <a:ext uri="{FF2B5EF4-FFF2-40B4-BE49-F238E27FC236}">
                  <a16:creationId xmlns:a16="http://schemas.microsoft.com/office/drawing/2014/main" id="{27172587-73EB-95C9-B8CC-8002E1975727}"/>
                </a:ext>
              </a:extLst>
            </p:cNvPr>
            <p:cNvSpPr/>
            <p:nvPr/>
          </p:nvSpPr>
          <p:spPr>
            <a:xfrm>
              <a:off x="5102892" y="1984609"/>
              <a:ext cx="49216" cy="26504"/>
            </a:xfrm>
            <a:custGeom>
              <a:avLst/>
              <a:gdLst/>
              <a:ahLst/>
              <a:cxnLst/>
              <a:rect l="l" t="t" r="r" b="b"/>
              <a:pathLst>
                <a:path w="1647" h="887" extrusionOk="0">
                  <a:moveTo>
                    <a:pt x="63" y="0"/>
                  </a:moveTo>
                  <a:lnTo>
                    <a:pt x="0" y="159"/>
                  </a:lnTo>
                  <a:lnTo>
                    <a:pt x="1552" y="887"/>
                  </a:lnTo>
                  <a:lnTo>
                    <a:pt x="1647" y="69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95;p34">
              <a:extLst>
                <a:ext uri="{FF2B5EF4-FFF2-40B4-BE49-F238E27FC236}">
                  <a16:creationId xmlns:a16="http://schemas.microsoft.com/office/drawing/2014/main" id="{11634212-D6AE-2296-A575-C50876C73001}"/>
                </a:ext>
              </a:extLst>
            </p:cNvPr>
            <p:cNvSpPr/>
            <p:nvPr/>
          </p:nvSpPr>
          <p:spPr>
            <a:xfrm>
              <a:off x="5095302" y="1998802"/>
              <a:ext cx="50203" cy="26504"/>
            </a:xfrm>
            <a:custGeom>
              <a:avLst/>
              <a:gdLst/>
              <a:ahLst/>
              <a:cxnLst/>
              <a:rect l="l" t="t" r="r" b="b"/>
              <a:pathLst>
                <a:path w="1680" h="887" extrusionOk="0">
                  <a:moveTo>
                    <a:pt x="96" y="0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96;p34">
              <a:extLst>
                <a:ext uri="{FF2B5EF4-FFF2-40B4-BE49-F238E27FC236}">
                  <a16:creationId xmlns:a16="http://schemas.microsoft.com/office/drawing/2014/main" id="{4C3AD0CA-6762-0C0F-F0AB-47E4BBA61649}"/>
                </a:ext>
              </a:extLst>
            </p:cNvPr>
            <p:cNvSpPr/>
            <p:nvPr/>
          </p:nvSpPr>
          <p:spPr>
            <a:xfrm>
              <a:off x="5088698" y="2013922"/>
              <a:ext cx="49216" cy="26533"/>
            </a:xfrm>
            <a:custGeom>
              <a:avLst/>
              <a:gdLst/>
              <a:ahLst/>
              <a:cxnLst/>
              <a:rect l="l" t="t" r="r" b="b"/>
              <a:pathLst>
                <a:path w="1647" h="888" extrusionOk="0">
                  <a:moveTo>
                    <a:pt x="63" y="1"/>
                  </a:moveTo>
                  <a:lnTo>
                    <a:pt x="0" y="159"/>
                  </a:lnTo>
                  <a:lnTo>
                    <a:pt x="1584" y="888"/>
                  </a:lnTo>
                  <a:lnTo>
                    <a:pt x="1647" y="72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97;p34">
              <a:extLst>
                <a:ext uri="{FF2B5EF4-FFF2-40B4-BE49-F238E27FC236}">
                  <a16:creationId xmlns:a16="http://schemas.microsoft.com/office/drawing/2014/main" id="{EB42F292-5FE2-7093-DBF8-A2380F53714A}"/>
                </a:ext>
              </a:extLst>
            </p:cNvPr>
            <p:cNvSpPr/>
            <p:nvPr/>
          </p:nvSpPr>
          <p:spPr>
            <a:xfrm>
              <a:off x="5082064" y="2028145"/>
              <a:ext cx="86151" cy="44491"/>
            </a:xfrm>
            <a:custGeom>
              <a:avLst/>
              <a:gdLst/>
              <a:ahLst/>
              <a:cxnLst/>
              <a:rect l="l" t="t" r="r" b="b"/>
              <a:pathLst>
                <a:path w="2883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787" y="1488"/>
                  </a:lnTo>
                  <a:lnTo>
                    <a:pt x="2882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98;p34">
              <a:extLst>
                <a:ext uri="{FF2B5EF4-FFF2-40B4-BE49-F238E27FC236}">
                  <a16:creationId xmlns:a16="http://schemas.microsoft.com/office/drawing/2014/main" id="{EDD69926-D23A-F2B0-F4D9-A68BF90DAA9B}"/>
                </a:ext>
              </a:extLst>
            </p:cNvPr>
            <p:cNvSpPr/>
            <p:nvPr/>
          </p:nvSpPr>
          <p:spPr>
            <a:xfrm>
              <a:off x="5075430" y="2044220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1" y="159"/>
                  </a:lnTo>
                  <a:lnTo>
                    <a:pt x="1584" y="855"/>
                  </a:lnTo>
                  <a:lnTo>
                    <a:pt x="1648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99;p34">
              <a:extLst>
                <a:ext uri="{FF2B5EF4-FFF2-40B4-BE49-F238E27FC236}">
                  <a16:creationId xmlns:a16="http://schemas.microsoft.com/office/drawing/2014/main" id="{325F73F2-CD5F-2EAD-E59D-69CF26043BA8}"/>
                </a:ext>
              </a:extLst>
            </p:cNvPr>
            <p:cNvSpPr/>
            <p:nvPr/>
          </p:nvSpPr>
          <p:spPr>
            <a:xfrm>
              <a:off x="5068826" y="2058413"/>
              <a:ext cx="49216" cy="26533"/>
            </a:xfrm>
            <a:custGeom>
              <a:avLst/>
              <a:gdLst/>
              <a:ahLst/>
              <a:cxnLst/>
              <a:rect l="l" t="t" r="r" b="b"/>
              <a:pathLst>
                <a:path w="1647" h="888" extrusionOk="0">
                  <a:moveTo>
                    <a:pt x="63" y="0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00;p34">
              <a:extLst>
                <a:ext uri="{FF2B5EF4-FFF2-40B4-BE49-F238E27FC236}">
                  <a16:creationId xmlns:a16="http://schemas.microsoft.com/office/drawing/2014/main" id="{1B81D552-32FF-B2AC-5126-025DF164FB41}"/>
                </a:ext>
              </a:extLst>
            </p:cNvPr>
            <p:cNvSpPr/>
            <p:nvPr/>
          </p:nvSpPr>
          <p:spPr>
            <a:xfrm>
              <a:off x="5062193" y="2073562"/>
              <a:ext cx="49246" cy="26504"/>
            </a:xfrm>
            <a:custGeom>
              <a:avLst/>
              <a:gdLst/>
              <a:ahLst/>
              <a:cxnLst/>
              <a:rect l="l" t="t" r="r" b="b"/>
              <a:pathLst>
                <a:path w="1648" h="887" extrusionOk="0">
                  <a:moveTo>
                    <a:pt x="64" y="0"/>
                  </a:moveTo>
                  <a:lnTo>
                    <a:pt x="0" y="158"/>
                  </a:lnTo>
                  <a:lnTo>
                    <a:pt x="1584" y="887"/>
                  </a:lnTo>
                  <a:lnTo>
                    <a:pt x="1647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01;p34">
              <a:extLst>
                <a:ext uri="{FF2B5EF4-FFF2-40B4-BE49-F238E27FC236}">
                  <a16:creationId xmlns:a16="http://schemas.microsoft.com/office/drawing/2014/main" id="{6478143D-42E4-2352-B2B3-CA351A402D43}"/>
                </a:ext>
              </a:extLst>
            </p:cNvPr>
            <p:cNvSpPr/>
            <p:nvPr/>
          </p:nvSpPr>
          <p:spPr>
            <a:xfrm>
              <a:off x="5054632" y="2088681"/>
              <a:ext cx="50173" cy="25577"/>
            </a:xfrm>
            <a:custGeom>
              <a:avLst/>
              <a:gdLst/>
              <a:ahLst/>
              <a:cxnLst/>
              <a:rect l="l" t="t" r="r" b="b"/>
              <a:pathLst>
                <a:path w="1679" h="856" extrusionOk="0">
                  <a:moveTo>
                    <a:pt x="95" y="1"/>
                  </a:moveTo>
                  <a:lnTo>
                    <a:pt x="0" y="159"/>
                  </a:lnTo>
                  <a:lnTo>
                    <a:pt x="1583" y="856"/>
                  </a:lnTo>
                  <a:lnTo>
                    <a:pt x="1678" y="698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02;p34">
              <a:extLst>
                <a:ext uri="{FF2B5EF4-FFF2-40B4-BE49-F238E27FC236}">
                  <a16:creationId xmlns:a16="http://schemas.microsoft.com/office/drawing/2014/main" id="{C5677C61-47A3-2282-CDEE-0357E90B5C6D}"/>
                </a:ext>
              </a:extLst>
            </p:cNvPr>
            <p:cNvSpPr/>
            <p:nvPr/>
          </p:nvSpPr>
          <p:spPr>
            <a:xfrm>
              <a:off x="5047998" y="2102874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1"/>
                  </a:moveTo>
                  <a:lnTo>
                    <a:pt x="0" y="191"/>
                  </a:lnTo>
                  <a:lnTo>
                    <a:pt x="1584" y="888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03;p34">
              <a:extLst>
                <a:ext uri="{FF2B5EF4-FFF2-40B4-BE49-F238E27FC236}">
                  <a16:creationId xmlns:a16="http://schemas.microsoft.com/office/drawing/2014/main" id="{87039182-1774-03B2-9131-FD85F426270B}"/>
                </a:ext>
              </a:extLst>
            </p:cNvPr>
            <p:cNvSpPr/>
            <p:nvPr/>
          </p:nvSpPr>
          <p:spPr>
            <a:xfrm>
              <a:off x="5041364" y="2117067"/>
              <a:ext cx="86151" cy="44521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96" y="1"/>
                  </a:moveTo>
                  <a:lnTo>
                    <a:pt x="1" y="223"/>
                  </a:lnTo>
                  <a:lnTo>
                    <a:pt x="2788" y="1489"/>
                  </a:lnTo>
                  <a:lnTo>
                    <a:pt x="2883" y="12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04;p34">
              <a:extLst>
                <a:ext uri="{FF2B5EF4-FFF2-40B4-BE49-F238E27FC236}">
                  <a16:creationId xmlns:a16="http://schemas.microsoft.com/office/drawing/2014/main" id="{BBA358B5-0A7F-5AA4-8BC1-3EC803C7F7DF}"/>
                </a:ext>
              </a:extLst>
            </p:cNvPr>
            <p:cNvSpPr/>
            <p:nvPr/>
          </p:nvSpPr>
          <p:spPr>
            <a:xfrm>
              <a:off x="5034731" y="2132217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1"/>
                  </a:moveTo>
                  <a:lnTo>
                    <a:pt x="1" y="191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05;p34">
              <a:extLst>
                <a:ext uri="{FF2B5EF4-FFF2-40B4-BE49-F238E27FC236}">
                  <a16:creationId xmlns:a16="http://schemas.microsoft.com/office/drawing/2014/main" id="{C2E60F9A-4954-4571-BD30-211D8F65EB9A}"/>
                </a:ext>
              </a:extLst>
            </p:cNvPr>
            <p:cNvSpPr/>
            <p:nvPr/>
          </p:nvSpPr>
          <p:spPr>
            <a:xfrm>
              <a:off x="5028126" y="2147366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0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06;p34">
              <a:extLst>
                <a:ext uri="{FF2B5EF4-FFF2-40B4-BE49-F238E27FC236}">
                  <a16:creationId xmlns:a16="http://schemas.microsoft.com/office/drawing/2014/main" id="{C33B9B15-A77D-0772-78BD-ECA28792C85C}"/>
                </a:ext>
              </a:extLst>
            </p:cNvPr>
            <p:cNvSpPr/>
            <p:nvPr/>
          </p:nvSpPr>
          <p:spPr>
            <a:xfrm>
              <a:off x="5021493" y="2161559"/>
              <a:ext cx="49246" cy="27460"/>
            </a:xfrm>
            <a:custGeom>
              <a:avLst/>
              <a:gdLst/>
              <a:ahLst/>
              <a:cxnLst/>
              <a:rect l="l" t="t" r="r" b="b"/>
              <a:pathLst>
                <a:path w="1648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584" y="919"/>
                  </a:lnTo>
                  <a:lnTo>
                    <a:pt x="1647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07;p34">
              <a:extLst>
                <a:ext uri="{FF2B5EF4-FFF2-40B4-BE49-F238E27FC236}">
                  <a16:creationId xmlns:a16="http://schemas.microsoft.com/office/drawing/2014/main" id="{68F9405C-65FA-6BD5-E39F-06C8CD3B1E33}"/>
                </a:ext>
              </a:extLst>
            </p:cNvPr>
            <p:cNvSpPr/>
            <p:nvPr/>
          </p:nvSpPr>
          <p:spPr>
            <a:xfrm>
              <a:off x="5014859" y="2177634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08;p34">
              <a:extLst>
                <a:ext uri="{FF2B5EF4-FFF2-40B4-BE49-F238E27FC236}">
                  <a16:creationId xmlns:a16="http://schemas.microsoft.com/office/drawing/2014/main" id="{7A15B04B-C5AC-864B-DF49-8A89453E70FD}"/>
                </a:ext>
              </a:extLst>
            </p:cNvPr>
            <p:cNvSpPr/>
            <p:nvPr/>
          </p:nvSpPr>
          <p:spPr>
            <a:xfrm>
              <a:off x="5008255" y="2191827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0" y="191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09;p34">
              <a:extLst>
                <a:ext uri="{FF2B5EF4-FFF2-40B4-BE49-F238E27FC236}">
                  <a16:creationId xmlns:a16="http://schemas.microsoft.com/office/drawing/2014/main" id="{A5725F3B-550F-0B41-C254-CC98B016C8F1}"/>
                </a:ext>
              </a:extLst>
            </p:cNvPr>
            <p:cNvSpPr/>
            <p:nvPr/>
          </p:nvSpPr>
          <p:spPr>
            <a:xfrm>
              <a:off x="5000664" y="2206020"/>
              <a:ext cx="87107" cy="44521"/>
            </a:xfrm>
            <a:custGeom>
              <a:avLst/>
              <a:gdLst/>
              <a:ahLst/>
              <a:cxnLst/>
              <a:rect l="l" t="t" r="r" b="b"/>
              <a:pathLst>
                <a:path w="2915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819" y="1489"/>
                  </a:lnTo>
                  <a:lnTo>
                    <a:pt x="2914" y="12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10;p34">
              <a:extLst>
                <a:ext uri="{FF2B5EF4-FFF2-40B4-BE49-F238E27FC236}">
                  <a16:creationId xmlns:a16="http://schemas.microsoft.com/office/drawing/2014/main" id="{01DA8B63-D809-931E-E0C4-6B5C6EE86266}"/>
                </a:ext>
              </a:extLst>
            </p:cNvPr>
            <p:cNvSpPr/>
            <p:nvPr/>
          </p:nvSpPr>
          <p:spPr>
            <a:xfrm>
              <a:off x="4994987" y="2221169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0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48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11;p34">
              <a:extLst>
                <a:ext uri="{FF2B5EF4-FFF2-40B4-BE49-F238E27FC236}">
                  <a16:creationId xmlns:a16="http://schemas.microsoft.com/office/drawing/2014/main" id="{B6CE1A01-AE4D-E1F3-16D1-35323C890388}"/>
                </a:ext>
              </a:extLst>
            </p:cNvPr>
            <p:cNvSpPr/>
            <p:nvPr/>
          </p:nvSpPr>
          <p:spPr>
            <a:xfrm>
              <a:off x="4987427" y="2236319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96" y="0"/>
                  </a:moveTo>
                  <a:lnTo>
                    <a:pt x="1" y="190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12;p34">
              <a:extLst>
                <a:ext uri="{FF2B5EF4-FFF2-40B4-BE49-F238E27FC236}">
                  <a16:creationId xmlns:a16="http://schemas.microsoft.com/office/drawing/2014/main" id="{4BD7F88A-694C-E27E-C53C-C872E377503C}"/>
                </a:ext>
              </a:extLst>
            </p:cNvPr>
            <p:cNvSpPr/>
            <p:nvPr/>
          </p:nvSpPr>
          <p:spPr>
            <a:xfrm>
              <a:off x="4980793" y="2251438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1"/>
                  </a:moveTo>
                  <a:lnTo>
                    <a:pt x="1" y="159"/>
                  </a:lnTo>
                  <a:lnTo>
                    <a:pt x="1616" y="888"/>
                  </a:lnTo>
                  <a:lnTo>
                    <a:pt x="1679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13;p34">
              <a:extLst>
                <a:ext uri="{FF2B5EF4-FFF2-40B4-BE49-F238E27FC236}">
                  <a16:creationId xmlns:a16="http://schemas.microsoft.com/office/drawing/2014/main" id="{0E751B00-28B9-9BC3-D225-8CB48F092659}"/>
                </a:ext>
              </a:extLst>
            </p:cNvPr>
            <p:cNvSpPr/>
            <p:nvPr/>
          </p:nvSpPr>
          <p:spPr>
            <a:xfrm>
              <a:off x="4974189" y="2265631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584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14;p34">
              <a:extLst>
                <a:ext uri="{FF2B5EF4-FFF2-40B4-BE49-F238E27FC236}">
                  <a16:creationId xmlns:a16="http://schemas.microsoft.com/office/drawing/2014/main" id="{C5899475-A1C2-4060-AEE7-A70781D7E2B9}"/>
                </a:ext>
              </a:extLst>
            </p:cNvPr>
            <p:cNvSpPr/>
            <p:nvPr/>
          </p:nvSpPr>
          <p:spPr>
            <a:xfrm>
              <a:off x="4967555" y="2280780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1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15;p34">
              <a:extLst>
                <a:ext uri="{FF2B5EF4-FFF2-40B4-BE49-F238E27FC236}">
                  <a16:creationId xmlns:a16="http://schemas.microsoft.com/office/drawing/2014/main" id="{5CC68BBD-C4CF-215B-E285-B60F18245C6C}"/>
                </a:ext>
              </a:extLst>
            </p:cNvPr>
            <p:cNvSpPr/>
            <p:nvPr/>
          </p:nvSpPr>
          <p:spPr>
            <a:xfrm>
              <a:off x="4960921" y="2294973"/>
              <a:ext cx="86151" cy="44521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788" y="1489"/>
                  </a:lnTo>
                  <a:lnTo>
                    <a:pt x="2883" y="126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16;p34">
              <a:extLst>
                <a:ext uri="{FF2B5EF4-FFF2-40B4-BE49-F238E27FC236}">
                  <a16:creationId xmlns:a16="http://schemas.microsoft.com/office/drawing/2014/main" id="{94879DF7-5949-6E6A-63CE-3BA155288786}"/>
                </a:ext>
              </a:extLst>
            </p:cNvPr>
            <p:cNvSpPr/>
            <p:nvPr/>
          </p:nvSpPr>
          <p:spPr>
            <a:xfrm>
              <a:off x="4954317" y="2311078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3" y="0"/>
                  </a:moveTo>
                  <a:lnTo>
                    <a:pt x="0" y="158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17;p34">
              <a:extLst>
                <a:ext uri="{FF2B5EF4-FFF2-40B4-BE49-F238E27FC236}">
                  <a16:creationId xmlns:a16="http://schemas.microsoft.com/office/drawing/2014/main" id="{81410399-C633-C7D2-E6C1-FCE05CCBA137}"/>
                </a:ext>
              </a:extLst>
            </p:cNvPr>
            <p:cNvSpPr/>
            <p:nvPr/>
          </p:nvSpPr>
          <p:spPr>
            <a:xfrm>
              <a:off x="4947683" y="2325271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0" y="190"/>
                  </a:lnTo>
                  <a:lnTo>
                    <a:pt x="1584" y="887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18;p34">
              <a:extLst>
                <a:ext uri="{FF2B5EF4-FFF2-40B4-BE49-F238E27FC236}">
                  <a16:creationId xmlns:a16="http://schemas.microsoft.com/office/drawing/2014/main" id="{572BDEF6-5497-DACE-E903-88FA904C8BB4}"/>
                </a:ext>
              </a:extLst>
            </p:cNvPr>
            <p:cNvSpPr/>
            <p:nvPr/>
          </p:nvSpPr>
          <p:spPr>
            <a:xfrm>
              <a:off x="4941049" y="2340391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19;p34">
              <a:extLst>
                <a:ext uri="{FF2B5EF4-FFF2-40B4-BE49-F238E27FC236}">
                  <a16:creationId xmlns:a16="http://schemas.microsoft.com/office/drawing/2014/main" id="{98AACC1A-18FD-6794-85EE-0441E2C5D91A}"/>
                </a:ext>
              </a:extLst>
            </p:cNvPr>
            <p:cNvSpPr/>
            <p:nvPr/>
          </p:nvSpPr>
          <p:spPr>
            <a:xfrm>
              <a:off x="4933489" y="2354584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95" y="1"/>
                  </a:moveTo>
                  <a:lnTo>
                    <a:pt x="0" y="191"/>
                  </a:lnTo>
                  <a:lnTo>
                    <a:pt x="1616" y="919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20;p34">
              <a:extLst>
                <a:ext uri="{FF2B5EF4-FFF2-40B4-BE49-F238E27FC236}">
                  <a16:creationId xmlns:a16="http://schemas.microsoft.com/office/drawing/2014/main" id="{1F25E878-D2AD-08D4-E3C2-65F90384FD2D}"/>
                </a:ext>
              </a:extLst>
            </p:cNvPr>
            <p:cNvSpPr/>
            <p:nvPr/>
          </p:nvSpPr>
          <p:spPr>
            <a:xfrm>
              <a:off x="4926855" y="2369733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21;p34">
              <a:extLst>
                <a:ext uri="{FF2B5EF4-FFF2-40B4-BE49-F238E27FC236}">
                  <a16:creationId xmlns:a16="http://schemas.microsoft.com/office/drawing/2014/main" id="{13F6101D-7276-1945-39AE-3EC2F8543BE3}"/>
                </a:ext>
              </a:extLst>
            </p:cNvPr>
            <p:cNvSpPr/>
            <p:nvPr/>
          </p:nvSpPr>
          <p:spPr>
            <a:xfrm>
              <a:off x="4920251" y="2383926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1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9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22;p34">
              <a:extLst>
                <a:ext uri="{FF2B5EF4-FFF2-40B4-BE49-F238E27FC236}">
                  <a16:creationId xmlns:a16="http://schemas.microsoft.com/office/drawing/2014/main" id="{8A57D7A9-747A-AA1A-7E48-FE36048426C3}"/>
                </a:ext>
              </a:extLst>
            </p:cNvPr>
            <p:cNvSpPr/>
            <p:nvPr/>
          </p:nvSpPr>
          <p:spPr>
            <a:xfrm>
              <a:off x="4913617" y="2400001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1"/>
                  </a:moveTo>
                  <a:lnTo>
                    <a:pt x="0" y="159"/>
                  </a:lnTo>
                  <a:lnTo>
                    <a:pt x="1615" y="888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23;p34">
              <a:extLst>
                <a:ext uri="{FF2B5EF4-FFF2-40B4-BE49-F238E27FC236}">
                  <a16:creationId xmlns:a16="http://schemas.microsoft.com/office/drawing/2014/main" id="{6FEF1E52-9021-546E-ECC2-E8813CCD2DB2}"/>
                </a:ext>
              </a:extLst>
            </p:cNvPr>
            <p:cNvSpPr/>
            <p:nvPr/>
          </p:nvSpPr>
          <p:spPr>
            <a:xfrm>
              <a:off x="4906983" y="2414194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888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24;p34">
              <a:extLst>
                <a:ext uri="{FF2B5EF4-FFF2-40B4-BE49-F238E27FC236}">
                  <a16:creationId xmlns:a16="http://schemas.microsoft.com/office/drawing/2014/main" id="{4BE3522A-A1C8-F98A-8667-3D0DA1C0E9C2}"/>
                </a:ext>
              </a:extLst>
            </p:cNvPr>
            <p:cNvSpPr/>
            <p:nvPr/>
          </p:nvSpPr>
          <p:spPr>
            <a:xfrm>
              <a:off x="4900349" y="2429343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25;p34">
              <a:extLst>
                <a:ext uri="{FF2B5EF4-FFF2-40B4-BE49-F238E27FC236}">
                  <a16:creationId xmlns:a16="http://schemas.microsoft.com/office/drawing/2014/main" id="{05C45844-04A8-F6EA-BCA7-C0061F323E5C}"/>
                </a:ext>
              </a:extLst>
            </p:cNvPr>
            <p:cNvSpPr/>
            <p:nvPr/>
          </p:nvSpPr>
          <p:spPr>
            <a:xfrm>
              <a:off x="4893745" y="2443536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26;p34">
              <a:extLst>
                <a:ext uri="{FF2B5EF4-FFF2-40B4-BE49-F238E27FC236}">
                  <a16:creationId xmlns:a16="http://schemas.microsoft.com/office/drawing/2014/main" id="{560C5DC5-8032-FD51-A9EF-2503D5DF0761}"/>
                </a:ext>
              </a:extLst>
            </p:cNvPr>
            <p:cNvSpPr/>
            <p:nvPr/>
          </p:nvSpPr>
          <p:spPr>
            <a:xfrm>
              <a:off x="4887111" y="2458685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27;p34">
              <a:extLst>
                <a:ext uri="{FF2B5EF4-FFF2-40B4-BE49-F238E27FC236}">
                  <a16:creationId xmlns:a16="http://schemas.microsoft.com/office/drawing/2014/main" id="{66B1D81F-5748-AA91-1F4A-6C52CDD7DD02}"/>
                </a:ext>
              </a:extLst>
            </p:cNvPr>
            <p:cNvSpPr/>
            <p:nvPr/>
          </p:nvSpPr>
          <p:spPr>
            <a:xfrm>
              <a:off x="4879551" y="2472878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28;p34">
              <a:extLst>
                <a:ext uri="{FF2B5EF4-FFF2-40B4-BE49-F238E27FC236}">
                  <a16:creationId xmlns:a16="http://schemas.microsoft.com/office/drawing/2014/main" id="{FCFE385E-ED43-BF6E-EB7A-2DAADBF932CB}"/>
                </a:ext>
              </a:extLst>
            </p:cNvPr>
            <p:cNvSpPr/>
            <p:nvPr/>
          </p:nvSpPr>
          <p:spPr>
            <a:xfrm>
              <a:off x="4873873" y="2488028"/>
              <a:ext cx="50173" cy="27460"/>
            </a:xfrm>
            <a:custGeom>
              <a:avLst/>
              <a:gdLst/>
              <a:ahLst/>
              <a:cxnLst/>
              <a:rect l="l" t="t" r="r" b="b"/>
              <a:pathLst>
                <a:path w="1679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15" y="918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29;p34">
              <a:extLst>
                <a:ext uri="{FF2B5EF4-FFF2-40B4-BE49-F238E27FC236}">
                  <a16:creationId xmlns:a16="http://schemas.microsoft.com/office/drawing/2014/main" id="{9285F8AD-2AB9-6BF3-ADFE-988A9AD75548}"/>
                </a:ext>
              </a:extLst>
            </p:cNvPr>
            <p:cNvSpPr/>
            <p:nvPr/>
          </p:nvSpPr>
          <p:spPr>
            <a:xfrm>
              <a:off x="4867239" y="2503147"/>
              <a:ext cx="50203" cy="27490"/>
            </a:xfrm>
            <a:custGeom>
              <a:avLst/>
              <a:gdLst/>
              <a:ahLst/>
              <a:cxnLst/>
              <a:rect l="l" t="t" r="r" b="b"/>
              <a:pathLst>
                <a:path w="1680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30;p34">
              <a:extLst>
                <a:ext uri="{FF2B5EF4-FFF2-40B4-BE49-F238E27FC236}">
                  <a16:creationId xmlns:a16="http://schemas.microsoft.com/office/drawing/2014/main" id="{1FD61DC1-9060-BF87-B317-ABD63872D431}"/>
                </a:ext>
              </a:extLst>
            </p:cNvPr>
            <p:cNvSpPr/>
            <p:nvPr/>
          </p:nvSpPr>
          <p:spPr>
            <a:xfrm>
              <a:off x="4859679" y="2518296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0"/>
                  </a:moveTo>
                  <a:lnTo>
                    <a:pt x="0" y="159"/>
                  </a:lnTo>
                  <a:lnTo>
                    <a:pt x="1615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31;p34">
              <a:extLst>
                <a:ext uri="{FF2B5EF4-FFF2-40B4-BE49-F238E27FC236}">
                  <a16:creationId xmlns:a16="http://schemas.microsoft.com/office/drawing/2014/main" id="{D50AA740-E9CE-2330-E7B2-CA4E51F07CF8}"/>
                </a:ext>
              </a:extLst>
            </p:cNvPr>
            <p:cNvSpPr/>
            <p:nvPr/>
          </p:nvSpPr>
          <p:spPr>
            <a:xfrm>
              <a:off x="4853045" y="2533445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32;p34">
              <a:extLst>
                <a:ext uri="{FF2B5EF4-FFF2-40B4-BE49-F238E27FC236}">
                  <a16:creationId xmlns:a16="http://schemas.microsoft.com/office/drawing/2014/main" id="{EB6ADDF4-A602-F27E-0F49-119B74B53918}"/>
                </a:ext>
              </a:extLst>
            </p:cNvPr>
            <p:cNvSpPr/>
            <p:nvPr/>
          </p:nvSpPr>
          <p:spPr>
            <a:xfrm>
              <a:off x="4846411" y="254763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33;p34">
              <a:extLst>
                <a:ext uri="{FF2B5EF4-FFF2-40B4-BE49-F238E27FC236}">
                  <a16:creationId xmlns:a16="http://schemas.microsoft.com/office/drawing/2014/main" id="{91D6C2A7-3847-B78C-C883-A3FFC41AAA14}"/>
                </a:ext>
              </a:extLst>
            </p:cNvPr>
            <p:cNvSpPr/>
            <p:nvPr/>
          </p:nvSpPr>
          <p:spPr>
            <a:xfrm>
              <a:off x="4839807" y="2561831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34;p34">
              <a:extLst>
                <a:ext uri="{FF2B5EF4-FFF2-40B4-BE49-F238E27FC236}">
                  <a16:creationId xmlns:a16="http://schemas.microsoft.com/office/drawing/2014/main" id="{06F2143D-E461-A982-A509-11A9354A2FEE}"/>
                </a:ext>
              </a:extLst>
            </p:cNvPr>
            <p:cNvSpPr/>
            <p:nvPr/>
          </p:nvSpPr>
          <p:spPr>
            <a:xfrm>
              <a:off x="4833173" y="2577907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1"/>
                  </a:moveTo>
                  <a:lnTo>
                    <a:pt x="0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35;p34">
              <a:extLst>
                <a:ext uri="{FF2B5EF4-FFF2-40B4-BE49-F238E27FC236}">
                  <a16:creationId xmlns:a16="http://schemas.microsoft.com/office/drawing/2014/main" id="{B79AA13E-286B-FF8E-7106-B504CAABEAE3}"/>
                </a:ext>
              </a:extLst>
            </p:cNvPr>
            <p:cNvSpPr/>
            <p:nvPr/>
          </p:nvSpPr>
          <p:spPr>
            <a:xfrm>
              <a:off x="4825613" y="2592100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95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36;p34">
              <a:extLst>
                <a:ext uri="{FF2B5EF4-FFF2-40B4-BE49-F238E27FC236}">
                  <a16:creationId xmlns:a16="http://schemas.microsoft.com/office/drawing/2014/main" id="{7ABFE0FB-5EF3-6073-D5F0-54B29ABC6AE9}"/>
                </a:ext>
              </a:extLst>
            </p:cNvPr>
            <p:cNvSpPr/>
            <p:nvPr/>
          </p:nvSpPr>
          <p:spPr>
            <a:xfrm>
              <a:off x="4818979" y="2607249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95" y="0"/>
                  </a:moveTo>
                  <a:lnTo>
                    <a:pt x="0" y="159"/>
                  </a:lnTo>
                  <a:lnTo>
                    <a:pt x="1647" y="887"/>
                  </a:lnTo>
                  <a:lnTo>
                    <a:pt x="1711" y="7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37;p34">
              <a:extLst>
                <a:ext uri="{FF2B5EF4-FFF2-40B4-BE49-F238E27FC236}">
                  <a16:creationId xmlns:a16="http://schemas.microsoft.com/office/drawing/2014/main" id="{816AB987-1D66-B731-3901-FB82B85DDAC0}"/>
                </a:ext>
              </a:extLst>
            </p:cNvPr>
            <p:cNvSpPr/>
            <p:nvPr/>
          </p:nvSpPr>
          <p:spPr>
            <a:xfrm>
              <a:off x="4813301" y="2622398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0" y="158"/>
                  </a:lnTo>
                  <a:lnTo>
                    <a:pt x="1616" y="887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38;p34">
              <a:extLst>
                <a:ext uri="{FF2B5EF4-FFF2-40B4-BE49-F238E27FC236}">
                  <a16:creationId xmlns:a16="http://schemas.microsoft.com/office/drawing/2014/main" id="{DAAC531A-5A17-408F-184C-FBE130B4DAF7}"/>
                </a:ext>
              </a:extLst>
            </p:cNvPr>
            <p:cNvSpPr/>
            <p:nvPr/>
          </p:nvSpPr>
          <p:spPr>
            <a:xfrm>
              <a:off x="4806667" y="2636591"/>
              <a:ext cx="50203" cy="27460"/>
            </a:xfrm>
            <a:custGeom>
              <a:avLst/>
              <a:gdLst/>
              <a:ahLst/>
              <a:cxnLst/>
              <a:rect l="l" t="t" r="r" b="b"/>
              <a:pathLst>
                <a:path w="1680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616" y="918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39;p34">
              <a:extLst>
                <a:ext uri="{FF2B5EF4-FFF2-40B4-BE49-F238E27FC236}">
                  <a16:creationId xmlns:a16="http://schemas.microsoft.com/office/drawing/2014/main" id="{4AE1823B-5F40-5A3B-28CB-B5CC03B4D724}"/>
                </a:ext>
              </a:extLst>
            </p:cNvPr>
            <p:cNvSpPr/>
            <p:nvPr/>
          </p:nvSpPr>
          <p:spPr>
            <a:xfrm>
              <a:off x="4799107" y="2650784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51" y="1489"/>
                  </a:lnTo>
                  <a:lnTo>
                    <a:pt x="2914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40;p34">
              <a:extLst>
                <a:ext uri="{FF2B5EF4-FFF2-40B4-BE49-F238E27FC236}">
                  <a16:creationId xmlns:a16="http://schemas.microsoft.com/office/drawing/2014/main" id="{9359A91F-51A0-8556-78EF-019E3F342356}"/>
                </a:ext>
              </a:extLst>
            </p:cNvPr>
            <p:cNvSpPr/>
            <p:nvPr/>
          </p:nvSpPr>
          <p:spPr>
            <a:xfrm>
              <a:off x="4792473" y="2666859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96" y="1"/>
                  </a:moveTo>
                  <a:lnTo>
                    <a:pt x="1" y="159"/>
                  </a:lnTo>
                  <a:lnTo>
                    <a:pt x="1647" y="887"/>
                  </a:lnTo>
                  <a:lnTo>
                    <a:pt x="1711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41;p34">
              <a:extLst>
                <a:ext uri="{FF2B5EF4-FFF2-40B4-BE49-F238E27FC236}">
                  <a16:creationId xmlns:a16="http://schemas.microsoft.com/office/drawing/2014/main" id="{0582941C-97AF-C353-5E8C-E9E4E3D98DF9}"/>
                </a:ext>
              </a:extLst>
            </p:cNvPr>
            <p:cNvSpPr/>
            <p:nvPr/>
          </p:nvSpPr>
          <p:spPr>
            <a:xfrm>
              <a:off x="4785869" y="268105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710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42;p34">
              <a:extLst>
                <a:ext uri="{FF2B5EF4-FFF2-40B4-BE49-F238E27FC236}">
                  <a16:creationId xmlns:a16="http://schemas.microsoft.com/office/drawing/2014/main" id="{62675D83-AD88-68AB-9451-24901EA5466F}"/>
                </a:ext>
              </a:extLst>
            </p:cNvPr>
            <p:cNvSpPr/>
            <p:nvPr/>
          </p:nvSpPr>
          <p:spPr>
            <a:xfrm>
              <a:off x="4779235" y="269620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15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43;p34">
              <a:extLst>
                <a:ext uri="{FF2B5EF4-FFF2-40B4-BE49-F238E27FC236}">
                  <a16:creationId xmlns:a16="http://schemas.microsoft.com/office/drawing/2014/main" id="{231864B8-0628-2EBE-A142-DC708768C838}"/>
                </a:ext>
              </a:extLst>
            </p:cNvPr>
            <p:cNvSpPr/>
            <p:nvPr/>
          </p:nvSpPr>
          <p:spPr>
            <a:xfrm>
              <a:off x="4772601" y="2711321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616" y="888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44;p34">
              <a:extLst>
                <a:ext uri="{FF2B5EF4-FFF2-40B4-BE49-F238E27FC236}">
                  <a16:creationId xmlns:a16="http://schemas.microsoft.com/office/drawing/2014/main" id="{965DE26C-EF78-95AE-1E48-D8D204917914}"/>
                </a:ext>
              </a:extLst>
            </p:cNvPr>
            <p:cNvSpPr/>
            <p:nvPr/>
          </p:nvSpPr>
          <p:spPr>
            <a:xfrm>
              <a:off x="4765967" y="2725514"/>
              <a:ext cx="51159" cy="27490"/>
            </a:xfrm>
            <a:custGeom>
              <a:avLst/>
              <a:gdLst/>
              <a:ahLst/>
              <a:cxnLst/>
              <a:rect l="l" t="t" r="r" b="b"/>
              <a:pathLst>
                <a:path w="1712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45;p34">
              <a:extLst>
                <a:ext uri="{FF2B5EF4-FFF2-40B4-BE49-F238E27FC236}">
                  <a16:creationId xmlns:a16="http://schemas.microsoft.com/office/drawing/2014/main" id="{796E2F15-7A07-3616-8AAE-1FF8BAB4E723}"/>
                </a:ext>
              </a:extLst>
            </p:cNvPr>
            <p:cNvSpPr/>
            <p:nvPr/>
          </p:nvSpPr>
          <p:spPr>
            <a:xfrm>
              <a:off x="4758407" y="2739737"/>
              <a:ext cx="88034" cy="44491"/>
            </a:xfrm>
            <a:custGeom>
              <a:avLst/>
              <a:gdLst/>
              <a:ahLst/>
              <a:cxnLst/>
              <a:rect l="l" t="t" r="r" b="b"/>
              <a:pathLst>
                <a:path w="2946" h="1489" extrusionOk="0">
                  <a:moveTo>
                    <a:pt x="96" y="0"/>
                  </a:moveTo>
                  <a:lnTo>
                    <a:pt x="1" y="222"/>
                  </a:lnTo>
                  <a:lnTo>
                    <a:pt x="2851" y="1488"/>
                  </a:lnTo>
                  <a:lnTo>
                    <a:pt x="2946" y="129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46;p34">
              <a:extLst>
                <a:ext uri="{FF2B5EF4-FFF2-40B4-BE49-F238E27FC236}">
                  <a16:creationId xmlns:a16="http://schemas.microsoft.com/office/drawing/2014/main" id="{DE2B1D66-6420-5357-83F9-4ABD2D4E8C73}"/>
                </a:ext>
              </a:extLst>
            </p:cNvPr>
            <p:cNvSpPr/>
            <p:nvPr/>
          </p:nvSpPr>
          <p:spPr>
            <a:xfrm>
              <a:off x="4751773" y="2754856"/>
              <a:ext cx="51159" cy="27490"/>
            </a:xfrm>
            <a:custGeom>
              <a:avLst/>
              <a:gdLst/>
              <a:ahLst/>
              <a:cxnLst/>
              <a:rect l="l" t="t" r="r" b="b"/>
              <a:pathLst>
                <a:path w="1712" h="920" extrusionOk="0">
                  <a:moveTo>
                    <a:pt x="96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11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47;p34">
              <a:extLst>
                <a:ext uri="{FF2B5EF4-FFF2-40B4-BE49-F238E27FC236}">
                  <a16:creationId xmlns:a16="http://schemas.microsoft.com/office/drawing/2014/main" id="{97F34EBC-CBA9-53D2-6FFF-492045A96E87}"/>
                </a:ext>
              </a:extLst>
            </p:cNvPr>
            <p:cNvSpPr/>
            <p:nvPr/>
          </p:nvSpPr>
          <p:spPr>
            <a:xfrm>
              <a:off x="4745169" y="2770005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48;p34">
              <a:extLst>
                <a:ext uri="{FF2B5EF4-FFF2-40B4-BE49-F238E27FC236}">
                  <a16:creationId xmlns:a16="http://schemas.microsoft.com/office/drawing/2014/main" id="{AA9E3B11-3F08-B20C-4A7D-82FEBC31942D}"/>
                </a:ext>
              </a:extLst>
            </p:cNvPr>
            <p:cNvSpPr/>
            <p:nvPr/>
          </p:nvSpPr>
          <p:spPr>
            <a:xfrm>
              <a:off x="4738535" y="2785154"/>
              <a:ext cx="51129" cy="26504"/>
            </a:xfrm>
            <a:custGeom>
              <a:avLst/>
              <a:gdLst/>
              <a:ahLst/>
              <a:cxnLst/>
              <a:rect l="l" t="t" r="r" b="b"/>
              <a:pathLst>
                <a:path w="1711" h="887" extrusionOk="0">
                  <a:moveTo>
                    <a:pt x="96" y="0"/>
                  </a:moveTo>
                  <a:lnTo>
                    <a:pt x="1" y="158"/>
                  </a:lnTo>
                  <a:lnTo>
                    <a:pt x="1647" y="887"/>
                  </a:lnTo>
                  <a:lnTo>
                    <a:pt x="1711" y="72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49;p34">
              <a:extLst>
                <a:ext uri="{FF2B5EF4-FFF2-40B4-BE49-F238E27FC236}">
                  <a16:creationId xmlns:a16="http://schemas.microsoft.com/office/drawing/2014/main" id="{196EE95A-2A48-0F0C-F3B6-9627DDAE68FB}"/>
                </a:ext>
              </a:extLst>
            </p:cNvPr>
            <p:cNvSpPr/>
            <p:nvPr/>
          </p:nvSpPr>
          <p:spPr>
            <a:xfrm>
              <a:off x="4731901" y="2799347"/>
              <a:ext cx="51159" cy="27460"/>
            </a:xfrm>
            <a:custGeom>
              <a:avLst/>
              <a:gdLst/>
              <a:ahLst/>
              <a:cxnLst/>
              <a:rect l="l" t="t" r="r" b="b"/>
              <a:pathLst>
                <a:path w="1712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48" y="919"/>
                  </a:lnTo>
                  <a:lnTo>
                    <a:pt x="1711" y="7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50;p34">
              <a:extLst>
                <a:ext uri="{FF2B5EF4-FFF2-40B4-BE49-F238E27FC236}">
                  <a16:creationId xmlns:a16="http://schemas.microsoft.com/office/drawing/2014/main" id="{463FFDBD-ED64-B31D-3B01-BDFB6B598288}"/>
                </a:ext>
              </a:extLst>
            </p:cNvPr>
            <p:cNvSpPr/>
            <p:nvPr/>
          </p:nvSpPr>
          <p:spPr>
            <a:xfrm>
              <a:off x="4725297" y="2814467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51;p34">
              <a:extLst>
                <a:ext uri="{FF2B5EF4-FFF2-40B4-BE49-F238E27FC236}">
                  <a16:creationId xmlns:a16="http://schemas.microsoft.com/office/drawing/2014/main" id="{A1CC954D-BEA5-3797-02D7-6F8F5DD48756}"/>
                </a:ext>
              </a:extLst>
            </p:cNvPr>
            <p:cNvSpPr/>
            <p:nvPr/>
          </p:nvSpPr>
          <p:spPr>
            <a:xfrm>
              <a:off x="4718663" y="2828660"/>
              <a:ext cx="88034" cy="45447"/>
            </a:xfrm>
            <a:custGeom>
              <a:avLst/>
              <a:gdLst/>
              <a:ahLst/>
              <a:cxnLst/>
              <a:rect l="l" t="t" r="r" b="b"/>
              <a:pathLst>
                <a:path w="2946" h="1521" extrusionOk="0">
                  <a:moveTo>
                    <a:pt x="96" y="1"/>
                  </a:moveTo>
                  <a:lnTo>
                    <a:pt x="1" y="223"/>
                  </a:lnTo>
                  <a:lnTo>
                    <a:pt x="2851" y="1521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52;p34">
              <a:extLst>
                <a:ext uri="{FF2B5EF4-FFF2-40B4-BE49-F238E27FC236}">
                  <a16:creationId xmlns:a16="http://schemas.microsoft.com/office/drawing/2014/main" id="{D9C5292A-9194-0C84-6B26-96A2CD66A06A}"/>
                </a:ext>
              </a:extLst>
            </p:cNvPr>
            <p:cNvSpPr/>
            <p:nvPr/>
          </p:nvSpPr>
          <p:spPr>
            <a:xfrm>
              <a:off x="4712029" y="2843809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1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53;p34">
              <a:extLst>
                <a:ext uri="{FF2B5EF4-FFF2-40B4-BE49-F238E27FC236}">
                  <a16:creationId xmlns:a16="http://schemas.microsoft.com/office/drawing/2014/main" id="{2DD2525D-1928-03EE-6DBD-9A26E2AAC39F}"/>
                </a:ext>
              </a:extLst>
            </p:cNvPr>
            <p:cNvSpPr/>
            <p:nvPr/>
          </p:nvSpPr>
          <p:spPr>
            <a:xfrm>
              <a:off x="4705425" y="285895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3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54;p34">
              <a:extLst>
                <a:ext uri="{FF2B5EF4-FFF2-40B4-BE49-F238E27FC236}">
                  <a16:creationId xmlns:a16="http://schemas.microsoft.com/office/drawing/2014/main" id="{098171C5-50D8-A080-5EBF-C3892FEEE5D4}"/>
                </a:ext>
              </a:extLst>
            </p:cNvPr>
            <p:cNvSpPr/>
            <p:nvPr/>
          </p:nvSpPr>
          <p:spPr>
            <a:xfrm>
              <a:off x="4698791" y="2874077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55;p34">
              <a:extLst>
                <a:ext uri="{FF2B5EF4-FFF2-40B4-BE49-F238E27FC236}">
                  <a16:creationId xmlns:a16="http://schemas.microsoft.com/office/drawing/2014/main" id="{BBF51A95-6816-DBF7-C0FF-A5E46268553C}"/>
                </a:ext>
              </a:extLst>
            </p:cNvPr>
            <p:cNvSpPr/>
            <p:nvPr/>
          </p:nvSpPr>
          <p:spPr>
            <a:xfrm>
              <a:off x="4691231" y="2888300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8"/>
                  </a:lnTo>
                  <a:lnTo>
                    <a:pt x="1742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56;p34">
              <a:extLst>
                <a:ext uri="{FF2B5EF4-FFF2-40B4-BE49-F238E27FC236}">
                  <a16:creationId xmlns:a16="http://schemas.microsoft.com/office/drawing/2014/main" id="{51CD26D6-EAE3-3210-454F-58288C517C83}"/>
                </a:ext>
              </a:extLst>
            </p:cNvPr>
            <p:cNvSpPr/>
            <p:nvPr/>
          </p:nvSpPr>
          <p:spPr>
            <a:xfrm>
              <a:off x="4685554" y="2903419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3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710" y="7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57;p34">
              <a:extLst>
                <a:ext uri="{FF2B5EF4-FFF2-40B4-BE49-F238E27FC236}">
                  <a16:creationId xmlns:a16="http://schemas.microsoft.com/office/drawing/2014/main" id="{1F7FE664-E015-254D-D5D9-049533122D56}"/>
                </a:ext>
              </a:extLst>
            </p:cNvPr>
            <p:cNvSpPr/>
            <p:nvPr/>
          </p:nvSpPr>
          <p:spPr>
            <a:xfrm>
              <a:off x="4677963" y="2917612"/>
              <a:ext cx="88034" cy="44521"/>
            </a:xfrm>
            <a:custGeom>
              <a:avLst/>
              <a:gdLst/>
              <a:ahLst/>
              <a:cxnLst/>
              <a:rect l="l" t="t" r="r" b="b"/>
              <a:pathLst>
                <a:path w="2946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851" y="1489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58;p34">
              <a:extLst>
                <a:ext uri="{FF2B5EF4-FFF2-40B4-BE49-F238E27FC236}">
                  <a16:creationId xmlns:a16="http://schemas.microsoft.com/office/drawing/2014/main" id="{192F85AD-ACFE-FE32-3195-89C631C7B365}"/>
                </a:ext>
              </a:extLst>
            </p:cNvPr>
            <p:cNvSpPr/>
            <p:nvPr/>
          </p:nvSpPr>
          <p:spPr>
            <a:xfrm>
              <a:off x="4671359" y="293276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59;p34">
              <a:extLst>
                <a:ext uri="{FF2B5EF4-FFF2-40B4-BE49-F238E27FC236}">
                  <a16:creationId xmlns:a16="http://schemas.microsoft.com/office/drawing/2014/main" id="{4252136D-EB19-A12B-0D6A-3817841488E3}"/>
                </a:ext>
              </a:extLst>
            </p:cNvPr>
            <p:cNvSpPr/>
            <p:nvPr/>
          </p:nvSpPr>
          <p:spPr>
            <a:xfrm>
              <a:off x="4664725" y="2947911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1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60;p34">
              <a:extLst>
                <a:ext uri="{FF2B5EF4-FFF2-40B4-BE49-F238E27FC236}">
                  <a16:creationId xmlns:a16="http://schemas.microsoft.com/office/drawing/2014/main" id="{11C4143E-6AFD-71C7-FD6E-F1C576FCABB9}"/>
                </a:ext>
              </a:extLst>
            </p:cNvPr>
            <p:cNvSpPr/>
            <p:nvPr/>
          </p:nvSpPr>
          <p:spPr>
            <a:xfrm>
              <a:off x="4658091" y="2963030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1" y="159"/>
                  </a:lnTo>
                  <a:lnTo>
                    <a:pt x="1647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61;p34">
              <a:extLst>
                <a:ext uri="{FF2B5EF4-FFF2-40B4-BE49-F238E27FC236}">
                  <a16:creationId xmlns:a16="http://schemas.microsoft.com/office/drawing/2014/main" id="{957AB54A-925A-6633-35D6-0615CB11E292}"/>
                </a:ext>
              </a:extLst>
            </p:cNvPr>
            <p:cNvSpPr/>
            <p:nvPr/>
          </p:nvSpPr>
          <p:spPr>
            <a:xfrm>
              <a:off x="4651487" y="2977223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3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62;p34">
              <a:extLst>
                <a:ext uri="{FF2B5EF4-FFF2-40B4-BE49-F238E27FC236}">
                  <a16:creationId xmlns:a16="http://schemas.microsoft.com/office/drawing/2014/main" id="{8439BAC8-B9B0-36D5-64EA-8CF0C68E955C}"/>
                </a:ext>
              </a:extLst>
            </p:cNvPr>
            <p:cNvSpPr/>
            <p:nvPr/>
          </p:nvSpPr>
          <p:spPr>
            <a:xfrm>
              <a:off x="4644854" y="299237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63;p34">
              <a:extLst>
                <a:ext uri="{FF2B5EF4-FFF2-40B4-BE49-F238E27FC236}">
                  <a16:creationId xmlns:a16="http://schemas.microsoft.com/office/drawing/2014/main" id="{700AEDDB-F677-A783-2148-1EBEDB7EB21C}"/>
                </a:ext>
              </a:extLst>
            </p:cNvPr>
            <p:cNvSpPr/>
            <p:nvPr/>
          </p:nvSpPr>
          <p:spPr>
            <a:xfrm>
              <a:off x="4637263" y="3007521"/>
              <a:ext cx="88990" cy="44491"/>
            </a:xfrm>
            <a:custGeom>
              <a:avLst/>
              <a:gdLst/>
              <a:ahLst/>
              <a:cxnLst/>
              <a:rect l="l" t="t" r="r" b="b"/>
              <a:pathLst>
                <a:path w="2978" h="1489" extrusionOk="0">
                  <a:moveTo>
                    <a:pt x="96" y="0"/>
                  </a:moveTo>
                  <a:lnTo>
                    <a:pt x="1" y="190"/>
                  </a:lnTo>
                  <a:lnTo>
                    <a:pt x="2883" y="1489"/>
                  </a:lnTo>
                  <a:lnTo>
                    <a:pt x="2978" y="126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64;p34">
              <a:extLst>
                <a:ext uri="{FF2B5EF4-FFF2-40B4-BE49-F238E27FC236}">
                  <a16:creationId xmlns:a16="http://schemas.microsoft.com/office/drawing/2014/main" id="{0391F096-BA3A-0E97-2AB4-C943F51E8C80}"/>
                </a:ext>
              </a:extLst>
            </p:cNvPr>
            <p:cNvSpPr/>
            <p:nvPr/>
          </p:nvSpPr>
          <p:spPr>
            <a:xfrm>
              <a:off x="4630659" y="3022670"/>
              <a:ext cx="52085" cy="26504"/>
            </a:xfrm>
            <a:custGeom>
              <a:avLst/>
              <a:gdLst/>
              <a:ahLst/>
              <a:cxnLst/>
              <a:rect l="l" t="t" r="r" b="b"/>
              <a:pathLst>
                <a:path w="1743" h="887" extrusionOk="0">
                  <a:moveTo>
                    <a:pt x="95" y="0"/>
                  </a:moveTo>
                  <a:lnTo>
                    <a:pt x="0" y="158"/>
                  </a:lnTo>
                  <a:lnTo>
                    <a:pt x="1647" y="887"/>
                  </a:lnTo>
                  <a:lnTo>
                    <a:pt x="1742" y="72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65;p34">
              <a:extLst>
                <a:ext uri="{FF2B5EF4-FFF2-40B4-BE49-F238E27FC236}">
                  <a16:creationId xmlns:a16="http://schemas.microsoft.com/office/drawing/2014/main" id="{7E2993F5-96D0-3523-0918-5544CAE035A1}"/>
                </a:ext>
              </a:extLst>
            </p:cNvPr>
            <p:cNvSpPr/>
            <p:nvPr/>
          </p:nvSpPr>
          <p:spPr>
            <a:xfrm>
              <a:off x="4624025" y="3036863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47" y="918"/>
                  </a:lnTo>
                  <a:lnTo>
                    <a:pt x="1742" y="7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66;p34">
              <a:extLst>
                <a:ext uri="{FF2B5EF4-FFF2-40B4-BE49-F238E27FC236}">
                  <a16:creationId xmlns:a16="http://schemas.microsoft.com/office/drawing/2014/main" id="{CF865534-4BAA-46E6-237A-11B45FD893D7}"/>
                </a:ext>
              </a:extLst>
            </p:cNvPr>
            <p:cNvSpPr/>
            <p:nvPr/>
          </p:nvSpPr>
          <p:spPr>
            <a:xfrm>
              <a:off x="4617392" y="3051983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48" y="919"/>
                  </a:lnTo>
                  <a:lnTo>
                    <a:pt x="1743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67;p34">
              <a:extLst>
                <a:ext uri="{FF2B5EF4-FFF2-40B4-BE49-F238E27FC236}">
                  <a16:creationId xmlns:a16="http://schemas.microsoft.com/office/drawing/2014/main" id="{2F4E24FA-CAE0-CB51-944D-A20C3A7D970F}"/>
                </a:ext>
              </a:extLst>
            </p:cNvPr>
            <p:cNvSpPr/>
            <p:nvPr/>
          </p:nvSpPr>
          <p:spPr>
            <a:xfrm>
              <a:off x="4610787" y="306713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68;p34">
              <a:extLst>
                <a:ext uri="{FF2B5EF4-FFF2-40B4-BE49-F238E27FC236}">
                  <a16:creationId xmlns:a16="http://schemas.microsoft.com/office/drawing/2014/main" id="{E9282B9F-08E5-C7FD-70A8-D0B106153302}"/>
                </a:ext>
              </a:extLst>
            </p:cNvPr>
            <p:cNvSpPr/>
            <p:nvPr/>
          </p:nvSpPr>
          <p:spPr>
            <a:xfrm>
              <a:off x="4604154" y="3081325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59"/>
                  </a:lnTo>
                  <a:lnTo>
                    <a:pt x="1647" y="919"/>
                  </a:lnTo>
                  <a:lnTo>
                    <a:pt x="1742" y="76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69;p34">
              <a:extLst>
                <a:ext uri="{FF2B5EF4-FFF2-40B4-BE49-F238E27FC236}">
                  <a16:creationId xmlns:a16="http://schemas.microsoft.com/office/drawing/2014/main" id="{C5D84B11-EB37-55ED-6E67-E051688885D3}"/>
                </a:ext>
              </a:extLst>
            </p:cNvPr>
            <p:cNvSpPr/>
            <p:nvPr/>
          </p:nvSpPr>
          <p:spPr>
            <a:xfrm>
              <a:off x="4597520" y="3095518"/>
              <a:ext cx="88064" cy="45447"/>
            </a:xfrm>
            <a:custGeom>
              <a:avLst/>
              <a:gdLst/>
              <a:ahLst/>
              <a:cxnLst/>
              <a:rect l="l" t="t" r="r" b="b"/>
              <a:pathLst>
                <a:path w="2947" h="1521" extrusionOk="0">
                  <a:moveTo>
                    <a:pt x="96" y="1"/>
                  </a:moveTo>
                  <a:lnTo>
                    <a:pt x="1" y="222"/>
                  </a:lnTo>
                  <a:lnTo>
                    <a:pt x="2851" y="1521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70;p34">
              <a:extLst>
                <a:ext uri="{FF2B5EF4-FFF2-40B4-BE49-F238E27FC236}">
                  <a16:creationId xmlns:a16="http://schemas.microsoft.com/office/drawing/2014/main" id="{008C87BF-7359-E917-3D49-1BFF632A113C}"/>
                </a:ext>
              </a:extLst>
            </p:cNvPr>
            <p:cNvSpPr/>
            <p:nvPr/>
          </p:nvSpPr>
          <p:spPr>
            <a:xfrm>
              <a:off x="4590916" y="3111593"/>
              <a:ext cx="52055" cy="27490"/>
            </a:xfrm>
            <a:custGeom>
              <a:avLst/>
              <a:gdLst/>
              <a:ahLst/>
              <a:cxnLst/>
              <a:rect l="l" t="t" r="r" b="b"/>
              <a:pathLst>
                <a:path w="1742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42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71;p34">
              <a:extLst>
                <a:ext uri="{FF2B5EF4-FFF2-40B4-BE49-F238E27FC236}">
                  <a16:creationId xmlns:a16="http://schemas.microsoft.com/office/drawing/2014/main" id="{D94B80F0-4B90-A44C-1C83-5CE5AE9D1230}"/>
                </a:ext>
              </a:extLst>
            </p:cNvPr>
            <p:cNvSpPr/>
            <p:nvPr/>
          </p:nvSpPr>
          <p:spPr>
            <a:xfrm>
              <a:off x="4584282" y="3125786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47" y="919"/>
                  </a:lnTo>
                  <a:lnTo>
                    <a:pt x="171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72;p34">
              <a:extLst>
                <a:ext uri="{FF2B5EF4-FFF2-40B4-BE49-F238E27FC236}">
                  <a16:creationId xmlns:a16="http://schemas.microsoft.com/office/drawing/2014/main" id="{F6D6C5F2-9BFA-F701-1376-B59627EB0B4F}"/>
                </a:ext>
              </a:extLst>
            </p:cNvPr>
            <p:cNvSpPr/>
            <p:nvPr/>
          </p:nvSpPr>
          <p:spPr>
            <a:xfrm>
              <a:off x="4576721" y="3140936"/>
              <a:ext cx="52055" cy="27490"/>
            </a:xfrm>
            <a:custGeom>
              <a:avLst/>
              <a:gdLst/>
              <a:ahLst/>
              <a:cxnLst/>
              <a:rect l="l" t="t" r="r" b="b"/>
              <a:pathLst>
                <a:path w="1742" h="920" extrusionOk="0">
                  <a:moveTo>
                    <a:pt x="95" y="1"/>
                  </a:moveTo>
                  <a:lnTo>
                    <a:pt x="0" y="159"/>
                  </a:lnTo>
                  <a:lnTo>
                    <a:pt x="1679" y="919"/>
                  </a:lnTo>
                  <a:lnTo>
                    <a:pt x="1742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73;p34">
              <a:extLst>
                <a:ext uri="{FF2B5EF4-FFF2-40B4-BE49-F238E27FC236}">
                  <a16:creationId xmlns:a16="http://schemas.microsoft.com/office/drawing/2014/main" id="{49FA6B60-B51C-CBCC-9845-30E4D86DBF0C}"/>
                </a:ext>
              </a:extLst>
            </p:cNvPr>
            <p:cNvSpPr/>
            <p:nvPr/>
          </p:nvSpPr>
          <p:spPr>
            <a:xfrm>
              <a:off x="4571044" y="3156085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3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74;p34">
              <a:extLst>
                <a:ext uri="{FF2B5EF4-FFF2-40B4-BE49-F238E27FC236}">
                  <a16:creationId xmlns:a16="http://schemas.microsoft.com/office/drawing/2014/main" id="{2C14B5C7-A3D0-3E48-D681-213D25A8F840}"/>
                </a:ext>
              </a:extLst>
            </p:cNvPr>
            <p:cNvSpPr/>
            <p:nvPr/>
          </p:nvSpPr>
          <p:spPr>
            <a:xfrm>
              <a:off x="4564410" y="317027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1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75;p34">
              <a:extLst>
                <a:ext uri="{FF2B5EF4-FFF2-40B4-BE49-F238E27FC236}">
                  <a16:creationId xmlns:a16="http://schemas.microsoft.com/office/drawing/2014/main" id="{412D3456-DC29-699A-389B-F208347C9AD9}"/>
                </a:ext>
              </a:extLst>
            </p:cNvPr>
            <p:cNvSpPr/>
            <p:nvPr/>
          </p:nvSpPr>
          <p:spPr>
            <a:xfrm>
              <a:off x="4556850" y="3184471"/>
              <a:ext cx="88960" cy="45447"/>
            </a:xfrm>
            <a:custGeom>
              <a:avLst/>
              <a:gdLst/>
              <a:ahLst/>
              <a:cxnLst/>
              <a:rect l="l" t="t" r="r" b="b"/>
              <a:pathLst>
                <a:path w="2977" h="1521" extrusionOk="0">
                  <a:moveTo>
                    <a:pt x="95" y="0"/>
                  </a:moveTo>
                  <a:lnTo>
                    <a:pt x="0" y="222"/>
                  </a:lnTo>
                  <a:lnTo>
                    <a:pt x="2882" y="1520"/>
                  </a:lnTo>
                  <a:lnTo>
                    <a:pt x="2977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76;p34">
              <a:extLst>
                <a:ext uri="{FF2B5EF4-FFF2-40B4-BE49-F238E27FC236}">
                  <a16:creationId xmlns:a16="http://schemas.microsoft.com/office/drawing/2014/main" id="{186FB9D9-61F7-B567-0885-D429F4B19889}"/>
                </a:ext>
              </a:extLst>
            </p:cNvPr>
            <p:cNvSpPr/>
            <p:nvPr/>
          </p:nvSpPr>
          <p:spPr>
            <a:xfrm>
              <a:off x="4550216" y="3200546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42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77;p34">
              <a:extLst>
                <a:ext uri="{FF2B5EF4-FFF2-40B4-BE49-F238E27FC236}">
                  <a16:creationId xmlns:a16="http://schemas.microsoft.com/office/drawing/2014/main" id="{D0945C3A-4159-B782-9DFA-BAEF0CBB04DC}"/>
                </a:ext>
              </a:extLst>
            </p:cNvPr>
            <p:cNvSpPr/>
            <p:nvPr/>
          </p:nvSpPr>
          <p:spPr>
            <a:xfrm>
              <a:off x="4543582" y="3214739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43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78;p34">
              <a:extLst>
                <a:ext uri="{FF2B5EF4-FFF2-40B4-BE49-F238E27FC236}">
                  <a16:creationId xmlns:a16="http://schemas.microsoft.com/office/drawing/2014/main" id="{341913CB-CE05-DF9F-6228-417A3A8404B8}"/>
                </a:ext>
              </a:extLst>
            </p:cNvPr>
            <p:cNvSpPr/>
            <p:nvPr/>
          </p:nvSpPr>
          <p:spPr>
            <a:xfrm>
              <a:off x="4536978" y="3229888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63" y="0"/>
                  </a:moveTo>
                  <a:lnTo>
                    <a:pt x="0" y="191"/>
                  </a:lnTo>
                  <a:lnTo>
                    <a:pt x="1679" y="919"/>
                  </a:lnTo>
                  <a:lnTo>
                    <a:pt x="1742" y="76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79;p34">
              <a:extLst>
                <a:ext uri="{FF2B5EF4-FFF2-40B4-BE49-F238E27FC236}">
                  <a16:creationId xmlns:a16="http://schemas.microsoft.com/office/drawing/2014/main" id="{068E7B62-F280-DA37-B4FB-1F613EC6863D}"/>
                </a:ext>
              </a:extLst>
            </p:cNvPr>
            <p:cNvSpPr/>
            <p:nvPr/>
          </p:nvSpPr>
          <p:spPr>
            <a:xfrm>
              <a:off x="4530344" y="3245037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80;p34">
              <a:extLst>
                <a:ext uri="{FF2B5EF4-FFF2-40B4-BE49-F238E27FC236}">
                  <a16:creationId xmlns:a16="http://schemas.microsoft.com/office/drawing/2014/main" id="{CF9B17FF-D027-F190-4550-8417AD78D5E5}"/>
                </a:ext>
              </a:extLst>
            </p:cNvPr>
            <p:cNvSpPr/>
            <p:nvPr/>
          </p:nvSpPr>
          <p:spPr>
            <a:xfrm>
              <a:off x="4523710" y="3259230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647" y="919"/>
                  </a:lnTo>
                  <a:lnTo>
                    <a:pt x="1742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81;p34">
              <a:extLst>
                <a:ext uri="{FF2B5EF4-FFF2-40B4-BE49-F238E27FC236}">
                  <a16:creationId xmlns:a16="http://schemas.microsoft.com/office/drawing/2014/main" id="{49FA2114-4591-9C19-DB08-E1D6DA3363B1}"/>
                </a:ext>
              </a:extLst>
            </p:cNvPr>
            <p:cNvSpPr/>
            <p:nvPr/>
          </p:nvSpPr>
          <p:spPr>
            <a:xfrm>
              <a:off x="4516150" y="3273423"/>
              <a:ext cx="88990" cy="45447"/>
            </a:xfrm>
            <a:custGeom>
              <a:avLst/>
              <a:gdLst/>
              <a:ahLst/>
              <a:cxnLst/>
              <a:rect l="l" t="t" r="r" b="b"/>
              <a:pathLst>
                <a:path w="2978" h="1521" extrusionOk="0">
                  <a:moveTo>
                    <a:pt x="95" y="0"/>
                  </a:moveTo>
                  <a:lnTo>
                    <a:pt x="0" y="222"/>
                  </a:lnTo>
                  <a:lnTo>
                    <a:pt x="2882" y="1520"/>
                  </a:lnTo>
                  <a:lnTo>
                    <a:pt x="2977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82;p34">
              <a:extLst>
                <a:ext uri="{FF2B5EF4-FFF2-40B4-BE49-F238E27FC236}">
                  <a16:creationId xmlns:a16="http://schemas.microsoft.com/office/drawing/2014/main" id="{C93BD0F8-CB66-5B3A-9BBA-A05ADD45C936}"/>
                </a:ext>
              </a:extLst>
            </p:cNvPr>
            <p:cNvSpPr/>
            <p:nvPr/>
          </p:nvSpPr>
          <p:spPr>
            <a:xfrm>
              <a:off x="4509516" y="3288543"/>
              <a:ext cx="52085" cy="28446"/>
            </a:xfrm>
            <a:custGeom>
              <a:avLst/>
              <a:gdLst/>
              <a:ahLst/>
              <a:cxnLst/>
              <a:rect l="l" t="t" r="r" b="b"/>
              <a:pathLst>
                <a:path w="1743" h="952" extrusionOk="0">
                  <a:moveTo>
                    <a:pt x="96" y="1"/>
                  </a:moveTo>
                  <a:lnTo>
                    <a:pt x="1" y="191"/>
                  </a:lnTo>
                  <a:lnTo>
                    <a:pt x="1679" y="951"/>
                  </a:lnTo>
                  <a:lnTo>
                    <a:pt x="1742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783;p34">
              <a:extLst>
                <a:ext uri="{FF2B5EF4-FFF2-40B4-BE49-F238E27FC236}">
                  <a16:creationId xmlns:a16="http://schemas.microsoft.com/office/drawing/2014/main" id="{AA0C7693-5CF0-6C43-6ADF-58119D60FC82}"/>
                </a:ext>
              </a:extLst>
            </p:cNvPr>
            <p:cNvSpPr/>
            <p:nvPr/>
          </p:nvSpPr>
          <p:spPr>
            <a:xfrm>
              <a:off x="4502882" y="3303692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79" y="919"/>
                  </a:lnTo>
                  <a:lnTo>
                    <a:pt x="1743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84;p34">
              <a:extLst>
                <a:ext uri="{FF2B5EF4-FFF2-40B4-BE49-F238E27FC236}">
                  <a16:creationId xmlns:a16="http://schemas.microsoft.com/office/drawing/2014/main" id="{0FDD67A6-CBD6-93B2-48BF-25C0D4EFF788}"/>
                </a:ext>
              </a:extLst>
            </p:cNvPr>
            <p:cNvSpPr/>
            <p:nvPr/>
          </p:nvSpPr>
          <p:spPr>
            <a:xfrm>
              <a:off x="4496278" y="3318841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79" y="919"/>
                  </a:lnTo>
                  <a:lnTo>
                    <a:pt x="1742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85;p34">
              <a:extLst>
                <a:ext uri="{FF2B5EF4-FFF2-40B4-BE49-F238E27FC236}">
                  <a16:creationId xmlns:a16="http://schemas.microsoft.com/office/drawing/2014/main" id="{2BDFC34B-833E-7568-F848-2ED416AEBFC0}"/>
                </a:ext>
              </a:extLst>
            </p:cNvPr>
            <p:cNvSpPr/>
            <p:nvPr/>
          </p:nvSpPr>
          <p:spPr>
            <a:xfrm>
              <a:off x="4489644" y="3333990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58"/>
                  </a:lnTo>
                  <a:lnTo>
                    <a:pt x="1679" y="918"/>
                  </a:lnTo>
                  <a:lnTo>
                    <a:pt x="1742" y="72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86;p34">
              <a:extLst>
                <a:ext uri="{FF2B5EF4-FFF2-40B4-BE49-F238E27FC236}">
                  <a16:creationId xmlns:a16="http://schemas.microsoft.com/office/drawing/2014/main" id="{8D4A6B80-8765-9620-F79A-2A86CA262044}"/>
                </a:ext>
              </a:extLst>
            </p:cNvPr>
            <p:cNvSpPr/>
            <p:nvPr/>
          </p:nvSpPr>
          <p:spPr>
            <a:xfrm>
              <a:off x="4483010" y="3348183"/>
              <a:ext cx="52085" cy="28416"/>
            </a:xfrm>
            <a:custGeom>
              <a:avLst/>
              <a:gdLst/>
              <a:ahLst/>
              <a:cxnLst/>
              <a:rect l="l" t="t" r="r" b="b"/>
              <a:pathLst>
                <a:path w="1743" h="951" extrusionOk="0">
                  <a:moveTo>
                    <a:pt x="64" y="0"/>
                  </a:moveTo>
                  <a:lnTo>
                    <a:pt x="1" y="190"/>
                  </a:lnTo>
                  <a:lnTo>
                    <a:pt x="1679" y="950"/>
                  </a:lnTo>
                  <a:lnTo>
                    <a:pt x="1743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87;p34">
              <a:extLst>
                <a:ext uri="{FF2B5EF4-FFF2-40B4-BE49-F238E27FC236}">
                  <a16:creationId xmlns:a16="http://schemas.microsoft.com/office/drawing/2014/main" id="{8334B7C7-D5F9-65D6-7F07-E1C26C07383F}"/>
                </a:ext>
              </a:extLst>
            </p:cNvPr>
            <p:cNvSpPr/>
            <p:nvPr/>
          </p:nvSpPr>
          <p:spPr>
            <a:xfrm>
              <a:off x="4475450" y="3363302"/>
              <a:ext cx="88990" cy="44521"/>
            </a:xfrm>
            <a:custGeom>
              <a:avLst/>
              <a:gdLst/>
              <a:ahLst/>
              <a:cxnLst/>
              <a:rect l="l" t="t" r="r" b="b"/>
              <a:pathLst>
                <a:path w="2978" h="1490" extrusionOk="0">
                  <a:moveTo>
                    <a:pt x="96" y="1"/>
                  </a:moveTo>
                  <a:lnTo>
                    <a:pt x="1" y="191"/>
                  </a:lnTo>
                  <a:lnTo>
                    <a:pt x="2882" y="1489"/>
                  </a:lnTo>
                  <a:lnTo>
                    <a:pt x="2977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88;p34">
              <a:extLst>
                <a:ext uri="{FF2B5EF4-FFF2-40B4-BE49-F238E27FC236}">
                  <a16:creationId xmlns:a16="http://schemas.microsoft.com/office/drawing/2014/main" id="{F2291A2E-544F-F746-56AF-50F6AEAEEB11}"/>
                </a:ext>
              </a:extLst>
            </p:cNvPr>
            <p:cNvSpPr/>
            <p:nvPr/>
          </p:nvSpPr>
          <p:spPr>
            <a:xfrm>
              <a:off x="4469772" y="3377495"/>
              <a:ext cx="52085" cy="28416"/>
            </a:xfrm>
            <a:custGeom>
              <a:avLst/>
              <a:gdLst/>
              <a:ahLst/>
              <a:cxnLst/>
              <a:rect l="l" t="t" r="r" b="b"/>
              <a:pathLst>
                <a:path w="1743" h="951" extrusionOk="0">
                  <a:moveTo>
                    <a:pt x="64" y="1"/>
                  </a:moveTo>
                  <a:lnTo>
                    <a:pt x="1" y="191"/>
                  </a:lnTo>
                  <a:lnTo>
                    <a:pt x="1679" y="951"/>
                  </a:lnTo>
                  <a:lnTo>
                    <a:pt x="1742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89;p34">
              <a:extLst>
                <a:ext uri="{FF2B5EF4-FFF2-40B4-BE49-F238E27FC236}">
                  <a16:creationId xmlns:a16="http://schemas.microsoft.com/office/drawing/2014/main" id="{9BCC4DB2-B595-19E7-0C58-EB0602876B5C}"/>
                </a:ext>
              </a:extLst>
            </p:cNvPr>
            <p:cNvSpPr/>
            <p:nvPr/>
          </p:nvSpPr>
          <p:spPr>
            <a:xfrm>
              <a:off x="4462212" y="3392645"/>
              <a:ext cx="53012" cy="28416"/>
            </a:xfrm>
            <a:custGeom>
              <a:avLst/>
              <a:gdLst/>
              <a:ahLst/>
              <a:cxnLst/>
              <a:rect l="l" t="t" r="r" b="b"/>
              <a:pathLst>
                <a:path w="1774" h="951" extrusionOk="0">
                  <a:moveTo>
                    <a:pt x="95" y="1"/>
                  </a:moveTo>
                  <a:lnTo>
                    <a:pt x="0" y="191"/>
                  </a:lnTo>
                  <a:lnTo>
                    <a:pt x="1679" y="951"/>
                  </a:lnTo>
                  <a:lnTo>
                    <a:pt x="1774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90;p34">
              <a:extLst>
                <a:ext uri="{FF2B5EF4-FFF2-40B4-BE49-F238E27FC236}">
                  <a16:creationId xmlns:a16="http://schemas.microsoft.com/office/drawing/2014/main" id="{0C5A704B-A7E4-1E72-0383-9989D9DCEEB0}"/>
                </a:ext>
              </a:extLst>
            </p:cNvPr>
            <p:cNvSpPr/>
            <p:nvPr/>
          </p:nvSpPr>
          <p:spPr>
            <a:xfrm>
              <a:off x="4456534" y="3407794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79" y="919"/>
                  </a:lnTo>
                  <a:lnTo>
                    <a:pt x="1742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91;p34">
              <a:extLst>
                <a:ext uri="{FF2B5EF4-FFF2-40B4-BE49-F238E27FC236}">
                  <a16:creationId xmlns:a16="http://schemas.microsoft.com/office/drawing/2014/main" id="{0B6A6297-9C57-C7BB-9945-5F8D18E9C640}"/>
                </a:ext>
              </a:extLst>
            </p:cNvPr>
            <p:cNvSpPr/>
            <p:nvPr/>
          </p:nvSpPr>
          <p:spPr>
            <a:xfrm>
              <a:off x="4448944" y="3422913"/>
              <a:ext cx="53041" cy="27490"/>
            </a:xfrm>
            <a:custGeom>
              <a:avLst/>
              <a:gdLst/>
              <a:ahLst/>
              <a:cxnLst/>
              <a:rect l="l" t="t" r="r" b="b"/>
              <a:pathLst>
                <a:path w="1775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79" y="919"/>
                  </a:lnTo>
                  <a:lnTo>
                    <a:pt x="1774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92;p34">
              <a:extLst>
                <a:ext uri="{FF2B5EF4-FFF2-40B4-BE49-F238E27FC236}">
                  <a16:creationId xmlns:a16="http://schemas.microsoft.com/office/drawing/2014/main" id="{5CF46E65-89FD-0629-A9EE-68EC48F1D52B}"/>
                </a:ext>
              </a:extLst>
            </p:cNvPr>
            <p:cNvSpPr/>
            <p:nvPr/>
          </p:nvSpPr>
          <p:spPr>
            <a:xfrm>
              <a:off x="4442340" y="3437106"/>
              <a:ext cx="53012" cy="28446"/>
            </a:xfrm>
            <a:custGeom>
              <a:avLst/>
              <a:gdLst/>
              <a:ahLst/>
              <a:cxnLst/>
              <a:rect l="l" t="t" r="r" b="b"/>
              <a:pathLst>
                <a:path w="1774" h="952" extrusionOk="0">
                  <a:moveTo>
                    <a:pt x="95" y="1"/>
                  </a:moveTo>
                  <a:lnTo>
                    <a:pt x="0" y="191"/>
                  </a:lnTo>
                  <a:lnTo>
                    <a:pt x="1679" y="951"/>
                  </a:lnTo>
                  <a:lnTo>
                    <a:pt x="1774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93;p34">
              <a:extLst>
                <a:ext uri="{FF2B5EF4-FFF2-40B4-BE49-F238E27FC236}">
                  <a16:creationId xmlns:a16="http://schemas.microsoft.com/office/drawing/2014/main" id="{61AE6002-4559-0F29-998F-2F39242398B2}"/>
                </a:ext>
              </a:extLst>
            </p:cNvPr>
            <p:cNvSpPr/>
            <p:nvPr/>
          </p:nvSpPr>
          <p:spPr>
            <a:xfrm>
              <a:off x="3661600" y="2182385"/>
              <a:ext cx="1551081" cy="2251368"/>
            </a:xfrm>
            <a:custGeom>
              <a:avLst/>
              <a:gdLst/>
              <a:ahLst/>
              <a:cxnLst/>
              <a:rect l="l" t="t" r="r" b="b"/>
              <a:pathLst>
                <a:path w="51906" h="75347" extrusionOk="0">
                  <a:moveTo>
                    <a:pt x="25937" y="0"/>
                  </a:moveTo>
                  <a:cubicBezTo>
                    <a:pt x="11591" y="0"/>
                    <a:pt x="0" y="11623"/>
                    <a:pt x="0" y="25937"/>
                  </a:cubicBezTo>
                  <a:lnTo>
                    <a:pt x="0" y="64225"/>
                  </a:lnTo>
                  <a:cubicBezTo>
                    <a:pt x="0" y="66631"/>
                    <a:pt x="1362" y="68848"/>
                    <a:pt x="3515" y="69957"/>
                  </a:cubicBezTo>
                  <a:cubicBezTo>
                    <a:pt x="8271" y="72365"/>
                    <a:pt x="16008" y="75346"/>
                    <a:pt x="25845" y="75346"/>
                  </a:cubicBezTo>
                  <a:cubicBezTo>
                    <a:pt x="26096" y="75346"/>
                    <a:pt x="26349" y="75344"/>
                    <a:pt x="26602" y="75340"/>
                  </a:cubicBezTo>
                  <a:cubicBezTo>
                    <a:pt x="36135" y="75214"/>
                    <a:pt x="43672" y="72363"/>
                    <a:pt x="48391" y="69957"/>
                  </a:cubicBezTo>
                  <a:cubicBezTo>
                    <a:pt x="50544" y="68848"/>
                    <a:pt x="51906" y="66631"/>
                    <a:pt x="51906" y="64225"/>
                  </a:cubicBezTo>
                  <a:lnTo>
                    <a:pt x="51906" y="25937"/>
                  </a:lnTo>
                  <a:cubicBezTo>
                    <a:pt x="51906" y="11623"/>
                    <a:pt x="40283" y="0"/>
                    <a:pt x="25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94;p34">
              <a:extLst>
                <a:ext uri="{FF2B5EF4-FFF2-40B4-BE49-F238E27FC236}">
                  <a16:creationId xmlns:a16="http://schemas.microsoft.com/office/drawing/2014/main" id="{C08E51E4-7692-B28A-B4D0-48AADEEE3A0A}"/>
                </a:ext>
              </a:extLst>
            </p:cNvPr>
            <p:cNvSpPr/>
            <p:nvPr/>
          </p:nvSpPr>
          <p:spPr>
            <a:xfrm>
              <a:off x="3742970" y="2237245"/>
              <a:ext cx="1388341" cy="2102656"/>
            </a:xfrm>
            <a:custGeom>
              <a:avLst/>
              <a:gdLst/>
              <a:ahLst/>
              <a:cxnLst/>
              <a:rect l="l" t="t" r="r" b="b"/>
              <a:pathLst>
                <a:path w="46460" h="70370" extrusionOk="0">
                  <a:moveTo>
                    <a:pt x="23214" y="1"/>
                  </a:moveTo>
                  <a:cubicBezTo>
                    <a:pt x="10420" y="1"/>
                    <a:pt x="1" y="10420"/>
                    <a:pt x="1" y="23214"/>
                  </a:cubicBezTo>
                  <a:lnTo>
                    <a:pt x="1" y="62230"/>
                  </a:lnTo>
                  <a:cubicBezTo>
                    <a:pt x="1" y="63497"/>
                    <a:pt x="697" y="64637"/>
                    <a:pt x="1838" y="65207"/>
                  </a:cubicBezTo>
                  <a:cubicBezTo>
                    <a:pt x="6461" y="67551"/>
                    <a:pt x="13935" y="70369"/>
                    <a:pt x="23214" y="70369"/>
                  </a:cubicBezTo>
                  <a:lnTo>
                    <a:pt x="23848" y="70369"/>
                  </a:lnTo>
                  <a:cubicBezTo>
                    <a:pt x="32873" y="70242"/>
                    <a:pt x="40125" y="67487"/>
                    <a:pt x="44622" y="65207"/>
                  </a:cubicBezTo>
                  <a:cubicBezTo>
                    <a:pt x="45763" y="64637"/>
                    <a:pt x="46459" y="63497"/>
                    <a:pt x="46459" y="62230"/>
                  </a:cubicBezTo>
                  <a:lnTo>
                    <a:pt x="46459" y="23214"/>
                  </a:lnTo>
                  <a:cubicBezTo>
                    <a:pt x="46459" y="10420"/>
                    <a:pt x="36040" y="1"/>
                    <a:pt x="2321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795;p34">
              <a:extLst>
                <a:ext uri="{FF2B5EF4-FFF2-40B4-BE49-F238E27FC236}">
                  <a16:creationId xmlns:a16="http://schemas.microsoft.com/office/drawing/2014/main" id="{06FC3116-F67D-8671-B6D5-C0CC7A0EE878}"/>
                </a:ext>
              </a:extLst>
            </p:cNvPr>
            <p:cNvSpPr/>
            <p:nvPr/>
          </p:nvSpPr>
          <p:spPr>
            <a:xfrm>
              <a:off x="3768519" y="2276059"/>
              <a:ext cx="1336286" cy="2037338"/>
            </a:xfrm>
            <a:custGeom>
              <a:avLst/>
              <a:gdLst/>
              <a:ahLst/>
              <a:cxnLst/>
              <a:rect l="l" t="t" r="r" b="b"/>
              <a:pathLst>
                <a:path w="44718" h="68184" extrusionOk="0">
                  <a:moveTo>
                    <a:pt x="21441" y="0"/>
                  </a:moveTo>
                  <a:cubicBezTo>
                    <a:pt x="21219" y="0"/>
                    <a:pt x="21029" y="0"/>
                    <a:pt x="20807" y="32"/>
                  </a:cubicBezTo>
                  <a:cubicBezTo>
                    <a:pt x="20649" y="32"/>
                    <a:pt x="20522" y="190"/>
                    <a:pt x="20522" y="349"/>
                  </a:cubicBezTo>
                  <a:cubicBezTo>
                    <a:pt x="20554" y="507"/>
                    <a:pt x="20681" y="634"/>
                    <a:pt x="20839" y="634"/>
                  </a:cubicBezTo>
                  <a:lnTo>
                    <a:pt x="20871" y="634"/>
                  </a:lnTo>
                  <a:cubicBezTo>
                    <a:pt x="21061" y="634"/>
                    <a:pt x="21251" y="602"/>
                    <a:pt x="21472" y="602"/>
                  </a:cubicBezTo>
                  <a:cubicBezTo>
                    <a:pt x="21631" y="602"/>
                    <a:pt x="21757" y="444"/>
                    <a:pt x="21757" y="285"/>
                  </a:cubicBezTo>
                  <a:cubicBezTo>
                    <a:pt x="21757" y="127"/>
                    <a:pt x="21631" y="0"/>
                    <a:pt x="21441" y="0"/>
                  </a:cubicBezTo>
                  <a:close/>
                  <a:moveTo>
                    <a:pt x="23799" y="27"/>
                  </a:moveTo>
                  <a:cubicBezTo>
                    <a:pt x="23658" y="27"/>
                    <a:pt x="23531" y="147"/>
                    <a:pt x="23531" y="317"/>
                  </a:cubicBezTo>
                  <a:cubicBezTo>
                    <a:pt x="23531" y="475"/>
                    <a:pt x="23658" y="634"/>
                    <a:pt x="23816" y="634"/>
                  </a:cubicBezTo>
                  <a:cubicBezTo>
                    <a:pt x="24006" y="665"/>
                    <a:pt x="24228" y="665"/>
                    <a:pt x="24418" y="697"/>
                  </a:cubicBezTo>
                  <a:lnTo>
                    <a:pt x="24449" y="697"/>
                  </a:lnTo>
                  <a:cubicBezTo>
                    <a:pt x="24608" y="697"/>
                    <a:pt x="24734" y="570"/>
                    <a:pt x="24766" y="412"/>
                  </a:cubicBezTo>
                  <a:cubicBezTo>
                    <a:pt x="24766" y="222"/>
                    <a:pt x="24639" y="95"/>
                    <a:pt x="24481" y="64"/>
                  </a:cubicBezTo>
                  <a:cubicBezTo>
                    <a:pt x="24259" y="64"/>
                    <a:pt x="24069" y="32"/>
                    <a:pt x="23848" y="32"/>
                  </a:cubicBezTo>
                  <a:cubicBezTo>
                    <a:pt x="23831" y="29"/>
                    <a:pt x="23815" y="27"/>
                    <a:pt x="23799" y="27"/>
                  </a:cubicBezTo>
                  <a:close/>
                  <a:moveTo>
                    <a:pt x="18482" y="312"/>
                  </a:moveTo>
                  <a:cubicBezTo>
                    <a:pt x="18465" y="312"/>
                    <a:pt x="18449" y="314"/>
                    <a:pt x="18432" y="317"/>
                  </a:cubicBezTo>
                  <a:cubicBezTo>
                    <a:pt x="18242" y="349"/>
                    <a:pt x="18020" y="380"/>
                    <a:pt x="17830" y="444"/>
                  </a:cubicBezTo>
                  <a:cubicBezTo>
                    <a:pt x="17640" y="475"/>
                    <a:pt x="17545" y="634"/>
                    <a:pt x="17577" y="792"/>
                  </a:cubicBezTo>
                  <a:cubicBezTo>
                    <a:pt x="17609" y="950"/>
                    <a:pt x="17735" y="1045"/>
                    <a:pt x="17894" y="1045"/>
                  </a:cubicBezTo>
                  <a:lnTo>
                    <a:pt x="17957" y="1045"/>
                  </a:lnTo>
                  <a:cubicBezTo>
                    <a:pt x="18147" y="1014"/>
                    <a:pt x="18337" y="950"/>
                    <a:pt x="18527" y="919"/>
                  </a:cubicBezTo>
                  <a:cubicBezTo>
                    <a:pt x="18717" y="887"/>
                    <a:pt x="18812" y="729"/>
                    <a:pt x="18781" y="570"/>
                  </a:cubicBezTo>
                  <a:cubicBezTo>
                    <a:pt x="18752" y="428"/>
                    <a:pt x="18622" y="312"/>
                    <a:pt x="18482" y="312"/>
                  </a:cubicBezTo>
                  <a:close/>
                  <a:moveTo>
                    <a:pt x="26807" y="407"/>
                  </a:moveTo>
                  <a:cubicBezTo>
                    <a:pt x="26666" y="407"/>
                    <a:pt x="26536" y="523"/>
                    <a:pt x="26508" y="665"/>
                  </a:cubicBezTo>
                  <a:cubicBezTo>
                    <a:pt x="26476" y="824"/>
                    <a:pt x="26571" y="982"/>
                    <a:pt x="26729" y="1014"/>
                  </a:cubicBezTo>
                  <a:cubicBezTo>
                    <a:pt x="26919" y="1077"/>
                    <a:pt x="27141" y="1109"/>
                    <a:pt x="27331" y="1172"/>
                  </a:cubicBezTo>
                  <a:lnTo>
                    <a:pt x="27395" y="1172"/>
                  </a:lnTo>
                  <a:cubicBezTo>
                    <a:pt x="27553" y="1172"/>
                    <a:pt x="27680" y="1077"/>
                    <a:pt x="27711" y="919"/>
                  </a:cubicBezTo>
                  <a:cubicBezTo>
                    <a:pt x="27743" y="760"/>
                    <a:pt x="27648" y="602"/>
                    <a:pt x="27458" y="570"/>
                  </a:cubicBezTo>
                  <a:cubicBezTo>
                    <a:pt x="27268" y="507"/>
                    <a:pt x="27078" y="475"/>
                    <a:pt x="26856" y="412"/>
                  </a:cubicBezTo>
                  <a:cubicBezTo>
                    <a:pt x="26840" y="409"/>
                    <a:pt x="26823" y="407"/>
                    <a:pt x="26807" y="407"/>
                  </a:cubicBezTo>
                  <a:close/>
                  <a:moveTo>
                    <a:pt x="15568" y="1037"/>
                  </a:moveTo>
                  <a:cubicBezTo>
                    <a:pt x="15541" y="1037"/>
                    <a:pt x="15513" y="1040"/>
                    <a:pt x="15487" y="1045"/>
                  </a:cubicBezTo>
                  <a:cubicBezTo>
                    <a:pt x="15297" y="1109"/>
                    <a:pt x="15107" y="1172"/>
                    <a:pt x="14885" y="1235"/>
                  </a:cubicBezTo>
                  <a:cubicBezTo>
                    <a:pt x="14727" y="1299"/>
                    <a:pt x="14664" y="1489"/>
                    <a:pt x="14695" y="1647"/>
                  </a:cubicBezTo>
                  <a:cubicBezTo>
                    <a:pt x="14759" y="1774"/>
                    <a:pt x="14885" y="1837"/>
                    <a:pt x="15012" y="1837"/>
                  </a:cubicBezTo>
                  <a:lnTo>
                    <a:pt x="15107" y="1837"/>
                  </a:lnTo>
                  <a:cubicBezTo>
                    <a:pt x="15297" y="1774"/>
                    <a:pt x="15487" y="1710"/>
                    <a:pt x="15677" y="1647"/>
                  </a:cubicBezTo>
                  <a:cubicBezTo>
                    <a:pt x="15835" y="1584"/>
                    <a:pt x="15930" y="1425"/>
                    <a:pt x="15867" y="1235"/>
                  </a:cubicBezTo>
                  <a:cubicBezTo>
                    <a:pt x="15841" y="1103"/>
                    <a:pt x="15704" y="1037"/>
                    <a:pt x="15568" y="1037"/>
                  </a:cubicBezTo>
                  <a:close/>
                  <a:moveTo>
                    <a:pt x="29669" y="1215"/>
                  </a:moveTo>
                  <a:cubicBezTo>
                    <a:pt x="29548" y="1215"/>
                    <a:pt x="29439" y="1301"/>
                    <a:pt x="29390" y="1425"/>
                  </a:cubicBezTo>
                  <a:cubicBezTo>
                    <a:pt x="29326" y="1584"/>
                    <a:pt x="29421" y="1774"/>
                    <a:pt x="29580" y="1805"/>
                  </a:cubicBezTo>
                  <a:cubicBezTo>
                    <a:pt x="29770" y="1869"/>
                    <a:pt x="29960" y="1964"/>
                    <a:pt x="30150" y="2027"/>
                  </a:cubicBezTo>
                  <a:cubicBezTo>
                    <a:pt x="30181" y="2027"/>
                    <a:pt x="30213" y="2059"/>
                    <a:pt x="30245" y="2059"/>
                  </a:cubicBezTo>
                  <a:cubicBezTo>
                    <a:pt x="30371" y="2059"/>
                    <a:pt x="30498" y="1964"/>
                    <a:pt x="30530" y="1837"/>
                  </a:cubicBezTo>
                  <a:cubicBezTo>
                    <a:pt x="30593" y="1679"/>
                    <a:pt x="30530" y="1520"/>
                    <a:pt x="30371" y="1457"/>
                  </a:cubicBezTo>
                  <a:cubicBezTo>
                    <a:pt x="30181" y="1362"/>
                    <a:pt x="29960" y="1299"/>
                    <a:pt x="29770" y="1235"/>
                  </a:cubicBezTo>
                  <a:cubicBezTo>
                    <a:pt x="29736" y="1222"/>
                    <a:pt x="29702" y="1215"/>
                    <a:pt x="29669" y="1215"/>
                  </a:cubicBezTo>
                  <a:close/>
                  <a:moveTo>
                    <a:pt x="12825" y="2141"/>
                  </a:moveTo>
                  <a:cubicBezTo>
                    <a:pt x="12773" y="2141"/>
                    <a:pt x="12719" y="2155"/>
                    <a:pt x="12668" y="2185"/>
                  </a:cubicBezTo>
                  <a:cubicBezTo>
                    <a:pt x="12478" y="2280"/>
                    <a:pt x="12288" y="2344"/>
                    <a:pt x="12098" y="2439"/>
                  </a:cubicBezTo>
                  <a:cubicBezTo>
                    <a:pt x="11972" y="2534"/>
                    <a:pt x="11908" y="2724"/>
                    <a:pt x="11972" y="2882"/>
                  </a:cubicBezTo>
                  <a:cubicBezTo>
                    <a:pt x="12035" y="2977"/>
                    <a:pt x="12130" y="3040"/>
                    <a:pt x="12257" y="3040"/>
                  </a:cubicBezTo>
                  <a:cubicBezTo>
                    <a:pt x="12288" y="3040"/>
                    <a:pt x="12352" y="3009"/>
                    <a:pt x="12383" y="3009"/>
                  </a:cubicBezTo>
                  <a:cubicBezTo>
                    <a:pt x="12573" y="2914"/>
                    <a:pt x="12763" y="2819"/>
                    <a:pt x="12953" y="2724"/>
                  </a:cubicBezTo>
                  <a:cubicBezTo>
                    <a:pt x="13080" y="2660"/>
                    <a:pt x="13175" y="2470"/>
                    <a:pt x="13080" y="2312"/>
                  </a:cubicBezTo>
                  <a:cubicBezTo>
                    <a:pt x="13037" y="2204"/>
                    <a:pt x="12936" y="2141"/>
                    <a:pt x="12825" y="2141"/>
                  </a:cubicBezTo>
                  <a:close/>
                  <a:moveTo>
                    <a:pt x="32420" y="2394"/>
                  </a:moveTo>
                  <a:cubicBezTo>
                    <a:pt x="32318" y="2394"/>
                    <a:pt x="32209" y="2458"/>
                    <a:pt x="32145" y="2565"/>
                  </a:cubicBezTo>
                  <a:cubicBezTo>
                    <a:pt x="32082" y="2724"/>
                    <a:pt x="32145" y="2914"/>
                    <a:pt x="32303" y="2977"/>
                  </a:cubicBezTo>
                  <a:cubicBezTo>
                    <a:pt x="32462" y="3072"/>
                    <a:pt x="32652" y="3167"/>
                    <a:pt x="32842" y="3262"/>
                  </a:cubicBezTo>
                  <a:cubicBezTo>
                    <a:pt x="32873" y="3294"/>
                    <a:pt x="32937" y="3294"/>
                    <a:pt x="32968" y="3294"/>
                  </a:cubicBezTo>
                  <a:cubicBezTo>
                    <a:pt x="33095" y="3294"/>
                    <a:pt x="33190" y="3230"/>
                    <a:pt x="33253" y="3135"/>
                  </a:cubicBezTo>
                  <a:cubicBezTo>
                    <a:pt x="33317" y="2977"/>
                    <a:pt x="33285" y="2819"/>
                    <a:pt x="33127" y="2724"/>
                  </a:cubicBezTo>
                  <a:cubicBezTo>
                    <a:pt x="32937" y="2629"/>
                    <a:pt x="32747" y="2534"/>
                    <a:pt x="32557" y="2439"/>
                  </a:cubicBezTo>
                  <a:cubicBezTo>
                    <a:pt x="32516" y="2408"/>
                    <a:pt x="32469" y="2394"/>
                    <a:pt x="32420" y="2394"/>
                  </a:cubicBezTo>
                  <a:close/>
                  <a:moveTo>
                    <a:pt x="10201" y="3620"/>
                  </a:moveTo>
                  <a:cubicBezTo>
                    <a:pt x="10144" y="3620"/>
                    <a:pt x="10087" y="3638"/>
                    <a:pt x="10040" y="3674"/>
                  </a:cubicBezTo>
                  <a:cubicBezTo>
                    <a:pt x="9850" y="3801"/>
                    <a:pt x="9692" y="3896"/>
                    <a:pt x="9533" y="4022"/>
                  </a:cubicBezTo>
                  <a:cubicBezTo>
                    <a:pt x="9375" y="4117"/>
                    <a:pt x="9343" y="4307"/>
                    <a:pt x="9438" y="4466"/>
                  </a:cubicBezTo>
                  <a:cubicBezTo>
                    <a:pt x="9501" y="4529"/>
                    <a:pt x="9597" y="4592"/>
                    <a:pt x="9692" y="4592"/>
                  </a:cubicBezTo>
                  <a:cubicBezTo>
                    <a:pt x="9755" y="4592"/>
                    <a:pt x="9818" y="4561"/>
                    <a:pt x="9882" y="4529"/>
                  </a:cubicBezTo>
                  <a:cubicBezTo>
                    <a:pt x="10040" y="4402"/>
                    <a:pt x="10198" y="4307"/>
                    <a:pt x="10357" y="4181"/>
                  </a:cubicBezTo>
                  <a:cubicBezTo>
                    <a:pt x="10515" y="4086"/>
                    <a:pt x="10547" y="3896"/>
                    <a:pt x="10452" y="3769"/>
                  </a:cubicBezTo>
                  <a:cubicBezTo>
                    <a:pt x="10392" y="3670"/>
                    <a:pt x="10296" y="3620"/>
                    <a:pt x="10201" y="3620"/>
                  </a:cubicBezTo>
                  <a:close/>
                  <a:moveTo>
                    <a:pt x="34991" y="3935"/>
                  </a:moveTo>
                  <a:cubicBezTo>
                    <a:pt x="34892" y="3935"/>
                    <a:pt x="34799" y="3977"/>
                    <a:pt x="34742" y="4054"/>
                  </a:cubicBezTo>
                  <a:cubicBezTo>
                    <a:pt x="34647" y="4212"/>
                    <a:pt x="34678" y="4402"/>
                    <a:pt x="34805" y="4497"/>
                  </a:cubicBezTo>
                  <a:cubicBezTo>
                    <a:pt x="34995" y="4624"/>
                    <a:pt x="35153" y="4751"/>
                    <a:pt x="35312" y="4846"/>
                  </a:cubicBezTo>
                  <a:cubicBezTo>
                    <a:pt x="35375" y="4909"/>
                    <a:pt x="35438" y="4909"/>
                    <a:pt x="35502" y="4909"/>
                  </a:cubicBezTo>
                  <a:cubicBezTo>
                    <a:pt x="35597" y="4909"/>
                    <a:pt x="35692" y="4877"/>
                    <a:pt x="35755" y="4782"/>
                  </a:cubicBezTo>
                  <a:cubicBezTo>
                    <a:pt x="35850" y="4656"/>
                    <a:pt x="35818" y="4466"/>
                    <a:pt x="35692" y="4371"/>
                  </a:cubicBezTo>
                  <a:cubicBezTo>
                    <a:pt x="35502" y="4244"/>
                    <a:pt x="35343" y="4117"/>
                    <a:pt x="35185" y="3991"/>
                  </a:cubicBezTo>
                  <a:cubicBezTo>
                    <a:pt x="35123" y="3953"/>
                    <a:pt x="35055" y="3935"/>
                    <a:pt x="34991" y="3935"/>
                  </a:cubicBezTo>
                  <a:close/>
                  <a:moveTo>
                    <a:pt x="7823" y="5430"/>
                  </a:moveTo>
                  <a:cubicBezTo>
                    <a:pt x="7756" y="5430"/>
                    <a:pt x="7689" y="5455"/>
                    <a:pt x="7633" y="5511"/>
                  </a:cubicBezTo>
                  <a:cubicBezTo>
                    <a:pt x="7475" y="5637"/>
                    <a:pt x="7316" y="5796"/>
                    <a:pt x="7158" y="5922"/>
                  </a:cubicBezTo>
                  <a:cubicBezTo>
                    <a:pt x="7031" y="6049"/>
                    <a:pt x="7031" y="6239"/>
                    <a:pt x="7158" y="6366"/>
                  </a:cubicBezTo>
                  <a:cubicBezTo>
                    <a:pt x="7190" y="6429"/>
                    <a:pt x="7285" y="6461"/>
                    <a:pt x="7380" y="6461"/>
                  </a:cubicBezTo>
                  <a:cubicBezTo>
                    <a:pt x="7443" y="6461"/>
                    <a:pt x="7506" y="6429"/>
                    <a:pt x="7570" y="6366"/>
                  </a:cubicBezTo>
                  <a:cubicBezTo>
                    <a:pt x="7728" y="6239"/>
                    <a:pt x="7886" y="6112"/>
                    <a:pt x="8045" y="5986"/>
                  </a:cubicBezTo>
                  <a:cubicBezTo>
                    <a:pt x="8171" y="5859"/>
                    <a:pt x="8171" y="5669"/>
                    <a:pt x="8045" y="5542"/>
                  </a:cubicBezTo>
                  <a:cubicBezTo>
                    <a:pt x="7991" y="5471"/>
                    <a:pt x="7908" y="5430"/>
                    <a:pt x="7823" y="5430"/>
                  </a:cubicBezTo>
                  <a:close/>
                  <a:moveTo>
                    <a:pt x="37336" y="5810"/>
                  </a:moveTo>
                  <a:cubicBezTo>
                    <a:pt x="37247" y="5810"/>
                    <a:pt x="37156" y="5851"/>
                    <a:pt x="37085" y="5922"/>
                  </a:cubicBezTo>
                  <a:cubicBezTo>
                    <a:pt x="36990" y="6049"/>
                    <a:pt x="36990" y="6239"/>
                    <a:pt x="37117" y="6334"/>
                  </a:cubicBezTo>
                  <a:cubicBezTo>
                    <a:pt x="37275" y="6492"/>
                    <a:pt x="37402" y="6619"/>
                    <a:pt x="37560" y="6777"/>
                  </a:cubicBezTo>
                  <a:cubicBezTo>
                    <a:pt x="37624" y="6809"/>
                    <a:pt x="37687" y="6841"/>
                    <a:pt x="37782" y="6841"/>
                  </a:cubicBezTo>
                  <a:cubicBezTo>
                    <a:pt x="37845" y="6841"/>
                    <a:pt x="37940" y="6809"/>
                    <a:pt x="38004" y="6746"/>
                  </a:cubicBezTo>
                  <a:cubicBezTo>
                    <a:pt x="38099" y="6619"/>
                    <a:pt x="38099" y="6429"/>
                    <a:pt x="38004" y="6334"/>
                  </a:cubicBezTo>
                  <a:cubicBezTo>
                    <a:pt x="37845" y="6176"/>
                    <a:pt x="37687" y="6017"/>
                    <a:pt x="37529" y="5891"/>
                  </a:cubicBezTo>
                  <a:cubicBezTo>
                    <a:pt x="37473" y="5835"/>
                    <a:pt x="37405" y="5810"/>
                    <a:pt x="37336" y="5810"/>
                  </a:cubicBezTo>
                  <a:close/>
                  <a:moveTo>
                    <a:pt x="5677" y="7537"/>
                  </a:moveTo>
                  <a:cubicBezTo>
                    <a:pt x="5598" y="7537"/>
                    <a:pt x="5527" y="7569"/>
                    <a:pt x="5480" y="7632"/>
                  </a:cubicBezTo>
                  <a:cubicBezTo>
                    <a:pt x="5353" y="7791"/>
                    <a:pt x="5194" y="7949"/>
                    <a:pt x="5068" y="8139"/>
                  </a:cubicBezTo>
                  <a:cubicBezTo>
                    <a:pt x="4973" y="8266"/>
                    <a:pt x="4973" y="8456"/>
                    <a:pt x="5131" y="8551"/>
                  </a:cubicBezTo>
                  <a:cubicBezTo>
                    <a:pt x="5163" y="8614"/>
                    <a:pt x="5258" y="8646"/>
                    <a:pt x="5321" y="8646"/>
                  </a:cubicBezTo>
                  <a:cubicBezTo>
                    <a:pt x="5416" y="8646"/>
                    <a:pt x="5480" y="8583"/>
                    <a:pt x="5543" y="8519"/>
                  </a:cubicBezTo>
                  <a:cubicBezTo>
                    <a:pt x="5670" y="8361"/>
                    <a:pt x="5796" y="8202"/>
                    <a:pt x="5955" y="8044"/>
                  </a:cubicBezTo>
                  <a:cubicBezTo>
                    <a:pt x="6050" y="7917"/>
                    <a:pt x="6050" y="7727"/>
                    <a:pt x="5923" y="7632"/>
                  </a:cubicBezTo>
                  <a:cubicBezTo>
                    <a:pt x="5844" y="7569"/>
                    <a:pt x="5757" y="7537"/>
                    <a:pt x="5677" y="7537"/>
                  </a:cubicBezTo>
                  <a:close/>
                  <a:moveTo>
                    <a:pt x="39404" y="7976"/>
                  </a:moveTo>
                  <a:cubicBezTo>
                    <a:pt x="39329" y="7976"/>
                    <a:pt x="39249" y="8000"/>
                    <a:pt x="39175" y="8044"/>
                  </a:cubicBezTo>
                  <a:cubicBezTo>
                    <a:pt x="39049" y="8171"/>
                    <a:pt x="39049" y="8361"/>
                    <a:pt x="39144" y="8488"/>
                  </a:cubicBezTo>
                  <a:cubicBezTo>
                    <a:pt x="39270" y="8646"/>
                    <a:pt x="39397" y="8804"/>
                    <a:pt x="39524" y="8963"/>
                  </a:cubicBezTo>
                  <a:cubicBezTo>
                    <a:pt x="39587" y="9026"/>
                    <a:pt x="39682" y="9089"/>
                    <a:pt x="39777" y="9089"/>
                  </a:cubicBezTo>
                  <a:cubicBezTo>
                    <a:pt x="39840" y="9089"/>
                    <a:pt x="39904" y="9058"/>
                    <a:pt x="39967" y="8994"/>
                  </a:cubicBezTo>
                  <a:cubicBezTo>
                    <a:pt x="40094" y="8899"/>
                    <a:pt x="40125" y="8709"/>
                    <a:pt x="40030" y="8583"/>
                  </a:cubicBezTo>
                  <a:cubicBezTo>
                    <a:pt x="39904" y="8424"/>
                    <a:pt x="39745" y="8234"/>
                    <a:pt x="39619" y="8076"/>
                  </a:cubicBezTo>
                  <a:cubicBezTo>
                    <a:pt x="39568" y="8008"/>
                    <a:pt x="39490" y="7976"/>
                    <a:pt x="39404" y="7976"/>
                  </a:cubicBezTo>
                  <a:close/>
                  <a:moveTo>
                    <a:pt x="3901" y="9923"/>
                  </a:moveTo>
                  <a:cubicBezTo>
                    <a:pt x="3799" y="9923"/>
                    <a:pt x="3702" y="9972"/>
                    <a:pt x="3643" y="10071"/>
                  </a:cubicBezTo>
                  <a:cubicBezTo>
                    <a:pt x="3548" y="10229"/>
                    <a:pt x="3421" y="10419"/>
                    <a:pt x="3326" y="10578"/>
                  </a:cubicBezTo>
                  <a:cubicBezTo>
                    <a:pt x="3231" y="10736"/>
                    <a:pt x="3263" y="10926"/>
                    <a:pt x="3421" y="11021"/>
                  </a:cubicBezTo>
                  <a:cubicBezTo>
                    <a:pt x="3453" y="11053"/>
                    <a:pt x="3516" y="11053"/>
                    <a:pt x="3579" y="11053"/>
                  </a:cubicBezTo>
                  <a:cubicBezTo>
                    <a:pt x="3674" y="11053"/>
                    <a:pt x="3769" y="11021"/>
                    <a:pt x="3833" y="10926"/>
                  </a:cubicBezTo>
                  <a:cubicBezTo>
                    <a:pt x="3928" y="10736"/>
                    <a:pt x="4054" y="10578"/>
                    <a:pt x="4149" y="10419"/>
                  </a:cubicBezTo>
                  <a:cubicBezTo>
                    <a:pt x="4244" y="10261"/>
                    <a:pt x="4213" y="10071"/>
                    <a:pt x="4086" y="9976"/>
                  </a:cubicBezTo>
                  <a:cubicBezTo>
                    <a:pt x="4027" y="9940"/>
                    <a:pt x="3963" y="9923"/>
                    <a:pt x="3901" y="9923"/>
                  </a:cubicBezTo>
                  <a:close/>
                  <a:moveTo>
                    <a:pt x="41122" y="10405"/>
                  </a:moveTo>
                  <a:cubicBezTo>
                    <a:pt x="41072" y="10405"/>
                    <a:pt x="41023" y="10419"/>
                    <a:pt x="40981" y="10451"/>
                  </a:cubicBezTo>
                  <a:cubicBezTo>
                    <a:pt x="40822" y="10546"/>
                    <a:pt x="40791" y="10736"/>
                    <a:pt x="40854" y="10863"/>
                  </a:cubicBezTo>
                  <a:cubicBezTo>
                    <a:pt x="40981" y="11053"/>
                    <a:pt x="41076" y="11211"/>
                    <a:pt x="41171" y="11401"/>
                  </a:cubicBezTo>
                  <a:cubicBezTo>
                    <a:pt x="41234" y="11496"/>
                    <a:pt x="41329" y="11559"/>
                    <a:pt x="41456" y="11559"/>
                  </a:cubicBezTo>
                  <a:cubicBezTo>
                    <a:pt x="41487" y="11559"/>
                    <a:pt x="41551" y="11528"/>
                    <a:pt x="41614" y="11496"/>
                  </a:cubicBezTo>
                  <a:cubicBezTo>
                    <a:pt x="41741" y="11433"/>
                    <a:pt x="41804" y="11243"/>
                    <a:pt x="41709" y="11084"/>
                  </a:cubicBezTo>
                  <a:cubicBezTo>
                    <a:pt x="41614" y="10894"/>
                    <a:pt x="41487" y="10736"/>
                    <a:pt x="41392" y="10546"/>
                  </a:cubicBezTo>
                  <a:cubicBezTo>
                    <a:pt x="41329" y="10462"/>
                    <a:pt x="41223" y="10405"/>
                    <a:pt x="41122" y="10405"/>
                  </a:cubicBezTo>
                  <a:close/>
                  <a:moveTo>
                    <a:pt x="2440" y="12517"/>
                  </a:moveTo>
                  <a:cubicBezTo>
                    <a:pt x="2318" y="12517"/>
                    <a:pt x="2201" y="12582"/>
                    <a:pt x="2154" y="12699"/>
                  </a:cubicBezTo>
                  <a:cubicBezTo>
                    <a:pt x="2059" y="12889"/>
                    <a:pt x="1964" y="13080"/>
                    <a:pt x="1901" y="13270"/>
                  </a:cubicBezTo>
                  <a:cubicBezTo>
                    <a:pt x="1838" y="13428"/>
                    <a:pt x="1901" y="13618"/>
                    <a:pt x="2059" y="13681"/>
                  </a:cubicBezTo>
                  <a:cubicBezTo>
                    <a:pt x="2091" y="13713"/>
                    <a:pt x="2123" y="13713"/>
                    <a:pt x="2186" y="13713"/>
                  </a:cubicBezTo>
                  <a:cubicBezTo>
                    <a:pt x="2281" y="13713"/>
                    <a:pt x="2408" y="13650"/>
                    <a:pt x="2471" y="13523"/>
                  </a:cubicBezTo>
                  <a:cubicBezTo>
                    <a:pt x="2534" y="13333"/>
                    <a:pt x="2629" y="13143"/>
                    <a:pt x="2724" y="12953"/>
                  </a:cubicBezTo>
                  <a:cubicBezTo>
                    <a:pt x="2788" y="12826"/>
                    <a:pt x="2724" y="12636"/>
                    <a:pt x="2566" y="12541"/>
                  </a:cubicBezTo>
                  <a:cubicBezTo>
                    <a:pt x="2525" y="12525"/>
                    <a:pt x="2482" y="12517"/>
                    <a:pt x="2440" y="12517"/>
                  </a:cubicBezTo>
                  <a:close/>
                  <a:moveTo>
                    <a:pt x="42532" y="13055"/>
                  </a:moveTo>
                  <a:cubicBezTo>
                    <a:pt x="42490" y="13055"/>
                    <a:pt x="42447" y="13063"/>
                    <a:pt x="42406" y="13080"/>
                  </a:cubicBezTo>
                  <a:cubicBezTo>
                    <a:pt x="42247" y="13143"/>
                    <a:pt x="42184" y="13333"/>
                    <a:pt x="42247" y="13491"/>
                  </a:cubicBezTo>
                  <a:cubicBezTo>
                    <a:pt x="42342" y="13681"/>
                    <a:pt x="42406" y="13840"/>
                    <a:pt x="42501" y="14030"/>
                  </a:cubicBezTo>
                  <a:cubicBezTo>
                    <a:pt x="42532" y="14156"/>
                    <a:pt x="42659" y="14220"/>
                    <a:pt x="42786" y="14220"/>
                  </a:cubicBezTo>
                  <a:lnTo>
                    <a:pt x="42881" y="14220"/>
                  </a:lnTo>
                  <a:cubicBezTo>
                    <a:pt x="43039" y="14125"/>
                    <a:pt x="43102" y="13966"/>
                    <a:pt x="43039" y="13808"/>
                  </a:cubicBezTo>
                  <a:cubicBezTo>
                    <a:pt x="42976" y="13618"/>
                    <a:pt x="42881" y="13428"/>
                    <a:pt x="42817" y="13238"/>
                  </a:cubicBezTo>
                  <a:cubicBezTo>
                    <a:pt x="42770" y="13120"/>
                    <a:pt x="42654" y="13055"/>
                    <a:pt x="42532" y="13055"/>
                  </a:cubicBezTo>
                  <a:close/>
                  <a:moveTo>
                    <a:pt x="1325" y="15308"/>
                  </a:moveTo>
                  <a:cubicBezTo>
                    <a:pt x="1204" y="15308"/>
                    <a:pt x="1096" y="15394"/>
                    <a:pt x="1046" y="15518"/>
                  </a:cubicBezTo>
                  <a:cubicBezTo>
                    <a:pt x="983" y="15708"/>
                    <a:pt x="919" y="15930"/>
                    <a:pt x="856" y="16120"/>
                  </a:cubicBezTo>
                  <a:cubicBezTo>
                    <a:pt x="824" y="16278"/>
                    <a:pt x="919" y="16468"/>
                    <a:pt x="1078" y="16500"/>
                  </a:cubicBezTo>
                  <a:cubicBezTo>
                    <a:pt x="1109" y="16531"/>
                    <a:pt x="1141" y="16531"/>
                    <a:pt x="1173" y="16531"/>
                  </a:cubicBezTo>
                  <a:cubicBezTo>
                    <a:pt x="1299" y="16531"/>
                    <a:pt x="1426" y="16436"/>
                    <a:pt x="1458" y="16310"/>
                  </a:cubicBezTo>
                  <a:cubicBezTo>
                    <a:pt x="1521" y="16088"/>
                    <a:pt x="1584" y="15898"/>
                    <a:pt x="1648" y="15708"/>
                  </a:cubicBezTo>
                  <a:cubicBezTo>
                    <a:pt x="1679" y="15550"/>
                    <a:pt x="1584" y="15391"/>
                    <a:pt x="1426" y="15328"/>
                  </a:cubicBezTo>
                  <a:cubicBezTo>
                    <a:pt x="1392" y="15314"/>
                    <a:pt x="1358" y="15308"/>
                    <a:pt x="1325" y="15308"/>
                  </a:cubicBezTo>
                  <a:close/>
                  <a:moveTo>
                    <a:pt x="43523" y="15860"/>
                  </a:moveTo>
                  <a:cubicBezTo>
                    <a:pt x="43499" y="15860"/>
                    <a:pt x="43475" y="15862"/>
                    <a:pt x="43451" y="15866"/>
                  </a:cubicBezTo>
                  <a:cubicBezTo>
                    <a:pt x="43292" y="15898"/>
                    <a:pt x="43197" y="16088"/>
                    <a:pt x="43261" y="16246"/>
                  </a:cubicBezTo>
                  <a:cubicBezTo>
                    <a:pt x="43324" y="16436"/>
                    <a:pt x="43356" y="16626"/>
                    <a:pt x="43419" y="16848"/>
                  </a:cubicBezTo>
                  <a:cubicBezTo>
                    <a:pt x="43451" y="16975"/>
                    <a:pt x="43577" y="17070"/>
                    <a:pt x="43704" y="17070"/>
                  </a:cubicBezTo>
                  <a:lnTo>
                    <a:pt x="43799" y="17070"/>
                  </a:lnTo>
                  <a:cubicBezTo>
                    <a:pt x="43957" y="17006"/>
                    <a:pt x="44052" y="16848"/>
                    <a:pt x="44021" y="16690"/>
                  </a:cubicBezTo>
                  <a:cubicBezTo>
                    <a:pt x="43957" y="16468"/>
                    <a:pt x="43894" y="16278"/>
                    <a:pt x="43831" y="16088"/>
                  </a:cubicBezTo>
                  <a:cubicBezTo>
                    <a:pt x="43803" y="15950"/>
                    <a:pt x="43680" y="15860"/>
                    <a:pt x="43523" y="15860"/>
                  </a:cubicBezTo>
                  <a:close/>
                  <a:moveTo>
                    <a:pt x="666" y="18210"/>
                  </a:moveTo>
                  <a:cubicBezTo>
                    <a:pt x="507" y="18210"/>
                    <a:pt x="349" y="18305"/>
                    <a:pt x="317" y="18463"/>
                  </a:cubicBezTo>
                  <a:cubicBezTo>
                    <a:pt x="286" y="18685"/>
                    <a:pt x="254" y="18875"/>
                    <a:pt x="222" y="19097"/>
                  </a:cubicBezTo>
                  <a:cubicBezTo>
                    <a:pt x="191" y="19255"/>
                    <a:pt x="317" y="19413"/>
                    <a:pt x="507" y="19445"/>
                  </a:cubicBezTo>
                  <a:lnTo>
                    <a:pt x="539" y="19445"/>
                  </a:lnTo>
                  <a:cubicBezTo>
                    <a:pt x="697" y="19445"/>
                    <a:pt x="824" y="19350"/>
                    <a:pt x="824" y="19192"/>
                  </a:cubicBezTo>
                  <a:cubicBezTo>
                    <a:pt x="856" y="18970"/>
                    <a:pt x="888" y="18780"/>
                    <a:pt x="919" y="18590"/>
                  </a:cubicBezTo>
                  <a:cubicBezTo>
                    <a:pt x="951" y="18400"/>
                    <a:pt x="856" y="18242"/>
                    <a:pt x="666" y="18210"/>
                  </a:cubicBezTo>
                  <a:close/>
                  <a:moveTo>
                    <a:pt x="44197" y="18775"/>
                  </a:moveTo>
                  <a:cubicBezTo>
                    <a:pt x="44181" y="18775"/>
                    <a:pt x="44164" y="18777"/>
                    <a:pt x="44147" y="18780"/>
                  </a:cubicBezTo>
                  <a:cubicBezTo>
                    <a:pt x="43957" y="18812"/>
                    <a:pt x="43862" y="18970"/>
                    <a:pt x="43894" y="19128"/>
                  </a:cubicBezTo>
                  <a:cubicBezTo>
                    <a:pt x="43926" y="19318"/>
                    <a:pt x="43926" y="19540"/>
                    <a:pt x="43957" y="19730"/>
                  </a:cubicBezTo>
                  <a:cubicBezTo>
                    <a:pt x="43989" y="19888"/>
                    <a:pt x="44116" y="20015"/>
                    <a:pt x="44274" y="20015"/>
                  </a:cubicBezTo>
                  <a:lnTo>
                    <a:pt x="44306" y="20015"/>
                  </a:lnTo>
                  <a:cubicBezTo>
                    <a:pt x="44464" y="19983"/>
                    <a:pt x="44591" y="19825"/>
                    <a:pt x="44559" y="19667"/>
                  </a:cubicBezTo>
                  <a:cubicBezTo>
                    <a:pt x="44559" y="19445"/>
                    <a:pt x="44527" y="19255"/>
                    <a:pt x="44496" y="19033"/>
                  </a:cubicBezTo>
                  <a:cubicBezTo>
                    <a:pt x="44467" y="18891"/>
                    <a:pt x="44337" y="18775"/>
                    <a:pt x="44197" y="18775"/>
                  </a:cubicBezTo>
                  <a:close/>
                  <a:moveTo>
                    <a:pt x="349" y="21187"/>
                  </a:moveTo>
                  <a:cubicBezTo>
                    <a:pt x="159" y="21187"/>
                    <a:pt x="32" y="21313"/>
                    <a:pt x="32" y="21503"/>
                  </a:cubicBezTo>
                  <a:cubicBezTo>
                    <a:pt x="32" y="21693"/>
                    <a:pt x="1" y="21915"/>
                    <a:pt x="1" y="22105"/>
                  </a:cubicBezTo>
                  <a:cubicBezTo>
                    <a:pt x="1" y="22295"/>
                    <a:pt x="159" y="22422"/>
                    <a:pt x="317" y="22422"/>
                  </a:cubicBezTo>
                  <a:cubicBezTo>
                    <a:pt x="476" y="22422"/>
                    <a:pt x="634" y="22295"/>
                    <a:pt x="634" y="22137"/>
                  </a:cubicBezTo>
                  <a:cubicBezTo>
                    <a:pt x="634" y="21915"/>
                    <a:pt x="634" y="21725"/>
                    <a:pt x="634" y="21503"/>
                  </a:cubicBezTo>
                  <a:cubicBezTo>
                    <a:pt x="634" y="21345"/>
                    <a:pt x="507" y="21187"/>
                    <a:pt x="349" y="21187"/>
                  </a:cubicBezTo>
                  <a:close/>
                  <a:moveTo>
                    <a:pt x="44401" y="21757"/>
                  </a:moveTo>
                  <a:cubicBezTo>
                    <a:pt x="44242" y="21757"/>
                    <a:pt x="44084" y="21883"/>
                    <a:pt x="44084" y="22073"/>
                  </a:cubicBezTo>
                  <a:lnTo>
                    <a:pt x="44084" y="22675"/>
                  </a:lnTo>
                  <a:cubicBezTo>
                    <a:pt x="44084" y="22865"/>
                    <a:pt x="44242" y="22992"/>
                    <a:pt x="44401" y="22992"/>
                  </a:cubicBezTo>
                  <a:cubicBezTo>
                    <a:pt x="44591" y="22992"/>
                    <a:pt x="44717" y="22865"/>
                    <a:pt x="44717" y="22675"/>
                  </a:cubicBezTo>
                  <a:lnTo>
                    <a:pt x="44717" y="22073"/>
                  </a:lnTo>
                  <a:cubicBezTo>
                    <a:pt x="44717" y="21883"/>
                    <a:pt x="44591" y="21757"/>
                    <a:pt x="44401" y="21757"/>
                  </a:cubicBezTo>
                  <a:close/>
                  <a:moveTo>
                    <a:pt x="317" y="24195"/>
                  </a:moveTo>
                  <a:cubicBezTo>
                    <a:pt x="159" y="24195"/>
                    <a:pt x="1" y="24322"/>
                    <a:pt x="1" y="24480"/>
                  </a:cubicBezTo>
                  <a:lnTo>
                    <a:pt x="1" y="25114"/>
                  </a:lnTo>
                  <a:cubicBezTo>
                    <a:pt x="1" y="25272"/>
                    <a:pt x="159" y="25430"/>
                    <a:pt x="317" y="25430"/>
                  </a:cubicBezTo>
                  <a:cubicBezTo>
                    <a:pt x="507" y="25430"/>
                    <a:pt x="634" y="25272"/>
                    <a:pt x="634" y="25114"/>
                  </a:cubicBezTo>
                  <a:lnTo>
                    <a:pt x="634" y="24480"/>
                  </a:lnTo>
                  <a:cubicBezTo>
                    <a:pt x="634" y="24322"/>
                    <a:pt x="476" y="24195"/>
                    <a:pt x="317" y="24195"/>
                  </a:cubicBezTo>
                  <a:close/>
                  <a:moveTo>
                    <a:pt x="44401" y="24765"/>
                  </a:moveTo>
                  <a:cubicBezTo>
                    <a:pt x="44242" y="24765"/>
                    <a:pt x="44084" y="24892"/>
                    <a:pt x="44084" y="25050"/>
                  </a:cubicBezTo>
                  <a:lnTo>
                    <a:pt x="44084" y="25684"/>
                  </a:lnTo>
                  <a:cubicBezTo>
                    <a:pt x="44084" y="25842"/>
                    <a:pt x="44242" y="26000"/>
                    <a:pt x="44401" y="26000"/>
                  </a:cubicBezTo>
                  <a:cubicBezTo>
                    <a:pt x="44591" y="26000"/>
                    <a:pt x="44717" y="25842"/>
                    <a:pt x="44717" y="25684"/>
                  </a:cubicBezTo>
                  <a:lnTo>
                    <a:pt x="44717" y="25050"/>
                  </a:lnTo>
                  <a:cubicBezTo>
                    <a:pt x="44717" y="24892"/>
                    <a:pt x="44559" y="24765"/>
                    <a:pt x="44401" y="24765"/>
                  </a:cubicBezTo>
                  <a:close/>
                  <a:moveTo>
                    <a:pt x="317" y="27172"/>
                  </a:moveTo>
                  <a:cubicBezTo>
                    <a:pt x="159" y="27172"/>
                    <a:pt x="1" y="27331"/>
                    <a:pt x="1" y="27489"/>
                  </a:cubicBezTo>
                  <a:lnTo>
                    <a:pt x="1" y="28122"/>
                  </a:lnTo>
                  <a:cubicBezTo>
                    <a:pt x="1" y="28281"/>
                    <a:pt x="159" y="28407"/>
                    <a:pt x="317" y="28407"/>
                  </a:cubicBezTo>
                  <a:cubicBezTo>
                    <a:pt x="507" y="28407"/>
                    <a:pt x="634" y="28281"/>
                    <a:pt x="634" y="28122"/>
                  </a:cubicBezTo>
                  <a:lnTo>
                    <a:pt x="634" y="27489"/>
                  </a:lnTo>
                  <a:cubicBezTo>
                    <a:pt x="634" y="27331"/>
                    <a:pt x="476" y="27172"/>
                    <a:pt x="317" y="27172"/>
                  </a:cubicBezTo>
                  <a:close/>
                  <a:moveTo>
                    <a:pt x="44401" y="27742"/>
                  </a:moveTo>
                  <a:cubicBezTo>
                    <a:pt x="44242" y="27742"/>
                    <a:pt x="44084" y="27869"/>
                    <a:pt x="44084" y="28059"/>
                  </a:cubicBezTo>
                  <a:lnTo>
                    <a:pt x="44084" y="28661"/>
                  </a:lnTo>
                  <a:cubicBezTo>
                    <a:pt x="44084" y="28851"/>
                    <a:pt x="44242" y="28977"/>
                    <a:pt x="44401" y="28977"/>
                  </a:cubicBezTo>
                  <a:cubicBezTo>
                    <a:pt x="44591" y="28977"/>
                    <a:pt x="44717" y="28851"/>
                    <a:pt x="44717" y="28661"/>
                  </a:cubicBezTo>
                  <a:lnTo>
                    <a:pt x="44717" y="28059"/>
                  </a:lnTo>
                  <a:cubicBezTo>
                    <a:pt x="44717" y="27869"/>
                    <a:pt x="44559" y="27742"/>
                    <a:pt x="44401" y="27742"/>
                  </a:cubicBezTo>
                  <a:close/>
                  <a:moveTo>
                    <a:pt x="317" y="30181"/>
                  </a:moveTo>
                  <a:cubicBezTo>
                    <a:pt x="159" y="30181"/>
                    <a:pt x="1" y="30307"/>
                    <a:pt x="1" y="30497"/>
                  </a:cubicBezTo>
                  <a:lnTo>
                    <a:pt x="1" y="31099"/>
                  </a:lnTo>
                  <a:cubicBezTo>
                    <a:pt x="1" y="31257"/>
                    <a:pt x="159" y="31416"/>
                    <a:pt x="317" y="31416"/>
                  </a:cubicBezTo>
                  <a:cubicBezTo>
                    <a:pt x="507" y="31416"/>
                    <a:pt x="634" y="31257"/>
                    <a:pt x="634" y="31099"/>
                  </a:cubicBezTo>
                  <a:lnTo>
                    <a:pt x="634" y="30497"/>
                  </a:lnTo>
                  <a:cubicBezTo>
                    <a:pt x="634" y="30307"/>
                    <a:pt x="476" y="30181"/>
                    <a:pt x="317" y="30181"/>
                  </a:cubicBezTo>
                  <a:close/>
                  <a:moveTo>
                    <a:pt x="44401" y="30751"/>
                  </a:moveTo>
                  <a:cubicBezTo>
                    <a:pt x="44242" y="30751"/>
                    <a:pt x="44084" y="30877"/>
                    <a:pt x="44084" y="31036"/>
                  </a:cubicBezTo>
                  <a:lnTo>
                    <a:pt x="44084" y="31669"/>
                  </a:lnTo>
                  <a:cubicBezTo>
                    <a:pt x="44084" y="31827"/>
                    <a:pt x="44242" y="31986"/>
                    <a:pt x="44401" y="31986"/>
                  </a:cubicBezTo>
                  <a:cubicBezTo>
                    <a:pt x="44591" y="31986"/>
                    <a:pt x="44717" y="31827"/>
                    <a:pt x="44717" y="31669"/>
                  </a:cubicBezTo>
                  <a:lnTo>
                    <a:pt x="44717" y="31036"/>
                  </a:lnTo>
                  <a:cubicBezTo>
                    <a:pt x="44717" y="30877"/>
                    <a:pt x="44559" y="30751"/>
                    <a:pt x="44401" y="30751"/>
                  </a:cubicBezTo>
                  <a:close/>
                  <a:moveTo>
                    <a:pt x="317" y="33158"/>
                  </a:moveTo>
                  <a:cubicBezTo>
                    <a:pt x="159" y="33158"/>
                    <a:pt x="1" y="33316"/>
                    <a:pt x="1" y="33474"/>
                  </a:cubicBezTo>
                  <a:lnTo>
                    <a:pt x="1" y="34108"/>
                  </a:lnTo>
                  <a:cubicBezTo>
                    <a:pt x="1" y="34266"/>
                    <a:pt x="159" y="34393"/>
                    <a:pt x="317" y="34393"/>
                  </a:cubicBezTo>
                  <a:cubicBezTo>
                    <a:pt x="507" y="34393"/>
                    <a:pt x="634" y="34266"/>
                    <a:pt x="634" y="34108"/>
                  </a:cubicBezTo>
                  <a:lnTo>
                    <a:pt x="634" y="33474"/>
                  </a:lnTo>
                  <a:cubicBezTo>
                    <a:pt x="634" y="33316"/>
                    <a:pt x="476" y="33158"/>
                    <a:pt x="317" y="33158"/>
                  </a:cubicBezTo>
                  <a:close/>
                  <a:moveTo>
                    <a:pt x="44401" y="33728"/>
                  </a:moveTo>
                  <a:cubicBezTo>
                    <a:pt x="44242" y="33728"/>
                    <a:pt x="44084" y="33854"/>
                    <a:pt x="44084" y="34044"/>
                  </a:cubicBezTo>
                  <a:lnTo>
                    <a:pt x="44084" y="34646"/>
                  </a:lnTo>
                  <a:cubicBezTo>
                    <a:pt x="44084" y="34836"/>
                    <a:pt x="44242" y="34963"/>
                    <a:pt x="44401" y="34963"/>
                  </a:cubicBezTo>
                  <a:cubicBezTo>
                    <a:pt x="44591" y="34963"/>
                    <a:pt x="44717" y="34836"/>
                    <a:pt x="44717" y="34646"/>
                  </a:cubicBezTo>
                  <a:lnTo>
                    <a:pt x="44717" y="34044"/>
                  </a:lnTo>
                  <a:cubicBezTo>
                    <a:pt x="44717" y="33854"/>
                    <a:pt x="44559" y="33728"/>
                    <a:pt x="44401" y="33728"/>
                  </a:cubicBezTo>
                  <a:close/>
                  <a:moveTo>
                    <a:pt x="317" y="36166"/>
                  </a:moveTo>
                  <a:cubicBezTo>
                    <a:pt x="159" y="36166"/>
                    <a:pt x="1" y="36293"/>
                    <a:pt x="1" y="36483"/>
                  </a:cubicBezTo>
                  <a:lnTo>
                    <a:pt x="1" y="37085"/>
                  </a:lnTo>
                  <a:cubicBezTo>
                    <a:pt x="1" y="37243"/>
                    <a:pt x="159" y="37401"/>
                    <a:pt x="317" y="37401"/>
                  </a:cubicBezTo>
                  <a:cubicBezTo>
                    <a:pt x="507" y="37401"/>
                    <a:pt x="634" y="37243"/>
                    <a:pt x="634" y="37085"/>
                  </a:cubicBezTo>
                  <a:lnTo>
                    <a:pt x="634" y="36483"/>
                  </a:lnTo>
                  <a:cubicBezTo>
                    <a:pt x="634" y="36293"/>
                    <a:pt x="476" y="36166"/>
                    <a:pt x="317" y="36166"/>
                  </a:cubicBezTo>
                  <a:close/>
                  <a:moveTo>
                    <a:pt x="44401" y="36736"/>
                  </a:moveTo>
                  <a:cubicBezTo>
                    <a:pt x="44242" y="36736"/>
                    <a:pt x="44084" y="36863"/>
                    <a:pt x="44084" y="37021"/>
                  </a:cubicBezTo>
                  <a:lnTo>
                    <a:pt x="44084" y="37655"/>
                  </a:lnTo>
                  <a:cubicBezTo>
                    <a:pt x="44084" y="37813"/>
                    <a:pt x="44242" y="37940"/>
                    <a:pt x="44401" y="37940"/>
                  </a:cubicBezTo>
                  <a:cubicBezTo>
                    <a:pt x="44591" y="37940"/>
                    <a:pt x="44717" y="37813"/>
                    <a:pt x="44717" y="37655"/>
                  </a:cubicBezTo>
                  <a:lnTo>
                    <a:pt x="44717" y="37021"/>
                  </a:lnTo>
                  <a:cubicBezTo>
                    <a:pt x="44717" y="36863"/>
                    <a:pt x="44559" y="36736"/>
                    <a:pt x="44401" y="36736"/>
                  </a:cubicBezTo>
                  <a:close/>
                  <a:moveTo>
                    <a:pt x="317" y="39143"/>
                  </a:moveTo>
                  <a:cubicBezTo>
                    <a:pt x="159" y="39143"/>
                    <a:pt x="1" y="39301"/>
                    <a:pt x="1" y="39460"/>
                  </a:cubicBezTo>
                  <a:lnTo>
                    <a:pt x="1" y="40093"/>
                  </a:lnTo>
                  <a:cubicBezTo>
                    <a:pt x="1" y="40251"/>
                    <a:pt x="159" y="40378"/>
                    <a:pt x="317" y="40378"/>
                  </a:cubicBezTo>
                  <a:cubicBezTo>
                    <a:pt x="507" y="40378"/>
                    <a:pt x="634" y="40251"/>
                    <a:pt x="634" y="40093"/>
                  </a:cubicBezTo>
                  <a:lnTo>
                    <a:pt x="634" y="39460"/>
                  </a:lnTo>
                  <a:cubicBezTo>
                    <a:pt x="634" y="39301"/>
                    <a:pt x="476" y="39143"/>
                    <a:pt x="317" y="39143"/>
                  </a:cubicBezTo>
                  <a:close/>
                  <a:moveTo>
                    <a:pt x="44401" y="39713"/>
                  </a:moveTo>
                  <a:cubicBezTo>
                    <a:pt x="44242" y="39713"/>
                    <a:pt x="44084" y="39840"/>
                    <a:pt x="44084" y="40030"/>
                  </a:cubicBezTo>
                  <a:lnTo>
                    <a:pt x="44084" y="40631"/>
                  </a:lnTo>
                  <a:cubicBezTo>
                    <a:pt x="44084" y="40821"/>
                    <a:pt x="44242" y="40948"/>
                    <a:pt x="44401" y="40948"/>
                  </a:cubicBezTo>
                  <a:cubicBezTo>
                    <a:pt x="44591" y="40948"/>
                    <a:pt x="44717" y="40821"/>
                    <a:pt x="44717" y="40631"/>
                  </a:cubicBezTo>
                  <a:lnTo>
                    <a:pt x="44717" y="40030"/>
                  </a:lnTo>
                  <a:cubicBezTo>
                    <a:pt x="44717" y="39840"/>
                    <a:pt x="44559" y="39713"/>
                    <a:pt x="44401" y="39713"/>
                  </a:cubicBezTo>
                  <a:close/>
                  <a:moveTo>
                    <a:pt x="317" y="42152"/>
                  </a:moveTo>
                  <a:cubicBezTo>
                    <a:pt x="159" y="42152"/>
                    <a:pt x="1" y="42278"/>
                    <a:pt x="1" y="42468"/>
                  </a:cubicBezTo>
                  <a:lnTo>
                    <a:pt x="1" y="43070"/>
                  </a:lnTo>
                  <a:cubicBezTo>
                    <a:pt x="1" y="43228"/>
                    <a:pt x="159" y="43387"/>
                    <a:pt x="317" y="43387"/>
                  </a:cubicBezTo>
                  <a:cubicBezTo>
                    <a:pt x="507" y="43387"/>
                    <a:pt x="634" y="43228"/>
                    <a:pt x="634" y="43070"/>
                  </a:cubicBezTo>
                  <a:lnTo>
                    <a:pt x="634" y="42468"/>
                  </a:lnTo>
                  <a:cubicBezTo>
                    <a:pt x="634" y="42278"/>
                    <a:pt x="476" y="42152"/>
                    <a:pt x="317" y="42152"/>
                  </a:cubicBezTo>
                  <a:close/>
                  <a:moveTo>
                    <a:pt x="44401" y="42722"/>
                  </a:moveTo>
                  <a:cubicBezTo>
                    <a:pt x="44242" y="42722"/>
                    <a:pt x="44084" y="42848"/>
                    <a:pt x="44084" y="43007"/>
                  </a:cubicBezTo>
                  <a:lnTo>
                    <a:pt x="44084" y="43640"/>
                  </a:lnTo>
                  <a:cubicBezTo>
                    <a:pt x="44084" y="43798"/>
                    <a:pt x="44242" y="43957"/>
                    <a:pt x="44401" y="43957"/>
                  </a:cubicBezTo>
                  <a:cubicBezTo>
                    <a:pt x="44591" y="43957"/>
                    <a:pt x="44717" y="43798"/>
                    <a:pt x="44717" y="43640"/>
                  </a:cubicBezTo>
                  <a:lnTo>
                    <a:pt x="44717" y="43007"/>
                  </a:lnTo>
                  <a:cubicBezTo>
                    <a:pt x="44717" y="42848"/>
                    <a:pt x="44559" y="42722"/>
                    <a:pt x="44401" y="42722"/>
                  </a:cubicBezTo>
                  <a:close/>
                  <a:moveTo>
                    <a:pt x="317" y="45128"/>
                  </a:moveTo>
                  <a:cubicBezTo>
                    <a:pt x="159" y="45128"/>
                    <a:pt x="1" y="45287"/>
                    <a:pt x="1" y="45445"/>
                  </a:cubicBezTo>
                  <a:lnTo>
                    <a:pt x="1" y="46078"/>
                  </a:lnTo>
                  <a:cubicBezTo>
                    <a:pt x="1" y="46237"/>
                    <a:pt x="159" y="46364"/>
                    <a:pt x="317" y="46364"/>
                  </a:cubicBezTo>
                  <a:cubicBezTo>
                    <a:pt x="507" y="46364"/>
                    <a:pt x="634" y="46237"/>
                    <a:pt x="634" y="46078"/>
                  </a:cubicBezTo>
                  <a:lnTo>
                    <a:pt x="634" y="45445"/>
                  </a:lnTo>
                  <a:cubicBezTo>
                    <a:pt x="634" y="45287"/>
                    <a:pt x="476" y="45128"/>
                    <a:pt x="317" y="45128"/>
                  </a:cubicBezTo>
                  <a:close/>
                  <a:moveTo>
                    <a:pt x="44401" y="45698"/>
                  </a:moveTo>
                  <a:cubicBezTo>
                    <a:pt x="44242" y="45698"/>
                    <a:pt x="44084" y="45857"/>
                    <a:pt x="44084" y="46015"/>
                  </a:cubicBezTo>
                  <a:lnTo>
                    <a:pt x="44084" y="46617"/>
                  </a:lnTo>
                  <a:cubicBezTo>
                    <a:pt x="44084" y="46807"/>
                    <a:pt x="44242" y="46934"/>
                    <a:pt x="44401" y="46934"/>
                  </a:cubicBezTo>
                  <a:cubicBezTo>
                    <a:pt x="44591" y="46934"/>
                    <a:pt x="44717" y="46807"/>
                    <a:pt x="44717" y="46617"/>
                  </a:cubicBezTo>
                  <a:lnTo>
                    <a:pt x="44717" y="46015"/>
                  </a:lnTo>
                  <a:cubicBezTo>
                    <a:pt x="44717" y="45857"/>
                    <a:pt x="44559" y="45698"/>
                    <a:pt x="44401" y="45698"/>
                  </a:cubicBezTo>
                  <a:close/>
                  <a:moveTo>
                    <a:pt x="317" y="48137"/>
                  </a:moveTo>
                  <a:cubicBezTo>
                    <a:pt x="159" y="48137"/>
                    <a:pt x="1" y="48264"/>
                    <a:pt x="1" y="48454"/>
                  </a:cubicBezTo>
                  <a:lnTo>
                    <a:pt x="1" y="49055"/>
                  </a:lnTo>
                  <a:cubicBezTo>
                    <a:pt x="1" y="49245"/>
                    <a:pt x="159" y="49372"/>
                    <a:pt x="317" y="49372"/>
                  </a:cubicBezTo>
                  <a:cubicBezTo>
                    <a:pt x="507" y="49372"/>
                    <a:pt x="634" y="49245"/>
                    <a:pt x="634" y="49055"/>
                  </a:cubicBezTo>
                  <a:lnTo>
                    <a:pt x="634" y="48454"/>
                  </a:lnTo>
                  <a:cubicBezTo>
                    <a:pt x="634" y="48264"/>
                    <a:pt x="476" y="48137"/>
                    <a:pt x="317" y="48137"/>
                  </a:cubicBezTo>
                  <a:close/>
                  <a:moveTo>
                    <a:pt x="44401" y="48707"/>
                  </a:moveTo>
                  <a:cubicBezTo>
                    <a:pt x="44242" y="48707"/>
                    <a:pt x="44084" y="48834"/>
                    <a:pt x="44084" y="48992"/>
                  </a:cubicBezTo>
                  <a:lnTo>
                    <a:pt x="44084" y="49625"/>
                  </a:lnTo>
                  <a:cubicBezTo>
                    <a:pt x="44084" y="49784"/>
                    <a:pt x="44242" y="49942"/>
                    <a:pt x="44401" y="49942"/>
                  </a:cubicBezTo>
                  <a:cubicBezTo>
                    <a:pt x="44591" y="49942"/>
                    <a:pt x="44717" y="49784"/>
                    <a:pt x="44717" y="49625"/>
                  </a:cubicBezTo>
                  <a:lnTo>
                    <a:pt x="44717" y="48992"/>
                  </a:lnTo>
                  <a:cubicBezTo>
                    <a:pt x="44717" y="48834"/>
                    <a:pt x="44559" y="48707"/>
                    <a:pt x="44401" y="48707"/>
                  </a:cubicBezTo>
                  <a:close/>
                  <a:moveTo>
                    <a:pt x="317" y="51114"/>
                  </a:moveTo>
                  <a:cubicBezTo>
                    <a:pt x="159" y="51114"/>
                    <a:pt x="1" y="51272"/>
                    <a:pt x="1" y="51431"/>
                  </a:cubicBezTo>
                  <a:lnTo>
                    <a:pt x="1" y="52064"/>
                  </a:lnTo>
                  <a:cubicBezTo>
                    <a:pt x="1" y="52222"/>
                    <a:pt x="159" y="52349"/>
                    <a:pt x="317" y="52349"/>
                  </a:cubicBezTo>
                  <a:cubicBezTo>
                    <a:pt x="507" y="52349"/>
                    <a:pt x="634" y="52222"/>
                    <a:pt x="634" y="52064"/>
                  </a:cubicBezTo>
                  <a:lnTo>
                    <a:pt x="634" y="51431"/>
                  </a:lnTo>
                  <a:cubicBezTo>
                    <a:pt x="634" y="51272"/>
                    <a:pt x="476" y="51114"/>
                    <a:pt x="317" y="51114"/>
                  </a:cubicBezTo>
                  <a:close/>
                  <a:moveTo>
                    <a:pt x="44401" y="51684"/>
                  </a:moveTo>
                  <a:cubicBezTo>
                    <a:pt x="44242" y="51684"/>
                    <a:pt x="44084" y="51842"/>
                    <a:pt x="44084" y="52001"/>
                  </a:cubicBezTo>
                  <a:lnTo>
                    <a:pt x="44084" y="52602"/>
                  </a:lnTo>
                  <a:cubicBezTo>
                    <a:pt x="44084" y="52792"/>
                    <a:pt x="44242" y="52919"/>
                    <a:pt x="44401" y="52919"/>
                  </a:cubicBezTo>
                  <a:cubicBezTo>
                    <a:pt x="44591" y="52919"/>
                    <a:pt x="44717" y="52792"/>
                    <a:pt x="44717" y="52602"/>
                  </a:cubicBezTo>
                  <a:lnTo>
                    <a:pt x="44717" y="52001"/>
                  </a:lnTo>
                  <a:cubicBezTo>
                    <a:pt x="44717" y="51842"/>
                    <a:pt x="44559" y="51684"/>
                    <a:pt x="44401" y="51684"/>
                  </a:cubicBezTo>
                  <a:close/>
                  <a:moveTo>
                    <a:pt x="317" y="54122"/>
                  </a:moveTo>
                  <a:cubicBezTo>
                    <a:pt x="159" y="54122"/>
                    <a:pt x="1" y="54249"/>
                    <a:pt x="1" y="54439"/>
                  </a:cubicBezTo>
                  <a:lnTo>
                    <a:pt x="1" y="55041"/>
                  </a:lnTo>
                  <a:cubicBezTo>
                    <a:pt x="1" y="55231"/>
                    <a:pt x="159" y="55357"/>
                    <a:pt x="317" y="55357"/>
                  </a:cubicBezTo>
                  <a:cubicBezTo>
                    <a:pt x="507" y="55357"/>
                    <a:pt x="634" y="55231"/>
                    <a:pt x="634" y="55041"/>
                  </a:cubicBezTo>
                  <a:lnTo>
                    <a:pt x="634" y="54439"/>
                  </a:lnTo>
                  <a:cubicBezTo>
                    <a:pt x="634" y="54249"/>
                    <a:pt x="476" y="54122"/>
                    <a:pt x="317" y="54122"/>
                  </a:cubicBezTo>
                  <a:close/>
                  <a:moveTo>
                    <a:pt x="44401" y="54692"/>
                  </a:moveTo>
                  <a:cubicBezTo>
                    <a:pt x="44242" y="54692"/>
                    <a:pt x="44084" y="54819"/>
                    <a:pt x="44084" y="54977"/>
                  </a:cubicBezTo>
                  <a:lnTo>
                    <a:pt x="44084" y="55611"/>
                  </a:lnTo>
                  <a:cubicBezTo>
                    <a:pt x="44084" y="55769"/>
                    <a:pt x="44242" y="55928"/>
                    <a:pt x="44401" y="55928"/>
                  </a:cubicBezTo>
                  <a:cubicBezTo>
                    <a:pt x="44591" y="55928"/>
                    <a:pt x="44717" y="55769"/>
                    <a:pt x="44717" y="55611"/>
                  </a:cubicBezTo>
                  <a:lnTo>
                    <a:pt x="44717" y="54977"/>
                  </a:lnTo>
                  <a:cubicBezTo>
                    <a:pt x="44717" y="54819"/>
                    <a:pt x="44559" y="54692"/>
                    <a:pt x="44401" y="54692"/>
                  </a:cubicBezTo>
                  <a:close/>
                  <a:moveTo>
                    <a:pt x="317" y="57099"/>
                  </a:moveTo>
                  <a:cubicBezTo>
                    <a:pt x="159" y="57099"/>
                    <a:pt x="1" y="57258"/>
                    <a:pt x="1" y="57416"/>
                  </a:cubicBezTo>
                  <a:lnTo>
                    <a:pt x="1" y="58049"/>
                  </a:lnTo>
                  <a:cubicBezTo>
                    <a:pt x="1" y="58208"/>
                    <a:pt x="159" y="58334"/>
                    <a:pt x="317" y="58334"/>
                  </a:cubicBezTo>
                  <a:cubicBezTo>
                    <a:pt x="507" y="58334"/>
                    <a:pt x="634" y="58208"/>
                    <a:pt x="634" y="58049"/>
                  </a:cubicBezTo>
                  <a:lnTo>
                    <a:pt x="634" y="57416"/>
                  </a:lnTo>
                  <a:cubicBezTo>
                    <a:pt x="634" y="57258"/>
                    <a:pt x="476" y="57099"/>
                    <a:pt x="317" y="57099"/>
                  </a:cubicBezTo>
                  <a:close/>
                  <a:moveTo>
                    <a:pt x="44401" y="57669"/>
                  </a:moveTo>
                  <a:cubicBezTo>
                    <a:pt x="44242" y="57669"/>
                    <a:pt x="44084" y="57828"/>
                    <a:pt x="44084" y="57986"/>
                  </a:cubicBezTo>
                  <a:lnTo>
                    <a:pt x="44084" y="58588"/>
                  </a:lnTo>
                  <a:cubicBezTo>
                    <a:pt x="44084" y="58778"/>
                    <a:pt x="44242" y="58904"/>
                    <a:pt x="44401" y="58904"/>
                  </a:cubicBezTo>
                  <a:cubicBezTo>
                    <a:pt x="44591" y="58904"/>
                    <a:pt x="44717" y="58778"/>
                    <a:pt x="44717" y="58588"/>
                  </a:cubicBezTo>
                  <a:lnTo>
                    <a:pt x="44717" y="57986"/>
                  </a:lnTo>
                  <a:cubicBezTo>
                    <a:pt x="44717" y="57828"/>
                    <a:pt x="44559" y="57669"/>
                    <a:pt x="44401" y="57669"/>
                  </a:cubicBezTo>
                  <a:close/>
                  <a:moveTo>
                    <a:pt x="317" y="60108"/>
                  </a:moveTo>
                  <a:cubicBezTo>
                    <a:pt x="159" y="60108"/>
                    <a:pt x="1" y="60234"/>
                    <a:pt x="1" y="60424"/>
                  </a:cubicBezTo>
                  <a:lnTo>
                    <a:pt x="1" y="61058"/>
                  </a:lnTo>
                  <a:cubicBezTo>
                    <a:pt x="32" y="61216"/>
                    <a:pt x="159" y="61343"/>
                    <a:pt x="317" y="61343"/>
                  </a:cubicBezTo>
                  <a:cubicBezTo>
                    <a:pt x="507" y="61343"/>
                    <a:pt x="634" y="61185"/>
                    <a:pt x="634" y="61026"/>
                  </a:cubicBezTo>
                  <a:lnTo>
                    <a:pt x="634" y="60424"/>
                  </a:lnTo>
                  <a:cubicBezTo>
                    <a:pt x="634" y="60234"/>
                    <a:pt x="476" y="60108"/>
                    <a:pt x="317" y="60108"/>
                  </a:cubicBezTo>
                  <a:close/>
                  <a:moveTo>
                    <a:pt x="44401" y="60678"/>
                  </a:moveTo>
                  <a:cubicBezTo>
                    <a:pt x="44242" y="60678"/>
                    <a:pt x="44084" y="60805"/>
                    <a:pt x="44084" y="60963"/>
                  </a:cubicBezTo>
                  <a:cubicBezTo>
                    <a:pt x="44084" y="61153"/>
                    <a:pt x="44084" y="61343"/>
                    <a:pt x="44021" y="61501"/>
                  </a:cubicBezTo>
                  <a:cubicBezTo>
                    <a:pt x="43957" y="61660"/>
                    <a:pt x="44052" y="61850"/>
                    <a:pt x="44211" y="61881"/>
                  </a:cubicBezTo>
                  <a:lnTo>
                    <a:pt x="44306" y="61881"/>
                  </a:lnTo>
                  <a:cubicBezTo>
                    <a:pt x="44432" y="61881"/>
                    <a:pt x="44559" y="61818"/>
                    <a:pt x="44591" y="61660"/>
                  </a:cubicBezTo>
                  <a:cubicBezTo>
                    <a:pt x="44686" y="61438"/>
                    <a:pt x="44717" y="61216"/>
                    <a:pt x="44717" y="60995"/>
                  </a:cubicBezTo>
                  <a:cubicBezTo>
                    <a:pt x="44717" y="60805"/>
                    <a:pt x="44559" y="60678"/>
                    <a:pt x="44401" y="60678"/>
                  </a:cubicBezTo>
                  <a:close/>
                  <a:moveTo>
                    <a:pt x="1554" y="62597"/>
                  </a:moveTo>
                  <a:cubicBezTo>
                    <a:pt x="1444" y="62597"/>
                    <a:pt x="1342" y="62660"/>
                    <a:pt x="1299" y="62768"/>
                  </a:cubicBezTo>
                  <a:cubicBezTo>
                    <a:pt x="1204" y="62926"/>
                    <a:pt x="1268" y="63116"/>
                    <a:pt x="1426" y="63180"/>
                  </a:cubicBezTo>
                  <a:cubicBezTo>
                    <a:pt x="1616" y="63275"/>
                    <a:pt x="1806" y="63370"/>
                    <a:pt x="1996" y="63465"/>
                  </a:cubicBezTo>
                  <a:cubicBezTo>
                    <a:pt x="2028" y="63496"/>
                    <a:pt x="2091" y="63496"/>
                    <a:pt x="2123" y="63496"/>
                  </a:cubicBezTo>
                  <a:cubicBezTo>
                    <a:pt x="2249" y="63496"/>
                    <a:pt x="2344" y="63433"/>
                    <a:pt x="2408" y="63306"/>
                  </a:cubicBezTo>
                  <a:cubicBezTo>
                    <a:pt x="2471" y="63148"/>
                    <a:pt x="2408" y="62990"/>
                    <a:pt x="2249" y="62895"/>
                  </a:cubicBezTo>
                  <a:cubicBezTo>
                    <a:pt x="2059" y="62800"/>
                    <a:pt x="1869" y="62736"/>
                    <a:pt x="1711" y="62641"/>
                  </a:cubicBezTo>
                  <a:cubicBezTo>
                    <a:pt x="1660" y="62611"/>
                    <a:pt x="1606" y="62597"/>
                    <a:pt x="1554" y="62597"/>
                  </a:cubicBezTo>
                  <a:close/>
                  <a:moveTo>
                    <a:pt x="42627" y="62839"/>
                  </a:moveTo>
                  <a:cubicBezTo>
                    <a:pt x="42585" y="62839"/>
                    <a:pt x="42542" y="62847"/>
                    <a:pt x="42501" y="62863"/>
                  </a:cubicBezTo>
                  <a:cubicBezTo>
                    <a:pt x="42342" y="62958"/>
                    <a:pt x="42152" y="63053"/>
                    <a:pt x="41962" y="63148"/>
                  </a:cubicBezTo>
                  <a:cubicBezTo>
                    <a:pt x="41804" y="63211"/>
                    <a:pt x="41741" y="63401"/>
                    <a:pt x="41804" y="63560"/>
                  </a:cubicBezTo>
                  <a:cubicBezTo>
                    <a:pt x="41867" y="63655"/>
                    <a:pt x="41994" y="63718"/>
                    <a:pt x="42089" y="63718"/>
                  </a:cubicBezTo>
                  <a:lnTo>
                    <a:pt x="42216" y="63718"/>
                  </a:lnTo>
                  <a:cubicBezTo>
                    <a:pt x="42406" y="63623"/>
                    <a:pt x="42596" y="63528"/>
                    <a:pt x="42786" y="63433"/>
                  </a:cubicBezTo>
                  <a:cubicBezTo>
                    <a:pt x="42944" y="63370"/>
                    <a:pt x="43007" y="63180"/>
                    <a:pt x="42912" y="63021"/>
                  </a:cubicBezTo>
                  <a:cubicBezTo>
                    <a:pt x="42865" y="62904"/>
                    <a:pt x="42749" y="62839"/>
                    <a:pt x="42627" y="62839"/>
                  </a:cubicBezTo>
                  <a:close/>
                  <a:moveTo>
                    <a:pt x="4282" y="63852"/>
                  </a:moveTo>
                  <a:cubicBezTo>
                    <a:pt x="4169" y="63852"/>
                    <a:pt x="4070" y="63917"/>
                    <a:pt x="4023" y="64035"/>
                  </a:cubicBezTo>
                  <a:cubicBezTo>
                    <a:pt x="3928" y="64193"/>
                    <a:pt x="4023" y="64383"/>
                    <a:pt x="4181" y="64446"/>
                  </a:cubicBezTo>
                  <a:cubicBezTo>
                    <a:pt x="4371" y="64541"/>
                    <a:pt x="4561" y="64605"/>
                    <a:pt x="4751" y="64700"/>
                  </a:cubicBezTo>
                  <a:lnTo>
                    <a:pt x="4846" y="64700"/>
                  </a:lnTo>
                  <a:cubicBezTo>
                    <a:pt x="4973" y="64700"/>
                    <a:pt x="5099" y="64636"/>
                    <a:pt x="5163" y="64541"/>
                  </a:cubicBezTo>
                  <a:cubicBezTo>
                    <a:pt x="5194" y="64383"/>
                    <a:pt x="5131" y="64193"/>
                    <a:pt x="4973" y="64130"/>
                  </a:cubicBezTo>
                  <a:cubicBezTo>
                    <a:pt x="4783" y="64035"/>
                    <a:pt x="4593" y="63971"/>
                    <a:pt x="4403" y="63876"/>
                  </a:cubicBezTo>
                  <a:cubicBezTo>
                    <a:pt x="4362" y="63860"/>
                    <a:pt x="4321" y="63852"/>
                    <a:pt x="4282" y="63852"/>
                  </a:cubicBezTo>
                  <a:close/>
                  <a:moveTo>
                    <a:pt x="39935" y="64074"/>
                  </a:moveTo>
                  <a:cubicBezTo>
                    <a:pt x="39893" y="64074"/>
                    <a:pt x="39850" y="64082"/>
                    <a:pt x="39809" y="64098"/>
                  </a:cubicBezTo>
                  <a:cubicBezTo>
                    <a:pt x="39619" y="64193"/>
                    <a:pt x="39429" y="64256"/>
                    <a:pt x="39239" y="64320"/>
                  </a:cubicBezTo>
                  <a:cubicBezTo>
                    <a:pt x="39080" y="64383"/>
                    <a:pt x="38985" y="64573"/>
                    <a:pt x="39049" y="64731"/>
                  </a:cubicBezTo>
                  <a:cubicBezTo>
                    <a:pt x="39112" y="64858"/>
                    <a:pt x="39239" y="64921"/>
                    <a:pt x="39334" y="64921"/>
                  </a:cubicBezTo>
                  <a:cubicBezTo>
                    <a:pt x="39397" y="64921"/>
                    <a:pt x="39429" y="64921"/>
                    <a:pt x="39460" y="64890"/>
                  </a:cubicBezTo>
                  <a:cubicBezTo>
                    <a:pt x="39650" y="64826"/>
                    <a:pt x="39840" y="64763"/>
                    <a:pt x="40030" y="64668"/>
                  </a:cubicBezTo>
                  <a:cubicBezTo>
                    <a:pt x="40189" y="64605"/>
                    <a:pt x="40284" y="64415"/>
                    <a:pt x="40220" y="64256"/>
                  </a:cubicBezTo>
                  <a:cubicBezTo>
                    <a:pt x="40174" y="64139"/>
                    <a:pt x="40057" y="64074"/>
                    <a:pt x="39935" y="64074"/>
                  </a:cubicBezTo>
                  <a:close/>
                  <a:moveTo>
                    <a:pt x="7085" y="64933"/>
                  </a:moveTo>
                  <a:cubicBezTo>
                    <a:pt x="6956" y="64933"/>
                    <a:pt x="6828" y="65019"/>
                    <a:pt x="6778" y="65143"/>
                  </a:cubicBezTo>
                  <a:cubicBezTo>
                    <a:pt x="6746" y="65302"/>
                    <a:pt x="6810" y="65492"/>
                    <a:pt x="6968" y="65555"/>
                  </a:cubicBezTo>
                  <a:cubicBezTo>
                    <a:pt x="7158" y="65618"/>
                    <a:pt x="7380" y="65682"/>
                    <a:pt x="7570" y="65745"/>
                  </a:cubicBezTo>
                  <a:lnTo>
                    <a:pt x="7665" y="65745"/>
                  </a:lnTo>
                  <a:cubicBezTo>
                    <a:pt x="7791" y="65745"/>
                    <a:pt x="7918" y="65682"/>
                    <a:pt x="7950" y="65555"/>
                  </a:cubicBezTo>
                  <a:cubicBezTo>
                    <a:pt x="8013" y="65397"/>
                    <a:pt x="7918" y="65206"/>
                    <a:pt x="7760" y="65143"/>
                  </a:cubicBezTo>
                  <a:cubicBezTo>
                    <a:pt x="7570" y="65080"/>
                    <a:pt x="7380" y="65016"/>
                    <a:pt x="7190" y="64953"/>
                  </a:cubicBezTo>
                  <a:cubicBezTo>
                    <a:pt x="7156" y="64940"/>
                    <a:pt x="7121" y="64933"/>
                    <a:pt x="7085" y="64933"/>
                  </a:cubicBezTo>
                  <a:close/>
                  <a:moveTo>
                    <a:pt x="37123" y="65123"/>
                  </a:moveTo>
                  <a:cubicBezTo>
                    <a:pt x="37090" y="65123"/>
                    <a:pt x="37056" y="65130"/>
                    <a:pt x="37022" y="65143"/>
                  </a:cubicBezTo>
                  <a:cubicBezTo>
                    <a:pt x="36832" y="65206"/>
                    <a:pt x="36642" y="65270"/>
                    <a:pt x="36420" y="65333"/>
                  </a:cubicBezTo>
                  <a:cubicBezTo>
                    <a:pt x="36262" y="65397"/>
                    <a:pt x="36199" y="65555"/>
                    <a:pt x="36230" y="65713"/>
                  </a:cubicBezTo>
                  <a:cubicBezTo>
                    <a:pt x="36294" y="65840"/>
                    <a:pt x="36389" y="65935"/>
                    <a:pt x="36515" y="65935"/>
                  </a:cubicBezTo>
                  <a:cubicBezTo>
                    <a:pt x="36547" y="65935"/>
                    <a:pt x="36579" y="65935"/>
                    <a:pt x="36610" y="65903"/>
                  </a:cubicBezTo>
                  <a:cubicBezTo>
                    <a:pt x="36832" y="65840"/>
                    <a:pt x="37022" y="65808"/>
                    <a:pt x="37212" y="65713"/>
                  </a:cubicBezTo>
                  <a:cubicBezTo>
                    <a:pt x="37370" y="65682"/>
                    <a:pt x="37465" y="65492"/>
                    <a:pt x="37402" y="65333"/>
                  </a:cubicBezTo>
                  <a:cubicBezTo>
                    <a:pt x="37352" y="65209"/>
                    <a:pt x="37244" y="65123"/>
                    <a:pt x="37123" y="65123"/>
                  </a:cubicBezTo>
                  <a:close/>
                  <a:moveTo>
                    <a:pt x="9947" y="65834"/>
                  </a:moveTo>
                  <a:cubicBezTo>
                    <a:pt x="9811" y="65834"/>
                    <a:pt x="9683" y="65924"/>
                    <a:pt x="9628" y="66062"/>
                  </a:cubicBezTo>
                  <a:cubicBezTo>
                    <a:pt x="9597" y="66220"/>
                    <a:pt x="9692" y="66410"/>
                    <a:pt x="9850" y="66442"/>
                  </a:cubicBezTo>
                  <a:cubicBezTo>
                    <a:pt x="10040" y="66505"/>
                    <a:pt x="10262" y="66568"/>
                    <a:pt x="10452" y="66600"/>
                  </a:cubicBezTo>
                  <a:cubicBezTo>
                    <a:pt x="10483" y="66632"/>
                    <a:pt x="10515" y="66632"/>
                    <a:pt x="10547" y="66632"/>
                  </a:cubicBezTo>
                  <a:cubicBezTo>
                    <a:pt x="10673" y="66632"/>
                    <a:pt x="10800" y="66537"/>
                    <a:pt x="10832" y="66378"/>
                  </a:cubicBezTo>
                  <a:cubicBezTo>
                    <a:pt x="10863" y="66220"/>
                    <a:pt x="10768" y="66062"/>
                    <a:pt x="10610" y="65998"/>
                  </a:cubicBezTo>
                  <a:cubicBezTo>
                    <a:pt x="10420" y="65967"/>
                    <a:pt x="10230" y="65903"/>
                    <a:pt x="10008" y="65840"/>
                  </a:cubicBezTo>
                  <a:cubicBezTo>
                    <a:pt x="9988" y="65836"/>
                    <a:pt x="9967" y="65834"/>
                    <a:pt x="9947" y="65834"/>
                  </a:cubicBezTo>
                  <a:close/>
                  <a:moveTo>
                    <a:pt x="34233" y="65992"/>
                  </a:moveTo>
                  <a:cubicBezTo>
                    <a:pt x="34213" y="65992"/>
                    <a:pt x="34192" y="65994"/>
                    <a:pt x="34172" y="65998"/>
                  </a:cubicBezTo>
                  <a:lnTo>
                    <a:pt x="33570" y="66157"/>
                  </a:lnTo>
                  <a:cubicBezTo>
                    <a:pt x="33412" y="66188"/>
                    <a:pt x="33317" y="66378"/>
                    <a:pt x="33348" y="66537"/>
                  </a:cubicBezTo>
                  <a:cubicBezTo>
                    <a:pt x="33380" y="66663"/>
                    <a:pt x="33507" y="66758"/>
                    <a:pt x="33665" y="66758"/>
                  </a:cubicBezTo>
                  <a:lnTo>
                    <a:pt x="33728" y="66758"/>
                  </a:lnTo>
                  <a:cubicBezTo>
                    <a:pt x="33918" y="66695"/>
                    <a:pt x="34140" y="66632"/>
                    <a:pt x="34330" y="66600"/>
                  </a:cubicBezTo>
                  <a:cubicBezTo>
                    <a:pt x="34488" y="66537"/>
                    <a:pt x="34583" y="66378"/>
                    <a:pt x="34552" y="66220"/>
                  </a:cubicBezTo>
                  <a:cubicBezTo>
                    <a:pt x="34497" y="66082"/>
                    <a:pt x="34369" y="65992"/>
                    <a:pt x="34233" y="65992"/>
                  </a:cubicBezTo>
                  <a:close/>
                  <a:moveTo>
                    <a:pt x="12829" y="66562"/>
                  </a:moveTo>
                  <a:cubicBezTo>
                    <a:pt x="12693" y="66562"/>
                    <a:pt x="12569" y="66652"/>
                    <a:pt x="12542" y="66790"/>
                  </a:cubicBezTo>
                  <a:cubicBezTo>
                    <a:pt x="12510" y="66980"/>
                    <a:pt x="12605" y="67138"/>
                    <a:pt x="12763" y="67170"/>
                  </a:cubicBezTo>
                  <a:cubicBezTo>
                    <a:pt x="12985" y="67202"/>
                    <a:pt x="13175" y="67265"/>
                    <a:pt x="13397" y="67297"/>
                  </a:cubicBezTo>
                  <a:lnTo>
                    <a:pt x="13460" y="67297"/>
                  </a:lnTo>
                  <a:cubicBezTo>
                    <a:pt x="13587" y="67297"/>
                    <a:pt x="13713" y="67202"/>
                    <a:pt x="13745" y="67043"/>
                  </a:cubicBezTo>
                  <a:cubicBezTo>
                    <a:pt x="13777" y="66885"/>
                    <a:pt x="13682" y="66727"/>
                    <a:pt x="13492" y="66695"/>
                  </a:cubicBezTo>
                  <a:cubicBezTo>
                    <a:pt x="13302" y="66632"/>
                    <a:pt x="13112" y="66600"/>
                    <a:pt x="12890" y="66568"/>
                  </a:cubicBezTo>
                  <a:cubicBezTo>
                    <a:pt x="12870" y="66564"/>
                    <a:pt x="12849" y="66562"/>
                    <a:pt x="12829" y="66562"/>
                  </a:cubicBezTo>
                  <a:close/>
                  <a:moveTo>
                    <a:pt x="31351" y="66689"/>
                  </a:moveTo>
                  <a:cubicBezTo>
                    <a:pt x="31331" y="66689"/>
                    <a:pt x="31310" y="66691"/>
                    <a:pt x="31290" y="66695"/>
                  </a:cubicBezTo>
                  <a:cubicBezTo>
                    <a:pt x="31068" y="66727"/>
                    <a:pt x="30878" y="66758"/>
                    <a:pt x="30688" y="66790"/>
                  </a:cubicBezTo>
                  <a:cubicBezTo>
                    <a:pt x="30498" y="66822"/>
                    <a:pt x="30403" y="66980"/>
                    <a:pt x="30435" y="67170"/>
                  </a:cubicBezTo>
                  <a:cubicBezTo>
                    <a:pt x="30466" y="67297"/>
                    <a:pt x="30593" y="67423"/>
                    <a:pt x="30720" y="67423"/>
                  </a:cubicBezTo>
                  <a:cubicBezTo>
                    <a:pt x="30751" y="67423"/>
                    <a:pt x="30783" y="67392"/>
                    <a:pt x="30783" y="67392"/>
                  </a:cubicBezTo>
                  <a:cubicBezTo>
                    <a:pt x="31005" y="67360"/>
                    <a:pt x="31195" y="67328"/>
                    <a:pt x="31385" y="67297"/>
                  </a:cubicBezTo>
                  <a:cubicBezTo>
                    <a:pt x="31575" y="67265"/>
                    <a:pt x="31670" y="67075"/>
                    <a:pt x="31638" y="66917"/>
                  </a:cubicBezTo>
                  <a:cubicBezTo>
                    <a:pt x="31611" y="66779"/>
                    <a:pt x="31487" y="66689"/>
                    <a:pt x="31351" y="66689"/>
                  </a:cubicBezTo>
                  <a:close/>
                  <a:moveTo>
                    <a:pt x="15835" y="67075"/>
                  </a:moveTo>
                  <a:cubicBezTo>
                    <a:pt x="15677" y="67075"/>
                    <a:pt x="15519" y="67170"/>
                    <a:pt x="15487" y="67360"/>
                  </a:cubicBezTo>
                  <a:cubicBezTo>
                    <a:pt x="15455" y="67518"/>
                    <a:pt x="15582" y="67677"/>
                    <a:pt x="15740" y="67708"/>
                  </a:cubicBezTo>
                  <a:cubicBezTo>
                    <a:pt x="15930" y="67740"/>
                    <a:pt x="16152" y="67772"/>
                    <a:pt x="16374" y="67772"/>
                  </a:cubicBezTo>
                  <a:cubicBezTo>
                    <a:pt x="16374" y="67803"/>
                    <a:pt x="16374" y="67803"/>
                    <a:pt x="16405" y="67803"/>
                  </a:cubicBezTo>
                  <a:cubicBezTo>
                    <a:pt x="16564" y="67803"/>
                    <a:pt x="16690" y="67677"/>
                    <a:pt x="16690" y="67518"/>
                  </a:cubicBezTo>
                  <a:cubicBezTo>
                    <a:pt x="16722" y="67360"/>
                    <a:pt x="16595" y="67202"/>
                    <a:pt x="16437" y="67170"/>
                  </a:cubicBezTo>
                  <a:cubicBezTo>
                    <a:pt x="16247" y="67138"/>
                    <a:pt x="16025" y="67107"/>
                    <a:pt x="15835" y="67075"/>
                  </a:cubicBezTo>
                  <a:close/>
                  <a:moveTo>
                    <a:pt x="28394" y="67165"/>
                  </a:moveTo>
                  <a:cubicBezTo>
                    <a:pt x="28378" y="67165"/>
                    <a:pt x="28361" y="67167"/>
                    <a:pt x="28345" y="67170"/>
                  </a:cubicBezTo>
                  <a:cubicBezTo>
                    <a:pt x="28155" y="67202"/>
                    <a:pt x="27933" y="67233"/>
                    <a:pt x="27743" y="67233"/>
                  </a:cubicBezTo>
                  <a:cubicBezTo>
                    <a:pt x="27553" y="67265"/>
                    <a:pt x="27458" y="67423"/>
                    <a:pt x="27458" y="67582"/>
                  </a:cubicBezTo>
                  <a:cubicBezTo>
                    <a:pt x="27490" y="67740"/>
                    <a:pt x="27616" y="67867"/>
                    <a:pt x="27775" y="67867"/>
                  </a:cubicBezTo>
                  <a:lnTo>
                    <a:pt x="27806" y="67867"/>
                  </a:lnTo>
                  <a:cubicBezTo>
                    <a:pt x="28028" y="67835"/>
                    <a:pt x="28218" y="67803"/>
                    <a:pt x="28440" y="67772"/>
                  </a:cubicBezTo>
                  <a:cubicBezTo>
                    <a:pt x="28598" y="67772"/>
                    <a:pt x="28725" y="67613"/>
                    <a:pt x="28693" y="67423"/>
                  </a:cubicBezTo>
                  <a:cubicBezTo>
                    <a:pt x="28665" y="67281"/>
                    <a:pt x="28535" y="67165"/>
                    <a:pt x="28394" y="67165"/>
                  </a:cubicBezTo>
                  <a:close/>
                  <a:moveTo>
                    <a:pt x="18781" y="67423"/>
                  </a:moveTo>
                  <a:cubicBezTo>
                    <a:pt x="18622" y="67423"/>
                    <a:pt x="18464" y="67550"/>
                    <a:pt x="18464" y="67708"/>
                  </a:cubicBezTo>
                  <a:cubicBezTo>
                    <a:pt x="18432" y="67867"/>
                    <a:pt x="18559" y="68025"/>
                    <a:pt x="18749" y="68057"/>
                  </a:cubicBezTo>
                  <a:cubicBezTo>
                    <a:pt x="18939" y="68057"/>
                    <a:pt x="19161" y="68088"/>
                    <a:pt x="19351" y="68088"/>
                  </a:cubicBezTo>
                  <a:lnTo>
                    <a:pt x="19382" y="68088"/>
                  </a:lnTo>
                  <a:cubicBezTo>
                    <a:pt x="19541" y="68088"/>
                    <a:pt x="19667" y="67962"/>
                    <a:pt x="19699" y="67803"/>
                  </a:cubicBezTo>
                  <a:cubicBezTo>
                    <a:pt x="19699" y="67645"/>
                    <a:pt x="19572" y="67487"/>
                    <a:pt x="19414" y="67487"/>
                  </a:cubicBezTo>
                  <a:cubicBezTo>
                    <a:pt x="19192" y="67455"/>
                    <a:pt x="19002" y="67455"/>
                    <a:pt x="18781" y="67423"/>
                  </a:cubicBezTo>
                  <a:close/>
                  <a:moveTo>
                    <a:pt x="25399" y="67455"/>
                  </a:moveTo>
                  <a:cubicBezTo>
                    <a:pt x="25178" y="67487"/>
                    <a:pt x="24988" y="67487"/>
                    <a:pt x="24766" y="67487"/>
                  </a:cubicBezTo>
                  <a:cubicBezTo>
                    <a:pt x="24608" y="67518"/>
                    <a:pt x="24481" y="67645"/>
                    <a:pt x="24481" y="67835"/>
                  </a:cubicBezTo>
                  <a:cubicBezTo>
                    <a:pt x="24481" y="67993"/>
                    <a:pt x="24639" y="68120"/>
                    <a:pt x="24798" y="68120"/>
                  </a:cubicBezTo>
                  <a:lnTo>
                    <a:pt x="24829" y="68120"/>
                  </a:lnTo>
                  <a:cubicBezTo>
                    <a:pt x="25019" y="68120"/>
                    <a:pt x="25241" y="68088"/>
                    <a:pt x="25431" y="68088"/>
                  </a:cubicBezTo>
                  <a:cubicBezTo>
                    <a:pt x="25589" y="68057"/>
                    <a:pt x="25716" y="67930"/>
                    <a:pt x="25716" y="67740"/>
                  </a:cubicBezTo>
                  <a:cubicBezTo>
                    <a:pt x="25716" y="67582"/>
                    <a:pt x="25558" y="67455"/>
                    <a:pt x="25399" y="67455"/>
                  </a:cubicBezTo>
                  <a:close/>
                  <a:moveTo>
                    <a:pt x="21757" y="67550"/>
                  </a:moveTo>
                  <a:cubicBezTo>
                    <a:pt x="21567" y="67550"/>
                    <a:pt x="21441" y="67708"/>
                    <a:pt x="21441" y="67867"/>
                  </a:cubicBezTo>
                  <a:cubicBezTo>
                    <a:pt x="21441" y="68025"/>
                    <a:pt x="21567" y="68183"/>
                    <a:pt x="21757" y="68183"/>
                  </a:cubicBezTo>
                  <a:lnTo>
                    <a:pt x="22422" y="68183"/>
                  </a:lnTo>
                  <a:cubicBezTo>
                    <a:pt x="22581" y="68183"/>
                    <a:pt x="22707" y="68057"/>
                    <a:pt x="22707" y="67867"/>
                  </a:cubicBezTo>
                  <a:cubicBezTo>
                    <a:pt x="22707" y="67708"/>
                    <a:pt x="22581" y="67582"/>
                    <a:pt x="22422" y="67582"/>
                  </a:cubicBezTo>
                  <a:lnTo>
                    <a:pt x="22359" y="67582"/>
                  </a:lnTo>
                  <a:cubicBezTo>
                    <a:pt x="22169" y="67582"/>
                    <a:pt x="21947" y="67582"/>
                    <a:pt x="21757" y="675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796;p34">
              <a:extLst>
                <a:ext uri="{FF2B5EF4-FFF2-40B4-BE49-F238E27FC236}">
                  <a16:creationId xmlns:a16="http://schemas.microsoft.com/office/drawing/2014/main" id="{344B9AC5-F128-CA94-3D8D-D938409C008F}"/>
                </a:ext>
              </a:extLst>
            </p:cNvPr>
            <p:cNvSpPr/>
            <p:nvPr/>
          </p:nvSpPr>
          <p:spPr>
            <a:xfrm>
              <a:off x="5147358" y="3162718"/>
              <a:ext cx="147649" cy="719839"/>
            </a:xfrm>
            <a:custGeom>
              <a:avLst/>
              <a:gdLst/>
              <a:ahLst/>
              <a:cxnLst/>
              <a:rect l="l" t="t" r="r" b="b"/>
              <a:pathLst>
                <a:path w="4941" h="24091" extrusionOk="0">
                  <a:moveTo>
                    <a:pt x="2186" y="0"/>
                  </a:moveTo>
                  <a:cubicBezTo>
                    <a:pt x="2186" y="0"/>
                    <a:pt x="1647" y="633"/>
                    <a:pt x="1" y="823"/>
                  </a:cubicBezTo>
                  <a:lnTo>
                    <a:pt x="1" y="22612"/>
                  </a:lnTo>
                  <a:cubicBezTo>
                    <a:pt x="1" y="23454"/>
                    <a:pt x="679" y="24090"/>
                    <a:pt x="1440" y="24090"/>
                  </a:cubicBezTo>
                  <a:cubicBezTo>
                    <a:pt x="1623" y="24090"/>
                    <a:pt x="1811" y="24053"/>
                    <a:pt x="1996" y="23973"/>
                  </a:cubicBezTo>
                  <a:lnTo>
                    <a:pt x="2186" y="23910"/>
                  </a:lnTo>
                  <a:cubicBezTo>
                    <a:pt x="4023" y="20490"/>
                    <a:pt x="4941" y="10482"/>
                    <a:pt x="218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797;p34">
              <a:extLst>
                <a:ext uri="{FF2B5EF4-FFF2-40B4-BE49-F238E27FC236}">
                  <a16:creationId xmlns:a16="http://schemas.microsoft.com/office/drawing/2014/main" id="{ECB6BE03-1957-4415-1EE9-A0E6B05C304F}"/>
                </a:ext>
              </a:extLst>
            </p:cNvPr>
            <p:cNvSpPr/>
            <p:nvPr/>
          </p:nvSpPr>
          <p:spPr>
            <a:xfrm>
              <a:off x="3575478" y="3162718"/>
              <a:ext cx="147649" cy="719839"/>
            </a:xfrm>
            <a:custGeom>
              <a:avLst/>
              <a:gdLst/>
              <a:ahLst/>
              <a:cxnLst/>
              <a:rect l="l" t="t" r="r" b="b"/>
              <a:pathLst>
                <a:path w="4941" h="24091" extrusionOk="0">
                  <a:moveTo>
                    <a:pt x="2755" y="0"/>
                  </a:moveTo>
                  <a:lnTo>
                    <a:pt x="2755" y="0"/>
                  </a:lnTo>
                  <a:cubicBezTo>
                    <a:pt x="0" y="10482"/>
                    <a:pt x="919" y="20490"/>
                    <a:pt x="2787" y="23910"/>
                  </a:cubicBezTo>
                  <a:lnTo>
                    <a:pt x="2946" y="23973"/>
                  </a:lnTo>
                  <a:cubicBezTo>
                    <a:pt x="3130" y="24053"/>
                    <a:pt x="3318" y="24090"/>
                    <a:pt x="3501" y="24090"/>
                  </a:cubicBezTo>
                  <a:cubicBezTo>
                    <a:pt x="4262" y="24090"/>
                    <a:pt x="4941" y="23454"/>
                    <a:pt x="4941" y="22612"/>
                  </a:cubicBezTo>
                  <a:lnTo>
                    <a:pt x="4941" y="823"/>
                  </a:lnTo>
                  <a:cubicBezTo>
                    <a:pt x="3294" y="633"/>
                    <a:pt x="2756" y="0"/>
                    <a:pt x="27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798;p34">
              <a:extLst>
                <a:ext uri="{FF2B5EF4-FFF2-40B4-BE49-F238E27FC236}">
                  <a16:creationId xmlns:a16="http://schemas.microsoft.com/office/drawing/2014/main" id="{756B2A54-3AAE-393E-F57E-4FA944016E6F}"/>
                </a:ext>
              </a:extLst>
            </p:cNvPr>
            <p:cNvSpPr/>
            <p:nvPr/>
          </p:nvSpPr>
          <p:spPr>
            <a:xfrm>
              <a:off x="4249269" y="2532489"/>
              <a:ext cx="389937" cy="389904"/>
            </a:xfrm>
            <a:custGeom>
              <a:avLst/>
              <a:gdLst/>
              <a:ahLst/>
              <a:cxnLst/>
              <a:rect l="l" t="t" r="r" b="b"/>
              <a:pathLst>
                <a:path w="13049" h="13049" extrusionOk="0">
                  <a:moveTo>
                    <a:pt x="6524" y="1"/>
                  </a:moveTo>
                  <a:lnTo>
                    <a:pt x="1" y="6524"/>
                  </a:lnTo>
                  <a:lnTo>
                    <a:pt x="6524" y="13048"/>
                  </a:lnTo>
                  <a:lnTo>
                    <a:pt x="13048" y="6524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99;p34">
              <a:extLst>
                <a:ext uri="{FF2B5EF4-FFF2-40B4-BE49-F238E27FC236}">
                  <a16:creationId xmlns:a16="http://schemas.microsoft.com/office/drawing/2014/main" id="{66DB53FC-0F02-DB4A-FDF4-A41320C5308C}"/>
                </a:ext>
              </a:extLst>
            </p:cNvPr>
            <p:cNvSpPr/>
            <p:nvPr/>
          </p:nvSpPr>
          <p:spPr>
            <a:xfrm>
              <a:off x="4283335" y="2565596"/>
              <a:ext cx="322731" cy="322734"/>
            </a:xfrm>
            <a:custGeom>
              <a:avLst/>
              <a:gdLst/>
              <a:ahLst/>
              <a:cxnLst/>
              <a:rect l="l" t="t" r="r" b="b"/>
              <a:pathLst>
                <a:path w="10800" h="10801" fill="none" extrusionOk="0">
                  <a:moveTo>
                    <a:pt x="1" y="5416"/>
                  </a:moveTo>
                  <a:lnTo>
                    <a:pt x="5384" y="1"/>
                  </a:lnTo>
                  <a:lnTo>
                    <a:pt x="10800" y="5416"/>
                  </a:lnTo>
                  <a:lnTo>
                    <a:pt x="5384" y="10800"/>
                  </a:lnTo>
                  <a:close/>
                </a:path>
              </a:pathLst>
            </a:custGeom>
            <a:noFill/>
            <a:ln w="7925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800;p34">
              <a:extLst>
                <a:ext uri="{FF2B5EF4-FFF2-40B4-BE49-F238E27FC236}">
                  <a16:creationId xmlns:a16="http://schemas.microsoft.com/office/drawing/2014/main" id="{7B7C8DED-1D14-B87F-94CF-B10E30BC695B}"/>
                </a:ext>
              </a:extLst>
            </p:cNvPr>
            <p:cNvSpPr/>
            <p:nvPr/>
          </p:nvSpPr>
          <p:spPr>
            <a:xfrm>
              <a:off x="4391241" y="2676331"/>
              <a:ext cx="25579" cy="104102"/>
            </a:xfrm>
            <a:custGeom>
              <a:avLst/>
              <a:gdLst/>
              <a:ahLst/>
              <a:cxnLst/>
              <a:rect l="l" t="t" r="r" b="b"/>
              <a:pathLst>
                <a:path w="856" h="3484" extrusionOk="0">
                  <a:moveTo>
                    <a:pt x="0" y="0"/>
                  </a:moveTo>
                  <a:lnTo>
                    <a:pt x="0" y="3484"/>
                  </a:lnTo>
                  <a:lnTo>
                    <a:pt x="855" y="3484"/>
                  </a:lnTo>
                  <a:lnTo>
                    <a:pt x="855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801;p34">
              <a:extLst>
                <a:ext uri="{FF2B5EF4-FFF2-40B4-BE49-F238E27FC236}">
                  <a16:creationId xmlns:a16="http://schemas.microsoft.com/office/drawing/2014/main" id="{C6539B4A-AC26-E484-4F73-1EB5AA5CFFB9}"/>
                </a:ext>
              </a:extLst>
            </p:cNvPr>
            <p:cNvSpPr/>
            <p:nvPr/>
          </p:nvSpPr>
          <p:spPr>
            <a:xfrm>
              <a:off x="4478288" y="2676331"/>
              <a:ext cx="25579" cy="104102"/>
            </a:xfrm>
            <a:custGeom>
              <a:avLst/>
              <a:gdLst/>
              <a:ahLst/>
              <a:cxnLst/>
              <a:rect l="l" t="t" r="r" b="b"/>
              <a:pathLst>
                <a:path w="856" h="3484" extrusionOk="0">
                  <a:moveTo>
                    <a:pt x="1" y="0"/>
                  </a:moveTo>
                  <a:lnTo>
                    <a:pt x="1" y="3484"/>
                  </a:lnTo>
                  <a:lnTo>
                    <a:pt x="856" y="3484"/>
                  </a:lnTo>
                  <a:lnTo>
                    <a:pt x="856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802;p34">
              <a:extLst>
                <a:ext uri="{FF2B5EF4-FFF2-40B4-BE49-F238E27FC236}">
                  <a16:creationId xmlns:a16="http://schemas.microsoft.com/office/drawing/2014/main" id="{DA67B2AA-5F87-B6E0-27CD-2EEEDCFDF842}"/>
                </a:ext>
              </a:extLst>
            </p:cNvPr>
            <p:cNvSpPr/>
            <p:nvPr/>
          </p:nvSpPr>
          <p:spPr>
            <a:xfrm>
              <a:off x="3661600" y="3960395"/>
              <a:ext cx="1551081" cy="473359"/>
            </a:xfrm>
            <a:custGeom>
              <a:avLst/>
              <a:gdLst/>
              <a:ahLst/>
              <a:cxnLst/>
              <a:rect l="l" t="t" r="r" b="b"/>
              <a:pathLst>
                <a:path w="51906" h="15842" extrusionOk="0">
                  <a:moveTo>
                    <a:pt x="51906" y="1"/>
                  </a:moveTo>
                  <a:cubicBezTo>
                    <a:pt x="51051" y="571"/>
                    <a:pt x="50164" y="1141"/>
                    <a:pt x="49182" y="1743"/>
                  </a:cubicBezTo>
                  <a:cubicBezTo>
                    <a:pt x="43422" y="5180"/>
                    <a:pt x="35422" y="8557"/>
                    <a:pt x="25802" y="8557"/>
                  </a:cubicBezTo>
                  <a:cubicBezTo>
                    <a:pt x="25584" y="8557"/>
                    <a:pt x="25365" y="8555"/>
                    <a:pt x="25145" y="8551"/>
                  </a:cubicBezTo>
                  <a:cubicBezTo>
                    <a:pt x="16151" y="8393"/>
                    <a:pt x="8551" y="5321"/>
                    <a:pt x="2945" y="2028"/>
                  </a:cubicBezTo>
                  <a:cubicBezTo>
                    <a:pt x="1900" y="1426"/>
                    <a:pt x="919" y="793"/>
                    <a:pt x="0" y="191"/>
                  </a:cubicBezTo>
                  <a:lnTo>
                    <a:pt x="0" y="4688"/>
                  </a:lnTo>
                  <a:cubicBezTo>
                    <a:pt x="0" y="7126"/>
                    <a:pt x="1362" y="9343"/>
                    <a:pt x="3515" y="10452"/>
                  </a:cubicBezTo>
                  <a:cubicBezTo>
                    <a:pt x="8271" y="12860"/>
                    <a:pt x="16008" y="15841"/>
                    <a:pt x="25845" y="15841"/>
                  </a:cubicBezTo>
                  <a:cubicBezTo>
                    <a:pt x="26096" y="15841"/>
                    <a:pt x="26349" y="15839"/>
                    <a:pt x="26602" y="15835"/>
                  </a:cubicBezTo>
                  <a:cubicBezTo>
                    <a:pt x="36135" y="15709"/>
                    <a:pt x="43672" y="12827"/>
                    <a:pt x="48359" y="10452"/>
                  </a:cubicBezTo>
                  <a:cubicBezTo>
                    <a:pt x="50544" y="9343"/>
                    <a:pt x="51906" y="7126"/>
                    <a:pt x="51906" y="4720"/>
                  </a:cubicBezTo>
                  <a:lnTo>
                    <a:pt x="51906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803;p34">
              <a:extLst>
                <a:ext uri="{FF2B5EF4-FFF2-40B4-BE49-F238E27FC236}">
                  <a16:creationId xmlns:a16="http://schemas.microsoft.com/office/drawing/2014/main" id="{ED61792E-86CC-2D74-9C1D-7D478FCD19E7}"/>
                </a:ext>
              </a:extLst>
            </p:cNvPr>
            <p:cNvSpPr/>
            <p:nvPr/>
          </p:nvSpPr>
          <p:spPr>
            <a:xfrm>
              <a:off x="3749604" y="4012445"/>
              <a:ext cx="1381707" cy="353062"/>
            </a:xfrm>
            <a:custGeom>
              <a:avLst/>
              <a:gdLst/>
              <a:ahLst/>
              <a:cxnLst/>
              <a:rect l="l" t="t" r="r" b="b"/>
              <a:pathLst>
                <a:path w="46238" h="11816" extrusionOk="0">
                  <a:moveTo>
                    <a:pt x="46237" y="1"/>
                  </a:moveTo>
                  <a:cubicBezTo>
                    <a:pt x="40477" y="3438"/>
                    <a:pt x="32477" y="6815"/>
                    <a:pt x="22857" y="6815"/>
                  </a:cubicBezTo>
                  <a:cubicBezTo>
                    <a:pt x="22639" y="6815"/>
                    <a:pt x="22420" y="6813"/>
                    <a:pt x="22200" y="6809"/>
                  </a:cubicBezTo>
                  <a:cubicBezTo>
                    <a:pt x="13206" y="6651"/>
                    <a:pt x="5606" y="3579"/>
                    <a:pt x="0" y="286"/>
                  </a:cubicBezTo>
                  <a:lnTo>
                    <a:pt x="0" y="2534"/>
                  </a:lnTo>
                  <a:cubicBezTo>
                    <a:pt x="0" y="4719"/>
                    <a:pt x="1330" y="6651"/>
                    <a:pt x="3326" y="7475"/>
                  </a:cubicBezTo>
                  <a:cubicBezTo>
                    <a:pt x="7805" y="9279"/>
                    <a:pt x="15919" y="11816"/>
                    <a:pt x="23138" y="11816"/>
                  </a:cubicBezTo>
                  <a:cubicBezTo>
                    <a:pt x="23269" y="11816"/>
                    <a:pt x="23400" y="11815"/>
                    <a:pt x="23531" y="11813"/>
                  </a:cubicBezTo>
                  <a:cubicBezTo>
                    <a:pt x="30213" y="11718"/>
                    <a:pt x="38383" y="8931"/>
                    <a:pt x="42912" y="7158"/>
                  </a:cubicBezTo>
                  <a:cubicBezTo>
                    <a:pt x="44907" y="6366"/>
                    <a:pt x="46237" y="4403"/>
                    <a:pt x="46237" y="2217"/>
                  </a:cubicBezTo>
                  <a:lnTo>
                    <a:pt x="46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804;p34">
              <a:extLst>
                <a:ext uri="{FF2B5EF4-FFF2-40B4-BE49-F238E27FC236}">
                  <a16:creationId xmlns:a16="http://schemas.microsoft.com/office/drawing/2014/main" id="{520A0F9B-A931-1901-E94B-1717D6DC8788}"/>
                </a:ext>
              </a:extLst>
            </p:cNvPr>
            <p:cNvSpPr/>
            <p:nvPr/>
          </p:nvSpPr>
          <p:spPr>
            <a:xfrm>
              <a:off x="4135716" y="3007521"/>
              <a:ext cx="372874" cy="894249"/>
            </a:xfrm>
            <a:custGeom>
              <a:avLst/>
              <a:gdLst/>
              <a:ahLst/>
              <a:cxnLst/>
              <a:rect l="l" t="t" r="r" b="b"/>
              <a:pathLst>
                <a:path w="12478" h="29928" extrusionOk="0">
                  <a:moveTo>
                    <a:pt x="10515" y="0"/>
                  </a:moveTo>
                  <a:lnTo>
                    <a:pt x="0" y="29231"/>
                  </a:lnTo>
                  <a:lnTo>
                    <a:pt x="1964" y="29927"/>
                  </a:lnTo>
                  <a:lnTo>
                    <a:pt x="12478" y="729"/>
                  </a:lnTo>
                  <a:lnTo>
                    <a:pt x="10515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805;p34">
              <a:extLst>
                <a:ext uri="{FF2B5EF4-FFF2-40B4-BE49-F238E27FC236}">
                  <a16:creationId xmlns:a16="http://schemas.microsoft.com/office/drawing/2014/main" id="{BB2E09F6-BBF5-DF92-F21A-BE1A0A8B1190}"/>
                </a:ext>
              </a:extLst>
            </p:cNvPr>
            <p:cNvSpPr/>
            <p:nvPr/>
          </p:nvSpPr>
          <p:spPr>
            <a:xfrm>
              <a:off x="4152749" y="3014125"/>
              <a:ext cx="337881" cy="881012"/>
            </a:xfrm>
            <a:custGeom>
              <a:avLst/>
              <a:gdLst/>
              <a:ahLst/>
              <a:cxnLst/>
              <a:rect l="l" t="t" r="r" b="b"/>
              <a:pathLst>
                <a:path w="11307" h="29485" extrusionOk="0">
                  <a:moveTo>
                    <a:pt x="10515" y="1"/>
                  </a:moveTo>
                  <a:lnTo>
                    <a:pt x="0" y="29200"/>
                  </a:lnTo>
                  <a:lnTo>
                    <a:pt x="792" y="29485"/>
                  </a:lnTo>
                  <a:lnTo>
                    <a:pt x="11306" y="286"/>
                  </a:lnTo>
                  <a:lnTo>
                    <a:pt x="10515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806;p34">
              <a:extLst>
                <a:ext uri="{FF2B5EF4-FFF2-40B4-BE49-F238E27FC236}">
                  <a16:creationId xmlns:a16="http://schemas.microsoft.com/office/drawing/2014/main" id="{B5CAB47B-2755-638B-E8C8-41631F8663D2}"/>
                </a:ext>
              </a:extLst>
            </p:cNvPr>
            <p:cNvSpPr/>
            <p:nvPr/>
          </p:nvSpPr>
          <p:spPr>
            <a:xfrm>
              <a:off x="4448944" y="2933718"/>
              <a:ext cx="58719" cy="103176"/>
            </a:xfrm>
            <a:custGeom>
              <a:avLst/>
              <a:gdLst/>
              <a:ahLst/>
              <a:cxnLst/>
              <a:rect l="l" t="t" r="r" b="b"/>
              <a:pathLst>
                <a:path w="1965" h="3453" extrusionOk="0">
                  <a:moveTo>
                    <a:pt x="1869" y="0"/>
                  </a:moveTo>
                  <a:lnTo>
                    <a:pt x="1" y="2470"/>
                  </a:lnTo>
                  <a:lnTo>
                    <a:pt x="33" y="2470"/>
                  </a:lnTo>
                  <a:lnTo>
                    <a:pt x="223" y="2945"/>
                  </a:lnTo>
                  <a:lnTo>
                    <a:pt x="1014" y="2850"/>
                  </a:lnTo>
                  <a:lnTo>
                    <a:pt x="1553" y="3452"/>
                  </a:lnTo>
                  <a:lnTo>
                    <a:pt x="1964" y="31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807;p34">
              <a:extLst>
                <a:ext uri="{FF2B5EF4-FFF2-40B4-BE49-F238E27FC236}">
                  <a16:creationId xmlns:a16="http://schemas.microsoft.com/office/drawing/2014/main" id="{84057475-9920-1DEB-D748-606A3BEEE8F0}"/>
                </a:ext>
              </a:extLst>
            </p:cNvPr>
            <p:cNvSpPr/>
            <p:nvPr/>
          </p:nvSpPr>
          <p:spPr>
            <a:xfrm>
              <a:off x="4101649" y="3913094"/>
              <a:ext cx="81400" cy="87070"/>
            </a:xfrm>
            <a:custGeom>
              <a:avLst/>
              <a:gdLst/>
              <a:ahLst/>
              <a:cxnLst/>
              <a:rect l="l" t="t" r="r" b="b"/>
              <a:pathLst>
                <a:path w="2724" h="2914" extrusionOk="0">
                  <a:moveTo>
                    <a:pt x="760" y="0"/>
                  </a:moveTo>
                  <a:lnTo>
                    <a:pt x="2724" y="697"/>
                  </a:lnTo>
                  <a:lnTo>
                    <a:pt x="2059" y="2534"/>
                  </a:lnTo>
                  <a:cubicBezTo>
                    <a:pt x="1964" y="2787"/>
                    <a:pt x="1710" y="2914"/>
                    <a:pt x="1457" y="2819"/>
                  </a:cubicBezTo>
                  <a:lnTo>
                    <a:pt x="349" y="2407"/>
                  </a:lnTo>
                  <a:cubicBezTo>
                    <a:pt x="127" y="2344"/>
                    <a:pt x="0" y="2059"/>
                    <a:pt x="95" y="1837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808;p34">
              <a:extLst>
                <a:ext uri="{FF2B5EF4-FFF2-40B4-BE49-F238E27FC236}">
                  <a16:creationId xmlns:a16="http://schemas.microsoft.com/office/drawing/2014/main" id="{F8773BC8-4C74-C2B9-BC74-3442541C6DBD}"/>
                </a:ext>
              </a:extLst>
            </p:cNvPr>
            <p:cNvSpPr/>
            <p:nvPr/>
          </p:nvSpPr>
          <p:spPr>
            <a:xfrm>
              <a:off x="4112049" y="3878075"/>
              <a:ext cx="83312" cy="88983"/>
            </a:xfrm>
            <a:custGeom>
              <a:avLst/>
              <a:gdLst/>
              <a:ahLst/>
              <a:cxnLst/>
              <a:rect l="l" t="t" r="r" b="b"/>
              <a:pathLst>
                <a:path w="2788" h="2978" extrusionOk="0">
                  <a:moveTo>
                    <a:pt x="824" y="1"/>
                  </a:moveTo>
                  <a:lnTo>
                    <a:pt x="1" y="2281"/>
                  </a:lnTo>
                  <a:lnTo>
                    <a:pt x="1964" y="2978"/>
                  </a:lnTo>
                  <a:lnTo>
                    <a:pt x="2788" y="697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809;p34">
              <a:extLst>
                <a:ext uri="{FF2B5EF4-FFF2-40B4-BE49-F238E27FC236}">
                  <a16:creationId xmlns:a16="http://schemas.microsoft.com/office/drawing/2014/main" id="{0BBC1EBD-B020-7C54-5E0B-813C97D24093}"/>
                </a:ext>
              </a:extLst>
            </p:cNvPr>
            <p:cNvSpPr/>
            <p:nvPr/>
          </p:nvSpPr>
          <p:spPr>
            <a:xfrm>
              <a:off x="4118682" y="3920654"/>
              <a:ext cx="61528" cy="29372"/>
            </a:xfrm>
            <a:custGeom>
              <a:avLst/>
              <a:gdLst/>
              <a:ahLst/>
              <a:cxnLst/>
              <a:rect l="l" t="t" r="r" b="b"/>
              <a:pathLst>
                <a:path w="2059" h="983" extrusionOk="0">
                  <a:moveTo>
                    <a:pt x="95" y="1"/>
                  </a:moveTo>
                  <a:lnTo>
                    <a:pt x="0" y="286"/>
                  </a:lnTo>
                  <a:lnTo>
                    <a:pt x="1964" y="983"/>
                  </a:lnTo>
                  <a:lnTo>
                    <a:pt x="2059" y="69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810;p34">
              <a:extLst>
                <a:ext uri="{FF2B5EF4-FFF2-40B4-BE49-F238E27FC236}">
                  <a16:creationId xmlns:a16="http://schemas.microsoft.com/office/drawing/2014/main" id="{CB471692-1720-8F0A-FF1F-7AE605B293C5}"/>
                </a:ext>
              </a:extLst>
            </p:cNvPr>
            <p:cNvSpPr/>
            <p:nvPr/>
          </p:nvSpPr>
          <p:spPr>
            <a:xfrm>
              <a:off x="4127199" y="3895107"/>
              <a:ext cx="61528" cy="30328"/>
            </a:xfrm>
            <a:custGeom>
              <a:avLst/>
              <a:gdLst/>
              <a:ahLst/>
              <a:cxnLst/>
              <a:rect l="l" t="t" r="r" b="b"/>
              <a:pathLst>
                <a:path w="2059" h="1015" extrusionOk="0">
                  <a:moveTo>
                    <a:pt x="95" y="1"/>
                  </a:moveTo>
                  <a:lnTo>
                    <a:pt x="0" y="317"/>
                  </a:lnTo>
                  <a:lnTo>
                    <a:pt x="1964" y="1014"/>
                  </a:lnTo>
                  <a:lnTo>
                    <a:pt x="205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811;p34">
              <a:extLst>
                <a:ext uri="{FF2B5EF4-FFF2-40B4-BE49-F238E27FC236}">
                  <a16:creationId xmlns:a16="http://schemas.microsoft.com/office/drawing/2014/main" id="{4A0F4BBF-5478-1A69-8DFD-494EFFAC8508}"/>
                </a:ext>
              </a:extLst>
            </p:cNvPr>
            <p:cNvSpPr/>
            <p:nvPr/>
          </p:nvSpPr>
          <p:spPr>
            <a:xfrm>
              <a:off x="4483010" y="2932762"/>
              <a:ext cx="23697" cy="39053"/>
            </a:xfrm>
            <a:custGeom>
              <a:avLst/>
              <a:gdLst/>
              <a:ahLst/>
              <a:cxnLst/>
              <a:rect l="l" t="t" r="r" b="b"/>
              <a:pathLst>
                <a:path w="793" h="1307" extrusionOk="0">
                  <a:moveTo>
                    <a:pt x="761" y="0"/>
                  </a:moveTo>
                  <a:cubicBezTo>
                    <a:pt x="508" y="349"/>
                    <a:pt x="254" y="666"/>
                    <a:pt x="1" y="1014"/>
                  </a:cubicBezTo>
                  <a:cubicBezTo>
                    <a:pt x="33" y="1077"/>
                    <a:pt x="159" y="1204"/>
                    <a:pt x="349" y="1267"/>
                  </a:cubicBezTo>
                  <a:cubicBezTo>
                    <a:pt x="444" y="1299"/>
                    <a:pt x="531" y="1307"/>
                    <a:pt x="607" y="1307"/>
                  </a:cubicBezTo>
                  <a:cubicBezTo>
                    <a:pt x="682" y="1307"/>
                    <a:pt x="745" y="1299"/>
                    <a:pt x="793" y="1299"/>
                  </a:cubicBezTo>
                  <a:lnTo>
                    <a:pt x="761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812;p34">
              <a:extLst>
                <a:ext uri="{FF2B5EF4-FFF2-40B4-BE49-F238E27FC236}">
                  <a16:creationId xmlns:a16="http://schemas.microsoft.com/office/drawing/2014/main" id="{942CB5C2-5FB8-BF76-BE6A-9A923A62E009}"/>
                </a:ext>
              </a:extLst>
            </p:cNvPr>
            <p:cNvSpPr/>
            <p:nvPr/>
          </p:nvSpPr>
          <p:spPr>
            <a:xfrm>
              <a:off x="3857480" y="3098357"/>
              <a:ext cx="468468" cy="733375"/>
            </a:xfrm>
            <a:custGeom>
              <a:avLst/>
              <a:gdLst/>
              <a:ahLst/>
              <a:cxnLst/>
              <a:rect l="l" t="t" r="r" b="b"/>
              <a:pathLst>
                <a:path w="15677" h="24544" extrusionOk="0">
                  <a:moveTo>
                    <a:pt x="1584" y="1"/>
                  </a:moveTo>
                  <a:lnTo>
                    <a:pt x="1" y="919"/>
                  </a:lnTo>
                  <a:lnTo>
                    <a:pt x="14093" y="24544"/>
                  </a:lnTo>
                  <a:lnTo>
                    <a:pt x="15677" y="23626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813;p34">
              <a:extLst>
                <a:ext uri="{FF2B5EF4-FFF2-40B4-BE49-F238E27FC236}">
                  <a16:creationId xmlns:a16="http://schemas.microsoft.com/office/drawing/2014/main" id="{7F5D571E-D56D-F17F-58D1-E87196334884}"/>
                </a:ext>
              </a:extLst>
            </p:cNvPr>
            <p:cNvSpPr/>
            <p:nvPr/>
          </p:nvSpPr>
          <p:spPr>
            <a:xfrm>
              <a:off x="3871674" y="3105916"/>
              <a:ext cx="440080" cy="717299"/>
            </a:xfrm>
            <a:custGeom>
              <a:avLst/>
              <a:gdLst/>
              <a:ahLst/>
              <a:cxnLst/>
              <a:rect l="l" t="t" r="r" b="b"/>
              <a:pathLst>
                <a:path w="14727" h="24006" extrusionOk="0">
                  <a:moveTo>
                    <a:pt x="634" y="1"/>
                  </a:moveTo>
                  <a:lnTo>
                    <a:pt x="1" y="413"/>
                  </a:lnTo>
                  <a:lnTo>
                    <a:pt x="14062" y="24006"/>
                  </a:lnTo>
                  <a:lnTo>
                    <a:pt x="14727" y="23626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814;p34">
              <a:extLst>
                <a:ext uri="{FF2B5EF4-FFF2-40B4-BE49-F238E27FC236}">
                  <a16:creationId xmlns:a16="http://schemas.microsoft.com/office/drawing/2014/main" id="{F504C33A-D54A-C086-FCBE-B22F72F6B667}"/>
                </a:ext>
              </a:extLst>
            </p:cNvPr>
            <p:cNvSpPr/>
            <p:nvPr/>
          </p:nvSpPr>
          <p:spPr>
            <a:xfrm>
              <a:off x="3838564" y="3046306"/>
              <a:ext cx="66279" cy="83305"/>
            </a:xfrm>
            <a:custGeom>
              <a:avLst/>
              <a:gdLst/>
              <a:ahLst/>
              <a:cxnLst/>
              <a:rect l="l" t="t" r="r" b="b"/>
              <a:pathLst>
                <a:path w="2218" h="2788" extrusionOk="0">
                  <a:moveTo>
                    <a:pt x="0" y="1"/>
                  </a:moveTo>
                  <a:lnTo>
                    <a:pt x="634" y="2693"/>
                  </a:lnTo>
                  <a:lnTo>
                    <a:pt x="1077" y="2788"/>
                  </a:lnTo>
                  <a:lnTo>
                    <a:pt x="1457" y="2218"/>
                  </a:lnTo>
                  <a:lnTo>
                    <a:pt x="2154" y="2154"/>
                  </a:lnTo>
                  <a:lnTo>
                    <a:pt x="2217" y="17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815;p34">
              <a:extLst>
                <a:ext uri="{FF2B5EF4-FFF2-40B4-BE49-F238E27FC236}">
                  <a16:creationId xmlns:a16="http://schemas.microsoft.com/office/drawing/2014/main" id="{381920BB-1540-1DEE-E54C-91D72F880CFF}"/>
                </a:ext>
              </a:extLst>
            </p:cNvPr>
            <p:cNvSpPr/>
            <p:nvPr/>
          </p:nvSpPr>
          <p:spPr>
            <a:xfrm>
              <a:off x="4294690" y="3829819"/>
              <a:ext cx="76678" cy="80467"/>
            </a:xfrm>
            <a:custGeom>
              <a:avLst/>
              <a:gdLst/>
              <a:ahLst/>
              <a:cxnLst/>
              <a:rect l="l" t="t" r="r" b="b"/>
              <a:pathLst>
                <a:path w="2566" h="2693" extrusionOk="0">
                  <a:moveTo>
                    <a:pt x="1" y="951"/>
                  </a:moveTo>
                  <a:lnTo>
                    <a:pt x="1584" y="1"/>
                  </a:lnTo>
                  <a:lnTo>
                    <a:pt x="2471" y="1489"/>
                  </a:lnTo>
                  <a:cubicBezTo>
                    <a:pt x="2566" y="1679"/>
                    <a:pt x="2503" y="1932"/>
                    <a:pt x="2313" y="2059"/>
                  </a:cubicBezTo>
                  <a:lnTo>
                    <a:pt x="1426" y="2597"/>
                  </a:lnTo>
                  <a:cubicBezTo>
                    <a:pt x="1236" y="2692"/>
                    <a:pt x="983" y="2629"/>
                    <a:pt x="856" y="2439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816;p34">
              <a:extLst>
                <a:ext uri="{FF2B5EF4-FFF2-40B4-BE49-F238E27FC236}">
                  <a16:creationId xmlns:a16="http://schemas.microsoft.com/office/drawing/2014/main" id="{3A8208A6-FC0B-0710-1F55-432DBD8A2D09}"/>
                </a:ext>
              </a:extLst>
            </p:cNvPr>
            <p:cNvSpPr/>
            <p:nvPr/>
          </p:nvSpPr>
          <p:spPr>
            <a:xfrm>
              <a:off x="4277657" y="3801433"/>
              <a:ext cx="79517" cy="83305"/>
            </a:xfrm>
            <a:custGeom>
              <a:avLst/>
              <a:gdLst/>
              <a:ahLst/>
              <a:cxnLst/>
              <a:rect l="l" t="t" r="r" b="b"/>
              <a:pathLst>
                <a:path w="2661" h="2788" extrusionOk="0">
                  <a:moveTo>
                    <a:pt x="1584" y="1"/>
                  </a:moveTo>
                  <a:lnTo>
                    <a:pt x="1" y="951"/>
                  </a:lnTo>
                  <a:lnTo>
                    <a:pt x="1077" y="2787"/>
                  </a:lnTo>
                  <a:lnTo>
                    <a:pt x="2661" y="1837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817;p34">
              <a:extLst>
                <a:ext uri="{FF2B5EF4-FFF2-40B4-BE49-F238E27FC236}">
                  <a16:creationId xmlns:a16="http://schemas.microsoft.com/office/drawing/2014/main" id="{5EE4D5E2-690B-EDEF-6E78-E70C42023CA0}"/>
                </a:ext>
              </a:extLst>
            </p:cNvPr>
            <p:cNvSpPr/>
            <p:nvPr/>
          </p:nvSpPr>
          <p:spPr>
            <a:xfrm>
              <a:off x="4297529" y="3835496"/>
              <a:ext cx="52085" cy="35976"/>
            </a:xfrm>
            <a:custGeom>
              <a:avLst/>
              <a:gdLst/>
              <a:ahLst/>
              <a:cxnLst/>
              <a:rect l="l" t="t" r="r" b="b"/>
              <a:pathLst>
                <a:path w="1743" h="1204" extrusionOk="0">
                  <a:moveTo>
                    <a:pt x="1584" y="1"/>
                  </a:moveTo>
                  <a:lnTo>
                    <a:pt x="1" y="951"/>
                  </a:lnTo>
                  <a:lnTo>
                    <a:pt x="159" y="1204"/>
                  </a:lnTo>
                  <a:lnTo>
                    <a:pt x="1743" y="25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818;p34">
              <a:extLst>
                <a:ext uri="{FF2B5EF4-FFF2-40B4-BE49-F238E27FC236}">
                  <a16:creationId xmlns:a16="http://schemas.microsoft.com/office/drawing/2014/main" id="{FFC2FF18-0736-AA37-2DF2-628FC5CBCB2C}"/>
                </a:ext>
              </a:extLst>
            </p:cNvPr>
            <p:cNvSpPr/>
            <p:nvPr/>
          </p:nvSpPr>
          <p:spPr>
            <a:xfrm>
              <a:off x="4285248" y="3815626"/>
              <a:ext cx="52055" cy="35976"/>
            </a:xfrm>
            <a:custGeom>
              <a:avLst/>
              <a:gdLst/>
              <a:ahLst/>
              <a:cxnLst/>
              <a:rect l="l" t="t" r="r" b="b"/>
              <a:pathLst>
                <a:path w="1742" h="1204" extrusionOk="0">
                  <a:moveTo>
                    <a:pt x="1615" y="1"/>
                  </a:moveTo>
                  <a:lnTo>
                    <a:pt x="0" y="951"/>
                  </a:lnTo>
                  <a:lnTo>
                    <a:pt x="158" y="1204"/>
                  </a:lnTo>
                  <a:lnTo>
                    <a:pt x="1742" y="254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819;p34">
              <a:extLst>
                <a:ext uri="{FF2B5EF4-FFF2-40B4-BE49-F238E27FC236}">
                  <a16:creationId xmlns:a16="http://schemas.microsoft.com/office/drawing/2014/main" id="{61DB2891-438F-2D27-F26F-9597DC7857AA}"/>
                </a:ext>
              </a:extLst>
            </p:cNvPr>
            <p:cNvSpPr/>
            <p:nvPr/>
          </p:nvSpPr>
          <p:spPr>
            <a:xfrm>
              <a:off x="3837608" y="3045379"/>
              <a:ext cx="27492" cy="33137"/>
            </a:xfrm>
            <a:custGeom>
              <a:avLst/>
              <a:gdLst/>
              <a:ahLst/>
              <a:cxnLst/>
              <a:rect l="l" t="t" r="r" b="b"/>
              <a:pathLst>
                <a:path w="920" h="1109" extrusionOk="0">
                  <a:moveTo>
                    <a:pt x="1" y="0"/>
                  </a:moveTo>
                  <a:cubicBezTo>
                    <a:pt x="96" y="380"/>
                    <a:pt x="191" y="760"/>
                    <a:pt x="286" y="1108"/>
                  </a:cubicBezTo>
                  <a:cubicBezTo>
                    <a:pt x="349" y="1108"/>
                    <a:pt x="476" y="1077"/>
                    <a:pt x="634" y="1013"/>
                  </a:cubicBezTo>
                  <a:cubicBezTo>
                    <a:pt x="792" y="918"/>
                    <a:pt x="887" y="792"/>
                    <a:pt x="919" y="7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820;p34">
              <a:extLst>
                <a:ext uri="{FF2B5EF4-FFF2-40B4-BE49-F238E27FC236}">
                  <a16:creationId xmlns:a16="http://schemas.microsoft.com/office/drawing/2014/main" id="{AB96CDBC-F17C-DEF8-6DDB-650989D8FBF5}"/>
                </a:ext>
              </a:extLst>
            </p:cNvPr>
            <p:cNvSpPr/>
            <p:nvPr/>
          </p:nvSpPr>
          <p:spPr>
            <a:xfrm>
              <a:off x="4267258" y="3022670"/>
              <a:ext cx="136294" cy="823254"/>
            </a:xfrm>
            <a:custGeom>
              <a:avLst/>
              <a:gdLst/>
              <a:ahLst/>
              <a:cxnLst/>
              <a:rect l="l" t="t" r="r" b="b"/>
              <a:pathLst>
                <a:path w="4561" h="27552" extrusionOk="0">
                  <a:moveTo>
                    <a:pt x="1837" y="0"/>
                  </a:moveTo>
                  <a:lnTo>
                    <a:pt x="0" y="190"/>
                  </a:lnTo>
                  <a:lnTo>
                    <a:pt x="2724" y="27552"/>
                  </a:lnTo>
                  <a:lnTo>
                    <a:pt x="4561" y="27362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821;p34">
              <a:extLst>
                <a:ext uri="{FF2B5EF4-FFF2-40B4-BE49-F238E27FC236}">
                  <a16:creationId xmlns:a16="http://schemas.microsoft.com/office/drawing/2014/main" id="{9513A63F-4054-8681-2CA7-504275EA0300}"/>
                </a:ext>
              </a:extLst>
            </p:cNvPr>
            <p:cNvSpPr/>
            <p:nvPr/>
          </p:nvSpPr>
          <p:spPr>
            <a:xfrm>
              <a:off x="4283335" y="3024553"/>
              <a:ext cx="104141" cy="819489"/>
            </a:xfrm>
            <a:custGeom>
              <a:avLst/>
              <a:gdLst/>
              <a:ahLst/>
              <a:cxnLst/>
              <a:rect l="l" t="t" r="r" b="b"/>
              <a:pathLst>
                <a:path w="3485" h="27426" extrusionOk="0">
                  <a:moveTo>
                    <a:pt x="761" y="0"/>
                  </a:moveTo>
                  <a:lnTo>
                    <a:pt x="1" y="64"/>
                  </a:lnTo>
                  <a:lnTo>
                    <a:pt x="2724" y="27426"/>
                  </a:lnTo>
                  <a:lnTo>
                    <a:pt x="3484" y="2736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822;p34">
              <a:extLst>
                <a:ext uri="{FF2B5EF4-FFF2-40B4-BE49-F238E27FC236}">
                  <a16:creationId xmlns:a16="http://schemas.microsoft.com/office/drawing/2014/main" id="{645DC941-6043-E394-96D8-5E76442A1EC1}"/>
                </a:ext>
              </a:extLst>
            </p:cNvPr>
            <p:cNvSpPr/>
            <p:nvPr/>
          </p:nvSpPr>
          <p:spPr>
            <a:xfrm>
              <a:off x="4267258" y="2947911"/>
              <a:ext cx="53968" cy="88983"/>
            </a:xfrm>
            <a:custGeom>
              <a:avLst/>
              <a:gdLst/>
              <a:ahLst/>
              <a:cxnLst/>
              <a:rect l="l" t="t" r="r" b="b"/>
              <a:pathLst>
                <a:path w="1806" h="2978" extrusionOk="0">
                  <a:moveTo>
                    <a:pt x="539" y="0"/>
                  </a:moveTo>
                  <a:lnTo>
                    <a:pt x="0" y="2692"/>
                  </a:lnTo>
                  <a:lnTo>
                    <a:pt x="317" y="2977"/>
                  </a:lnTo>
                  <a:lnTo>
                    <a:pt x="919" y="2629"/>
                  </a:lnTo>
                  <a:lnTo>
                    <a:pt x="1584" y="2882"/>
                  </a:lnTo>
                  <a:lnTo>
                    <a:pt x="1806" y="2502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823;p34">
              <a:extLst>
                <a:ext uri="{FF2B5EF4-FFF2-40B4-BE49-F238E27FC236}">
                  <a16:creationId xmlns:a16="http://schemas.microsoft.com/office/drawing/2014/main" id="{C62C6A34-304B-7A91-8006-E12446AF768F}"/>
                </a:ext>
              </a:extLst>
            </p:cNvPr>
            <p:cNvSpPr/>
            <p:nvPr/>
          </p:nvSpPr>
          <p:spPr>
            <a:xfrm>
              <a:off x="4351467" y="3870515"/>
              <a:ext cx="60602" cy="69112"/>
            </a:xfrm>
            <a:custGeom>
              <a:avLst/>
              <a:gdLst/>
              <a:ahLst/>
              <a:cxnLst/>
              <a:rect l="l" t="t" r="r" b="b"/>
              <a:pathLst>
                <a:path w="2028" h="2313" extrusionOk="0">
                  <a:moveTo>
                    <a:pt x="1" y="190"/>
                  </a:moveTo>
                  <a:lnTo>
                    <a:pt x="1869" y="0"/>
                  </a:lnTo>
                  <a:lnTo>
                    <a:pt x="2028" y="1742"/>
                  </a:lnTo>
                  <a:cubicBezTo>
                    <a:pt x="2028" y="1964"/>
                    <a:pt x="1869" y="2154"/>
                    <a:pt x="1648" y="2185"/>
                  </a:cubicBezTo>
                  <a:lnTo>
                    <a:pt x="603" y="2280"/>
                  </a:lnTo>
                  <a:cubicBezTo>
                    <a:pt x="381" y="2312"/>
                    <a:pt x="191" y="2154"/>
                    <a:pt x="159" y="1900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824;p34">
              <a:extLst>
                <a:ext uri="{FF2B5EF4-FFF2-40B4-BE49-F238E27FC236}">
                  <a16:creationId xmlns:a16="http://schemas.microsoft.com/office/drawing/2014/main" id="{E355F716-DB03-2978-66A7-6FD9A971482F}"/>
                </a:ext>
              </a:extLst>
            </p:cNvPr>
            <p:cNvSpPr/>
            <p:nvPr/>
          </p:nvSpPr>
          <p:spPr>
            <a:xfrm>
              <a:off x="4348628" y="3838335"/>
              <a:ext cx="61558" cy="69112"/>
            </a:xfrm>
            <a:custGeom>
              <a:avLst/>
              <a:gdLst/>
              <a:ahLst/>
              <a:cxnLst/>
              <a:rect l="l" t="t" r="r" b="b"/>
              <a:pathLst>
                <a:path w="2060" h="2313" extrusionOk="0">
                  <a:moveTo>
                    <a:pt x="1838" y="1"/>
                  </a:moveTo>
                  <a:lnTo>
                    <a:pt x="1" y="159"/>
                  </a:lnTo>
                  <a:lnTo>
                    <a:pt x="191" y="2312"/>
                  </a:lnTo>
                  <a:lnTo>
                    <a:pt x="2059" y="2122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825;p34">
              <a:extLst>
                <a:ext uri="{FF2B5EF4-FFF2-40B4-BE49-F238E27FC236}">
                  <a16:creationId xmlns:a16="http://schemas.microsoft.com/office/drawing/2014/main" id="{BB5C18DA-9F75-A1E4-1611-0B195616A3FE}"/>
                </a:ext>
              </a:extLst>
            </p:cNvPr>
            <p:cNvSpPr/>
            <p:nvPr/>
          </p:nvSpPr>
          <p:spPr>
            <a:xfrm>
              <a:off x="4352423" y="3878075"/>
              <a:ext cx="55880" cy="13297"/>
            </a:xfrm>
            <a:custGeom>
              <a:avLst/>
              <a:gdLst/>
              <a:ahLst/>
              <a:cxnLst/>
              <a:rect l="l" t="t" r="r" b="b"/>
              <a:pathLst>
                <a:path w="1870" h="445" extrusionOk="0">
                  <a:moveTo>
                    <a:pt x="1837" y="1"/>
                  </a:moveTo>
                  <a:lnTo>
                    <a:pt x="1" y="159"/>
                  </a:lnTo>
                  <a:lnTo>
                    <a:pt x="32" y="444"/>
                  </a:lnTo>
                  <a:lnTo>
                    <a:pt x="1869" y="254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826;p34">
              <a:extLst>
                <a:ext uri="{FF2B5EF4-FFF2-40B4-BE49-F238E27FC236}">
                  <a16:creationId xmlns:a16="http://schemas.microsoft.com/office/drawing/2014/main" id="{B510CC6A-8C6B-DC8C-2846-F3CB64FA965A}"/>
                </a:ext>
              </a:extLst>
            </p:cNvPr>
            <p:cNvSpPr/>
            <p:nvPr/>
          </p:nvSpPr>
          <p:spPr>
            <a:xfrm>
              <a:off x="4349585" y="3854410"/>
              <a:ext cx="55880" cy="14223"/>
            </a:xfrm>
            <a:custGeom>
              <a:avLst/>
              <a:gdLst/>
              <a:ahLst/>
              <a:cxnLst/>
              <a:rect l="l" t="t" r="r" b="b"/>
              <a:pathLst>
                <a:path w="1870" h="476" extrusionOk="0">
                  <a:moveTo>
                    <a:pt x="1869" y="1"/>
                  </a:moveTo>
                  <a:lnTo>
                    <a:pt x="1" y="191"/>
                  </a:lnTo>
                  <a:lnTo>
                    <a:pt x="32" y="476"/>
                  </a:lnTo>
                  <a:lnTo>
                    <a:pt x="1869" y="28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27;p34">
              <a:extLst>
                <a:ext uri="{FF2B5EF4-FFF2-40B4-BE49-F238E27FC236}">
                  <a16:creationId xmlns:a16="http://schemas.microsoft.com/office/drawing/2014/main" id="{2460DE92-63A4-65E8-6FC8-45F88F99967D}"/>
                </a:ext>
              </a:extLst>
            </p:cNvPr>
            <p:cNvSpPr/>
            <p:nvPr/>
          </p:nvSpPr>
          <p:spPr>
            <a:xfrm>
              <a:off x="4276731" y="2946955"/>
              <a:ext cx="21784" cy="35049"/>
            </a:xfrm>
            <a:custGeom>
              <a:avLst/>
              <a:gdLst/>
              <a:ahLst/>
              <a:cxnLst/>
              <a:rect l="l" t="t" r="r" b="b"/>
              <a:pathLst>
                <a:path w="729" h="1173" extrusionOk="0">
                  <a:moveTo>
                    <a:pt x="222" y="0"/>
                  </a:moveTo>
                  <a:cubicBezTo>
                    <a:pt x="158" y="381"/>
                    <a:pt x="63" y="729"/>
                    <a:pt x="0" y="1109"/>
                  </a:cubicBezTo>
                  <a:cubicBezTo>
                    <a:pt x="63" y="1141"/>
                    <a:pt x="190" y="1172"/>
                    <a:pt x="380" y="1172"/>
                  </a:cubicBezTo>
                  <a:cubicBezTo>
                    <a:pt x="538" y="1141"/>
                    <a:pt x="665" y="1077"/>
                    <a:pt x="728" y="1046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28;p34">
              <a:extLst>
                <a:ext uri="{FF2B5EF4-FFF2-40B4-BE49-F238E27FC236}">
                  <a16:creationId xmlns:a16="http://schemas.microsoft.com/office/drawing/2014/main" id="{AAA2E3FE-475F-43DB-B647-F170D9C64ED1}"/>
                </a:ext>
              </a:extLst>
            </p:cNvPr>
            <p:cNvSpPr/>
            <p:nvPr/>
          </p:nvSpPr>
          <p:spPr>
            <a:xfrm>
              <a:off x="3974828" y="3066176"/>
              <a:ext cx="272588" cy="806252"/>
            </a:xfrm>
            <a:custGeom>
              <a:avLst/>
              <a:gdLst/>
              <a:ahLst/>
              <a:cxnLst/>
              <a:rect l="l" t="t" r="r" b="b"/>
              <a:pathLst>
                <a:path w="9122" h="26983" extrusionOk="0">
                  <a:moveTo>
                    <a:pt x="1742" y="1"/>
                  </a:moveTo>
                  <a:lnTo>
                    <a:pt x="1" y="476"/>
                  </a:lnTo>
                  <a:lnTo>
                    <a:pt x="7348" y="26983"/>
                  </a:lnTo>
                  <a:lnTo>
                    <a:pt x="9121" y="26476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829;p34">
              <a:extLst>
                <a:ext uri="{FF2B5EF4-FFF2-40B4-BE49-F238E27FC236}">
                  <a16:creationId xmlns:a16="http://schemas.microsoft.com/office/drawing/2014/main" id="{163FB3F3-57B9-74F4-53F6-55E19F5014CC}"/>
                </a:ext>
              </a:extLst>
            </p:cNvPr>
            <p:cNvSpPr/>
            <p:nvPr/>
          </p:nvSpPr>
          <p:spPr>
            <a:xfrm>
              <a:off x="3989979" y="3069971"/>
              <a:ext cx="242287" cy="797736"/>
            </a:xfrm>
            <a:custGeom>
              <a:avLst/>
              <a:gdLst/>
              <a:ahLst/>
              <a:cxnLst/>
              <a:rect l="l" t="t" r="r" b="b"/>
              <a:pathLst>
                <a:path w="8108" h="26698" extrusionOk="0">
                  <a:moveTo>
                    <a:pt x="729" y="0"/>
                  </a:moveTo>
                  <a:lnTo>
                    <a:pt x="0" y="222"/>
                  </a:lnTo>
                  <a:lnTo>
                    <a:pt x="7379" y="26697"/>
                  </a:lnTo>
                  <a:lnTo>
                    <a:pt x="8108" y="2650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830;p34">
              <a:extLst>
                <a:ext uri="{FF2B5EF4-FFF2-40B4-BE49-F238E27FC236}">
                  <a16:creationId xmlns:a16="http://schemas.microsoft.com/office/drawing/2014/main" id="{4C56C1BF-D570-46A1-4E8F-C9B2D621C32B}"/>
                </a:ext>
              </a:extLst>
            </p:cNvPr>
            <p:cNvSpPr/>
            <p:nvPr/>
          </p:nvSpPr>
          <p:spPr>
            <a:xfrm>
              <a:off x="3974828" y="2999006"/>
              <a:ext cx="52085" cy="88026"/>
            </a:xfrm>
            <a:custGeom>
              <a:avLst/>
              <a:gdLst/>
              <a:ahLst/>
              <a:cxnLst/>
              <a:rect l="l" t="t" r="r" b="b"/>
              <a:pathLst>
                <a:path w="1743" h="2946" extrusionOk="0">
                  <a:moveTo>
                    <a:pt x="64" y="0"/>
                  </a:moveTo>
                  <a:lnTo>
                    <a:pt x="1" y="2724"/>
                  </a:lnTo>
                  <a:lnTo>
                    <a:pt x="381" y="2945"/>
                  </a:lnTo>
                  <a:lnTo>
                    <a:pt x="887" y="2502"/>
                  </a:lnTo>
                  <a:lnTo>
                    <a:pt x="1584" y="2629"/>
                  </a:lnTo>
                  <a:lnTo>
                    <a:pt x="1742" y="22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831;p34">
              <a:extLst>
                <a:ext uri="{FF2B5EF4-FFF2-40B4-BE49-F238E27FC236}">
                  <a16:creationId xmlns:a16="http://schemas.microsoft.com/office/drawing/2014/main" id="{F38B4012-E86F-6425-9DAA-69EAB1C2269B}"/>
                </a:ext>
              </a:extLst>
            </p:cNvPr>
            <p:cNvSpPr/>
            <p:nvPr/>
          </p:nvSpPr>
          <p:spPr>
            <a:xfrm>
              <a:off x="4202891" y="3886591"/>
              <a:ext cx="69118" cy="74790"/>
            </a:xfrm>
            <a:custGeom>
              <a:avLst/>
              <a:gdLst/>
              <a:ahLst/>
              <a:cxnLst/>
              <a:rect l="l" t="t" r="r" b="b"/>
              <a:pathLst>
                <a:path w="2313" h="2503" extrusionOk="0">
                  <a:moveTo>
                    <a:pt x="1" y="507"/>
                  </a:moveTo>
                  <a:lnTo>
                    <a:pt x="1806" y="1"/>
                  </a:lnTo>
                  <a:lnTo>
                    <a:pt x="2249" y="1679"/>
                  </a:lnTo>
                  <a:cubicBezTo>
                    <a:pt x="2313" y="1901"/>
                    <a:pt x="2186" y="2123"/>
                    <a:pt x="1964" y="2154"/>
                  </a:cubicBezTo>
                  <a:lnTo>
                    <a:pt x="951" y="2439"/>
                  </a:lnTo>
                  <a:cubicBezTo>
                    <a:pt x="729" y="2503"/>
                    <a:pt x="508" y="2376"/>
                    <a:pt x="476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832;p34">
              <a:extLst>
                <a:ext uri="{FF2B5EF4-FFF2-40B4-BE49-F238E27FC236}">
                  <a16:creationId xmlns:a16="http://schemas.microsoft.com/office/drawing/2014/main" id="{9FB0786F-F83E-A547-5076-32551F1AD88A}"/>
                </a:ext>
              </a:extLst>
            </p:cNvPr>
            <p:cNvSpPr/>
            <p:nvPr/>
          </p:nvSpPr>
          <p:spPr>
            <a:xfrm>
              <a:off x="4194375" y="3855366"/>
              <a:ext cx="70074" cy="75746"/>
            </a:xfrm>
            <a:custGeom>
              <a:avLst/>
              <a:gdLst/>
              <a:ahLst/>
              <a:cxnLst/>
              <a:rect l="l" t="t" r="r" b="b"/>
              <a:pathLst>
                <a:path w="2345" h="2535" extrusionOk="0">
                  <a:moveTo>
                    <a:pt x="1806" y="1"/>
                  </a:moveTo>
                  <a:lnTo>
                    <a:pt x="1" y="476"/>
                  </a:lnTo>
                  <a:lnTo>
                    <a:pt x="571" y="2534"/>
                  </a:lnTo>
                  <a:lnTo>
                    <a:pt x="2344" y="2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833;p34">
              <a:extLst>
                <a:ext uri="{FF2B5EF4-FFF2-40B4-BE49-F238E27FC236}">
                  <a16:creationId xmlns:a16="http://schemas.microsoft.com/office/drawing/2014/main" id="{BE6F3F5A-BFBA-EE05-8D68-870533FD4D8A}"/>
                </a:ext>
              </a:extLst>
            </p:cNvPr>
            <p:cNvSpPr/>
            <p:nvPr/>
          </p:nvSpPr>
          <p:spPr>
            <a:xfrm>
              <a:off x="4204804" y="3893224"/>
              <a:ext cx="55850" cy="23695"/>
            </a:xfrm>
            <a:custGeom>
              <a:avLst/>
              <a:gdLst/>
              <a:ahLst/>
              <a:cxnLst/>
              <a:rect l="l" t="t" r="r" b="b"/>
              <a:pathLst>
                <a:path w="1869" h="793" extrusionOk="0">
                  <a:moveTo>
                    <a:pt x="1774" y="0"/>
                  </a:moveTo>
                  <a:lnTo>
                    <a:pt x="0" y="507"/>
                  </a:lnTo>
                  <a:lnTo>
                    <a:pt x="64" y="792"/>
                  </a:lnTo>
                  <a:lnTo>
                    <a:pt x="1869" y="2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834;p34">
              <a:extLst>
                <a:ext uri="{FF2B5EF4-FFF2-40B4-BE49-F238E27FC236}">
                  <a16:creationId xmlns:a16="http://schemas.microsoft.com/office/drawing/2014/main" id="{8873FB66-2C8C-7693-E4C7-01CAAC96B473}"/>
                </a:ext>
              </a:extLst>
            </p:cNvPr>
            <p:cNvSpPr/>
            <p:nvPr/>
          </p:nvSpPr>
          <p:spPr>
            <a:xfrm>
              <a:off x="4199126" y="3870515"/>
              <a:ext cx="54894" cy="23695"/>
            </a:xfrm>
            <a:custGeom>
              <a:avLst/>
              <a:gdLst/>
              <a:ahLst/>
              <a:cxnLst/>
              <a:rect l="l" t="t" r="r" b="b"/>
              <a:pathLst>
                <a:path w="1837" h="793" extrusionOk="0">
                  <a:moveTo>
                    <a:pt x="1774" y="0"/>
                  </a:moveTo>
                  <a:lnTo>
                    <a:pt x="0" y="507"/>
                  </a:lnTo>
                  <a:lnTo>
                    <a:pt x="64" y="792"/>
                  </a:lnTo>
                  <a:lnTo>
                    <a:pt x="1837" y="2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835;p34">
              <a:extLst>
                <a:ext uri="{FF2B5EF4-FFF2-40B4-BE49-F238E27FC236}">
                  <a16:creationId xmlns:a16="http://schemas.microsoft.com/office/drawing/2014/main" id="{0107A06C-8DD3-12E4-4BC9-B36E7540D4E8}"/>
                </a:ext>
              </a:extLst>
            </p:cNvPr>
            <p:cNvSpPr/>
            <p:nvPr/>
          </p:nvSpPr>
          <p:spPr>
            <a:xfrm>
              <a:off x="3975784" y="2997093"/>
              <a:ext cx="20858" cy="34810"/>
            </a:xfrm>
            <a:custGeom>
              <a:avLst/>
              <a:gdLst/>
              <a:ahLst/>
              <a:cxnLst/>
              <a:rect l="l" t="t" r="r" b="b"/>
              <a:pathLst>
                <a:path w="698" h="1165" extrusionOk="0">
                  <a:moveTo>
                    <a:pt x="32" y="1"/>
                  </a:moveTo>
                  <a:cubicBezTo>
                    <a:pt x="0" y="381"/>
                    <a:pt x="0" y="761"/>
                    <a:pt x="0" y="1141"/>
                  </a:cubicBezTo>
                  <a:cubicBezTo>
                    <a:pt x="32" y="1157"/>
                    <a:pt x="79" y="1165"/>
                    <a:pt x="143" y="1165"/>
                  </a:cubicBezTo>
                  <a:cubicBezTo>
                    <a:pt x="206" y="1165"/>
                    <a:pt x="285" y="1157"/>
                    <a:pt x="380" y="1141"/>
                  </a:cubicBezTo>
                  <a:cubicBezTo>
                    <a:pt x="539" y="1078"/>
                    <a:pt x="665" y="983"/>
                    <a:pt x="697" y="95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836;p34">
              <a:extLst>
                <a:ext uri="{FF2B5EF4-FFF2-40B4-BE49-F238E27FC236}">
                  <a16:creationId xmlns:a16="http://schemas.microsoft.com/office/drawing/2014/main" id="{60745161-F6D0-A83A-3532-BA61CB3CC86F}"/>
                </a:ext>
              </a:extLst>
            </p:cNvPr>
            <p:cNvSpPr/>
            <p:nvPr/>
          </p:nvSpPr>
          <p:spPr>
            <a:xfrm>
              <a:off x="4076100" y="3039702"/>
              <a:ext cx="272558" cy="806222"/>
            </a:xfrm>
            <a:custGeom>
              <a:avLst/>
              <a:gdLst/>
              <a:ahLst/>
              <a:cxnLst/>
              <a:rect l="l" t="t" r="r" b="b"/>
              <a:pathLst>
                <a:path w="9121" h="26982" extrusionOk="0">
                  <a:moveTo>
                    <a:pt x="1774" y="0"/>
                  </a:moveTo>
                  <a:lnTo>
                    <a:pt x="0" y="475"/>
                  </a:lnTo>
                  <a:lnTo>
                    <a:pt x="7347" y="26982"/>
                  </a:lnTo>
                  <a:lnTo>
                    <a:pt x="9121" y="2647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837;p34">
              <a:extLst>
                <a:ext uri="{FF2B5EF4-FFF2-40B4-BE49-F238E27FC236}">
                  <a16:creationId xmlns:a16="http://schemas.microsoft.com/office/drawing/2014/main" id="{240D5B0C-0556-9DCB-3BD6-D66A889D5D20}"/>
                </a:ext>
              </a:extLst>
            </p:cNvPr>
            <p:cNvSpPr/>
            <p:nvPr/>
          </p:nvSpPr>
          <p:spPr>
            <a:xfrm>
              <a:off x="4091220" y="3043467"/>
              <a:ext cx="242317" cy="797736"/>
            </a:xfrm>
            <a:custGeom>
              <a:avLst/>
              <a:gdLst/>
              <a:ahLst/>
              <a:cxnLst/>
              <a:rect l="l" t="t" r="r" b="b"/>
              <a:pathLst>
                <a:path w="8109" h="26698" extrusionOk="0">
                  <a:moveTo>
                    <a:pt x="729" y="1"/>
                  </a:moveTo>
                  <a:lnTo>
                    <a:pt x="1" y="222"/>
                  </a:lnTo>
                  <a:lnTo>
                    <a:pt x="7380" y="26698"/>
                  </a:lnTo>
                  <a:lnTo>
                    <a:pt x="8108" y="26508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838;p34">
              <a:extLst>
                <a:ext uri="{FF2B5EF4-FFF2-40B4-BE49-F238E27FC236}">
                  <a16:creationId xmlns:a16="http://schemas.microsoft.com/office/drawing/2014/main" id="{82293BAC-52A0-A0A3-40B2-1DE777A7DD3C}"/>
                </a:ext>
              </a:extLst>
            </p:cNvPr>
            <p:cNvSpPr/>
            <p:nvPr/>
          </p:nvSpPr>
          <p:spPr>
            <a:xfrm>
              <a:off x="4075144" y="2972502"/>
              <a:ext cx="53041" cy="88026"/>
            </a:xfrm>
            <a:custGeom>
              <a:avLst/>
              <a:gdLst/>
              <a:ahLst/>
              <a:cxnLst/>
              <a:rect l="l" t="t" r="r" b="b"/>
              <a:pathLst>
                <a:path w="1775" h="2946" extrusionOk="0">
                  <a:moveTo>
                    <a:pt x="96" y="1"/>
                  </a:moveTo>
                  <a:lnTo>
                    <a:pt x="1" y="2724"/>
                  </a:lnTo>
                  <a:lnTo>
                    <a:pt x="32" y="2724"/>
                  </a:lnTo>
                  <a:lnTo>
                    <a:pt x="381" y="2946"/>
                  </a:lnTo>
                  <a:lnTo>
                    <a:pt x="919" y="2502"/>
                  </a:lnTo>
                  <a:lnTo>
                    <a:pt x="1616" y="2629"/>
                  </a:lnTo>
                  <a:lnTo>
                    <a:pt x="1774" y="22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839;p34">
              <a:extLst>
                <a:ext uri="{FF2B5EF4-FFF2-40B4-BE49-F238E27FC236}">
                  <a16:creationId xmlns:a16="http://schemas.microsoft.com/office/drawing/2014/main" id="{258FB7E7-BE08-B5D0-121B-E3A02A08EBB4}"/>
                </a:ext>
              </a:extLst>
            </p:cNvPr>
            <p:cNvSpPr/>
            <p:nvPr/>
          </p:nvSpPr>
          <p:spPr>
            <a:xfrm>
              <a:off x="4304163" y="3860087"/>
              <a:ext cx="69118" cy="74790"/>
            </a:xfrm>
            <a:custGeom>
              <a:avLst/>
              <a:gdLst/>
              <a:ahLst/>
              <a:cxnLst/>
              <a:rect l="l" t="t" r="r" b="b"/>
              <a:pathLst>
                <a:path w="2313" h="2503" extrusionOk="0">
                  <a:moveTo>
                    <a:pt x="0" y="508"/>
                  </a:moveTo>
                  <a:lnTo>
                    <a:pt x="1774" y="1"/>
                  </a:lnTo>
                  <a:lnTo>
                    <a:pt x="2249" y="1679"/>
                  </a:lnTo>
                  <a:cubicBezTo>
                    <a:pt x="2312" y="1901"/>
                    <a:pt x="2186" y="2123"/>
                    <a:pt x="1964" y="2154"/>
                  </a:cubicBezTo>
                  <a:lnTo>
                    <a:pt x="951" y="2439"/>
                  </a:lnTo>
                  <a:cubicBezTo>
                    <a:pt x="729" y="2503"/>
                    <a:pt x="507" y="2376"/>
                    <a:pt x="444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840;p34">
              <a:extLst>
                <a:ext uri="{FF2B5EF4-FFF2-40B4-BE49-F238E27FC236}">
                  <a16:creationId xmlns:a16="http://schemas.microsoft.com/office/drawing/2014/main" id="{BDB6ED6E-6565-531C-517A-907A251D0DFD}"/>
                </a:ext>
              </a:extLst>
            </p:cNvPr>
            <p:cNvSpPr/>
            <p:nvPr/>
          </p:nvSpPr>
          <p:spPr>
            <a:xfrm>
              <a:off x="4295647" y="3827936"/>
              <a:ext cx="70045" cy="76672"/>
            </a:xfrm>
            <a:custGeom>
              <a:avLst/>
              <a:gdLst/>
              <a:ahLst/>
              <a:cxnLst/>
              <a:rect l="l" t="t" r="r" b="b"/>
              <a:pathLst>
                <a:path w="2344" h="2566" extrusionOk="0">
                  <a:moveTo>
                    <a:pt x="1774" y="0"/>
                  </a:moveTo>
                  <a:lnTo>
                    <a:pt x="0" y="507"/>
                  </a:lnTo>
                  <a:lnTo>
                    <a:pt x="570" y="2565"/>
                  </a:lnTo>
                  <a:lnTo>
                    <a:pt x="2344" y="2090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841;p34">
              <a:extLst>
                <a:ext uri="{FF2B5EF4-FFF2-40B4-BE49-F238E27FC236}">
                  <a16:creationId xmlns:a16="http://schemas.microsoft.com/office/drawing/2014/main" id="{0A3BFCA0-1848-F5BD-9AE6-FDCD15DC1135}"/>
                </a:ext>
              </a:extLst>
            </p:cNvPr>
            <p:cNvSpPr/>
            <p:nvPr/>
          </p:nvSpPr>
          <p:spPr>
            <a:xfrm>
              <a:off x="4306046" y="3866721"/>
              <a:ext cx="54924" cy="23695"/>
            </a:xfrm>
            <a:custGeom>
              <a:avLst/>
              <a:gdLst/>
              <a:ahLst/>
              <a:cxnLst/>
              <a:rect l="l" t="t" r="r" b="b"/>
              <a:pathLst>
                <a:path w="1838" h="793" extrusionOk="0">
                  <a:moveTo>
                    <a:pt x="1774" y="1"/>
                  </a:moveTo>
                  <a:lnTo>
                    <a:pt x="1" y="507"/>
                  </a:lnTo>
                  <a:lnTo>
                    <a:pt x="64" y="792"/>
                  </a:lnTo>
                  <a:lnTo>
                    <a:pt x="1838" y="286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842;p34">
              <a:extLst>
                <a:ext uri="{FF2B5EF4-FFF2-40B4-BE49-F238E27FC236}">
                  <a16:creationId xmlns:a16="http://schemas.microsoft.com/office/drawing/2014/main" id="{C7933C13-5510-9534-E490-0EAD1251EB1D}"/>
                </a:ext>
              </a:extLst>
            </p:cNvPr>
            <p:cNvSpPr/>
            <p:nvPr/>
          </p:nvSpPr>
          <p:spPr>
            <a:xfrm>
              <a:off x="4299442" y="3844012"/>
              <a:ext cx="55850" cy="23695"/>
            </a:xfrm>
            <a:custGeom>
              <a:avLst/>
              <a:gdLst/>
              <a:ahLst/>
              <a:cxnLst/>
              <a:rect l="l" t="t" r="r" b="b"/>
              <a:pathLst>
                <a:path w="1869" h="793" extrusionOk="0">
                  <a:moveTo>
                    <a:pt x="1805" y="1"/>
                  </a:moveTo>
                  <a:lnTo>
                    <a:pt x="0" y="507"/>
                  </a:lnTo>
                  <a:lnTo>
                    <a:pt x="95" y="792"/>
                  </a:lnTo>
                  <a:lnTo>
                    <a:pt x="1869" y="286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843;p34">
              <a:extLst>
                <a:ext uri="{FF2B5EF4-FFF2-40B4-BE49-F238E27FC236}">
                  <a16:creationId xmlns:a16="http://schemas.microsoft.com/office/drawing/2014/main" id="{C9619F63-6CAA-C55D-7250-02B5E45EEB0B}"/>
                </a:ext>
              </a:extLst>
            </p:cNvPr>
            <p:cNvSpPr/>
            <p:nvPr/>
          </p:nvSpPr>
          <p:spPr>
            <a:xfrm>
              <a:off x="4077026" y="2970620"/>
              <a:ext cx="20858" cy="34810"/>
            </a:xfrm>
            <a:custGeom>
              <a:avLst/>
              <a:gdLst/>
              <a:ahLst/>
              <a:cxnLst/>
              <a:rect l="l" t="t" r="r" b="b"/>
              <a:pathLst>
                <a:path w="698" h="1165" extrusionOk="0">
                  <a:moveTo>
                    <a:pt x="1" y="0"/>
                  </a:moveTo>
                  <a:lnTo>
                    <a:pt x="1" y="1140"/>
                  </a:lnTo>
                  <a:cubicBezTo>
                    <a:pt x="33" y="1156"/>
                    <a:pt x="80" y="1164"/>
                    <a:pt x="139" y="1164"/>
                  </a:cubicBezTo>
                  <a:cubicBezTo>
                    <a:pt x="199" y="1164"/>
                    <a:pt x="270" y="1156"/>
                    <a:pt x="349" y="1140"/>
                  </a:cubicBezTo>
                  <a:cubicBezTo>
                    <a:pt x="539" y="1077"/>
                    <a:pt x="634" y="982"/>
                    <a:pt x="698" y="9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844;p34">
              <a:extLst>
                <a:ext uri="{FF2B5EF4-FFF2-40B4-BE49-F238E27FC236}">
                  <a16:creationId xmlns:a16="http://schemas.microsoft.com/office/drawing/2014/main" id="{29722EA4-2574-6217-0262-BE94D29C339C}"/>
                </a:ext>
              </a:extLst>
            </p:cNvPr>
            <p:cNvSpPr/>
            <p:nvPr/>
          </p:nvSpPr>
          <p:spPr>
            <a:xfrm>
              <a:off x="4148027" y="2983856"/>
              <a:ext cx="273515" cy="806252"/>
            </a:xfrm>
            <a:custGeom>
              <a:avLst/>
              <a:gdLst/>
              <a:ahLst/>
              <a:cxnLst/>
              <a:rect l="l" t="t" r="r" b="b"/>
              <a:pathLst>
                <a:path w="9153" h="26983" extrusionOk="0">
                  <a:moveTo>
                    <a:pt x="1774" y="1"/>
                  </a:moveTo>
                  <a:lnTo>
                    <a:pt x="0" y="507"/>
                  </a:lnTo>
                  <a:lnTo>
                    <a:pt x="7379" y="26982"/>
                  </a:lnTo>
                  <a:lnTo>
                    <a:pt x="9152" y="26507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845;p34">
              <a:extLst>
                <a:ext uri="{FF2B5EF4-FFF2-40B4-BE49-F238E27FC236}">
                  <a16:creationId xmlns:a16="http://schemas.microsoft.com/office/drawing/2014/main" id="{D7986804-5EE2-C9D0-117A-4B23F5B952BB}"/>
                </a:ext>
              </a:extLst>
            </p:cNvPr>
            <p:cNvSpPr/>
            <p:nvPr/>
          </p:nvSpPr>
          <p:spPr>
            <a:xfrm>
              <a:off x="4163148" y="2988577"/>
              <a:ext cx="242317" cy="796810"/>
            </a:xfrm>
            <a:custGeom>
              <a:avLst/>
              <a:gdLst/>
              <a:ahLst/>
              <a:cxnLst/>
              <a:rect l="l" t="t" r="r" b="b"/>
              <a:pathLst>
                <a:path w="8109" h="26667" extrusionOk="0">
                  <a:moveTo>
                    <a:pt x="729" y="1"/>
                  </a:moveTo>
                  <a:lnTo>
                    <a:pt x="1" y="191"/>
                  </a:lnTo>
                  <a:lnTo>
                    <a:pt x="7380" y="26666"/>
                  </a:lnTo>
                  <a:lnTo>
                    <a:pt x="8108" y="26476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846;p34">
              <a:extLst>
                <a:ext uri="{FF2B5EF4-FFF2-40B4-BE49-F238E27FC236}">
                  <a16:creationId xmlns:a16="http://schemas.microsoft.com/office/drawing/2014/main" id="{418D1BCD-CCE9-0B43-1B29-E191E182A84D}"/>
                </a:ext>
              </a:extLst>
            </p:cNvPr>
            <p:cNvSpPr/>
            <p:nvPr/>
          </p:nvSpPr>
          <p:spPr>
            <a:xfrm>
              <a:off x="4148027" y="2916686"/>
              <a:ext cx="53012" cy="88953"/>
            </a:xfrm>
            <a:custGeom>
              <a:avLst/>
              <a:gdLst/>
              <a:ahLst/>
              <a:cxnLst/>
              <a:rect l="l" t="t" r="r" b="b"/>
              <a:pathLst>
                <a:path w="1774" h="2977" extrusionOk="0">
                  <a:moveTo>
                    <a:pt x="63" y="0"/>
                  </a:moveTo>
                  <a:lnTo>
                    <a:pt x="0" y="2755"/>
                  </a:lnTo>
                  <a:lnTo>
                    <a:pt x="380" y="2977"/>
                  </a:lnTo>
                  <a:lnTo>
                    <a:pt x="887" y="2502"/>
                  </a:lnTo>
                  <a:lnTo>
                    <a:pt x="1615" y="2660"/>
                  </a:lnTo>
                  <a:lnTo>
                    <a:pt x="1774" y="2249"/>
                  </a:lnTo>
                  <a:lnTo>
                    <a:pt x="1742" y="22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847;p34">
              <a:extLst>
                <a:ext uri="{FF2B5EF4-FFF2-40B4-BE49-F238E27FC236}">
                  <a16:creationId xmlns:a16="http://schemas.microsoft.com/office/drawing/2014/main" id="{B4CDD4D2-4EB1-4486-E446-F5C77E49D14D}"/>
                </a:ext>
              </a:extLst>
            </p:cNvPr>
            <p:cNvSpPr/>
            <p:nvPr/>
          </p:nvSpPr>
          <p:spPr>
            <a:xfrm>
              <a:off x="4377017" y="3805228"/>
              <a:ext cx="68192" cy="74790"/>
            </a:xfrm>
            <a:custGeom>
              <a:avLst/>
              <a:gdLst/>
              <a:ahLst/>
              <a:cxnLst/>
              <a:rect l="l" t="t" r="r" b="b"/>
              <a:pathLst>
                <a:path w="2282" h="2503" extrusionOk="0">
                  <a:moveTo>
                    <a:pt x="1" y="475"/>
                  </a:moveTo>
                  <a:lnTo>
                    <a:pt x="1774" y="0"/>
                  </a:lnTo>
                  <a:lnTo>
                    <a:pt x="2218" y="1647"/>
                  </a:lnTo>
                  <a:cubicBezTo>
                    <a:pt x="2281" y="1869"/>
                    <a:pt x="2154" y="2090"/>
                    <a:pt x="1933" y="2154"/>
                  </a:cubicBezTo>
                  <a:lnTo>
                    <a:pt x="951" y="2439"/>
                  </a:lnTo>
                  <a:cubicBezTo>
                    <a:pt x="729" y="2502"/>
                    <a:pt x="508" y="2375"/>
                    <a:pt x="444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848;p34">
              <a:extLst>
                <a:ext uri="{FF2B5EF4-FFF2-40B4-BE49-F238E27FC236}">
                  <a16:creationId xmlns:a16="http://schemas.microsoft.com/office/drawing/2014/main" id="{C954B211-C2E6-9C0B-2C0B-EC3F8F12D795}"/>
                </a:ext>
              </a:extLst>
            </p:cNvPr>
            <p:cNvSpPr/>
            <p:nvPr/>
          </p:nvSpPr>
          <p:spPr>
            <a:xfrm>
              <a:off x="4367574" y="3773047"/>
              <a:ext cx="70045" cy="76672"/>
            </a:xfrm>
            <a:custGeom>
              <a:avLst/>
              <a:gdLst/>
              <a:ahLst/>
              <a:cxnLst/>
              <a:rect l="l" t="t" r="r" b="b"/>
              <a:pathLst>
                <a:path w="2344" h="2566" extrusionOk="0">
                  <a:moveTo>
                    <a:pt x="1805" y="0"/>
                  </a:moveTo>
                  <a:lnTo>
                    <a:pt x="0" y="507"/>
                  </a:lnTo>
                  <a:lnTo>
                    <a:pt x="570" y="2566"/>
                  </a:lnTo>
                  <a:lnTo>
                    <a:pt x="2344" y="2059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849;p34">
              <a:extLst>
                <a:ext uri="{FF2B5EF4-FFF2-40B4-BE49-F238E27FC236}">
                  <a16:creationId xmlns:a16="http://schemas.microsoft.com/office/drawing/2014/main" id="{12DA756D-B9E3-AF32-EE4D-40BDD1C96E90}"/>
                </a:ext>
              </a:extLst>
            </p:cNvPr>
            <p:cNvSpPr/>
            <p:nvPr/>
          </p:nvSpPr>
          <p:spPr>
            <a:xfrm>
              <a:off x="4377973" y="3811831"/>
              <a:ext cx="55880" cy="22739"/>
            </a:xfrm>
            <a:custGeom>
              <a:avLst/>
              <a:gdLst/>
              <a:ahLst/>
              <a:cxnLst/>
              <a:rect l="l" t="t" r="r" b="b"/>
              <a:pathLst>
                <a:path w="1870" h="761" extrusionOk="0">
                  <a:moveTo>
                    <a:pt x="1806" y="1"/>
                  </a:moveTo>
                  <a:lnTo>
                    <a:pt x="1" y="508"/>
                  </a:lnTo>
                  <a:lnTo>
                    <a:pt x="96" y="761"/>
                  </a:lnTo>
                  <a:lnTo>
                    <a:pt x="1869" y="286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850;p34">
              <a:extLst>
                <a:ext uri="{FF2B5EF4-FFF2-40B4-BE49-F238E27FC236}">
                  <a16:creationId xmlns:a16="http://schemas.microsoft.com/office/drawing/2014/main" id="{11D72EBC-E1DD-E882-2FC0-6E8AFCD0D451}"/>
                </a:ext>
              </a:extLst>
            </p:cNvPr>
            <p:cNvSpPr/>
            <p:nvPr/>
          </p:nvSpPr>
          <p:spPr>
            <a:xfrm>
              <a:off x="4372295" y="3789122"/>
              <a:ext cx="55880" cy="22739"/>
            </a:xfrm>
            <a:custGeom>
              <a:avLst/>
              <a:gdLst/>
              <a:ahLst/>
              <a:cxnLst/>
              <a:rect l="l" t="t" r="r" b="b"/>
              <a:pathLst>
                <a:path w="1870" h="761" extrusionOk="0">
                  <a:moveTo>
                    <a:pt x="1774" y="1"/>
                  </a:moveTo>
                  <a:lnTo>
                    <a:pt x="1" y="508"/>
                  </a:lnTo>
                  <a:lnTo>
                    <a:pt x="64" y="761"/>
                  </a:lnTo>
                  <a:lnTo>
                    <a:pt x="1869" y="286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851;p34">
              <a:extLst>
                <a:ext uri="{FF2B5EF4-FFF2-40B4-BE49-F238E27FC236}">
                  <a16:creationId xmlns:a16="http://schemas.microsoft.com/office/drawing/2014/main" id="{FF5C6BAC-1357-B820-CE73-4AD4EFFC817D}"/>
                </a:ext>
              </a:extLst>
            </p:cNvPr>
            <p:cNvSpPr/>
            <p:nvPr/>
          </p:nvSpPr>
          <p:spPr>
            <a:xfrm>
              <a:off x="4148953" y="2915730"/>
              <a:ext cx="21814" cy="34511"/>
            </a:xfrm>
            <a:custGeom>
              <a:avLst/>
              <a:gdLst/>
              <a:ahLst/>
              <a:cxnLst/>
              <a:rect l="l" t="t" r="r" b="b"/>
              <a:pathLst>
                <a:path w="730" h="1155" extrusionOk="0">
                  <a:moveTo>
                    <a:pt x="32" y="0"/>
                  </a:moveTo>
                  <a:lnTo>
                    <a:pt x="1" y="1141"/>
                  </a:lnTo>
                  <a:cubicBezTo>
                    <a:pt x="43" y="1141"/>
                    <a:pt x="127" y="1155"/>
                    <a:pt x="226" y="1155"/>
                  </a:cubicBezTo>
                  <a:cubicBezTo>
                    <a:pt x="275" y="1155"/>
                    <a:pt x="328" y="1151"/>
                    <a:pt x="381" y="1141"/>
                  </a:cubicBezTo>
                  <a:cubicBezTo>
                    <a:pt x="539" y="1077"/>
                    <a:pt x="666" y="982"/>
                    <a:pt x="729" y="95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852;p34">
              <a:extLst>
                <a:ext uri="{FF2B5EF4-FFF2-40B4-BE49-F238E27FC236}">
                  <a16:creationId xmlns:a16="http://schemas.microsoft.com/office/drawing/2014/main" id="{07F699B6-78A3-5503-CB86-0249278E9E24}"/>
                </a:ext>
              </a:extLst>
            </p:cNvPr>
            <p:cNvSpPr/>
            <p:nvPr/>
          </p:nvSpPr>
          <p:spPr>
            <a:xfrm>
              <a:off x="4509516" y="3611247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4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853;p34">
              <a:extLst>
                <a:ext uri="{FF2B5EF4-FFF2-40B4-BE49-F238E27FC236}">
                  <a16:creationId xmlns:a16="http://schemas.microsoft.com/office/drawing/2014/main" id="{B0DE0A71-F181-0EE7-7907-2EE01F72AA44}"/>
                </a:ext>
              </a:extLst>
            </p:cNvPr>
            <p:cNvSpPr/>
            <p:nvPr/>
          </p:nvSpPr>
          <p:spPr>
            <a:xfrm>
              <a:off x="4500043" y="3215695"/>
              <a:ext cx="254599" cy="367614"/>
            </a:xfrm>
            <a:custGeom>
              <a:avLst/>
              <a:gdLst/>
              <a:ahLst/>
              <a:cxnLst/>
              <a:rect l="l" t="t" r="r" b="b"/>
              <a:pathLst>
                <a:path w="8520" h="12303" extrusionOk="0">
                  <a:moveTo>
                    <a:pt x="6905" y="0"/>
                  </a:moveTo>
                  <a:lnTo>
                    <a:pt x="1331" y="7633"/>
                  </a:lnTo>
                  <a:cubicBezTo>
                    <a:pt x="444" y="8836"/>
                    <a:pt x="1" y="10293"/>
                    <a:pt x="64" y="11750"/>
                  </a:cubicBezTo>
                  <a:cubicBezTo>
                    <a:pt x="84" y="12089"/>
                    <a:pt x="382" y="12303"/>
                    <a:pt x="678" y="12303"/>
                  </a:cubicBezTo>
                  <a:cubicBezTo>
                    <a:pt x="851" y="12303"/>
                    <a:pt x="1024" y="12230"/>
                    <a:pt x="1141" y="12066"/>
                  </a:cubicBezTo>
                  <a:lnTo>
                    <a:pt x="8520" y="1584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854;p34">
              <a:extLst>
                <a:ext uri="{FF2B5EF4-FFF2-40B4-BE49-F238E27FC236}">
                  <a16:creationId xmlns:a16="http://schemas.microsoft.com/office/drawing/2014/main" id="{F18A68A7-8FE9-ACA0-5E37-D4E12805769E}"/>
                </a:ext>
              </a:extLst>
            </p:cNvPr>
            <p:cNvSpPr/>
            <p:nvPr/>
          </p:nvSpPr>
          <p:spPr>
            <a:xfrm>
              <a:off x="4704469" y="2959295"/>
              <a:ext cx="323687" cy="301848"/>
            </a:xfrm>
            <a:custGeom>
              <a:avLst/>
              <a:gdLst/>
              <a:ahLst/>
              <a:cxnLst/>
              <a:rect l="l" t="t" r="r" b="b"/>
              <a:pathLst>
                <a:path w="10832" h="10102" extrusionOk="0">
                  <a:moveTo>
                    <a:pt x="7384" y="1408"/>
                  </a:moveTo>
                  <a:cubicBezTo>
                    <a:pt x="7549" y="1408"/>
                    <a:pt x="7718" y="1434"/>
                    <a:pt x="7886" y="1488"/>
                  </a:cubicBezTo>
                  <a:cubicBezTo>
                    <a:pt x="8773" y="1741"/>
                    <a:pt x="9248" y="2659"/>
                    <a:pt x="8994" y="3546"/>
                  </a:cubicBezTo>
                  <a:cubicBezTo>
                    <a:pt x="8789" y="4265"/>
                    <a:pt x="8126" y="4734"/>
                    <a:pt x="7410" y="4734"/>
                  </a:cubicBezTo>
                  <a:cubicBezTo>
                    <a:pt x="7242" y="4734"/>
                    <a:pt x="7072" y="4708"/>
                    <a:pt x="6904" y="4655"/>
                  </a:cubicBezTo>
                  <a:cubicBezTo>
                    <a:pt x="6049" y="4401"/>
                    <a:pt x="5543" y="3483"/>
                    <a:pt x="5796" y="2596"/>
                  </a:cubicBezTo>
                  <a:cubicBezTo>
                    <a:pt x="6027" y="1877"/>
                    <a:pt x="6674" y="1408"/>
                    <a:pt x="7384" y="1408"/>
                  </a:cubicBezTo>
                  <a:close/>
                  <a:moveTo>
                    <a:pt x="7418" y="1"/>
                  </a:moveTo>
                  <a:cubicBezTo>
                    <a:pt x="6080" y="1"/>
                    <a:pt x="4856" y="857"/>
                    <a:pt x="4466" y="2184"/>
                  </a:cubicBezTo>
                  <a:cubicBezTo>
                    <a:pt x="4402" y="2343"/>
                    <a:pt x="0" y="8676"/>
                    <a:pt x="0" y="8676"/>
                  </a:cubicBezTo>
                  <a:cubicBezTo>
                    <a:pt x="507" y="9183"/>
                    <a:pt x="1109" y="9563"/>
                    <a:pt x="1616" y="10102"/>
                  </a:cubicBezTo>
                  <a:lnTo>
                    <a:pt x="5163" y="5161"/>
                  </a:lnTo>
                  <a:cubicBezTo>
                    <a:pt x="5543" y="5541"/>
                    <a:pt x="5986" y="5858"/>
                    <a:pt x="6524" y="6016"/>
                  </a:cubicBezTo>
                  <a:cubicBezTo>
                    <a:pt x="6812" y="6101"/>
                    <a:pt x="7104" y="6141"/>
                    <a:pt x="7390" y="6141"/>
                  </a:cubicBezTo>
                  <a:cubicBezTo>
                    <a:pt x="8710" y="6141"/>
                    <a:pt x="9934" y="5285"/>
                    <a:pt x="10325" y="3958"/>
                  </a:cubicBezTo>
                  <a:cubicBezTo>
                    <a:pt x="10831" y="2343"/>
                    <a:pt x="9913" y="633"/>
                    <a:pt x="8298" y="126"/>
                  </a:cubicBezTo>
                  <a:cubicBezTo>
                    <a:pt x="8004" y="41"/>
                    <a:pt x="7708" y="1"/>
                    <a:pt x="741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855;p34">
              <a:extLst>
                <a:ext uri="{FF2B5EF4-FFF2-40B4-BE49-F238E27FC236}">
                  <a16:creationId xmlns:a16="http://schemas.microsoft.com/office/drawing/2014/main" id="{25738285-CF38-09E3-EF5F-DBEDAE346E13}"/>
                </a:ext>
              </a:extLst>
            </p:cNvPr>
            <p:cNvSpPr/>
            <p:nvPr/>
          </p:nvSpPr>
          <p:spPr>
            <a:xfrm>
              <a:off x="4717707" y="3245964"/>
              <a:ext cx="91829" cy="393968"/>
            </a:xfrm>
            <a:custGeom>
              <a:avLst/>
              <a:gdLst/>
              <a:ahLst/>
              <a:cxnLst/>
              <a:rect l="l" t="t" r="r" b="b"/>
              <a:pathLst>
                <a:path w="3073" h="13185" extrusionOk="0">
                  <a:moveTo>
                    <a:pt x="1" y="1"/>
                  </a:moveTo>
                  <a:lnTo>
                    <a:pt x="793" y="12542"/>
                  </a:lnTo>
                  <a:cubicBezTo>
                    <a:pt x="831" y="12945"/>
                    <a:pt x="1172" y="13185"/>
                    <a:pt x="1512" y="13185"/>
                  </a:cubicBezTo>
                  <a:cubicBezTo>
                    <a:pt x="1733" y="13185"/>
                    <a:pt x="1954" y="13083"/>
                    <a:pt x="2091" y="12858"/>
                  </a:cubicBezTo>
                  <a:cubicBezTo>
                    <a:pt x="2756" y="11687"/>
                    <a:pt x="3073" y="10357"/>
                    <a:pt x="2978" y="8995"/>
                  </a:cubicBezTo>
                  <a:lnTo>
                    <a:pt x="2218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856;p34">
              <a:extLst>
                <a:ext uri="{FF2B5EF4-FFF2-40B4-BE49-F238E27FC236}">
                  <a16:creationId xmlns:a16="http://schemas.microsoft.com/office/drawing/2014/main" id="{F3B54CEC-DD38-3BCD-20EA-72959A820F8C}"/>
                </a:ext>
              </a:extLst>
            </p:cNvPr>
            <p:cNvSpPr/>
            <p:nvPr/>
          </p:nvSpPr>
          <p:spPr>
            <a:xfrm>
              <a:off x="4717707" y="3245964"/>
              <a:ext cx="53041" cy="388948"/>
            </a:xfrm>
            <a:custGeom>
              <a:avLst/>
              <a:gdLst/>
              <a:ahLst/>
              <a:cxnLst/>
              <a:rect l="l" t="t" r="r" b="b"/>
              <a:pathLst>
                <a:path w="1775" h="13017" extrusionOk="0">
                  <a:moveTo>
                    <a:pt x="1" y="1"/>
                  </a:moveTo>
                  <a:lnTo>
                    <a:pt x="793" y="12542"/>
                  </a:lnTo>
                  <a:cubicBezTo>
                    <a:pt x="824" y="12763"/>
                    <a:pt x="919" y="12922"/>
                    <a:pt x="1046" y="13017"/>
                  </a:cubicBezTo>
                  <a:cubicBezTo>
                    <a:pt x="1553" y="12003"/>
                    <a:pt x="1774" y="10832"/>
                    <a:pt x="1679" y="9628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857;p34">
              <a:extLst>
                <a:ext uri="{FF2B5EF4-FFF2-40B4-BE49-F238E27FC236}">
                  <a16:creationId xmlns:a16="http://schemas.microsoft.com/office/drawing/2014/main" id="{BC5B259A-2B11-EA8D-EB95-BEC4EEF24CDD}"/>
                </a:ext>
              </a:extLst>
            </p:cNvPr>
            <p:cNvSpPr/>
            <p:nvPr/>
          </p:nvSpPr>
          <p:spPr>
            <a:xfrm>
              <a:off x="4580487" y="2886985"/>
              <a:ext cx="204456" cy="370363"/>
            </a:xfrm>
            <a:custGeom>
              <a:avLst/>
              <a:gdLst/>
              <a:ahLst/>
              <a:cxnLst/>
              <a:rect l="l" t="t" r="r" b="b"/>
              <a:pathLst>
                <a:path w="6842" h="12395" extrusionOk="0">
                  <a:moveTo>
                    <a:pt x="3397" y="1388"/>
                  </a:moveTo>
                  <a:cubicBezTo>
                    <a:pt x="3531" y="1388"/>
                    <a:pt x="3666" y="1404"/>
                    <a:pt x="3801" y="1437"/>
                  </a:cubicBezTo>
                  <a:cubicBezTo>
                    <a:pt x="4688" y="1691"/>
                    <a:pt x="5226" y="2609"/>
                    <a:pt x="5005" y="3496"/>
                  </a:cubicBezTo>
                  <a:cubicBezTo>
                    <a:pt x="4794" y="4234"/>
                    <a:pt x="4144" y="4730"/>
                    <a:pt x="3421" y="4730"/>
                  </a:cubicBezTo>
                  <a:cubicBezTo>
                    <a:pt x="3275" y="4730"/>
                    <a:pt x="3127" y="4710"/>
                    <a:pt x="2978" y="4668"/>
                  </a:cubicBezTo>
                  <a:cubicBezTo>
                    <a:pt x="2059" y="4446"/>
                    <a:pt x="1553" y="3528"/>
                    <a:pt x="1774" y="2641"/>
                  </a:cubicBezTo>
                  <a:cubicBezTo>
                    <a:pt x="1962" y="1889"/>
                    <a:pt x="2651" y="1388"/>
                    <a:pt x="3397" y="1388"/>
                  </a:cubicBezTo>
                  <a:close/>
                  <a:moveTo>
                    <a:pt x="3362" y="1"/>
                  </a:moveTo>
                  <a:cubicBezTo>
                    <a:pt x="2021" y="1"/>
                    <a:pt x="784" y="914"/>
                    <a:pt x="413" y="2293"/>
                  </a:cubicBezTo>
                  <a:cubicBezTo>
                    <a:pt x="1" y="3908"/>
                    <a:pt x="983" y="5586"/>
                    <a:pt x="2598" y="6029"/>
                  </a:cubicBezTo>
                  <a:cubicBezTo>
                    <a:pt x="2867" y="6093"/>
                    <a:pt x="3136" y="6124"/>
                    <a:pt x="3401" y="6124"/>
                  </a:cubicBezTo>
                  <a:cubicBezTo>
                    <a:pt x="3667" y="6124"/>
                    <a:pt x="3928" y="6093"/>
                    <a:pt x="4181" y="6029"/>
                  </a:cubicBezTo>
                  <a:lnTo>
                    <a:pt x="4593" y="12395"/>
                  </a:lnTo>
                  <a:lnTo>
                    <a:pt x="6841" y="12395"/>
                  </a:lnTo>
                  <a:cubicBezTo>
                    <a:pt x="6841" y="12395"/>
                    <a:pt x="6303" y="4003"/>
                    <a:pt x="6366" y="3844"/>
                  </a:cubicBezTo>
                  <a:cubicBezTo>
                    <a:pt x="6778" y="2198"/>
                    <a:pt x="5796" y="519"/>
                    <a:pt x="4149" y="107"/>
                  </a:cubicBezTo>
                  <a:cubicBezTo>
                    <a:pt x="3887" y="35"/>
                    <a:pt x="3623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858;p34">
              <a:extLst>
                <a:ext uri="{FF2B5EF4-FFF2-40B4-BE49-F238E27FC236}">
                  <a16:creationId xmlns:a16="http://schemas.microsoft.com/office/drawing/2014/main" id="{CC290EC0-0A19-F5FF-B872-9409F225FF80}"/>
                </a:ext>
              </a:extLst>
            </p:cNvPr>
            <p:cNvSpPr/>
            <p:nvPr/>
          </p:nvSpPr>
          <p:spPr>
            <a:xfrm>
              <a:off x="4731901" y="3204879"/>
              <a:ext cx="33170" cy="29253"/>
            </a:xfrm>
            <a:custGeom>
              <a:avLst/>
              <a:gdLst/>
              <a:ahLst/>
              <a:cxnLst/>
              <a:rect l="l" t="t" r="r" b="b"/>
              <a:pathLst>
                <a:path w="1110" h="979" extrusionOk="0">
                  <a:moveTo>
                    <a:pt x="551" y="0"/>
                  </a:moveTo>
                  <a:cubicBezTo>
                    <a:pt x="332" y="0"/>
                    <a:pt x="118" y="147"/>
                    <a:pt x="64" y="362"/>
                  </a:cubicBezTo>
                  <a:cubicBezTo>
                    <a:pt x="1" y="616"/>
                    <a:pt x="159" y="901"/>
                    <a:pt x="413" y="964"/>
                  </a:cubicBezTo>
                  <a:cubicBezTo>
                    <a:pt x="455" y="974"/>
                    <a:pt x="497" y="978"/>
                    <a:pt x="538" y="978"/>
                  </a:cubicBezTo>
                  <a:cubicBezTo>
                    <a:pt x="769" y="978"/>
                    <a:pt x="960" y="831"/>
                    <a:pt x="1014" y="616"/>
                  </a:cubicBezTo>
                  <a:cubicBezTo>
                    <a:pt x="1109" y="362"/>
                    <a:pt x="951" y="77"/>
                    <a:pt x="666" y="14"/>
                  </a:cubicBezTo>
                  <a:cubicBezTo>
                    <a:pt x="628" y="5"/>
                    <a:pt x="590" y="0"/>
                    <a:pt x="55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859;p34">
              <a:extLst>
                <a:ext uri="{FF2B5EF4-FFF2-40B4-BE49-F238E27FC236}">
                  <a16:creationId xmlns:a16="http://schemas.microsoft.com/office/drawing/2014/main" id="{13F088E6-5614-72C5-A071-0BFDCF82200B}"/>
                </a:ext>
              </a:extLst>
            </p:cNvPr>
            <p:cNvSpPr/>
            <p:nvPr/>
          </p:nvSpPr>
          <p:spPr>
            <a:xfrm>
              <a:off x="3885868" y="3285704"/>
              <a:ext cx="1101588" cy="838433"/>
            </a:xfrm>
            <a:custGeom>
              <a:avLst/>
              <a:gdLst/>
              <a:ahLst/>
              <a:cxnLst/>
              <a:rect l="l" t="t" r="r" b="b"/>
              <a:pathLst>
                <a:path w="36864" h="28060" extrusionOk="0">
                  <a:moveTo>
                    <a:pt x="13333" y="1"/>
                  </a:moveTo>
                  <a:cubicBezTo>
                    <a:pt x="5955" y="1"/>
                    <a:pt x="1" y="5955"/>
                    <a:pt x="1" y="13334"/>
                  </a:cubicBezTo>
                  <a:lnTo>
                    <a:pt x="1" y="20871"/>
                  </a:lnTo>
                  <a:cubicBezTo>
                    <a:pt x="1" y="22676"/>
                    <a:pt x="1077" y="24323"/>
                    <a:pt x="2756" y="24988"/>
                  </a:cubicBezTo>
                  <a:cubicBezTo>
                    <a:pt x="6778" y="26603"/>
                    <a:pt x="12130" y="28060"/>
                    <a:pt x="18432" y="28060"/>
                  </a:cubicBezTo>
                  <a:lnTo>
                    <a:pt x="19002" y="28060"/>
                  </a:lnTo>
                  <a:cubicBezTo>
                    <a:pt x="25083" y="27965"/>
                    <a:pt x="30245" y="26539"/>
                    <a:pt x="34140" y="24988"/>
                  </a:cubicBezTo>
                  <a:cubicBezTo>
                    <a:pt x="35787" y="24323"/>
                    <a:pt x="36864" y="22676"/>
                    <a:pt x="36864" y="20871"/>
                  </a:cubicBezTo>
                  <a:lnTo>
                    <a:pt x="36864" y="13334"/>
                  </a:lnTo>
                  <a:cubicBezTo>
                    <a:pt x="36864" y="5955"/>
                    <a:pt x="30910" y="1"/>
                    <a:pt x="23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860;p34">
              <a:extLst>
                <a:ext uri="{FF2B5EF4-FFF2-40B4-BE49-F238E27FC236}">
                  <a16:creationId xmlns:a16="http://schemas.microsoft.com/office/drawing/2014/main" id="{645B6904-3B46-6089-2132-95774377C8FF}"/>
                </a:ext>
              </a:extLst>
            </p:cNvPr>
            <p:cNvSpPr/>
            <p:nvPr/>
          </p:nvSpPr>
          <p:spPr>
            <a:xfrm>
              <a:off x="3923729" y="3906461"/>
              <a:ext cx="30" cy="8546"/>
            </a:xfrm>
            <a:custGeom>
              <a:avLst/>
              <a:gdLst/>
              <a:ahLst/>
              <a:cxnLst/>
              <a:rect l="l" t="t" r="r" b="b"/>
              <a:pathLst>
                <a:path w="1" h="286" fill="none" extrusionOk="0">
                  <a:moveTo>
                    <a:pt x="0" y="286"/>
                  </a:moveTo>
                  <a:cubicBezTo>
                    <a:pt x="0" y="222"/>
                    <a:pt x="0" y="159"/>
                    <a:pt x="0" y="96"/>
                  </a:cubicBezTo>
                  <a:lnTo>
                    <a:pt x="0" y="1"/>
                  </a:lnTo>
                </a:path>
              </a:pathLst>
            </a:custGeom>
            <a:noFill/>
            <a:ln w="15050" cap="rnd" cmpd="sng">
              <a:solidFill>
                <a:srgbClr val="645C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861;p34">
              <a:extLst>
                <a:ext uri="{FF2B5EF4-FFF2-40B4-BE49-F238E27FC236}">
                  <a16:creationId xmlns:a16="http://schemas.microsoft.com/office/drawing/2014/main" id="{C6347B9B-3C8A-878C-E50B-F1745930A36E}"/>
                </a:ext>
              </a:extLst>
            </p:cNvPr>
            <p:cNvSpPr/>
            <p:nvPr/>
          </p:nvSpPr>
          <p:spPr>
            <a:xfrm>
              <a:off x="3923729" y="3323562"/>
              <a:ext cx="1025866" cy="541306"/>
            </a:xfrm>
            <a:custGeom>
              <a:avLst/>
              <a:gdLst/>
              <a:ahLst/>
              <a:cxnLst/>
              <a:rect l="l" t="t" r="r" b="b"/>
              <a:pathLst>
                <a:path w="34330" h="18116" fill="none" extrusionOk="0">
                  <a:moveTo>
                    <a:pt x="0" y="17102"/>
                  </a:moveTo>
                  <a:lnTo>
                    <a:pt x="0" y="12067"/>
                  </a:lnTo>
                  <a:cubicBezTo>
                    <a:pt x="0" y="5416"/>
                    <a:pt x="5416" y="1"/>
                    <a:pt x="12066" y="1"/>
                  </a:cubicBezTo>
                  <a:lnTo>
                    <a:pt x="22264" y="1"/>
                  </a:lnTo>
                  <a:cubicBezTo>
                    <a:pt x="28914" y="1"/>
                    <a:pt x="34330" y="5416"/>
                    <a:pt x="34330" y="12067"/>
                  </a:cubicBezTo>
                  <a:lnTo>
                    <a:pt x="34330" y="18115"/>
                  </a:lnTo>
                </a:path>
              </a:pathLst>
            </a:custGeom>
            <a:noFill/>
            <a:ln w="15050" cap="rnd" cmpd="sng">
              <a:solidFill>
                <a:srgbClr val="645C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862;p34">
              <a:extLst>
                <a:ext uri="{FF2B5EF4-FFF2-40B4-BE49-F238E27FC236}">
                  <a16:creationId xmlns:a16="http://schemas.microsoft.com/office/drawing/2014/main" id="{6596AAB1-619B-A779-8EB5-8526AB73DB6E}"/>
                </a:ext>
              </a:extLst>
            </p:cNvPr>
            <p:cNvSpPr/>
            <p:nvPr/>
          </p:nvSpPr>
          <p:spPr>
            <a:xfrm>
              <a:off x="4949565" y="3899858"/>
              <a:ext cx="30" cy="9472"/>
            </a:xfrm>
            <a:custGeom>
              <a:avLst/>
              <a:gdLst/>
              <a:ahLst/>
              <a:cxnLst/>
              <a:rect l="l" t="t" r="r" b="b"/>
              <a:pathLst>
                <a:path w="1" h="317" fill="none" extrusionOk="0">
                  <a:moveTo>
                    <a:pt x="1" y="0"/>
                  </a:moveTo>
                  <a:lnTo>
                    <a:pt x="1" y="317"/>
                  </a:lnTo>
                </a:path>
              </a:pathLst>
            </a:custGeom>
            <a:noFill/>
            <a:ln w="15050" cap="rnd" cmpd="sng">
              <a:solidFill>
                <a:srgbClr val="007E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863;p34">
              <a:extLst>
                <a:ext uri="{FF2B5EF4-FFF2-40B4-BE49-F238E27FC236}">
                  <a16:creationId xmlns:a16="http://schemas.microsoft.com/office/drawing/2014/main" id="{0C6CBF35-B241-98A6-EA2F-DE4E63CC5F1B}"/>
                </a:ext>
              </a:extLst>
            </p:cNvPr>
            <p:cNvSpPr/>
            <p:nvPr/>
          </p:nvSpPr>
          <p:spPr>
            <a:xfrm>
              <a:off x="5571787" y="3230336"/>
              <a:ext cx="217694" cy="94749"/>
            </a:xfrm>
            <a:custGeom>
              <a:avLst/>
              <a:gdLst/>
              <a:ahLst/>
              <a:cxnLst/>
              <a:rect l="l" t="t" r="r" b="b"/>
              <a:pathLst>
                <a:path w="7285" h="3171" extrusionOk="0">
                  <a:moveTo>
                    <a:pt x="4720" y="1"/>
                  </a:moveTo>
                  <a:cubicBezTo>
                    <a:pt x="3624" y="1"/>
                    <a:pt x="2428" y="114"/>
                    <a:pt x="1679" y="524"/>
                  </a:cubicBezTo>
                  <a:cubicBezTo>
                    <a:pt x="0" y="1442"/>
                    <a:pt x="0" y="2804"/>
                    <a:pt x="0" y="2804"/>
                  </a:cubicBezTo>
                  <a:cubicBezTo>
                    <a:pt x="289" y="3062"/>
                    <a:pt x="672" y="3171"/>
                    <a:pt x="1110" y="3171"/>
                  </a:cubicBezTo>
                  <a:cubicBezTo>
                    <a:pt x="3417" y="3171"/>
                    <a:pt x="7284" y="176"/>
                    <a:pt x="7284" y="176"/>
                  </a:cubicBezTo>
                  <a:cubicBezTo>
                    <a:pt x="7284" y="176"/>
                    <a:pt x="6080" y="1"/>
                    <a:pt x="4720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864;p34">
              <a:extLst>
                <a:ext uri="{FF2B5EF4-FFF2-40B4-BE49-F238E27FC236}">
                  <a16:creationId xmlns:a16="http://schemas.microsoft.com/office/drawing/2014/main" id="{D0472AE6-6B5E-B35C-786B-F3E2DA607D88}"/>
                </a:ext>
              </a:extLst>
            </p:cNvPr>
            <p:cNvSpPr/>
            <p:nvPr/>
          </p:nvSpPr>
          <p:spPr>
            <a:xfrm>
              <a:off x="5571787" y="3245964"/>
              <a:ext cx="178877" cy="69112"/>
            </a:xfrm>
            <a:custGeom>
              <a:avLst/>
              <a:gdLst/>
              <a:ahLst/>
              <a:cxnLst/>
              <a:rect l="l" t="t" r="r" b="b"/>
              <a:pathLst>
                <a:path w="5986" h="2313" extrusionOk="0">
                  <a:moveTo>
                    <a:pt x="5985" y="1"/>
                  </a:moveTo>
                  <a:cubicBezTo>
                    <a:pt x="5447" y="96"/>
                    <a:pt x="4909" y="223"/>
                    <a:pt x="4402" y="349"/>
                  </a:cubicBezTo>
                  <a:cubicBezTo>
                    <a:pt x="4941" y="223"/>
                    <a:pt x="5447" y="96"/>
                    <a:pt x="5985" y="1"/>
                  </a:cubicBezTo>
                  <a:close/>
                  <a:moveTo>
                    <a:pt x="4402" y="349"/>
                  </a:moveTo>
                  <a:lnTo>
                    <a:pt x="4402" y="349"/>
                  </a:lnTo>
                  <a:cubicBezTo>
                    <a:pt x="3864" y="476"/>
                    <a:pt x="3357" y="603"/>
                    <a:pt x="2851" y="761"/>
                  </a:cubicBezTo>
                  <a:cubicBezTo>
                    <a:pt x="2344" y="919"/>
                    <a:pt x="1837" y="1141"/>
                    <a:pt x="1362" y="1394"/>
                  </a:cubicBezTo>
                  <a:cubicBezTo>
                    <a:pt x="887" y="1648"/>
                    <a:pt x="412" y="1933"/>
                    <a:pt x="0" y="2249"/>
                  </a:cubicBezTo>
                  <a:lnTo>
                    <a:pt x="32" y="2313"/>
                  </a:lnTo>
                  <a:cubicBezTo>
                    <a:pt x="475" y="1996"/>
                    <a:pt x="919" y="1711"/>
                    <a:pt x="1394" y="1458"/>
                  </a:cubicBezTo>
                  <a:cubicBezTo>
                    <a:pt x="1869" y="1204"/>
                    <a:pt x="2344" y="983"/>
                    <a:pt x="2851" y="793"/>
                  </a:cubicBezTo>
                  <a:cubicBezTo>
                    <a:pt x="3357" y="634"/>
                    <a:pt x="3896" y="508"/>
                    <a:pt x="4402" y="349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865;p34">
              <a:extLst>
                <a:ext uri="{FF2B5EF4-FFF2-40B4-BE49-F238E27FC236}">
                  <a16:creationId xmlns:a16="http://schemas.microsoft.com/office/drawing/2014/main" id="{FE0BE919-6CA1-95FE-1B17-24B33422A05D}"/>
                </a:ext>
              </a:extLst>
            </p:cNvPr>
            <p:cNvSpPr/>
            <p:nvPr/>
          </p:nvSpPr>
          <p:spPr>
            <a:xfrm>
              <a:off x="5687253" y="3237448"/>
              <a:ext cx="12312" cy="22739"/>
            </a:xfrm>
            <a:custGeom>
              <a:avLst/>
              <a:gdLst/>
              <a:ahLst/>
              <a:cxnLst/>
              <a:rect l="l" t="t" r="r" b="b"/>
              <a:pathLst>
                <a:path w="412" h="761" extrusionOk="0">
                  <a:moveTo>
                    <a:pt x="412" y="1"/>
                  </a:moveTo>
                  <a:cubicBezTo>
                    <a:pt x="190" y="223"/>
                    <a:pt x="95" y="476"/>
                    <a:pt x="0" y="761"/>
                  </a:cubicBezTo>
                  <a:lnTo>
                    <a:pt x="63" y="761"/>
                  </a:lnTo>
                  <a:cubicBezTo>
                    <a:pt x="127" y="508"/>
                    <a:pt x="222" y="223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866;p34">
              <a:extLst>
                <a:ext uri="{FF2B5EF4-FFF2-40B4-BE49-F238E27FC236}">
                  <a16:creationId xmlns:a16="http://schemas.microsoft.com/office/drawing/2014/main" id="{825788B8-1600-AA23-62D6-D3BA5AA012B1}"/>
                </a:ext>
              </a:extLst>
            </p:cNvPr>
            <p:cNvSpPr/>
            <p:nvPr/>
          </p:nvSpPr>
          <p:spPr>
            <a:xfrm>
              <a:off x="5652231" y="3238524"/>
              <a:ext cx="15061" cy="32091"/>
            </a:xfrm>
            <a:custGeom>
              <a:avLst/>
              <a:gdLst/>
              <a:ahLst/>
              <a:cxnLst/>
              <a:rect l="l" t="t" r="r" b="b"/>
              <a:pathLst>
                <a:path w="504" h="1074" extrusionOk="0">
                  <a:moveTo>
                    <a:pt x="504" y="0"/>
                  </a:moveTo>
                  <a:lnTo>
                    <a:pt x="504" y="0"/>
                  </a:lnTo>
                  <a:cubicBezTo>
                    <a:pt x="378" y="158"/>
                    <a:pt x="253" y="315"/>
                    <a:pt x="159" y="503"/>
                  </a:cubicBezTo>
                  <a:cubicBezTo>
                    <a:pt x="95" y="662"/>
                    <a:pt x="0" y="852"/>
                    <a:pt x="0" y="1073"/>
                  </a:cubicBezTo>
                  <a:lnTo>
                    <a:pt x="64" y="1073"/>
                  </a:lnTo>
                  <a:cubicBezTo>
                    <a:pt x="64" y="883"/>
                    <a:pt x="127" y="693"/>
                    <a:pt x="190" y="503"/>
                  </a:cubicBezTo>
                  <a:cubicBezTo>
                    <a:pt x="253" y="315"/>
                    <a:pt x="378" y="158"/>
                    <a:pt x="5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867;p34">
              <a:extLst>
                <a:ext uri="{FF2B5EF4-FFF2-40B4-BE49-F238E27FC236}">
                  <a16:creationId xmlns:a16="http://schemas.microsoft.com/office/drawing/2014/main" id="{0A18DFD6-B135-C6B1-E260-4EF9AC12D733}"/>
                </a:ext>
              </a:extLst>
            </p:cNvPr>
            <p:cNvSpPr/>
            <p:nvPr/>
          </p:nvSpPr>
          <p:spPr>
            <a:xfrm>
              <a:off x="5611531" y="3247876"/>
              <a:ext cx="15180" cy="40697"/>
            </a:xfrm>
            <a:custGeom>
              <a:avLst/>
              <a:gdLst/>
              <a:ahLst/>
              <a:cxnLst/>
              <a:rect l="l" t="t" r="r" b="b"/>
              <a:pathLst>
                <a:path w="508" h="1362" extrusionOk="0">
                  <a:moveTo>
                    <a:pt x="507" y="0"/>
                  </a:moveTo>
                  <a:lnTo>
                    <a:pt x="507" y="0"/>
                  </a:lnTo>
                  <a:cubicBezTo>
                    <a:pt x="349" y="190"/>
                    <a:pt x="222" y="412"/>
                    <a:pt x="159" y="634"/>
                  </a:cubicBezTo>
                  <a:cubicBezTo>
                    <a:pt x="64" y="855"/>
                    <a:pt x="1" y="1109"/>
                    <a:pt x="1" y="1362"/>
                  </a:cubicBezTo>
                  <a:lnTo>
                    <a:pt x="64" y="1362"/>
                  </a:lnTo>
                  <a:cubicBezTo>
                    <a:pt x="64" y="1109"/>
                    <a:pt x="96" y="887"/>
                    <a:pt x="191" y="634"/>
                  </a:cubicBezTo>
                  <a:cubicBezTo>
                    <a:pt x="254" y="412"/>
                    <a:pt x="381" y="190"/>
                    <a:pt x="50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868;p34">
              <a:extLst>
                <a:ext uri="{FF2B5EF4-FFF2-40B4-BE49-F238E27FC236}">
                  <a16:creationId xmlns:a16="http://schemas.microsoft.com/office/drawing/2014/main" id="{9931CD63-83F2-7155-1FF3-C62E0CF38A55}"/>
                </a:ext>
              </a:extLst>
            </p:cNvPr>
            <p:cNvSpPr/>
            <p:nvPr/>
          </p:nvSpPr>
          <p:spPr>
            <a:xfrm>
              <a:off x="5590703" y="3301809"/>
              <a:ext cx="41686" cy="9173"/>
            </a:xfrm>
            <a:custGeom>
              <a:avLst/>
              <a:gdLst/>
              <a:ahLst/>
              <a:cxnLst/>
              <a:rect l="l" t="t" r="r" b="b"/>
              <a:pathLst>
                <a:path w="1395" h="307" extrusionOk="0">
                  <a:moveTo>
                    <a:pt x="32" y="0"/>
                  </a:moveTo>
                  <a:lnTo>
                    <a:pt x="1" y="32"/>
                  </a:lnTo>
                  <a:cubicBezTo>
                    <a:pt x="222" y="159"/>
                    <a:pt x="444" y="222"/>
                    <a:pt x="666" y="254"/>
                  </a:cubicBezTo>
                  <a:cubicBezTo>
                    <a:pt x="814" y="291"/>
                    <a:pt x="952" y="306"/>
                    <a:pt x="1091" y="306"/>
                  </a:cubicBezTo>
                  <a:cubicBezTo>
                    <a:pt x="1190" y="306"/>
                    <a:pt x="1289" y="298"/>
                    <a:pt x="1394" y="285"/>
                  </a:cubicBezTo>
                  <a:cubicBezTo>
                    <a:pt x="1141" y="285"/>
                    <a:pt x="919" y="285"/>
                    <a:pt x="666" y="222"/>
                  </a:cubicBezTo>
                  <a:cubicBezTo>
                    <a:pt x="444" y="190"/>
                    <a:pt x="222" y="12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869;p34">
              <a:extLst>
                <a:ext uri="{FF2B5EF4-FFF2-40B4-BE49-F238E27FC236}">
                  <a16:creationId xmlns:a16="http://schemas.microsoft.com/office/drawing/2014/main" id="{37BF1B1B-B81B-518A-ADE7-37C90BACD7AB}"/>
                </a:ext>
              </a:extLst>
            </p:cNvPr>
            <p:cNvSpPr/>
            <p:nvPr/>
          </p:nvSpPr>
          <p:spPr>
            <a:xfrm>
              <a:off x="5631403" y="3278144"/>
              <a:ext cx="27462" cy="14223"/>
            </a:xfrm>
            <a:custGeom>
              <a:avLst/>
              <a:gdLst/>
              <a:ahLst/>
              <a:cxnLst/>
              <a:rect l="l" t="t" r="r" b="b"/>
              <a:pathLst>
                <a:path w="919" h="476" extrusionOk="0">
                  <a:moveTo>
                    <a:pt x="64" y="1"/>
                  </a:moveTo>
                  <a:lnTo>
                    <a:pt x="1" y="32"/>
                  </a:lnTo>
                  <a:cubicBezTo>
                    <a:pt x="127" y="191"/>
                    <a:pt x="254" y="286"/>
                    <a:pt x="412" y="349"/>
                  </a:cubicBezTo>
                  <a:cubicBezTo>
                    <a:pt x="602" y="412"/>
                    <a:pt x="761" y="444"/>
                    <a:pt x="919" y="476"/>
                  </a:cubicBezTo>
                  <a:cubicBezTo>
                    <a:pt x="761" y="444"/>
                    <a:pt x="602" y="381"/>
                    <a:pt x="444" y="317"/>
                  </a:cubicBezTo>
                  <a:cubicBezTo>
                    <a:pt x="286" y="254"/>
                    <a:pt x="159" y="127"/>
                    <a:pt x="6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870;p34">
              <a:extLst>
                <a:ext uri="{FF2B5EF4-FFF2-40B4-BE49-F238E27FC236}">
                  <a16:creationId xmlns:a16="http://schemas.microsoft.com/office/drawing/2014/main" id="{3DBB577B-B136-1083-9139-718276905C67}"/>
                </a:ext>
              </a:extLst>
            </p:cNvPr>
            <p:cNvSpPr/>
            <p:nvPr/>
          </p:nvSpPr>
          <p:spPr>
            <a:xfrm>
              <a:off x="5671147" y="3263951"/>
              <a:ext cx="20858" cy="10428"/>
            </a:xfrm>
            <a:custGeom>
              <a:avLst/>
              <a:gdLst/>
              <a:ahLst/>
              <a:cxnLst/>
              <a:rect l="l" t="t" r="r" b="b"/>
              <a:pathLst>
                <a:path w="698" h="349" extrusionOk="0">
                  <a:moveTo>
                    <a:pt x="32" y="1"/>
                  </a:moveTo>
                  <a:lnTo>
                    <a:pt x="1" y="64"/>
                  </a:lnTo>
                  <a:cubicBezTo>
                    <a:pt x="191" y="222"/>
                    <a:pt x="444" y="317"/>
                    <a:pt x="697" y="349"/>
                  </a:cubicBezTo>
                  <a:cubicBezTo>
                    <a:pt x="444" y="286"/>
                    <a:pt x="222" y="191"/>
                    <a:pt x="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871;p34">
              <a:extLst>
                <a:ext uri="{FF2B5EF4-FFF2-40B4-BE49-F238E27FC236}">
                  <a16:creationId xmlns:a16="http://schemas.microsoft.com/office/drawing/2014/main" id="{54B80016-8374-326B-6DD5-ECFE54063192}"/>
                </a:ext>
              </a:extLst>
            </p:cNvPr>
            <p:cNvSpPr/>
            <p:nvPr/>
          </p:nvSpPr>
          <p:spPr>
            <a:xfrm>
              <a:off x="5711847" y="3253553"/>
              <a:ext cx="19902" cy="7590"/>
            </a:xfrm>
            <a:custGeom>
              <a:avLst/>
              <a:gdLst/>
              <a:ahLst/>
              <a:cxnLst/>
              <a:rect l="l" t="t" r="r" b="b"/>
              <a:pathLst>
                <a:path w="666" h="254" extrusionOk="0">
                  <a:moveTo>
                    <a:pt x="0" y="0"/>
                  </a:moveTo>
                  <a:lnTo>
                    <a:pt x="0" y="64"/>
                  </a:lnTo>
                  <a:cubicBezTo>
                    <a:pt x="190" y="159"/>
                    <a:pt x="412" y="222"/>
                    <a:pt x="665" y="254"/>
                  </a:cubicBezTo>
                  <a:cubicBezTo>
                    <a:pt x="444" y="190"/>
                    <a:pt x="222" y="9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872;p34">
              <a:extLst>
                <a:ext uri="{FF2B5EF4-FFF2-40B4-BE49-F238E27FC236}">
                  <a16:creationId xmlns:a16="http://schemas.microsoft.com/office/drawing/2014/main" id="{61F6BDBF-B4AF-CBBA-0582-0A04D33A4FB9}"/>
                </a:ext>
              </a:extLst>
            </p:cNvPr>
            <p:cNvSpPr/>
            <p:nvPr/>
          </p:nvSpPr>
          <p:spPr>
            <a:xfrm>
              <a:off x="5552872" y="3181632"/>
              <a:ext cx="70045" cy="177935"/>
            </a:xfrm>
            <a:custGeom>
              <a:avLst/>
              <a:gdLst/>
              <a:ahLst/>
              <a:cxnLst/>
              <a:rect l="l" t="t" r="r" b="b"/>
              <a:pathLst>
                <a:path w="2344" h="5955" extrusionOk="0">
                  <a:moveTo>
                    <a:pt x="1647" y="0"/>
                  </a:moveTo>
                  <a:cubicBezTo>
                    <a:pt x="1647" y="0"/>
                    <a:pt x="823" y="1869"/>
                    <a:pt x="380" y="3326"/>
                  </a:cubicBezTo>
                  <a:cubicBezTo>
                    <a:pt x="190" y="3991"/>
                    <a:pt x="0" y="5922"/>
                    <a:pt x="0" y="5922"/>
                  </a:cubicBezTo>
                  <a:lnTo>
                    <a:pt x="380" y="5954"/>
                  </a:lnTo>
                  <a:cubicBezTo>
                    <a:pt x="380" y="5954"/>
                    <a:pt x="728" y="4054"/>
                    <a:pt x="982" y="3452"/>
                  </a:cubicBezTo>
                  <a:cubicBezTo>
                    <a:pt x="1235" y="2851"/>
                    <a:pt x="2344" y="1077"/>
                    <a:pt x="2344" y="1077"/>
                  </a:cubicBezTo>
                  <a:lnTo>
                    <a:pt x="1647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873;p34">
              <a:extLst>
                <a:ext uri="{FF2B5EF4-FFF2-40B4-BE49-F238E27FC236}">
                  <a16:creationId xmlns:a16="http://schemas.microsoft.com/office/drawing/2014/main" id="{D4CF525D-2EF4-0BEC-2496-405670FF20D2}"/>
                </a:ext>
              </a:extLst>
            </p:cNvPr>
            <p:cNvSpPr/>
            <p:nvPr/>
          </p:nvSpPr>
          <p:spPr>
            <a:xfrm>
              <a:off x="5311541" y="3329777"/>
              <a:ext cx="529040" cy="439684"/>
            </a:xfrm>
            <a:custGeom>
              <a:avLst/>
              <a:gdLst/>
              <a:ahLst/>
              <a:cxnLst/>
              <a:rect l="l" t="t" r="r" b="b"/>
              <a:pathLst>
                <a:path w="17704" h="14715" extrusionOk="0">
                  <a:moveTo>
                    <a:pt x="12295" y="0"/>
                  </a:moveTo>
                  <a:cubicBezTo>
                    <a:pt x="11799" y="0"/>
                    <a:pt x="11253" y="78"/>
                    <a:pt x="10705" y="299"/>
                  </a:cubicBezTo>
                  <a:cubicBezTo>
                    <a:pt x="9533" y="806"/>
                    <a:pt x="9501" y="933"/>
                    <a:pt x="8836" y="964"/>
                  </a:cubicBezTo>
                  <a:cubicBezTo>
                    <a:pt x="8799" y="967"/>
                    <a:pt x="8761" y="968"/>
                    <a:pt x="8722" y="968"/>
                  </a:cubicBezTo>
                  <a:cubicBezTo>
                    <a:pt x="8221" y="968"/>
                    <a:pt x="7520" y="785"/>
                    <a:pt x="6493" y="521"/>
                  </a:cubicBezTo>
                  <a:cubicBezTo>
                    <a:pt x="6049" y="414"/>
                    <a:pt x="5655" y="371"/>
                    <a:pt x="5305" y="371"/>
                  </a:cubicBezTo>
                  <a:cubicBezTo>
                    <a:pt x="4106" y="371"/>
                    <a:pt x="3437" y="874"/>
                    <a:pt x="3167" y="996"/>
                  </a:cubicBezTo>
                  <a:cubicBezTo>
                    <a:pt x="2091" y="1535"/>
                    <a:pt x="0" y="3498"/>
                    <a:pt x="760" y="6918"/>
                  </a:cubicBezTo>
                  <a:cubicBezTo>
                    <a:pt x="1462" y="10075"/>
                    <a:pt x="4780" y="14715"/>
                    <a:pt x="6806" y="14715"/>
                  </a:cubicBezTo>
                  <a:cubicBezTo>
                    <a:pt x="6975" y="14715"/>
                    <a:pt x="7135" y="14682"/>
                    <a:pt x="7284" y="14614"/>
                  </a:cubicBezTo>
                  <a:cubicBezTo>
                    <a:pt x="7986" y="14272"/>
                    <a:pt x="8678" y="14104"/>
                    <a:pt x="9377" y="14104"/>
                  </a:cubicBezTo>
                  <a:cubicBezTo>
                    <a:pt x="9908" y="14104"/>
                    <a:pt x="10443" y="14201"/>
                    <a:pt x="10990" y="14392"/>
                  </a:cubicBezTo>
                  <a:cubicBezTo>
                    <a:pt x="11106" y="14432"/>
                    <a:pt x="11229" y="14451"/>
                    <a:pt x="11357" y="14451"/>
                  </a:cubicBezTo>
                  <a:cubicBezTo>
                    <a:pt x="13460" y="14451"/>
                    <a:pt x="16995" y="9283"/>
                    <a:pt x="17323" y="6000"/>
                  </a:cubicBezTo>
                  <a:cubicBezTo>
                    <a:pt x="17703" y="2516"/>
                    <a:pt x="15392" y="774"/>
                    <a:pt x="14315" y="394"/>
                  </a:cubicBezTo>
                  <a:cubicBezTo>
                    <a:pt x="14083" y="310"/>
                    <a:pt x="13287" y="0"/>
                    <a:pt x="122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874;p34">
              <a:extLst>
                <a:ext uri="{FF2B5EF4-FFF2-40B4-BE49-F238E27FC236}">
                  <a16:creationId xmlns:a16="http://schemas.microsoft.com/office/drawing/2014/main" id="{672AC29F-89BF-FC61-0DD4-532C347DE67B}"/>
                </a:ext>
              </a:extLst>
            </p:cNvPr>
            <p:cNvSpPr/>
            <p:nvPr/>
          </p:nvSpPr>
          <p:spPr>
            <a:xfrm>
              <a:off x="4882390" y="3780607"/>
              <a:ext cx="1136581" cy="253651"/>
            </a:xfrm>
            <a:custGeom>
              <a:avLst/>
              <a:gdLst/>
              <a:ahLst/>
              <a:cxnLst/>
              <a:rect l="l" t="t" r="r" b="b"/>
              <a:pathLst>
                <a:path w="38035" h="8489" extrusionOk="0">
                  <a:moveTo>
                    <a:pt x="2027" y="1"/>
                  </a:moveTo>
                  <a:cubicBezTo>
                    <a:pt x="887" y="1"/>
                    <a:pt x="0" y="919"/>
                    <a:pt x="0" y="2059"/>
                  </a:cubicBezTo>
                  <a:lnTo>
                    <a:pt x="0" y="6461"/>
                  </a:lnTo>
                  <a:cubicBezTo>
                    <a:pt x="0" y="7570"/>
                    <a:pt x="887" y="8488"/>
                    <a:pt x="2027" y="8488"/>
                  </a:cubicBezTo>
                  <a:lnTo>
                    <a:pt x="38035" y="8488"/>
                  </a:lnTo>
                  <a:cubicBezTo>
                    <a:pt x="37623" y="7190"/>
                    <a:pt x="37275" y="5860"/>
                    <a:pt x="37211" y="4498"/>
                  </a:cubicBezTo>
                  <a:cubicBezTo>
                    <a:pt x="37116" y="2914"/>
                    <a:pt x="37560" y="1458"/>
                    <a:pt x="3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875;p34">
              <a:extLst>
                <a:ext uri="{FF2B5EF4-FFF2-40B4-BE49-F238E27FC236}">
                  <a16:creationId xmlns:a16="http://schemas.microsoft.com/office/drawing/2014/main" id="{42AEBF2D-3E7D-BE21-A2DA-02C6D4743A69}"/>
                </a:ext>
              </a:extLst>
            </p:cNvPr>
            <p:cNvSpPr/>
            <p:nvPr/>
          </p:nvSpPr>
          <p:spPr>
            <a:xfrm>
              <a:off x="4896584" y="4012445"/>
              <a:ext cx="1118622" cy="11384"/>
            </a:xfrm>
            <a:custGeom>
              <a:avLst/>
              <a:gdLst/>
              <a:ahLst/>
              <a:cxnLst/>
              <a:rect l="l" t="t" r="r" b="b"/>
              <a:pathLst>
                <a:path w="37434" h="381" extrusionOk="0">
                  <a:moveTo>
                    <a:pt x="0" y="1"/>
                  </a:moveTo>
                  <a:cubicBezTo>
                    <a:pt x="127" y="159"/>
                    <a:pt x="254" y="286"/>
                    <a:pt x="412" y="381"/>
                  </a:cubicBezTo>
                  <a:lnTo>
                    <a:pt x="37433" y="381"/>
                  </a:lnTo>
                  <a:cubicBezTo>
                    <a:pt x="37401" y="254"/>
                    <a:pt x="37370" y="127"/>
                    <a:pt x="37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876;p34">
              <a:extLst>
                <a:ext uri="{FF2B5EF4-FFF2-40B4-BE49-F238E27FC236}">
                  <a16:creationId xmlns:a16="http://schemas.microsoft.com/office/drawing/2014/main" id="{B4298372-D422-12D0-F83A-AD0A00FEA572}"/>
                </a:ext>
              </a:extLst>
            </p:cNvPr>
            <p:cNvSpPr/>
            <p:nvPr/>
          </p:nvSpPr>
          <p:spPr>
            <a:xfrm>
              <a:off x="4890906" y="3799550"/>
              <a:ext cx="1122387" cy="10428"/>
            </a:xfrm>
            <a:custGeom>
              <a:avLst/>
              <a:gdLst/>
              <a:ahLst/>
              <a:cxnLst/>
              <a:rect l="l" t="t" r="r" b="b"/>
              <a:pathLst>
                <a:path w="37560" h="349" extrusionOk="0">
                  <a:moveTo>
                    <a:pt x="285" y="0"/>
                  </a:moveTo>
                  <a:cubicBezTo>
                    <a:pt x="190" y="95"/>
                    <a:pt x="95" y="222"/>
                    <a:pt x="0" y="349"/>
                  </a:cubicBezTo>
                  <a:lnTo>
                    <a:pt x="37433" y="349"/>
                  </a:lnTo>
                  <a:cubicBezTo>
                    <a:pt x="37465" y="222"/>
                    <a:pt x="37496" y="127"/>
                    <a:pt x="37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877;p34">
              <a:extLst>
                <a:ext uri="{FF2B5EF4-FFF2-40B4-BE49-F238E27FC236}">
                  <a16:creationId xmlns:a16="http://schemas.microsoft.com/office/drawing/2014/main" id="{39166280-BC25-2B22-4026-096F5CE2058F}"/>
                </a:ext>
              </a:extLst>
            </p:cNvPr>
            <p:cNvSpPr/>
            <p:nvPr/>
          </p:nvSpPr>
          <p:spPr>
            <a:xfrm>
              <a:off x="4905100" y="3780607"/>
              <a:ext cx="1113870" cy="14223"/>
            </a:xfrm>
            <a:custGeom>
              <a:avLst/>
              <a:gdLst/>
              <a:ahLst/>
              <a:cxnLst/>
              <a:rect l="l" t="t" r="r" b="b"/>
              <a:pathLst>
                <a:path w="37275" h="476" extrusionOk="0">
                  <a:moveTo>
                    <a:pt x="1267" y="1"/>
                  </a:moveTo>
                  <a:cubicBezTo>
                    <a:pt x="792" y="1"/>
                    <a:pt x="349" y="191"/>
                    <a:pt x="0" y="476"/>
                  </a:cubicBezTo>
                  <a:lnTo>
                    <a:pt x="37116" y="476"/>
                  </a:lnTo>
                  <a:cubicBezTo>
                    <a:pt x="37180" y="317"/>
                    <a:pt x="37211" y="159"/>
                    <a:pt x="3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878;p34">
              <a:extLst>
                <a:ext uri="{FF2B5EF4-FFF2-40B4-BE49-F238E27FC236}">
                  <a16:creationId xmlns:a16="http://schemas.microsoft.com/office/drawing/2014/main" id="{B92A4ED5-0FCA-25AA-E6E4-A101668717A5}"/>
                </a:ext>
              </a:extLst>
            </p:cNvPr>
            <p:cNvSpPr/>
            <p:nvPr/>
          </p:nvSpPr>
          <p:spPr>
            <a:xfrm>
              <a:off x="4916456" y="4028551"/>
              <a:ext cx="1102515" cy="5707"/>
            </a:xfrm>
            <a:custGeom>
              <a:avLst/>
              <a:gdLst/>
              <a:ahLst/>
              <a:cxnLst/>
              <a:rect l="l" t="t" r="r" b="b"/>
              <a:pathLst>
                <a:path w="36895" h="191" extrusionOk="0">
                  <a:moveTo>
                    <a:pt x="0" y="0"/>
                  </a:moveTo>
                  <a:cubicBezTo>
                    <a:pt x="285" y="127"/>
                    <a:pt x="570" y="190"/>
                    <a:pt x="887" y="190"/>
                  </a:cubicBezTo>
                  <a:lnTo>
                    <a:pt x="36895" y="190"/>
                  </a:lnTo>
                  <a:cubicBezTo>
                    <a:pt x="36863" y="127"/>
                    <a:pt x="36831" y="63"/>
                    <a:pt x="36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879;p34">
              <a:extLst>
                <a:ext uri="{FF2B5EF4-FFF2-40B4-BE49-F238E27FC236}">
                  <a16:creationId xmlns:a16="http://schemas.microsoft.com/office/drawing/2014/main" id="{B700C9DD-99F2-2F73-73A4-F4CE215BB6CE}"/>
                </a:ext>
              </a:extLst>
            </p:cNvPr>
            <p:cNvSpPr/>
            <p:nvPr/>
          </p:nvSpPr>
          <p:spPr>
            <a:xfrm>
              <a:off x="4888994" y="3794800"/>
              <a:ext cx="16137" cy="4781"/>
            </a:xfrm>
            <a:custGeom>
              <a:avLst/>
              <a:gdLst/>
              <a:ahLst/>
              <a:cxnLst/>
              <a:rect l="l" t="t" r="r" b="b"/>
              <a:pathLst>
                <a:path w="540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49" y="159"/>
                  </a:lnTo>
                  <a:cubicBezTo>
                    <a:pt x="413" y="96"/>
                    <a:pt x="476" y="64"/>
                    <a:pt x="539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880;p34">
              <a:extLst>
                <a:ext uri="{FF2B5EF4-FFF2-40B4-BE49-F238E27FC236}">
                  <a16:creationId xmlns:a16="http://schemas.microsoft.com/office/drawing/2014/main" id="{E570CC34-08A9-F284-1BAF-7B9D00AD82FC}"/>
                </a:ext>
              </a:extLst>
            </p:cNvPr>
            <p:cNvSpPr/>
            <p:nvPr/>
          </p:nvSpPr>
          <p:spPr>
            <a:xfrm>
              <a:off x="4899423" y="3794800"/>
              <a:ext cx="1114826" cy="4781"/>
            </a:xfrm>
            <a:custGeom>
              <a:avLst/>
              <a:gdLst/>
              <a:ahLst/>
              <a:cxnLst/>
              <a:rect l="l" t="t" r="r" b="b"/>
              <a:pathLst>
                <a:path w="37307" h="160" extrusionOk="0">
                  <a:moveTo>
                    <a:pt x="190" y="1"/>
                  </a:moveTo>
                  <a:cubicBezTo>
                    <a:pt x="127" y="64"/>
                    <a:pt x="64" y="96"/>
                    <a:pt x="0" y="159"/>
                  </a:cubicBezTo>
                  <a:lnTo>
                    <a:pt x="37243" y="159"/>
                  </a:lnTo>
                  <a:cubicBezTo>
                    <a:pt x="37275" y="96"/>
                    <a:pt x="37306" y="64"/>
                    <a:pt x="37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881;p34">
              <a:extLst>
                <a:ext uri="{FF2B5EF4-FFF2-40B4-BE49-F238E27FC236}">
                  <a16:creationId xmlns:a16="http://schemas.microsoft.com/office/drawing/2014/main" id="{462BE78F-B087-AD3F-0007-23D1C390E09E}"/>
                </a:ext>
              </a:extLst>
            </p:cNvPr>
            <p:cNvSpPr/>
            <p:nvPr/>
          </p:nvSpPr>
          <p:spPr>
            <a:xfrm>
              <a:off x="4888994" y="3809949"/>
              <a:ext cx="1942" cy="3825"/>
            </a:xfrm>
            <a:custGeom>
              <a:avLst/>
              <a:gdLst/>
              <a:ahLst/>
              <a:cxnLst/>
              <a:rect l="l" t="t" r="r" b="b"/>
              <a:pathLst>
                <a:path w="65" h="128" extrusionOk="0">
                  <a:moveTo>
                    <a:pt x="33" y="1"/>
                  </a:moveTo>
                  <a:cubicBezTo>
                    <a:pt x="33" y="64"/>
                    <a:pt x="33" y="96"/>
                    <a:pt x="1" y="127"/>
                  </a:cubicBezTo>
                  <a:cubicBezTo>
                    <a:pt x="33" y="96"/>
                    <a:pt x="64" y="64"/>
                    <a:pt x="64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882;p34">
              <a:extLst>
                <a:ext uri="{FF2B5EF4-FFF2-40B4-BE49-F238E27FC236}">
                  <a16:creationId xmlns:a16="http://schemas.microsoft.com/office/drawing/2014/main" id="{89955CB7-1511-0EAF-7E1F-6724FEB8F9F4}"/>
                </a:ext>
              </a:extLst>
            </p:cNvPr>
            <p:cNvSpPr/>
            <p:nvPr/>
          </p:nvSpPr>
          <p:spPr>
            <a:xfrm>
              <a:off x="4888994" y="3809949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883;p34">
              <a:extLst>
                <a:ext uri="{FF2B5EF4-FFF2-40B4-BE49-F238E27FC236}">
                  <a16:creationId xmlns:a16="http://schemas.microsoft.com/office/drawing/2014/main" id="{784BCF7D-D1C8-EECA-4D0E-32365644E529}"/>
                </a:ext>
              </a:extLst>
            </p:cNvPr>
            <p:cNvSpPr/>
            <p:nvPr/>
          </p:nvSpPr>
          <p:spPr>
            <a:xfrm>
              <a:off x="4888994" y="3825098"/>
              <a:ext cx="1116739" cy="4751"/>
            </a:xfrm>
            <a:custGeom>
              <a:avLst/>
              <a:gdLst/>
              <a:ahLst/>
              <a:cxnLst/>
              <a:rect l="l" t="t" r="r" b="b"/>
              <a:pathLst>
                <a:path w="37371" h="159" extrusionOk="0">
                  <a:moveTo>
                    <a:pt x="33" y="0"/>
                  </a:moveTo>
                  <a:cubicBezTo>
                    <a:pt x="33" y="64"/>
                    <a:pt x="1" y="95"/>
                    <a:pt x="1" y="159"/>
                  </a:cubicBezTo>
                  <a:lnTo>
                    <a:pt x="37307" y="159"/>
                  </a:lnTo>
                  <a:cubicBezTo>
                    <a:pt x="37339" y="95"/>
                    <a:pt x="37339" y="64"/>
                    <a:pt x="37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884;p34">
              <a:extLst>
                <a:ext uri="{FF2B5EF4-FFF2-40B4-BE49-F238E27FC236}">
                  <a16:creationId xmlns:a16="http://schemas.microsoft.com/office/drawing/2014/main" id="{75CAA837-EF06-3344-E771-F6C1A36B1645}"/>
                </a:ext>
              </a:extLst>
            </p:cNvPr>
            <p:cNvSpPr/>
            <p:nvPr/>
          </p:nvSpPr>
          <p:spPr>
            <a:xfrm>
              <a:off x="4888994" y="3841173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885;p34">
              <a:extLst>
                <a:ext uri="{FF2B5EF4-FFF2-40B4-BE49-F238E27FC236}">
                  <a16:creationId xmlns:a16="http://schemas.microsoft.com/office/drawing/2014/main" id="{DB9847C8-CA2D-DC10-80D4-9F6ADB7CC863}"/>
                </a:ext>
              </a:extLst>
            </p:cNvPr>
            <p:cNvSpPr/>
            <p:nvPr/>
          </p:nvSpPr>
          <p:spPr>
            <a:xfrm>
              <a:off x="4888994" y="3856322"/>
              <a:ext cx="1109179" cy="3795"/>
            </a:xfrm>
            <a:custGeom>
              <a:avLst/>
              <a:gdLst/>
              <a:ahLst/>
              <a:cxnLst/>
              <a:rect l="l" t="t" r="r" b="b"/>
              <a:pathLst>
                <a:path w="37118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117" y="127"/>
                  </a:lnTo>
                  <a:cubicBezTo>
                    <a:pt x="37117" y="95"/>
                    <a:pt x="37117" y="32"/>
                    <a:pt x="37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886;p34">
              <a:extLst>
                <a:ext uri="{FF2B5EF4-FFF2-40B4-BE49-F238E27FC236}">
                  <a16:creationId xmlns:a16="http://schemas.microsoft.com/office/drawing/2014/main" id="{51C87978-3584-3F97-340E-96755E487FEE}"/>
                </a:ext>
              </a:extLst>
            </p:cNvPr>
            <p:cNvSpPr/>
            <p:nvPr/>
          </p:nvSpPr>
          <p:spPr>
            <a:xfrm>
              <a:off x="4888994" y="3871472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887;p34">
              <a:extLst>
                <a:ext uri="{FF2B5EF4-FFF2-40B4-BE49-F238E27FC236}">
                  <a16:creationId xmlns:a16="http://schemas.microsoft.com/office/drawing/2014/main" id="{E651B415-29D0-EB8D-48DD-219D442A3A4E}"/>
                </a:ext>
              </a:extLst>
            </p:cNvPr>
            <p:cNvSpPr/>
            <p:nvPr/>
          </p:nvSpPr>
          <p:spPr>
            <a:xfrm>
              <a:off x="4888994" y="3886591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6990" y="127"/>
                  </a:lnTo>
                  <a:cubicBezTo>
                    <a:pt x="36990" y="96"/>
                    <a:pt x="36990" y="32"/>
                    <a:pt x="36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888;p34">
              <a:extLst>
                <a:ext uri="{FF2B5EF4-FFF2-40B4-BE49-F238E27FC236}">
                  <a16:creationId xmlns:a16="http://schemas.microsoft.com/office/drawing/2014/main" id="{BB475C57-92D8-97C0-AD0A-34BDF1F16950}"/>
                </a:ext>
              </a:extLst>
            </p:cNvPr>
            <p:cNvSpPr/>
            <p:nvPr/>
          </p:nvSpPr>
          <p:spPr>
            <a:xfrm>
              <a:off x="4888994" y="3901740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889;p34">
              <a:extLst>
                <a:ext uri="{FF2B5EF4-FFF2-40B4-BE49-F238E27FC236}">
                  <a16:creationId xmlns:a16="http://schemas.microsoft.com/office/drawing/2014/main" id="{E2EF5623-76D4-E903-403B-AA17DD5D31BF}"/>
                </a:ext>
              </a:extLst>
            </p:cNvPr>
            <p:cNvSpPr/>
            <p:nvPr/>
          </p:nvSpPr>
          <p:spPr>
            <a:xfrm>
              <a:off x="4888994" y="3916889"/>
              <a:ext cx="1105384" cy="4751"/>
            </a:xfrm>
            <a:custGeom>
              <a:avLst/>
              <a:gdLst/>
              <a:ahLst/>
              <a:cxnLst/>
              <a:rect l="l" t="t" r="r" b="b"/>
              <a:pathLst>
                <a:path w="36991" h="159" extrusionOk="0">
                  <a:moveTo>
                    <a:pt x="33" y="0"/>
                  </a:moveTo>
                  <a:cubicBezTo>
                    <a:pt x="33" y="63"/>
                    <a:pt x="1" y="95"/>
                    <a:pt x="1" y="158"/>
                  </a:cubicBezTo>
                  <a:lnTo>
                    <a:pt x="36990" y="158"/>
                  </a:lnTo>
                  <a:cubicBezTo>
                    <a:pt x="36990" y="95"/>
                    <a:pt x="36990" y="63"/>
                    <a:pt x="36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890;p34">
              <a:extLst>
                <a:ext uri="{FF2B5EF4-FFF2-40B4-BE49-F238E27FC236}">
                  <a16:creationId xmlns:a16="http://schemas.microsoft.com/office/drawing/2014/main" id="{0D3B1C55-D14F-93A2-31D7-B375FCFDF576}"/>
                </a:ext>
              </a:extLst>
            </p:cNvPr>
            <p:cNvSpPr/>
            <p:nvPr/>
          </p:nvSpPr>
          <p:spPr>
            <a:xfrm>
              <a:off x="4888994" y="3932009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891;p34">
              <a:extLst>
                <a:ext uri="{FF2B5EF4-FFF2-40B4-BE49-F238E27FC236}">
                  <a16:creationId xmlns:a16="http://schemas.microsoft.com/office/drawing/2014/main" id="{08ACD195-3738-B0EA-06EB-3AE438DA965E}"/>
                </a:ext>
              </a:extLst>
            </p:cNvPr>
            <p:cNvSpPr/>
            <p:nvPr/>
          </p:nvSpPr>
          <p:spPr>
            <a:xfrm>
              <a:off x="4888994" y="3947158"/>
              <a:ext cx="1109179" cy="4751"/>
            </a:xfrm>
            <a:custGeom>
              <a:avLst/>
              <a:gdLst/>
              <a:ahLst/>
              <a:cxnLst/>
              <a:rect l="l" t="t" r="r" b="b"/>
              <a:pathLst>
                <a:path w="37118" h="159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117" y="159"/>
                  </a:lnTo>
                  <a:cubicBezTo>
                    <a:pt x="37117" y="96"/>
                    <a:pt x="37117" y="64"/>
                    <a:pt x="37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892;p34">
              <a:extLst>
                <a:ext uri="{FF2B5EF4-FFF2-40B4-BE49-F238E27FC236}">
                  <a16:creationId xmlns:a16="http://schemas.microsoft.com/office/drawing/2014/main" id="{F598FF57-9B31-90E1-2FDD-E7A868C6E40D}"/>
                </a:ext>
              </a:extLst>
            </p:cNvPr>
            <p:cNvSpPr/>
            <p:nvPr/>
          </p:nvSpPr>
          <p:spPr>
            <a:xfrm>
              <a:off x="4888994" y="3963233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893;p34">
              <a:extLst>
                <a:ext uri="{FF2B5EF4-FFF2-40B4-BE49-F238E27FC236}">
                  <a16:creationId xmlns:a16="http://schemas.microsoft.com/office/drawing/2014/main" id="{A1AE162F-6979-376C-1530-37A1333CB2A8}"/>
                </a:ext>
              </a:extLst>
            </p:cNvPr>
            <p:cNvSpPr/>
            <p:nvPr/>
          </p:nvSpPr>
          <p:spPr>
            <a:xfrm>
              <a:off x="4888994" y="3978382"/>
              <a:ext cx="1115783" cy="3825"/>
            </a:xfrm>
            <a:custGeom>
              <a:avLst/>
              <a:gdLst/>
              <a:ahLst/>
              <a:cxnLst/>
              <a:rect l="l" t="t" r="r" b="b"/>
              <a:pathLst>
                <a:path w="37339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7339" y="127"/>
                  </a:lnTo>
                  <a:cubicBezTo>
                    <a:pt x="37307" y="96"/>
                    <a:pt x="37307" y="32"/>
                    <a:pt x="37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894;p34">
              <a:extLst>
                <a:ext uri="{FF2B5EF4-FFF2-40B4-BE49-F238E27FC236}">
                  <a16:creationId xmlns:a16="http://schemas.microsoft.com/office/drawing/2014/main" id="{4FF7AD3F-AC69-6BF9-658A-F91066604BA5}"/>
                </a:ext>
              </a:extLst>
            </p:cNvPr>
            <p:cNvSpPr/>
            <p:nvPr/>
          </p:nvSpPr>
          <p:spPr>
            <a:xfrm>
              <a:off x="4888994" y="3993531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895;p34">
              <a:extLst>
                <a:ext uri="{FF2B5EF4-FFF2-40B4-BE49-F238E27FC236}">
                  <a16:creationId xmlns:a16="http://schemas.microsoft.com/office/drawing/2014/main" id="{23B18E8D-D7C8-5BFE-CC2F-D50EBF8A5545}"/>
                </a:ext>
              </a:extLst>
            </p:cNvPr>
            <p:cNvSpPr/>
            <p:nvPr/>
          </p:nvSpPr>
          <p:spPr>
            <a:xfrm>
              <a:off x="4888994" y="4008651"/>
              <a:ext cx="7620" cy="3825"/>
            </a:xfrm>
            <a:custGeom>
              <a:avLst/>
              <a:gdLst/>
              <a:ahLst/>
              <a:cxnLst/>
              <a:rect l="l" t="t" r="r" b="b"/>
              <a:pathLst>
                <a:path w="255" h="128" extrusionOk="0">
                  <a:moveTo>
                    <a:pt x="33" y="1"/>
                  </a:moveTo>
                  <a:cubicBezTo>
                    <a:pt x="33" y="33"/>
                    <a:pt x="1" y="96"/>
                    <a:pt x="1" y="128"/>
                  </a:cubicBezTo>
                  <a:lnTo>
                    <a:pt x="254" y="128"/>
                  </a:lnTo>
                  <a:cubicBezTo>
                    <a:pt x="223" y="96"/>
                    <a:pt x="191" y="33"/>
                    <a:pt x="159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896;p34">
              <a:extLst>
                <a:ext uri="{FF2B5EF4-FFF2-40B4-BE49-F238E27FC236}">
                  <a16:creationId xmlns:a16="http://schemas.microsoft.com/office/drawing/2014/main" id="{37523710-107F-976C-78D4-0FF2226B315E}"/>
                </a:ext>
              </a:extLst>
            </p:cNvPr>
            <p:cNvSpPr/>
            <p:nvPr/>
          </p:nvSpPr>
          <p:spPr>
            <a:xfrm>
              <a:off x="4893745" y="4008651"/>
              <a:ext cx="1118622" cy="3825"/>
            </a:xfrm>
            <a:custGeom>
              <a:avLst/>
              <a:gdLst/>
              <a:ahLst/>
              <a:cxnLst/>
              <a:rect l="l" t="t" r="r" b="b"/>
              <a:pathLst>
                <a:path w="37434" h="128" extrusionOk="0">
                  <a:moveTo>
                    <a:pt x="0" y="1"/>
                  </a:moveTo>
                  <a:cubicBezTo>
                    <a:pt x="32" y="33"/>
                    <a:pt x="64" y="96"/>
                    <a:pt x="95" y="128"/>
                  </a:cubicBezTo>
                  <a:lnTo>
                    <a:pt x="37433" y="128"/>
                  </a:lnTo>
                  <a:cubicBezTo>
                    <a:pt x="37401" y="96"/>
                    <a:pt x="37401" y="33"/>
                    <a:pt x="37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897;p34">
              <a:extLst>
                <a:ext uri="{FF2B5EF4-FFF2-40B4-BE49-F238E27FC236}">
                  <a16:creationId xmlns:a16="http://schemas.microsoft.com/office/drawing/2014/main" id="{8358347A-B909-F506-EACB-CEAB7892890C}"/>
                </a:ext>
              </a:extLst>
            </p:cNvPr>
            <p:cNvSpPr/>
            <p:nvPr/>
          </p:nvSpPr>
          <p:spPr>
            <a:xfrm>
              <a:off x="4888994" y="3809949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898;p34">
              <a:extLst>
                <a:ext uri="{FF2B5EF4-FFF2-40B4-BE49-F238E27FC236}">
                  <a16:creationId xmlns:a16="http://schemas.microsoft.com/office/drawing/2014/main" id="{542690A5-9D1C-5BCE-8F20-B259BEEF96E6}"/>
                </a:ext>
              </a:extLst>
            </p:cNvPr>
            <p:cNvSpPr/>
            <p:nvPr/>
          </p:nvSpPr>
          <p:spPr>
            <a:xfrm>
              <a:off x="4888994" y="3841173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899;p34">
              <a:extLst>
                <a:ext uri="{FF2B5EF4-FFF2-40B4-BE49-F238E27FC236}">
                  <a16:creationId xmlns:a16="http://schemas.microsoft.com/office/drawing/2014/main" id="{A1552EEA-BB6D-B056-14B8-564522E59205}"/>
                </a:ext>
              </a:extLst>
            </p:cNvPr>
            <p:cNvSpPr/>
            <p:nvPr/>
          </p:nvSpPr>
          <p:spPr>
            <a:xfrm>
              <a:off x="4888994" y="3871472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00;p34">
              <a:extLst>
                <a:ext uri="{FF2B5EF4-FFF2-40B4-BE49-F238E27FC236}">
                  <a16:creationId xmlns:a16="http://schemas.microsoft.com/office/drawing/2014/main" id="{9260C894-69E4-A508-CC95-D3169983BDAB}"/>
                </a:ext>
              </a:extLst>
            </p:cNvPr>
            <p:cNvSpPr/>
            <p:nvPr/>
          </p:nvSpPr>
          <p:spPr>
            <a:xfrm>
              <a:off x="4888994" y="3901740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01;p34">
              <a:extLst>
                <a:ext uri="{FF2B5EF4-FFF2-40B4-BE49-F238E27FC236}">
                  <a16:creationId xmlns:a16="http://schemas.microsoft.com/office/drawing/2014/main" id="{9C913654-D205-58EB-1E9E-AFF6898F2D3F}"/>
                </a:ext>
              </a:extLst>
            </p:cNvPr>
            <p:cNvSpPr/>
            <p:nvPr/>
          </p:nvSpPr>
          <p:spPr>
            <a:xfrm>
              <a:off x="4888994" y="3932009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02;p34">
              <a:extLst>
                <a:ext uri="{FF2B5EF4-FFF2-40B4-BE49-F238E27FC236}">
                  <a16:creationId xmlns:a16="http://schemas.microsoft.com/office/drawing/2014/main" id="{F455D577-A39A-530E-14FD-21AE79889D3A}"/>
                </a:ext>
              </a:extLst>
            </p:cNvPr>
            <p:cNvSpPr/>
            <p:nvPr/>
          </p:nvSpPr>
          <p:spPr>
            <a:xfrm>
              <a:off x="4888994" y="3963233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03;p34">
              <a:extLst>
                <a:ext uri="{FF2B5EF4-FFF2-40B4-BE49-F238E27FC236}">
                  <a16:creationId xmlns:a16="http://schemas.microsoft.com/office/drawing/2014/main" id="{BE9674D4-CFAD-E129-9406-3A7C530E7119}"/>
                </a:ext>
              </a:extLst>
            </p:cNvPr>
            <p:cNvSpPr/>
            <p:nvPr/>
          </p:nvSpPr>
          <p:spPr>
            <a:xfrm>
              <a:off x="4888994" y="3993531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04;p34">
              <a:extLst>
                <a:ext uri="{FF2B5EF4-FFF2-40B4-BE49-F238E27FC236}">
                  <a16:creationId xmlns:a16="http://schemas.microsoft.com/office/drawing/2014/main" id="{02344355-D2B9-AFB1-E737-0A2B7FDD8FF4}"/>
                </a:ext>
              </a:extLst>
            </p:cNvPr>
            <p:cNvSpPr/>
            <p:nvPr/>
          </p:nvSpPr>
          <p:spPr>
            <a:xfrm>
              <a:off x="4888994" y="4023800"/>
              <a:ext cx="27492" cy="3825"/>
            </a:xfrm>
            <a:custGeom>
              <a:avLst/>
              <a:gdLst/>
              <a:ahLst/>
              <a:cxnLst/>
              <a:rect l="l" t="t" r="r" b="b"/>
              <a:pathLst>
                <a:path w="920" h="128" extrusionOk="0">
                  <a:moveTo>
                    <a:pt x="33" y="1"/>
                  </a:moveTo>
                  <a:cubicBezTo>
                    <a:pt x="33" y="64"/>
                    <a:pt x="1" y="96"/>
                    <a:pt x="1" y="127"/>
                  </a:cubicBezTo>
                  <a:lnTo>
                    <a:pt x="919" y="127"/>
                  </a:lnTo>
                  <a:cubicBezTo>
                    <a:pt x="824" y="96"/>
                    <a:pt x="761" y="64"/>
                    <a:pt x="666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05;p34">
              <a:extLst>
                <a:ext uri="{FF2B5EF4-FFF2-40B4-BE49-F238E27FC236}">
                  <a16:creationId xmlns:a16="http://schemas.microsoft.com/office/drawing/2014/main" id="{D087D3AA-1052-AB9B-922A-36B82280B25C}"/>
                </a:ext>
              </a:extLst>
            </p:cNvPr>
            <p:cNvSpPr/>
            <p:nvPr/>
          </p:nvSpPr>
          <p:spPr>
            <a:xfrm>
              <a:off x="4908895" y="4023800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06;p34">
              <a:extLst>
                <a:ext uri="{FF2B5EF4-FFF2-40B4-BE49-F238E27FC236}">
                  <a16:creationId xmlns:a16="http://schemas.microsoft.com/office/drawing/2014/main" id="{E09A34B3-A745-7A54-5FD3-1CBC2B7A8975}"/>
                </a:ext>
              </a:extLst>
            </p:cNvPr>
            <p:cNvSpPr/>
            <p:nvPr/>
          </p:nvSpPr>
          <p:spPr>
            <a:xfrm>
              <a:off x="4908895" y="4023800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07;p34">
              <a:extLst>
                <a:ext uri="{FF2B5EF4-FFF2-40B4-BE49-F238E27FC236}">
                  <a16:creationId xmlns:a16="http://schemas.microsoft.com/office/drawing/2014/main" id="{9FFED0C0-8DCD-E9D9-5B5A-F87FCA51DFCF}"/>
                </a:ext>
              </a:extLst>
            </p:cNvPr>
            <p:cNvSpPr/>
            <p:nvPr/>
          </p:nvSpPr>
          <p:spPr>
            <a:xfrm>
              <a:off x="4856840" y="3825098"/>
              <a:ext cx="103184" cy="161830"/>
            </a:xfrm>
            <a:custGeom>
              <a:avLst/>
              <a:gdLst/>
              <a:ahLst/>
              <a:cxnLst/>
              <a:rect l="l" t="t" r="r" b="b"/>
              <a:pathLst>
                <a:path w="3453" h="5416" extrusionOk="0">
                  <a:moveTo>
                    <a:pt x="1425" y="0"/>
                  </a:moveTo>
                  <a:cubicBezTo>
                    <a:pt x="0" y="2502"/>
                    <a:pt x="1457" y="5384"/>
                    <a:pt x="1457" y="5416"/>
                  </a:cubicBezTo>
                  <a:cubicBezTo>
                    <a:pt x="3452" y="2154"/>
                    <a:pt x="1425" y="0"/>
                    <a:pt x="142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08;p34">
              <a:extLst>
                <a:ext uri="{FF2B5EF4-FFF2-40B4-BE49-F238E27FC236}">
                  <a16:creationId xmlns:a16="http://schemas.microsoft.com/office/drawing/2014/main" id="{BDEF88BB-6835-430B-565B-EA40F8A0E69C}"/>
                </a:ext>
              </a:extLst>
            </p:cNvPr>
            <p:cNvSpPr/>
            <p:nvPr/>
          </p:nvSpPr>
          <p:spPr>
            <a:xfrm>
              <a:off x="4846411" y="3745617"/>
              <a:ext cx="1212303" cy="323630"/>
            </a:xfrm>
            <a:custGeom>
              <a:avLst/>
              <a:gdLst/>
              <a:ahLst/>
              <a:cxnLst/>
              <a:rect l="l" t="t" r="r" b="b"/>
              <a:pathLst>
                <a:path w="40569" h="10831" extrusionOk="0">
                  <a:moveTo>
                    <a:pt x="3231" y="0"/>
                  </a:moveTo>
                  <a:cubicBezTo>
                    <a:pt x="1458" y="0"/>
                    <a:pt x="1" y="1457"/>
                    <a:pt x="1" y="3230"/>
                  </a:cubicBezTo>
                  <a:lnTo>
                    <a:pt x="1" y="7632"/>
                  </a:lnTo>
                  <a:cubicBezTo>
                    <a:pt x="1" y="9406"/>
                    <a:pt x="1458" y="10831"/>
                    <a:pt x="3231" y="10831"/>
                  </a:cubicBezTo>
                  <a:lnTo>
                    <a:pt x="39967" y="10831"/>
                  </a:lnTo>
                  <a:cubicBezTo>
                    <a:pt x="40284" y="10831"/>
                    <a:pt x="40569" y="10577"/>
                    <a:pt x="40569" y="10261"/>
                  </a:cubicBezTo>
                  <a:cubicBezTo>
                    <a:pt x="40569" y="9944"/>
                    <a:pt x="40284" y="9659"/>
                    <a:pt x="39967" y="9659"/>
                  </a:cubicBezTo>
                  <a:lnTo>
                    <a:pt x="3231" y="9659"/>
                  </a:lnTo>
                  <a:cubicBezTo>
                    <a:pt x="2123" y="9659"/>
                    <a:pt x="1204" y="8741"/>
                    <a:pt x="1204" y="7632"/>
                  </a:cubicBezTo>
                  <a:lnTo>
                    <a:pt x="1204" y="3230"/>
                  </a:lnTo>
                  <a:cubicBezTo>
                    <a:pt x="1204" y="2090"/>
                    <a:pt x="2123" y="1172"/>
                    <a:pt x="3231" y="1172"/>
                  </a:cubicBezTo>
                  <a:lnTo>
                    <a:pt x="39967" y="1172"/>
                  </a:lnTo>
                  <a:cubicBezTo>
                    <a:pt x="40284" y="1172"/>
                    <a:pt x="40569" y="918"/>
                    <a:pt x="40569" y="602"/>
                  </a:cubicBezTo>
                  <a:cubicBezTo>
                    <a:pt x="40569" y="253"/>
                    <a:pt x="40284" y="0"/>
                    <a:pt x="3996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09;p34">
              <a:extLst>
                <a:ext uri="{FF2B5EF4-FFF2-40B4-BE49-F238E27FC236}">
                  <a16:creationId xmlns:a16="http://schemas.microsoft.com/office/drawing/2014/main" id="{D0B4F676-93F4-9276-C92F-DD808D714038}"/>
                </a:ext>
              </a:extLst>
            </p:cNvPr>
            <p:cNvSpPr/>
            <p:nvPr/>
          </p:nvSpPr>
          <p:spPr>
            <a:xfrm>
              <a:off x="4882390" y="3780607"/>
              <a:ext cx="1139420" cy="254578"/>
            </a:xfrm>
            <a:custGeom>
              <a:avLst/>
              <a:gdLst/>
              <a:ahLst/>
              <a:cxnLst/>
              <a:rect l="l" t="t" r="r" b="b"/>
              <a:pathLst>
                <a:path w="38130" h="8520" extrusionOk="0">
                  <a:moveTo>
                    <a:pt x="1964" y="1"/>
                  </a:moveTo>
                  <a:cubicBezTo>
                    <a:pt x="855" y="64"/>
                    <a:pt x="0" y="951"/>
                    <a:pt x="0" y="2059"/>
                  </a:cubicBezTo>
                  <a:lnTo>
                    <a:pt x="0" y="3896"/>
                  </a:lnTo>
                  <a:lnTo>
                    <a:pt x="0" y="4181"/>
                  </a:lnTo>
                  <a:lnTo>
                    <a:pt x="0" y="6461"/>
                  </a:lnTo>
                  <a:cubicBezTo>
                    <a:pt x="0" y="7538"/>
                    <a:pt x="855" y="8456"/>
                    <a:pt x="1964" y="8488"/>
                  </a:cubicBezTo>
                  <a:lnTo>
                    <a:pt x="2027" y="8488"/>
                  </a:lnTo>
                  <a:lnTo>
                    <a:pt x="38130" y="8520"/>
                  </a:lnTo>
                  <a:lnTo>
                    <a:pt x="37971" y="8203"/>
                  </a:lnTo>
                  <a:lnTo>
                    <a:pt x="2059" y="8140"/>
                  </a:lnTo>
                  <a:cubicBezTo>
                    <a:pt x="1299" y="8140"/>
                    <a:pt x="665" y="7570"/>
                    <a:pt x="634" y="6810"/>
                  </a:cubicBezTo>
                  <a:cubicBezTo>
                    <a:pt x="634" y="6746"/>
                    <a:pt x="634" y="6715"/>
                    <a:pt x="634" y="6715"/>
                  </a:cubicBezTo>
                  <a:lnTo>
                    <a:pt x="634" y="4181"/>
                  </a:lnTo>
                  <a:lnTo>
                    <a:pt x="634" y="3928"/>
                  </a:lnTo>
                  <a:lnTo>
                    <a:pt x="634" y="1806"/>
                  </a:lnTo>
                  <a:cubicBezTo>
                    <a:pt x="634" y="1806"/>
                    <a:pt x="634" y="1743"/>
                    <a:pt x="634" y="1679"/>
                  </a:cubicBezTo>
                  <a:cubicBezTo>
                    <a:pt x="665" y="951"/>
                    <a:pt x="1330" y="381"/>
                    <a:pt x="2059" y="381"/>
                  </a:cubicBezTo>
                  <a:lnTo>
                    <a:pt x="37940" y="412"/>
                  </a:lnTo>
                  <a:lnTo>
                    <a:pt x="38098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10;p34">
              <a:extLst>
                <a:ext uri="{FF2B5EF4-FFF2-40B4-BE49-F238E27FC236}">
                  <a16:creationId xmlns:a16="http://schemas.microsoft.com/office/drawing/2014/main" id="{AA97CE32-1A41-0F57-0FE9-548AE03B6D90}"/>
                </a:ext>
              </a:extLst>
            </p:cNvPr>
            <p:cNvSpPr/>
            <p:nvPr/>
          </p:nvSpPr>
          <p:spPr>
            <a:xfrm>
              <a:off x="4882390" y="4104232"/>
              <a:ext cx="1136581" cy="253651"/>
            </a:xfrm>
            <a:custGeom>
              <a:avLst/>
              <a:gdLst/>
              <a:ahLst/>
              <a:cxnLst/>
              <a:rect l="l" t="t" r="r" b="b"/>
              <a:pathLst>
                <a:path w="38035" h="8489" extrusionOk="0">
                  <a:moveTo>
                    <a:pt x="2027" y="1"/>
                  </a:moveTo>
                  <a:cubicBezTo>
                    <a:pt x="887" y="1"/>
                    <a:pt x="0" y="919"/>
                    <a:pt x="0" y="2059"/>
                  </a:cubicBezTo>
                  <a:lnTo>
                    <a:pt x="0" y="6461"/>
                  </a:lnTo>
                  <a:cubicBezTo>
                    <a:pt x="0" y="7570"/>
                    <a:pt x="887" y="8488"/>
                    <a:pt x="2027" y="8488"/>
                  </a:cubicBezTo>
                  <a:lnTo>
                    <a:pt x="38035" y="8488"/>
                  </a:lnTo>
                  <a:cubicBezTo>
                    <a:pt x="37623" y="7190"/>
                    <a:pt x="37275" y="5860"/>
                    <a:pt x="37211" y="4498"/>
                  </a:cubicBezTo>
                  <a:cubicBezTo>
                    <a:pt x="37116" y="2914"/>
                    <a:pt x="37560" y="1458"/>
                    <a:pt x="3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11;p34">
              <a:extLst>
                <a:ext uri="{FF2B5EF4-FFF2-40B4-BE49-F238E27FC236}">
                  <a16:creationId xmlns:a16="http://schemas.microsoft.com/office/drawing/2014/main" id="{34B1B24D-1B0F-8BF4-F654-13334EDC5DF8}"/>
                </a:ext>
              </a:extLst>
            </p:cNvPr>
            <p:cNvSpPr/>
            <p:nvPr/>
          </p:nvSpPr>
          <p:spPr>
            <a:xfrm>
              <a:off x="4896584" y="4336070"/>
              <a:ext cx="1118622" cy="11384"/>
            </a:xfrm>
            <a:custGeom>
              <a:avLst/>
              <a:gdLst/>
              <a:ahLst/>
              <a:cxnLst/>
              <a:rect l="l" t="t" r="r" b="b"/>
              <a:pathLst>
                <a:path w="37434" h="381" extrusionOk="0">
                  <a:moveTo>
                    <a:pt x="0" y="1"/>
                  </a:moveTo>
                  <a:cubicBezTo>
                    <a:pt x="127" y="159"/>
                    <a:pt x="254" y="286"/>
                    <a:pt x="412" y="381"/>
                  </a:cubicBezTo>
                  <a:lnTo>
                    <a:pt x="37433" y="381"/>
                  </a:lnTo>
                  <a:cubicBezTo>
                    <a:pt x="37401" y="254"/>
                    <a:pt x="37370" y="127"/>
                    <a:pt x="37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12;p34">
              <a:extLst>
                <a:ext uri="{FF2B5EF4-FFF2-40B4-BE49-F238E27FC236}">
                  <a16:creationId xmlns:a16="http://schemas.microsoft.com/office/drawing/2014/main" id="{463B99F9-26F7-B506-27FE-26FCF3577873}"/>
                </a:ext>
              </a:extLst>
            </p:cNvPr>
            <p:cNvSpPr/>
            <p:nvPr/>
          </p:nvSpPr>
          <p:spPr>
            <a:xfrm>
              <a:off x="4890906" y="4123175"/>
              <a:ext cx="1122387" cy="10428"/>
            </a:xfrm>
            <a:custGeom>
              <a:avLst/>
              <a:gdLst/>
              <a:ahLst/>
              <a:cxnLst/>
              <a:rect l="l" t="t" r="r" b="b"/>
              <a:pathLst>
                <a:path w="37560" h="349" extrusionOk="0">
                  <a:moveTo>
                    <a:pt x="285" y="0"/>
                  </a:moveTo>
                  <a:cubicBezTo>
                    <a:pt x="190" y="95"/>
                    <a:pt x="95" y="222"/>
                    <a:pt x="0" y="349"/>
                  </a:cubicBezTo>
                  <a:lnTo>
                    <a:pt x="37433" y="349"/>
                  </a:lnTo>
                  <a:cubicBezTo>
                    <a:pt x="37465" y="222"/>
                    <a:pt x="37496" y="127"/>
                    <a:pt x="37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13;p34">
              <a:extLst>
                <a:ext uri="{FF2B5EF4-FFF2-40B4-BE49-F238E27FC236}">
                  <a16:creationId xmlns:a16="http://schemas.microsoft.com/office/drawing/2014/main" id="{FDC348AC-B43F-A0BA-369E-B529E8CB1637}"/>
                </a:ext>
              </a:extLst>
            </p:cNvPr>
            <p:cNvSpPr/>
            <p:nvPr/>
          </p:nvSpPr>
          <p:spPr>
            <a:xfrm>
              <a:off x="4905100" y="4104232"/>
              <a:ext cx="1113870" cy="14223"/>
            </a:xfrm>
            <a:custGeom>
              <a:avLst/>
              <a:gdLst/>
              <a:ahLst/>
              <a:cxnLst/>
              <a:rect l="l" t="t" r="r" b="b"/>
              <a:pathLst>
                <a:path w="37275" h="476" extrusionOk="0">
                  <a:moveTo>
                    <a:pt x="1267" y="1"/>
                  </a:moveTo>
                  <a:cubicBezTo>
                    <a:pt x="792" y="1"/>
                    <a:pt x="349" y="191"/>
                    <a:pt x="0" y="476"/>
                  </a:cubicBezTo>
                  <a:lnTo>
                    <a:pt x="37116" y="476"/>
                  </a:lnTo>
                  <a:cubicBezTo>
                    <a:pt x="37180" y="317"/>
                    <a:pt x="37211" y="159"/>
                    <a:pt x="3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14;p34">
              <a:extLst>
                <a:ext uri="{FF2B5EF4-FFF2-40B4-BE49-F238E27FC236}">
                  <a16:creationId xmlns:a16="http://schemas.microsoft.com/office/drawing/2014/main" id="{9568B816-FEA5-0763-3079-D511A48AC4CF}"/>
                </a:ext>
              </a:extLst>
            </p:cNvPr>
            <p:cNvSpPr/>
            <p:nvPr/>
          </p:nvSpPr>
          <p:spPr>
            <a:xfrm>
              <a:off x="4916456" y="4352176"/>
              <a:ext cx="1102515" cy="5707"/>
            </a:xfrm>
            <a:custGeom>
              <a:avLst/>
              <a:gdLst/>
              <a:ahLst/>
              <a:cxnLst/>
              <a:rect l="l" t="t" r="r" b="b"/>
              <a:pathLst>
                <a:path w="36895" h="191" extrusionOk="0">
                  <a:moveTo>
                    <a:pt x="0" y="0"/>
                  </a:moveTo>
                  <a:cubicBezTo>
                    <a:pt x="285" y="127"/>
                    <a:pt x="570" y="190"/>
                    <a:pt x="887" y="190"/>
                  </a:cubicBezTo>
                  <a:lnTo>
                    <a:pt x="36895" y="190"/>
                  </a:lnTo>
                  <a:cubicBezTo>
                    <a:pt x="36863" y="127"/>
                    <a:pt x="36831" y="63"/>
                    <a:pt x="36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15;p34">
              <a:extLst>
                <a:ext uri="{FF2B5EF4-FFF2-40B4-BE49-F238E27FC236}">
                  <a16:creationId xmlns:a16="http://schemas.microsoft.com/office/drawing/2014/main" id="{5BDD1B33-D1AE-4DFC-D3F9-42472EE22FF1}"/>
                </a:ext>
              </a:extLst>
            </p:cNvPr>
            <p:cNvSpPr/>
            <p:nvPr/>
          </p:nvSpPr>
          <p:spPr>
            <a:xfrm>
              <a:off x="4899423" y="4118425"/>
              <a:ext cx="1114826" cy="4781"/>
            </a:xfrm>
            <a:custGeom>
              <a:avLst/>
              <a:gdLst/>
              <a:ahLst/>
              <a:cxnLst/>
              <a:rect l="l" t="t" r="r" b="b"/>
              <a:pathLst>
                <a:path w="37307" h="160" extrusionOk="0">
                  <a:moveTo>
                    <a:pt x="190" y="1"/>
                  </a:moveTo>
                  <a:cubicBezTo>
                    <a:pt x="127" y="64"/>
                    <a:pt x="64" y="96"/>
                    <a:pt x="0" y="159"/>
                  </a:cubicBezTo>
                  <a:lnTo>
                    <a:pt x="37243" y="159"/>
                  </a:lnTo>
                  <a:cubicBezTo>
                    <a:pt x="37275" y="96"/>
                    <a:pt x="37306" y="64"/>
                    <a:pt x="37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16;p34">
              <a:extLst>
                <a:ext uri="{FF2B5EF4-FFF2-40B4-BE49-F238E27FC236}">
                  <a16:creationId xmlns:a16="http://schemas.microsoft.com/office/drawing/2014/main" id="{BB2621E3-57C7-8E29-091B-1D5F985CEA32}"/>
                </a:ext>
              </a:extLst>
            </p:cNvPr>
            <p:cNvSpPr/>
            <p:nvPr/>
          </p:nvSpPr>
          <p:spPr>
            <a:xfrm>
              <a:off x="4888994" y="4133574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17;p34">
              <a:extLst>
                <a:ext uri="{FF2B5EF4-FFF2-40B4-BE49-F238E27FC236}">
                  <a16:creationId xmlns:a16="http://schemas.microsoft.com/office/drawing/2014/main" id="{5083CCDB-89C2-CE38-D511-076CCCFBEE2E}"/>
                </a:ext>
              </a:extLst>
            </p:cNvPr>
            <p:cNvSpPr/>
            <p:nvPr/>
          </p:nvSpPr>
          <p:spPr>
            <a:xfrm>
              <a:off x="4888994" y="4148723"/>
              <a:ext cx="1116739" cy="4751"/>
            </a:xfrm>
            <a:custGeom>
              <a:avLst/>
              <a:gdLst/>
              <a:ahLst/>
              <a:cxnLst/>
              <a:rect l="l" t="t" r="r" b="b"/>
              <a:pathLst>
                <a:path w="37371" h="159" extrusionOk="0">
                  <a:moveTo>
                    <a:pt x="33" y="0"/>
                  </a:moveTo>
                  <a:cubicBezTo>
                    <a:pt x="33" y="64"/>
                    <a:pt x="1" y="95"/>
                    <a:pt x="1" y="159"/>
                  </a:cubicBezTo>
                  <a:lnTo>
                    <a:pt x="37307" y="159"/>
                  </a:lnTo>
                  <a:cubicBezTo>
                    <a:pt x="37339" y="95"/>
                    <a:pt x="37339" y="64"/>
                    <a:pt x="37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18;p34">
              <a:extLst>
                <a:ext uri="{FF2B5EF4-FFF2-40B4-BE49-F238E27FC236}">
                  <a16:creationId xmlns:a16="http://schemas.microsoft.com/office/drawing/2014/main" id="{9F3E6DD5-A2DA-B3B5-934C-594A2BE3CA72}"/>
                </a:ext>
              </a:extLst>
            </p:cNvPr>
            <p:cNvSpPr/>
            <p:nvPr/>
          </p:nvSpPr>
          <p:spPr>
            <a:xfrm>
              <a:off x="4888994" y="4164798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19;p34">
              <a:extLst>
                <a:ext uri="{FF2B5EF4-FFF2-40B4-BE49-F238E27FC236}">
                  <a16:creationId xmlns:a16="http://schemas.microsoft.com/office/drawing/2014/main" id="{9541203B-DA87-A313-F720-D8032D6358AA}"/>
                </a:ext>
              </a:extLst>
            </p:cNvPr>
            <p:cNvSpPr/>
            <p:nvPr/>
          </p:nvSpPr>
          <p:spPr>
            <a:xfrm>
              <a:off x="4888994" y="4179947"/>
              <a:ext cx="1109179" cy="3795"/>
            </a:xfrm>
            <a:custGeom>
              <a:avLst/>
              <a:gdLst/>
              <a:ahLst/>
              <a:cxnLst/>
              <a:rect l="l" t="t" r="r" b="b"/>
              <a:pathLst>
                <a:path w="37118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117" y="127"/>
                  </a:lnTo>
                  <a:cubicBezTo>
                    <a:pt x="37117" y="95"/>
                    <a:pt x="37117" y="32"/>
                    <a:pt x="37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20;p34">
              <a:extLst>
                <a:ext uri="{FF2B5EF4-FFF2-40B4-BE49-F238E27FC236}">
                  <a16:creationId xmlns:a16="http://schemas.microsoft.com/office/drawing/2014/main" id="{816434EA-2D22-C207-40EA-2FFA83A8194C}"/>
                </a:ext>
              </a:extLst>
            </p:cNvPr>
            <p:cNvSpPr/>
            <p:nvPr/>
          </p:nvSpPr>
          <p:spPr>
            <a:xfrm>
              <a:off x="4888994" y="4195097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21;p34">
              <a:extLst>
                <a:ext uri="{FF2B5EF4-FFF2-40B4-BE49-F238E27FC236}">
                  <a16:creationId xmlns:a16="http://schemas.microsoft.com/office/drawing/2014/main" id="{DB60DFBD-D754-5BC9-BCCF-9FBEE123E710}"/>
                </a:ext>
              </a:extLst>
            </p:cNvPr>
            <p:cNvSpPr/>
            <p:nvPr/>
          </p:nvSpPr>
          <p:spPr>
            <a:xfrm>
              <a:off x="4888994" y="4210216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6990" y="127"/>
                  </a:lnTo>
                  <a:cubicBezTo>
                    <a:pt x="36990" y="96"/>
                    <a:pt x="36990" y="32"/>
                    <a:pt x="36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22;p34">
              <a:extLst>
                <a:ext uri="{FF2B5EF4-FFF2-40B4-BE49-F238E27FC236}">
                  <a16:creationId xmlns:a16="http://schemas.microsoft.com/office/drawing/2014/main" id="{196C67EE-CB3F-7C7A-21A8-427C44F68D2E}"/>
                </a:ext>
              </a:extLst>
            </p:cNvPr>
            <p:cNvSpPr/>
            <p:nvPr/>
          </p:nvSpPr>
          <p:spPr>
            <a:xfrm>
              <a:off x="4888994" y="4225365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23;p34">
              <a:extLst>
                <a:ext uri="{FF2B5EF4-FFF2-40B4-BE49-F238E27FC236}">
                  <a16:creationId xmlns:a16="http://schemas.microsoft.com/office/drawing/2014/main" id="{231BE947-F51A-CAE5-02E5-AB1F402010FA}"/>
                </a:ext>
              </a:extLst>
            </p:cNvPr>
            <p:cNvSpPr/>
            <p:nvPr/>
          </p:nvSpPr>
          <p:spPr>
            <a:xfrm>
              <a:off x="4888994" y="4240514"/>
              <a:ext cx="1105384" cy="4751"/>
            </a:xfrm>
            <a:custGeom>
              <a:avLst/>
              <a:gdLst/>
              <a:ahLst/>
              <a:cxnLst/>
              <a:rect l="l" t="t" r="r" b="b"/>
              <a:pathLst>
                <a:path w="36991" h="159" extrusionOk="0">
                  <a:moveTo>
                    <a:pt x="33" y="0"/>
                  </a:moveTo>
                  <a:cubicBezTo>
                    <a:pt x="33" y="63"/>
                    <a:pt x="1" y="95"/>
                    <a:pt x="1" y="158"/>
                  </a:cubicBezTo>
                  <a:lnTo>
                    <a:pt x="36990" y="158"/>
                  </a:lnTo>
                  <a:cubicBezTo>
                    <a:pt x="36990" y="95"/>
                    <a:pt x="36990" y="63"/>
                    <a:pt x="36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24;p34">
              <a:extLst>
                <a:ext uri="{FF2B5EF4-FFF2-40B4-BE49-F238E27FC236}">
                  <a16:creationId xmlns:a16="http://schemas.microsoft.com/office/drawing/2014/main" id="{41D4872E-6CBF-3B8E-A08E-A0EBAB92CBC2}"/>
                </a:ext>
              </a:extLst>
            </p:cNvPr>
            <p:cNvSpPr/>
            <p:nvPr/>
          </p:nvSpPr>
          <p:spPr>
            <a:xfrm>
              <a:off x="4888994" y="4255634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25;p34">
              <a:extLst>
                <a:ext uri="{FF2B5EF4-FFF2-40B4-BE49-F238E27FC236}">
                  <a16:creationId xmlns:a16="http://schemas.microsoft.com/office/drawing/2014/main" id="{3219EDFA-E26E-9B3A-FFBA-BC53C40A5989}"/>
                </a:ext>
              </a:extLst>
            </p:cNvPr>
            <p:cNvSpPr/>
            <p:nvPr/>
          </p:nvSpPr>
          <p:spPr>
            <a:xfrm>
              <a:off x="4888994" y="4270783"/>
              <a:ext cx="1109179" cy="4751"/>
            </a:xfrm>
            <a:custGeom>
              <a:avLst/>
              <a:gdLst/>
              <a:ahLst/>
              <a:cxnLst/>
              <a:rect l="l" t="t" r="r" b="b"/>
              <a:pathLst>
                <a:path w="37118" h="159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117" y="159"/>
                  </a:lnTo>
                  <a:cubicBezTo>
                    <a:pt x="37117" y="96"/>
                    <a:pt x="37117" y="64"/>
                    <a:pt x="37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26;p34">
              <a:extLst>
                <a:ext uri="{FF2B5EF4-FFF2-40B4-BE49-F238E27FC236}">
                  <a16:creationId xmlns:a16="http://schemas.microsoft.com/office/drawing/2014/main" id="{56539A9A-B260-58C2-2A45-0F48399D7F5A}"/>
                </a:ext>
              </a:extLst>
            </p:cNvPr>
            <p:cNvSpPr/>
            <p:nvPr/>
          </p:nvSpPr>
          <p:spPr>
            <a:xfrm>
              <a:off x="4888994" y="4286858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27;p34">
              <a:extLst>
                <a:ext uri="{FF2B5EF4-FFF2-40B4-BE49-F238E27FC236}">
                  <a16:creationId xmlns:a16="http://schemas.microsoft.com/office/drawing/2014/main" id="{95D8D4F3-0D65-7F81-C64F-E6FCBFF90B0B}"/>
                </a:ext>
              </a:extLst>
            </p:cNvPr>
            <p:cNvSpPr/>
            <p:nvPr/>
          </p:nvSpPr>
          <p:spPr>
            <a:xfrm>
              <a:off x="4888994" y="4302007"/>
              <a:ext cx="1115783" cy="3825"/>
            </a:xfrm>
            <a:custGeom>
              <a:avLst/>
              <a:gdLst/>
              <a:ahLst/>
              <a:cxnLst/>
              <a:rect l="l" t="t" r="r" b="b"/>
              <a:pathLst>
                <a:path w="37339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7339" y="127"/>
                  </a:lnTo>
                  <a:cubicBezTo>
                    <a:pt x="37307" y="96"/>
                    <a:pt x="37307" y="32"/>
                    <a:pt x="37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28;p34">
              <a:extLst>
                <a:ext uri="{FF2B5EF4-FFF2-40B4-BE49-F238E27FC236}">
                  <a16:creationId xmlns:a16="http://schemas.microsoft.com/office/drawing/2014/main" id="{A46A4634-4D5F-DBC2-D3EF-36DA75D2B808}"/>
                </a:ext>
              </a:extLst>
            </p:cNvPr>
            <p:cNvSpPr/>
            <p:nvPr/>
          </p:nvSpPr>
          <p:spPr>
            <a:xfrm>
              <a:off x="4888994" y="4317156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29;p34">
              <a:extLst>
                <a:ext uri="{FF2B5EF4-FFF2-40B4-BE49-F238E27FC236}">
                  <a16:creationId xmlns:a16="http://schemas.microsoft.com/office/drawing/2014/main" id="{729CA778-E9CB-209F-A80F-D18CA0529043}"/>
                </a:ext>
              </a:extLst>
            </p:cNvPr>
            <p:cNvSpPr/>
            <p:nvPr/>
          </p:nvSpPr>
          <p:spPr>
            <a:xfrm>
              <a:off x="4893745" y="4332276"/>
              <a:ext cx="1118622" cy="3825"/>
            </a:xfrm>
            <a:custGeom>
              <a:avLst/>
              <a:gdLst/>
              <a:ahLst/>
              <a:cxnLst/>
              <a:rect l="l" t="t" r="r" b="b"/>
              <a:pathLst>
                <a:path w="37434" h="128" extrusionOk="0">
                  <a:moveTo>
                    <a:pt x="0" y="1"/>
                  </a:moveTo>
                  <a:cubicBezTo>
                    <a:pt x="32" y="33"/>
                    <a:pt x="64" y="96"/>
                    <a:pt x="95" y="128"/>
                  </a:cubicBezTo>
                  <a:lnTo>
                    <a:pt x="37433" y="128"/>
                  </a:lnTo>
                  <a:cubicBezTo>
                    <a:pt x="37401" y="96"/>
                    <a:pt x="37401" y="33"/>
                    <a:pt x="37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930;p34">
              <a:extLst>
                <a:ext uri="{FF2B5EF4-FFF2-40B4-BE49-F238E27FC236}">
                  <a16:creationId xmlns:a16="http://schemas.microsoft.com/office/drawing/2014/main" id="{65C92A98-F9BD-12BD-8D0A-E32810300F44}"/>
                </a:ext>
              </a:extLst>
            </p:cNvPr>
            <p:cNvSpPr/>
            <p:nvPr/>
          </p:nvSpPr>
          <p:spPr>
            <a:xfrm>
              <a:off x="4888994" y="4133574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931;p34">
              <a:extLst>
                <a:ext uri="{FF2B5EF4-FFF2-40B4-BE49-F238E27FC236}">
                  <a16:creationId xmlns:a16="http://schemas.microsoft.com/office/drawing/2014/main" id="{D2963CC0-4355-A501-D073-20D0274AADCB}"/>
                </a:ext>
              </a:extLst>
            </p:cNvPr>
            <p:cNvSpPr/>
            <p:nvPr/>
          </p:nvSpPr>
          <p:spPr>
            <a:xfrm>
              <a:off x="4888994" y="4164798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932;p34">
              <a:extLst>
                <a:ext uri="{FF2B5EF4-FFF2-40B4-BE49-F238E27FC236}">
                  <a16:creationId xmlns:a16="http://schemas.microsoft.com/office/drawing/2014/main" id="{B4958261-0412-2227-9C3F-753BA9C1391C}"/>
                </a:ext>
              </a:extLst>
            </p:cNvPr>
            <p:cNvSpPr/>
            <p:nvPr/>
          </p:nvSpPr>
          <p:spPr>
            <a:xfrm>
              <a:off x="4888994" y="4195097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933;p34">
              <a:extLst>
                <a:ext uri="{FF2B5EF4-FFF2-40B4-BE49-F238E27FC236}">
                  <a16:creationId xmlns:a16="http://schemas.microsoft.com/office/drawing/2014/main" id="{73B01794-49AA-C5B0-D7F4-5ED2741A3498}"/>
                </a:ext>
              </a:extLst>
            </p:cNvPr>
            <p:cNvSpPr/>
            <p:nvPr/>
          </p:nvSpPr>
          <p:spPr>
            <a:xfrm>
              <a:off x="4888994" y="4225365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934;p34">
              <a:extLst>
                <a:ext uri="{FF2B5EF4-FFF2-40B4-BE49-F238E27FC236}">
                  <a16:creationId xmlns:a16="http://schemas.microsoft.com/office/drawing/2014/main" id="{1EFF8433-40E7-452C-C0F9-3E10D7A0A96C}"/>
                </a:ext>
              </a:extLst>
            </p:cNvPr>
            <p:cNvSpPr/>
            <p:nvPr/>
          </p:nvSpPr>
          <p:spPr>
            <a:xfrm>
              <a:off x="4888994" y="4255634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935;p34">
              <a:extLst>
                <a:ext uri="{FF2B5EF4-FFF2-40B4-BE49-F238E27FC236}">
                  <a16:creationId xmlns:a16="http://schemas.microsoft.com/office/drawing/2014/main" id="{6D99E6D3-3928-B86E-C18F-ECEAB1F130AF}"/>
                </a:ext>
              </a:extLst>
            </p:cNvPr>
            <p:cNvSpPr/>
            <p:nvPr/>
          </p:nvSpPr>
          <p:spPr>
            <a:xfrm>
              <a:off x="4888994" y="4286858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936;p34">
              <a:extLst>
                <a:ext uri="{FF2B5EF4-FFF2-40B4-BE49-F238E27FC236}">
                  <a16:creationId xmlns:a16="http://schemas.microsoft.com/office/drawing/2014/main" id="{A6A671F3-6DDA-BC23-A7D8-EA890DACCD63}"/>
                </a:ext>
              </a:extLst>
            </p:cNvPr>
            <p:cNvSpPr/>
            <p:nvPr/>
          </p:nvSpPr>
          <p:spPr>
            <a:xfrm>
              <a:off x="4888994" y="4317156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937;p34">
              <a:extLst>
                <a:ext uri="{FF2B5EF4-FFF2-40B4-BE49-F238E27FC236}">
                  <a16:creationId xmlns:a16="http://schemas.microsoft.com/office/drawing/2014/main" id="{4064C684-AF4A-EA6D-396F-1A4E1ABDB331}"/>
                </a:ext>
              </a:extLst>
            </p:cNvPr>
            <p:cNvSpPr/>
            <p:nvPr/>
          </p:nvSpPr>
          <p:spPr>
            <a:xfrm>
              <a:off x="4908895" y="4347425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938;p34">
              <a:extLst>
                <a:ext uri="{FF2B5EF4-FFF2-40B4-BE49-F238E27FC236}">
                  <a16:creationId xmlns:a16="http://schemas.microsoft.com/office/drawing/2014/main" id="{E7E7AEF4-A7BA-8370-DA33-CCFAD6198C66}"/>
                </a:ext>
              </a:extLst>
            </p:cNvPr>
            <p:cNvSpPr/>
            <p:nvPr/>
          </p:nvSpPr>
          <p:spPr>
            <a:xfrm>
              <a:off x="4908895" y="4347425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939;p34">
              <a:extLst>
                <a:ext uri="{FF2B5EF4-FFF2-40B4-BE49-F238E27FC236}">
                  <a16:creationId xmlns:a16="http://schemas.microsoft.com/office/drawing/2014/main" id="{0A8EACD2-2EA6-2401-7DFD-75387D8FC85F}"/>
                </a:ext>
              </a:extLst>
            </p:cNvPr>
            <p:cNvSpPr/>
            <p:nvPr/>
          </p:nvSpPr>
          <p:spPr>
            <a:xfrm>
              <a:off x="4856840" y="4148723"/>
              <a:ext cx="103184" cy="161830"/>
            </a:xfrm>
            <a:custGeom>
              <a:avLst/>
              <a:gdLst/>
              <a:ahLst/>
              <a:cxnLst/>
              <a:rect l="l" t="t" r="r" b="b"/>
              <a:pathLst>
                <a:path w="3453" h="5416" extrusionOk="0">
                  <a:moveTo>
                    <a:pt x="1425" y="0"/>
                  </a:moveTo>
                  <a:cubicBezTo>
                    <a:pt x="0" y="2502"/>
                    <a:pt x="1457" y="5384"/>
                    <a:pt x="1457" y="5416"/>
                  </a:cubicBezTo>
                  <a:cubicBezTo>
                    <a:pt x="3452" y="2154"/>
                    <a:pt x="1425" y="0"/>
                    <a:pt x="142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940;p34">
              <a:extLst>
                <a:ext uri="{FF2B5EF4-FFF2-40B4-BE49-F238E27FC236}">
                  <a16:creationId xmlns:a16="http://schemas.microsoft.com/office/drawing/2014/main" id="{A3C22F2B-B671-ED25-9552-72B2AFF48220}"/>
                </a:ext>
              </a:extLst>
            </p:cNvPr>
            <p:cNvSpPr/>
            <p:nvPr/>
          </p:nvSpPr>
          <p:spPr>
            <a:xfrm>
              <a:off x="4846411" y="4069242"/>
              <a:ext cx="1212303" cy="323630"/>
            </a:xfrm>
            <a:custGeom>
              <a:avLst/>
              <a:gdLst/>
              <a:ahLst/>
              <a:cxnLst/>
              <a:rect l="l" t="t" r="r" b="b"/>
              <a:pathLst>
                <a:path w="40569" h="10831" extrusionOk="0">
                  <a:moveTo>
                    <a:pt x="3231" y="0"/>
                  </a:moveTo>
                  <a:cubicBezTo>
                    <a:pt x="1458" y="0"/>
                    <a:pt x="1" y="1457"/>
                    <a:pt x="1" y="3230"/>
                  </a:cubicBezTo>
                  <a:lnTo>
                    <a:pt x="1" y="7632"/>
                  </a:lnTo>
                  <a:cubicBezTo>
                    <a:pt x="1" y="9406"/>
                    <a:pt x="1458" y="10831"/>
                    <a:pt x="3231" y="10831"/>
                  </a:cubicBezTo>
                  <a:lnTo>
                    <a:pt x="39967" y="10831"/>
                  </a:lnTo>
                  <a:cubicBezTo>
                    <a:pt x="40284" y="10831"/>
                    <a:pt x="40569" y="10577"/>
                    <a:pt x="40569" y="10261"/>
                  </a:cubicBezTo>
                  <a:cubicBezTo>
                    <a:pt x="40569" y="9944"/>
                    <a:pt x="40284" y="9659"/>
                    <a:pt x="39967" y="9659"/>
                  </a:cubicBezTo>
                  <a:lnTo>
                    <a:pt x="3231" y="9659"/>
                  </a:lnTo>
                  <a:cubicBezTo>
                    <a:pt x="2123" y="9659"/>
                    <a:pt x="1204" y="8741"/>
                    <a:pt x="1204" y="7632"/>
                  </a:cubicBezTo>
                  <a:lnTo>
                    <a:pt x="1204" y="3230"/>
                  </a:lnTo>
                  <a:cubicBezTo>
                    <a:pt x="1204" y="2090"/>
                    <a:pt x="2123" y="1172"/>
                    <a:pt x="3231" y="1172"/>
                  </a:cubicBezTo>
                  <a:lnTo>
                    <a:pt x="39967" y="1172"/>
                  </a:lnTo>
                  <a:cubicBezTo>
                    <a:pt x="40284" y="1172"/>
                    <a:pt x="40569" y="918"/>
                    <a:pt x="40569" y="602"/>
                  </a:cubicBezTo>
                  <a:cubicBezTo>
                    <a:pt x="40569" y="253"/>
                    <a:pt x="40284" y="0"/>
                    <a:pt x="3996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941;p34">
              <a:extLst>
                <a:ext uri="{FF2B5EF4-FFF2-40B4-BE49-F238E27FC236}">
                  <a16:creationId xmlns:a16="http://schemas.microsoft.com/office/drawing/2014/main" id="{1E7AEE36-BED9-F38D-6679-6B3075A4A85C}"/>
                </a:ext>
              </a:extLst>
            </p:cNvPr>
            <p:cNvSpPr/>
            <p:nvPr/>
          </p:nvSpPr>
          <p:spPr>
            <a:xfrm>
              <a:off x="4882390" y="4104232"/>
              <a:ext cx="1139420" cy="254578"/>
            </a:xfrm>
            <a:custGeom>
              <a:avLst/>
              <a:gdLst/>
              <a:ahLst/>
              <a:cxnLst/>
              <a:rect l="l" t="t" r="r" b="b"/>
              <a:pathLst>
                <a:path w="38130" h="8520" extrusionOk="0">
                  <a:moveTo>
                    <a:pt x="1964" y="1"/>
                  </a:moveTo>
                  <a:cubicBezTo>
                    <a:pt x="855" y="64"/>
                    <a:pt x="0" y="951"/>
                    <a:pt x="0" y="2059"/>
                  </a:cubicBezTo>
                  <a:lnTo>
                    <a:pt x="0" y="3896"/>
                  </a:lnTo>
                  <a:lnTo>
                    <a:pt x="0" y="4181"/>
                  </a:lnTo>
                  <a:lnTo>
                    <a:pt x="0" y="6461"/>
                  </a:lnTo>
                  <a:cubicBezTo>
                    <a:pt x="0" y="7538"/>
                    <a:pt x="855" y="8456"/>
                    <a:pt x="1964" y="8488"/>
                  </a:cubicBezTo>
                  <a:lnTo>
                    <a:pt x="2027" y="8488"/>
                  </a:lnTo>
                  <a:lnTo>
                    <a:pt x="38130" y="8520"/>
                  </a:lnTo>
                  <a:lnTo>
                    <a:pt x="37971" y="8203"/>
                  </a:lnTo>
                  <a:lnTo>
                    <a:pt x="2059" y="8140"/>
                  </a:lnTo>
                  <a:cubicBezTo>
                    <a:pt x="1299" y="8140"/>
                    <a:pt x="665" y="7570"/>
                    <a:pt x="634" y="6810"/>
                  </a:cubicBezTo>
                  <a:cubicBezTo>
                    <a:pt x="634" y="6746"/>
                    <a:pt x="634" y="6715"/>
                    <a:pt x="634" y="6715"/>
                  </a:cubicBezTo>
                  <a:lnTo>
                    <a:pt x="634" y="4181"/>
                  </a:lnTo>
                  <a:lnTo>
                    <a:pt x="634" y="3928"/>
                  </a:lnTo>
                  <a:lnTo>
                    <a:pt x="634" y="1806"/>
                  </a:lnTo>
                  <a:cubicBezTo>
                    <a:pt x="634" y="1806"/>
                    <a:pt x="634" y="1743"/>
                    <a:pt x="634" y="1679"/>
                  </a:cubicBezTo>
                  <a:cubicBezTo>
                    <a:pt x="665" y="951"/>
                    <a:pt x="1330" y="381"/>
                    <a:pt x="2059" y="381"/>
                  </a:cubicBezTo>
                  <a:lnTo>
                    <a:pt x="37940" y="412"/>
                  </a:lnTo>
                  <a:lnTo>
                    <a:pt x="38098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2192;p45">
            <a:extLst>
              <a:ext uri="{FF2B5EF4-FFF2-40B4-BE49-F238E27FC236}">
                <a16:creationId xmlns:a16="http://schemas.microsoft.com/office/drawing/2014/main" id="{06AFE52C-231D-5630-A79E-5B231D7D9219}"/>
              </a:ext>
            </a:extLst>
          </p:cNvPr>
          <p:cNvSpPr/>
          <p:nvPr/>
        </p:nvSpPr>
        <p:spPr>
          <a:xfrm>
            <a:off x="948907" y="1284285"/>
            <a:ext cx="1732083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Mục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đích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just"/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endParaRPr lang="en-US" sz="19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3" name="Google Shape;2192;p45">
            <a:extLst>
              <a:ext uri="{FF2B5EF4-FFF2-40B4-BE49-F238E27FC236}">
                <a16:creationId xmlns:a16="http://schemas.microsoft.com/office/drawing/2014/main" id="{F474C7AA-844F-EB68-9F9A-6C15DDB0A319}"/>
              </a:ext>
            </a:extLst>
          </p:cNvPr>
          <p:cNvSpPr/>
          <p:nvPr/>
        </p:nvSpPr>
        <p:spPr>
          <a:xfrm>
            <a:off x="6728007" y="1248554"/>
            <a:ext cx="1966958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just"/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Thầy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bè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endParaRPr lang="en-US" sz="19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4" name="Google Shape;2192;p45">
            <a:extLst>
              <a:ext uri="{FF2B5EF4-FFF2-40B4-BE49-F238E27FC236}">
                <a16:creationId xmlns:a16="http://schemas.microsoft.com/office/drawing/2014/main" id="{959DBC12-4A52-76D1-7A96-1E096BB0B48D}"/>
              </a:ext>
            </a:extLst>
          </p:cNvPr>
          <p:cNvSpPr/>
          <p:nvPr/>
        </p:nvSpPr>
        <p:spPr>
          <a:xfrm>
            <a:off x="948907" y="3205735"/>
            <a:ext cx="1732083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Địa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ctr"/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buổi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19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5" name="Google Shape;2192;p45">
            <a:extLst>
              <a:ext uri="{FF2B5EF4-FFF2-40B4-BE49-F238E27FC236}">
                <a16:creationId xmlns:a16="http://schemas.microsoft.com/office/drawing/2014/main" id="{09133E60-A0FD-B9CE-D947-3B61CD019098}"/>
              </a:ext>
            </a:extLst>
          </p:cNvPr>
          <p:cNvSpPr/>
          <p:nvPr/>
        </p:nvSpPr>
        <p:spPr>
          <a:xfrm>
            <a:off x="6728007" y="3170004"/>
            <a:ext cx="1966958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19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5-7 </a:t>
            </a:r>
            <a:r>
              <a:rPr lang="en-US" sz="19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phút</a:t>
            </a:r>
            <a:endParaRPr lang="en-US" sz="19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BB06E-1FE0-4531-597A-825C1778CE14}"/>
              </a:ext>
            </a:extLst>
          </p:cNvPr>
          <p:cNvSpPr txBox="1"/>
          <p:nvPr/>
        </p:nvSpPr>
        <p:spPr>
          <a:xfrm>
            <a:off x="2327820" y="462739"/>
            <a:ext cx="4540827" cy="72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Lưu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ý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BD3E3A-4E99-A235-3CDC-DA56E8B70774}"/>
              </a:ext>
            </a:extLst>
          </p:cNvPr>
          <p:cNvGrpSpPr/>
          <p:nvPr/>
        </p:nvGrpSpPr>
        <p:grpSpPr>
          <a:xfrm>
            <a:off x="1083303" y="1421955"/>
            <a:ext cx="2165972" cy="3209228"/>
            <a:chOff x="1083303" y="1421955"/>
            <a:chExt cx="2165972" cy="3209228"/>
          </a:xfrm>
        </p:grpSpPr>
        <p:sp>
          <p:nvSpPr>
            <p:cNvPr id="108" name="Google Shape;641;p30">
              <a:extLst>
                <a:ext uri="{FF2B5EF4-FFF2-40B4-BE49-F238E27FC236}">
                  <a16:creationId xmlns:a16="http://schemas.microsoft.com/office/drawing/2014/main" id="{E9E12482-F38D-49F4-61A1-3A034B9F1B84}"/>
                </a:ext>
              </a:extLst>
            </p:cNvPr>
            <p:cNvSpPr/>
            <p:nvPr/>
          </p:nvSpPr>
          <p:spPr>
            <a:xfrm>
              <a:off x="1450310" y="1795726"/>
              <a:ext cx="1798965" cy="283545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09" name="Google Shape;642;p30">
              <a:extLst>
                <a:ext uri="{FF2B5EF4-FFF2-40B4-BE49-F238E27FC236}">
                  <a16:creationId xmlns:a16="http://schemas.microsoft.com/office/drawing/2014/main" id="{14640AF7-758A-15B9-B270-0344FFD45B42}"/>
                </a:ext>
              </a:extLst>
            </p:cNvPr>
            <p:cNvSpPr txBox="1"/>
            <p:nvPr/>
          </p:nvSpPr>
          <p:spPr>
            <a:xfrm>
              <a:off x="1571171" y="3206024"/>
              <a:ext cx="163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750"/>
                </a:spcAft>
              </a:pPr>
              <a:r>
                <a:rPr lang="vi-VN" sz="21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kỉ niệm</a:t>
              </a:r>
              <a:r>
                <a:rPr lang="vi-VN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mình sẽ kể</a:t>
              </a:r>
              <a:r>
                <a:rPr lang="en-US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vi-VN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vi-VN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Cô giáo giúp </a:t>
              </a:r>
              <a:r>
                <a:rPr lang="en-US" sz="21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trong học tập</a:t>
              </a:r>
              <a:r>
                <a:rPr lang="en-US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15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4" name="Google Shape;650;p30">
              <a:extLst>
                <a:ext uri="{FF2B5EF4-FFF2-40B4-BE49-F238E27FC236}">
                  <a16:creationId xmlns:a16="http://schemas.microsoft.com/office/drawing/2014/main" id="{763260A2-7C01-3B47-ECB6-3BE902D395A9}"/>
                </a:ext>
              </a:extLst>
            </p:cNvPr>
            <p:cNvGrpSpPr/>
            <p:nvPr/>
          </p:nvGrpSpPr>
          <p:grpSpPr>
            <a:xfrm>
              <a:off x="1083303" y="1421955"/>
              <a:ext cx="2146922" cy="3209228"/>
              <a:chOff x="803732" y="1814655"/>
              <a:chExt cx="2146922" cy="3209228"/>
            </a:xfrm>
          </p:grpSpPr>
          <p:sp>
            <p:nvSpPr>
              <p:cNvPr id="115" name="Google Shape;651;p30">
                <a:extLst>
                  <a:ext uri="{FF2B5EF4-FFF2-40B4-BE49-F238E27FC236}">
                    <a16:creationId xmlns:a16="http://schemas.microsoft.com/office/drawing/2014/main" id="{D7AF0A34-B275-2695-F910-31E811D06F05}"/>
                  </a:ext>
                </a:extLst>
              </p:cNvPr>
              <p:cNvSpPr/>
              <p:nvPr/>
            </p:nvSpPr>
            <p:spPr>
              <a:xfrm>
                <a:off x="1151689" y="2188425"/>
                <a:ext cx="1798965" cy="283545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grpSp>
            <p:nvGrpSpPr>
              <p:cNvPr id="116" name="Google Shape;652;p30">
                <a:extLst>
                  <a:ext uri="{FF2B5EF4-FFF2-40B4-BE49-F238E27FC236}">
                    <a16:creationId xmlns:a16="http://schemas.microsoft.com/office/drawing/2014/main" id="{A7B23869-2163-C971-D5ED-F78377E37C7F}"/>
                  </a:ext>
                </a:extLst>
              </p:cNvPr>
              <p:cNvGrpSpPr/>
              <p:nvPr/>
            </p:nvGrpSpPr>
            <p:grpSpPr>
              <a:xfrm>
                <a:off x="80373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17" name="Google Shape;653;p30">
                  <a:extLst>
                    <a:ext uri="{FF2B5EF4-FFF2-40B4-BE49-F238E27FC236}">
                      <a16:creationId xmlns:a16="http://schemas.microsoft.com/office/drawing/2014/main" id="{EF1EE1C5-C756-FD9A-956A-BF77D7C4E7A1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18" name="Google Shape;654;p30">
                  <a:extLst>
                    <a:ext uri="{FF2B5EF4-FFF2-40B4-BE49-F238E27FC236}">
                      <a16:creationId xmlns:a16="http://schemas.microsoft.com/office/drawing/2014/main" id="{328EAAC7-BCF7-FEB1-E34B-C79B440D3113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129" name="Google Shape;665;p30">
              <a:extLst>
                <a:ext uri="{FF2B5EF4-FFF2-40B4-BE49-F238E27FC236}">
                  <a16:creationId xmlns:a16="http://schemas.microsoft.com/office/drawing/2014/main" id="{970D08DC-8FEA-7641-222D-64B34392CE17}"/>
                </a:ext>
              </a:extLst>
            </p:cNvPr>
            <p:cNvSpPr txBox="1"/>
            <p:nvPr/>
          </p:nvSpPr>
          <p:spPr>
            <a:xfrm>
              <a:off x="12237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CD66C-2BAA-AF70-BB7B-730EC105ED08}"/>
              </a:ext>
            </a:extLst>
          </p:cNvPr>
          <p:cNvGrpSpPr/>
          <p:nvPr/>
        </p:nvGrpSpPr>
        <p:grpSpPr>
          <a:xfrm>
            <a:off x="3616953" y="1421955"/>
            <a:ext cx="2147174" cy="3209228"/>
            <a:chOff x="3616953" y="1421955"/>
            <a:chExt cx="2147174" cy="3209228"/>
          </a:xfrm>
        </p:grpSpPr>
        <p:sp>
          <p:nvSpPr>
            <p:cNvPr id="112" name="Google Shape;647;p30">
              <a:extLst>
                <a:ext uri="{FF2B5EF4-FFF2-40B4-BE49-F238E27FC236}">
                  <a16:creationId xmlns:a16="http://schemas.microsoft.com/office/drawing/2014/main" id="{974FC1B9-B444-6909-81A4-3B92B70DFA2B}"/>
                </a:ext>
              </a:extLst>
            </p:cNvPr>
            <p:cNvSpPr/>
            <p:nvPr/>
          </p:nvSpPr>
          <p:spPr>
            <a:xfrm>
              <a:off x="3965162" y="1812033"/>
              <a:ext cx="1798965" cy="2819150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CBF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13" name="Google Shape;648;p30">
              <a:extLst>
                <a:ext uri="{FF2B5EF4-FFF2-40B4-BE49-F238E27FC236}">
                  <a16:creationId xmlns:a16="http://schemas.microsoft.com/office/drawing/2014/main" id="{EDBD153F-8045-3A8F-9DAC-2FCFD0B3C2BE}"/>
                </a:ext>
              </a:extLst>
            </p:cNvPr>
            <p:cNvSpPr txBox="1"/>
            <p:nvPr/>
          </p:nvSpPr>
          <p:spPr>
            <a:xfrm>
              <a:off x="4054093" y="3111158"/>
              <a:ext cx="163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750"/>
                </a:spcAft>
              </a:pPr>
              <a:r>
                <a:rPr lang="vi-VN" sz="21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Xây dựng dàn ý</a:t>
              </a:r>
              <a:r>
                <a:rPr lang="vi-VN" sz="21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cho bài kể miệng.</a:t>
              </a:r>
              <a:endParaRPr lang="en-US" sz="15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9" name="Google Shape;655;p30">
              <a:extLst>
                <a:ext uri="{FF2B5EF4-FFF2-40B4-BE49-F238E27FC236}">
                  <a16:creationId xmlns:a16="http://schemas.microsoft.com/office/drawing/2014/main" id="{68D7B045-0F56-473A-2E0B-2996CD240427}"/>
                </a:ext>
              </a:extLst>
            </p:cNvPr>
            <p:cNvGrpSpPr/>
            <p:nvPr/>
          </p:nvGrpSpPr>
          <p:grpSpPr>
            <a:xfrm>
              <a:off x="3616953" y="1421955"/>
              <a:ext cx="2128125" cy="3209227"/>
              <a:chOff x="3337382" y="1814655"/>
              <a:chExt cx="2128125" cy="3209227"/>
            </a:xfrm>
          </p:grpSpPr>
          <p:sp>
            <p:nvSpPr>
              <p:cNvPr id="120" name="Google Shape;656;p30">
                <a:extLst>
                  <a:ext uri="{FF2B5EF4-FFF2-40B4-BE49-F238E27FC236}">
                    <a16:creationId xmlns:a16="http://schemas.microsoft.com/office/drawing/2014/main" id="{9ED79900-276A-A300-A064-22D740650496}"/>
                  </a:ext>
                </a:extLst>
              </p:cNvPr>
              <p:cNvSpPr/>
              <p:nvPr/>
            </p:nvSpPr>
            <p:spPr>
              <a:xfrm>
                <a:off x="3666542" y="2204732"/>
                <a:ext cx="1798965" cy="2819150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grpSp>
            <p:nvGrpSpPr>
              <p:cNvPr id="121" name="Google Shape;657;p30">
                <a:extLst>
                  <a:ext uri="{FF2B5EF4-FFF2-40B4-BE49-F238E27FC236}">
                    <a16:creationId xmlns:a16="http://schemas.microsoft.com/office/drawing/2014/main" id="{64D1E055-AF0B-667D-7105-E36A897FF3B4}"/>
                  </a:ext>
                </a:extLst>
              </p:cNvPr>
              <p:cNvGrpSpPr/>
              <p:nvPr/>
            </p:nvGrpSpPr>
            <p:grpSpPr>
              <a:xfrm>
                <a:off x="333738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22" name="Google Shape;658;p30">
                  <a:extLst>
                    <a:ext uri="{FF2B5EF4-FFF2-40B4-BE49-F238E27FC236}">
                      <a16:creationId xmlns:a16="http://schemas.microsoft.com/office/drawing/2014/main" id="{82C66E4E-5D46-9686-3596-3641F6748BB1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23" name="Google Shape;659;p30">
                  <a:extLst>
                    <a:ext uri="{FF2B5EF4-FFF2-40B4-BE49-F238E27FC236}">
                      <a16:creationId xmlns:a16="http://schemas.microsoft.com/office/drawing/2014/main" id="{880F16DA-6465-14C5-FD16-0486F11E3529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130" name="Google Shape;666;p30">
              <a:extLst>
                <a:ext uri="{FF2B5EF4-FFF2-40B4-BE49-F238E27FC236}">
                  <a16:creationId xmlns:a16="http://schemas.microsoft.com/office/drawing/2014/main" id="{4A9B068E-0B8E-628D-67C4-7CED6343F8E6}"/>
                </a:ext>
              </a:extLst>
            </p:cNvPr>
            <p:cNvSpPr txBox="1"/>
            <p:nvPr/>
          </p:nvSpPr>
          <p:spPr>
            <a:xfrm>
              <a:off x="37529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AC829F-38EC-B6DF-AAD2-2BD30460687A}"/>
              </a:ext>
            </a:extLst>
          </p:cNvPr>
          <p:cNvGrpSpPr/>
          <p:nvPr/>
        </p:nvGrpSpPr>
        <p:grpSpPr>
          <a:xfrm>
            <a:off x="6093453" y="1421955"/>
            <a:ext cx="2178425" cy="3209227"/>
            <a:chOff x="6093453" y="1421955"/>
            <a:chExt cx="2178425" cy="3209227"/>
          </a:xfrm>
        </p:grpSpPr>
        <p:sp>
          <p:nvSpPr>
            <p:cNvPr id="110" name="Google Shape;644;p30">
              <a:extLst>
                <a:ext uri="{FF2B5EF4-FFF2-40B4-BE49-F238E27FC236}">
                  <a16:creationId xmlns:a16="http://schemas.microsoft.com/office/drawing/2014/main" id="{E4E4DC24-6C0F-912B-63E6-B36C9297824D}"/>
                </a:ext>
              </a:extLst>
            </p:cNvPr>
            <p:cNvSpPr/>
            <p:nvPr/>
          </p:nvSpPr>
          <p:spPr>
            <a:xfrm>
              <a:off x="6472913" y="1812033"/>
              <a:ext cx="1798965" cy="281914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F5F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" name="Google Shape;645;p30">
              <a:extLst>
                <a:ext uri="{FF2B5EF4-FFF2-40B4-BE49-F238E27FC236}">
                  <a16:creationId xmlns:a16="http://schemas.microsoft.com/office/drawing/2014/main" id="{9664EE58-D744-569D-78DD-B1921D7B49DB}"/>
                </a:ext>
              </a:extLst>
            </p:cNvPr>
            <p:cNvSpPr txBox="1"/>
            <p:nvPr/>
          </p:nvSpPr>
          <p:spPr>
            <a:xfrm>
              <a:off x="6532738" y="3203385"/>
              <a:ext cx="160237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2100" b="1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</a:rPr>
                <a:t>Phân</a:t>
              </a:r>
              <a:r>
                <a:rPr lang="en-US" sz="2100" b="1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</a:rPr>
                <a:t> </a:t>
              </a:r>
              <a:r>
                <a:rPr lang="vi-VN" sz="2100" b="1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</a:rPr>
                <a:t>biệt </a:t>
              </a:r>
              <a:endParaRPr lang="en-US" sz="2100" b="1" dirty="0">
                <a:solidFill>
                  <a:schemeClr val="tx1"/>
                </a:solidFill>
                <a:latin typeface="#9Slide03 AmpleSoft" panose="02000000000000000000" pitchFamily="2" charset="0"/>
                <a:ea typeface="Calibri" panose="020F0502020204030204" pitchFamily="34" charset="0"/>
              </a:endParaRPr>
            </a:p>
            <a:p>
              <a:pPr algn="just"/>
              <a:r>
                <a:rPr lang="vi-VN" sz="2100" dirty="0">
                  <a:solidFill>
                    <a:schemeClr val="tx1"/>
                  </a:solidFill>
                  <a:latin typeface="#9Slide03 AmpleSoft" panose="02000000000000000000" pitchFamily="2" charset="0"/>
                  <a:ea typeface="Calibri" panose="020F0502020204030204" pitchFamily="34" charset="0"/>
                </a:rPr>
                <a:t>cách nói miệng (văn nói) và cách viết (văn viết).</a:t>
              </a:r>
              <a:endParaRPr lang="en-US" sz="2100" dirty="0">
                <a:solidFill>
                  <a:schemeClr val="tx1"/>
                </a:solidFill>
                <a:latin typeface="#9Slide03 AmpleSoft" panose="02000000000000000000" pitchFamily="2" charset="0"/>
              </a:endParaRPr>
            </a:p>
          </p:txBody>
        </p:sp>
        <p:grpSp>
          <p:nvGrpSpPr>
            <p:cNvPr id="124" name="Google Shape;660;p30">
              <a:extLst>
                <a:ext uri="{FF2B5EF4-FFF2-40B4-BE49-F238E27FC236}">
                  <a16:creationId xmlns:a16="http://schemas.microsoft.com/office/drawing/2014/main" id="{2F229EB9-FE14-E2D2-39B3-31EA07A17C19}"/>
                </a:ext>
              </a:extLst>
            </p:cNvPr>
            <p:cNvGrpSpPr/>
            <p:nvPr/>
          </p:nvGrpSpPr>
          <p:grpSpPr>
            <a:xfrm>
              <a:off x="6093453" y="1421955"/>
              <a:ext cx="2166479" cy="3209227"/>
              <a:chOff x="5813882" y="1814655"/>
              <a:chExt cx="2166479" cy="3209227"/>
            </a:xfrm>
          </p:grpSpPr>
          <p:sp>
            <p:nvSpPr>
              <p:cNvPr id="125" name="Google Shape;661;p30">
                <a:extLst>
                  <a:ext uri="{FF2B5EF4-FFF2-40B4-BE49-F238E27FC236}">
                    <a16:creationId xmlns:a16="http://schemas.microsoft.com/office/drawing/2014/main" id="{4DA66D0A-5914-739F-F3AA-8202289CC640}"/>
                  </a:ext>
                </a:extLst>
              </p:cNvPr>
              <p:cNvSpPr/>
              <p:nvPr/>
            </p:nvSpPr>
            <p:spPr>
              <a:xfrm>
                <a:off x="6181396" y="2204732"/>
                <a:ext cx="1798965" cy="2819150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grpSp>
            <p:nvGrpSpPr>
              <p:cNvPr id="126" name="Google Shape;662;p30">
                <a:extLst>
                  <a:ext uri="{FF2B5EF4-FFF2-40B4-BE49-F238E27FC236}">
                    <a16:creationId xmlns:a16="http://schemas.microsoft.com/office/drawing/2014/main" id="{0D904692-8888-9CB5-CFD2-0989CAEEFCE3}"/>
                  </a:ext>
                </a:extLst>
              </p:cNvPr>
              <p:cNvGrpSpPr/>
              <p:nvPr/>
            </p:nvGrpSpPr>
            <p:grpSpPr>
              <a:xfrm>
                <a:off x="581388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27" name="Google Shape;663;p30">
                  <a:extLst>
                    <a:ext uri="{FF2B5EF4-FFF2-40B4-BE49-F238E27FC236}">
                      <a16:creationId xmlns:a16="http://schemas.microsoft.com/office/drawing/2014/main" id="{CEBBF66D-5970-3151-A9FA-A441521CBAC5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28" name="Google Shape;664;p30">
                  <a:extLst>
                    <a:ext uri="{FF2B5EF4-FFF2-40B4-BE49-F238E27FC236}">
                      <a16:creationId xmlns:a16="http://schemas.microsoft.com/office/drawing/2014/main" id="{ED895A92-B288-6491-2DB1-783390D88693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131" name="Google Shape;667;p30">
              <a:extLst>
                <a:ext uri="{FF2B5EF4-FFF2-40B4-BE49-F238E27FC236}">
                  <a16:creationId xmlns:a16="http://schemas.microsoft.com/office/drawing/2014/main" id="{30301E7A-71FF-17F5-BF14-8DF3700BF172}"/>
                </a:ext>
              </a:extLst>
            </p:cNvPr>
            <p:cNvSpPr txBox="1"/>
            <p:nvPr/>
          </p:nvSpPr>
          <p:spPr>
            <a:xfrm>
              <a:off x="62294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51"/>
          <p:cNvGrpSpPr/>
          <p:nvPr/>
        </p:nvGrpSpPr>
        <p:grpSpPr>
          <a:xfrm>
            <a:off x="1355895" y="1196801"/>
            <a:ext cx="6685800" cy="2641375"/>
            <a:chOff x="1355895" y="1188450"/>
            <a:chExt cx="6685800" cy="2641375"/>
          </a:xfrm>
        </p:grpSpPr>
        <p:sp>
          <p:nvSpPr>
            <p:cNvPr id="2871" name="Google Shape;2871;p51"/>
            <p:cNvSpPr/>
            <p:nvPr/>
          </p:nvSpPr>
          <p:spPr>
            <a:xfrm rot="10800000" flipH="1">
              <a:off x="1355895" y="1233025"/>
              <a:ext cx="6685800" cy="2596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1"/>
            <p:cNvSpPr/>
            <p:nvPr/>
          </p:nvSpPr>
          <p:spPr>
            <a:xfrm rot="10800000" flipH="1">
              <a:off x="23636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1"/>
            <p:cNvSpPr/>
            <p:nvPr/>
          </p:nvSpPr>
          <p:spPr>
            <a:xfrm rot="10800000" flipH="1">
              <a:off x="27754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1"/>
            <p:cNvSpPr/>
            <p:nvPr/>
          </p:nvSpPr>
          <p:spPr>
            <a:xfrm rot="10800000" flipH="1">
              <a:off x="31872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1"/>
            <p:cNvSpPr/>
            <p:nvPr/>
          </p:nvSpPr>
          <p:spPr>
            <a:xfrm rot="10800000" flipH="1">
              <a:off x="35990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1"/>
            <p:cNvSpPr/>
            <p:nvPr/>
          </p:nvSpPr>
          <p:spPr>
            <a:xfrm rot="10800000" flipH="1">
              <a:off x="40109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1"/>
            <p:cNvSpPr/>
            <p:nvPr/>
          </p:nvSpPr>
          <p:spPr>
            <a:xfrm rot="10800000" flipH="1">
              <a:off x="44227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1"/>
            <p:cNvSpPr/>
            <p:nvPr/>
          </p:nvSpPr>
          <p:spPr>
            <a:xfrm rot="10800000" flipH="1">
              <a:off x="48345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1"/>
            <p:cNvSpPr/>
            <p:nvPr/>
          </p:nvSpPr>
          <p:spPr>
            <a:xfrm rot="10800000" flipH="1">
              <a:off x="52463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1"/>
            <p:cNvSpPr/>
            <p:nvPr/>
          </p:nvSpPr>
          <p:spPr>
            <a:xfrm rot="10800000" flipH="1">
              <a:off x="56582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1"/>
            <p:cNvSpPr/>
            <p:nvPr/>
          </p:nvSpPr>
          <p:spPr>
            <a:xfrm rot="10800000" flipH="1">
              <a:off x="60700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1"/>
            <p:cNvSpPr/>
            <p:nvPr/>
          </p:nvSpPr>
          <p:spPr>
            <a:xfrm rot="10800000" flipH="1">
              <a:off x="64818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1"/>
            <p:cNvSpPr/>
            <p:nvPr/>
          </p:nvSpPr>
          <p:spPr>
            <a:xfrm rot="10800000" flipH="1">
              <a:off x="19517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1"/>
            <p:cNvSpPr/>
            <p:nvPr/>
          </p:nvSpPr>
          <p:spPr>
            <a:xfrm rot="10800000" flipH="1">
              <a:off x="68936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1"/>
            <p:cNvSpPr/>
            <p:nvPr/>
          </p:nvSpPr>
          <p:spPr>
            <a:xfrm rot="10800000" flipH="1">
              <a:off x="73055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7" name="Google Shape;2887;p51"/>
          <p:cNvSpPr/>
          <p:nvPr/>
        </p:nvSpPr>
        <p:spPr>
          <a:xfrm>
            <a:off x="1699230" y="1927397"/>
            <a:ext cx="1364793" cy="1378369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51"/>
          <p:cNvSpPr txBox="1">
            <a:spLocks noGrp="1"/>
          </p:cNvSpPr>
          <p:nvPr>
            <p:ph type="title"/>
          </p:nvPr>
        </p:nvSpPr>
        <p:spPr>
          <a:xfrm>
            <a:off x="3321353" y="2174871"/>
            <a:ext cx="444129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bg2"/>
                </a:solidFill>
                <a:latin typeface="#9Slide03 AllRoundGothic" panose="020B0703020202020104" pitchFamily="34" charset="0"/>
              </a:rPr>
              <a:t>Quy trình</a:t>
            </a:r>
            <a:endParaRPr sz="6600" dirty="0">
              <a:solidFill>
                <a:schemeClr val="bg2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889" name="Google Shape;2889;p51"/>
          <p:cNvSpPr txBox="1">
            <a:spLocks noGrp="1"/>
          </p:cNvSpPr>
          <p:nvPr>
            <p:ph type="title" idx="2"/>
          </p:nvPr>
        </p:nvSpPr>
        <p:spPr>
          <a:xfrm>
            <a:off x="1868780" y="2141684"/>
            <a:ext cx="10206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891" name="Google Shape;2891;p51"/>
          <p:cNvGrpSpPr/>
          <p:nvPr/>
        </p:nvGrpSpPr>
        <p:grpSpPr>
          <a:xfrm>
            <a:off x="5340730" y="4255108"/>
            <a:ext cx="3261330" cy="299178"/>
            <a:chOff x="3989750" y="2661988"/>
            <a:chExt cx="1362350" cy="124975"/>
          </a:xfrm>
        </p:grpSpPr>
        <p:sp>
          <p:nvSpPr>
            <p:cNvPr id="2892" name="Google Shape;2892;p51"/>
            <p:cNvSpPr/>
            <p:nvPr/>
          </p:nvSpPr>
          <p:spPr>
            <a:xfrm>
              <a:off x="3989750" y="2661988"/>
              <a:ext cx="1362350" cy="124850"/>
            </a:xfrm>
            <a:custGeom>
              <a:avLst/>
              <a:gdLst/>
              <a:ahLst/>
              <a:cxnLst/>
              <a:rect l="l" t="t" r="r" b="b"/>
              <a:pathLst>
                <a:path w="54494" h="4994" extrusionOk="0">
                  <a:moveTo>
                    <a:pt x="105" y="1"/>
                  </a:moveTo>
                  <a:cubicBezTo>
                    <a:pt x="86" y="1"/>
                    <a:pt x="86" y="10"/>
                    <a:pt x="96" y="20"/>
                  </a:cubicBezTo>
                  <a:cubicBezTo>
                    <a:pt x="86" y="39"/>
                    <a:pt x="86" y="48"/>
                    <a:pt x="76" y="77"/>
                  </a:cubicBezTo>
                  <a:cubicBezTo>
                    <a:pt x="76" y="125"/>
                    <a:pt x="76" y="163"/>
                    <a:pt x="67" y="201"/>
                  </a:cubicBezTo>
                  <a:cubicBezTo>
                    <a:pt x="57" y="259"/>
                    <a:pt x="48" y="306"/>
                    <a:pt x="96" y="326"/>
                  </a:cubicBezTo>
                  <a:cubicBezTo>
                    <a:pt x="115" y="345"/>
                    <a:pt x="143" y="345"/>
                    <a:pt x="162" y="354"/>
                  </a:cubicBezTo>
                  <a:cubicBezTo>
                    <a:pt x="229" y="383"/>
                    <a:pt x="220" y="431"/>
                    <a:pt x="201" y="498"/>
                  </a:cubicBezTo>
                  <a:cubicBezTo>
                    <a:pt x="182" y="564"/>
                    <a:pt x="172" y="631"/>
                    <a:pt x="210" y="689"/>
                  </a:cubicBezTo>
                  <a:cubicBezTo>
                    <a:pt x="220" y="708"/>
                    <a:pt x="277" y="756"/>
                    <a:pt x="248" y="775"/>
                  </a:cubicBezTo>
                  <a:cubicBezTo>
                    <a:pt x="244" y="777"/>
                    <a:pt x="240" y="777"/>
                    <a:pt x="234" y="777"/>
                  </a:cubicBezTo>
                  <a:cubicBezTo>
                    <a:pt x="219" y="777"/>
                    <a:pt x="201" y="772"/>
                    <a:pt x="186" y="772"/>
                  </a:cubicBezTo>
                  <a:cubicBezTo>
                    <a:pt x="181" y="772"/>
                    <a:pt x="176" y="773"/>
                    <a:pt x="172" y="775"/>
                  </a:cubicBezTo>
                  <a:cubicBezTo>
                    <a:pt x="124" y="775"/>
                    <a:pt x="105" y="813"/>
                    <a:pt x="105" y="861"/>
                  </a:cubicBezTo>
                  <a:cubicBezTo>
                    <a:pt x="96" y="937"/>
                    <a:pt x="105" y="1013"/>
                    <a:pt x="105" y="1080"/>
                  </a:cubicBezTo>
                  <a:cubicBezTo>
                    <a:pt x="96" y="1185"/>
                    <a:pt x="76" y="1291"/>
                    <a:pt x="48" y="1386"/>
                  </a:cubicBezTo>
                  <a:cubicBezTo>
                    <a:pt x="29" y="1434"/>
                    <a:pt x="0" y="1501"/>
                    <a:pt x="38" y="1539"/>
                  </a:cubicBezTo>
                  <a:cubicBezTo>
                    <a:pt x="76" y="1577"/>
                    <a:pt x="143" y="1568"/>
                    <a:pt x="191" y="1577"/>
                  </a:cubicBezTo>
                  <a:cubicBezTo>
                    <a:pt x="143" y="1644"/>
                    <a:pt x="86" y="1721"/>
                    <a:pt x="143" y="1816"/>
                  </a:cubicBezTo>
                  <a:cubicBezTo>
                    <a:pt x="162" y="1845"/>
                    <a:pt x="201" y="1864"/>
                    <a:pt x="201" y="1912"/>
                  </a:cubicBezTo>
                  <a:cubicBezTo>
                    <a:pt x="201" y="1940"/>
                    <a:pt x="182" y="1969"/>
                    <a:pt x="162" y="1998"/>
                  </a:cubicBezTo>
                  <a:cubicBezTo>
                    <a:pt x="143" y="2026"/>
                    <a:pt x="115" y="2045"/>
                    <a:pt x="105" y="2084"/>
                  </a:cubicBezTo>
                  <a:cubicBezTo>
                    <a:pt x="96" y="2112"/>
                    <a:pt x="105" y="2131"/>
                    <a:pt x="124" y="2151"/>
                  </a:cubicBezTo>
                  <a:cubicBezTo>
                    <a:pt x="134" y="2160"/>
                    <a:pt x="162" y="2160"/>
                    <a:pt x="172" y="2179"/>
                  </a:cubicBezTo>
                  <a:cubicBezTo>
                    <a:pt x="182" y="2198"/>
                    <a:pt x="115" y="2237"/>
                    <a:pt x="105" y="2246"/>
                  </a:cubicBezTo>
                  <a:cubicBezTo>
                    <a:pt x="19" y="2313"/>
                    <a:pt x="48" y="2409"/>
                    <a:pt x="57" y="2514"/>
                  </a:cubicBezTo>
                  <a:cubicBezTo>
                    <a:pt x="57" y="2686"/>
                    <a:pt x="57" y="2858"/>
                    <a:pt x="48" y="3030"/>
                  </a:cubicBezTo>
                  <a:cubicBezTo>
                    <a:pt x="38" y="3154"/>
                    <a:pt x="19" y="3288"/>
                    <a:pt x="115" y="3374"/>
                  </a:cubicBezTo>
                  <a:cubicBezTo>
                    <a:pt x="134" y="3393"/>
                    <a:pt x="153" y="3402"/>
                    <a:pt x="172" y="3412"/>
                  </a:cubicBezTo>
                  <a:cubicBezTo>
                    <a:pt x="191" y="3450"/>
                    <a:pt x="172" y="3488"/>
                    <a:pt x="172" y="3527"/>
                  </a:cubicBezTo>
                  <a:cubicBezTo>
                    <a:pt x="172" y="3603"/>
                    <a:pt x="210" y="3679"/>
                    <a:pt x="229" y="3746"/>
                  </a:cubicBezTo>
                  <a:cubicBezTo>
                    <a:pt x="248" y="3785"/>
                    <a:pt x="268" y="3813"/>
                    <a:pt x="277" y="3851"/>
                  </a:cubicBezTo>
                  <a:cubicBezTo>
                    <a:pt x="287" y="3890"/>
                    <a:pt x="268" y="3918"/>
                    <a:pt x="258" y="3956"/>
                  </a:cubicBezTo>
                  <a:cubicBezTo>
                    <a:pt x="258" y="4004"/>
                    <a:pt x="315" y="4042"/>
                    <a:pt x="296" y="4090"/>
                  </a:cubicBezTo>
                  <a:cubicBezTo>
                    <a:pt x="277" y="4128"/>
                    <a:pt x="220" y="4148"/>
                    <a:pt x="220" y="4195"/>
                  </a:cubicBezTo>
                  <a:cubicBezTo>
                    <a:pt x="210" y="4224"/>
                    <a:pt x="229" y="4243"/>
                    <a:pt x="229" y="4272"/>
                  </a:cubicBezTo>
                  <a:cubicBezTo>
                    <a:pt x="229" y="4310"/>
                    <a:pt x="201" y="4348"/>
                    <a:pt x="191" y="4377"/>
                  </a:cubicBezTo>
                  <a:cubicBezTo>
                    <a:pt x="172" y="4434"/>
                    <a:pt x="162" y="4482"/>
                    <a:pt x="143" y="4530"/>
                  </a:cubicBezTo>
                  <a:cubicBezTo>
                    <a:pt x="134" y="4549"/>
                    <a:pt x="124" y="4558"/>
                    <a:pt x="124" y="4578"/>
                  </a:cubicBezTo>
                  <a:cubicBezTo>
                    <a:pt x="124" y="4625"/>
                    <a:pt x="191" y="4683"/>
                    <a:pt x="220" y="4721"/>
                  </a:cubicBezTo>
                  <a:lnTo>
                    <a:pt x="239" y="4721"/>
                  </a:lnTo>
                  <a:cubicBezTo>
                    <a:pt x="1128" y="4721"/>
                    <a:pt x="2016" y="4788"/>
                    <a:pt x="2914" y="4816"/>
                  </a:cubicBezTo>
                  <a:cubicBezTo>
                    <a:pt x="3755" y="4845"/>
                    <a:pt x="4606" y="4855"/>
                    <a:pt x="5456" y="4922"/>
                  </a:cubicBezTo>
                  <a:cubicBezTo>
                    <a:pt x="6321" y="4979"/>
                    <a:pt x="7188" y="4993"/>
                    <a:pt x="8056" y="4993"/>
                  </a:cubicBezTo>
                  <a:cubicBezTo>
                    <a:pt x="8925" y="4993"/>
                    <a:pt x="9794" y="4979"/>
                    <a:pt x="10664" y="4979"/>
                  </a:cubicBezTo>
                  <a:lnTo>
                    <a:pt x="21203" y="4979"/>
                  </a:lnTo>
                  <a:cubicBezTo>
                    <a:pt x="28245" y="4969"/>
                    <a:pt x="35278" y="4950"/>
                    <a:pt x="42320" y="4941"/>
                  </a:cubicBezTo>
                  <a:cubicBezTo>
                    <a:pt x="46267" y="4931"/>
                    <a:pt x="50213" y="4931"/>
                    <a:pt x="54159" y="4931"/>
                  </a:cubicBezTo>
                  <a:cubicBezTo>
                    <a:pt x="54169" y="4931"/>
                    <a:pt x="54178" y="4931"/>
                    <a:pt x="54178" y="4922"/>
                  </a:cubicBezTo>
                  <a:cubicBezTo>
                    <a:pt x="54197" y="4864"/>
                    <a:pt x="54197" y="4807"/>
                    <a:pt x="54217" y="4750"/>
                  </a:cubicBezTo>
                  <a:cubicBezTo>
                    <a:pt x="54236" y="4683"/>
                    <a:pt x="54274" y="4654"/>
                    <a:pt x="54303" y="4606"/>
                  </a:cubicBezTo>
                  <a:cubicBezTo>
                    <a:pt x="54360" y="4520"/>
                    <a:pt x="54389" y="4425"/>
                    <a:pt x="54408" y="4329"/>
                  </a:cubicBezTo>
                  <a:cubicBezTo>
                    <a:pt x="54436" y="4224"/>
                    <a:pt x="54455" y="4128"/>
                    <a:pt x="54455" y="4023"/>
                  </a:cubicBezTo>
                  <a:cubicBezTo>
                    <a:pt x="54465" y="3918"/>
                    <a:pt x="54436" y="3851"/>
                    <a:pt x="54379" y="3785"/>
                  </a:cubicBezTo>
                  <a:cubicBezTo>
                    <a:pt x="54341" y="3746"/>
                    <a:pt x="54283" y="3699"/>
                    <a:pt x="54303" y="3632"/>
                  </a:cubicBezTo>
                  <a:cubicBezTo>
                    <a:pt x="54312" y="3584"/>
                    <a:pt x="54350" y="3555"/>
                    <a:pt x="54369" y="3507"/>
                  </a:cubicBezTo>
                  <a:cubicBezTo>
                    <a:pt x="54389" y="3431"/>
                    <a:pt x="54369" y="3364"/>
                    <a:pt x="54322" y="3307"/>
                  </a:cubicBezTo>
                  <a:cubicBezTo>
                    <a:pt x="54283" y="3259"/>
                    <a:pt x="54245" y="3211"/>
                    <a:pt x="54217" y="3154"/>
                  </a:cubicBezTo>
                  <a:cubicBezTo>
                    <a:pt x="54197" y="3106"/>
                    <a:pt x="54169" y="3058"/>
                    <a:pt x="54140" y="3011"/>
                  </a:cubicBezTo>
                  <a:cubicBezTo>
                    <a:pt x="54092" y="2953"/>
                    <a:pt x="53949" y="2858"/>
                    <a:pt x="54016" y="2753"/>
                  </a:cubicBezTo>
                  <a:cubicBezTo>
                    <a:pt x="54054" y="2686"/>
                    <a:pt x="54140" y="2667"/>
                    <a:pt x="54169" y="2590"/>
                  </a:cubicBezTo>
                  <a:cubicBezTo>
                    <a:pt x="54207" y="2523"/>
                    <a:pt x="54131" y="2495"/>
                    <a:pt x="54150" y="2428"/>
                  </a:cubicBezTo>
                  <a:cubicBezTo>
                    <a:pt x="54159" y="2389"/>
                    <a:pt x="54188" y="2351"/>
                    <a:pt x="54217" y="2323"/>
                  </a:cubicBezTo>
                  <a:cubicBezTo>
                    <a:pt x="54245" y="2284"/>
                    <a:pt x="54274" y="2256"/>
                    <a:pt x="54293" y="2227"/>
                  </a:cubicBezTo>
                  <a:cubicBezTo>
                    <a:pt x="54341" y="2160"/>
                    <a:pt x="54398" y="2084"/>
                    <a:pt x="54436" y="2007"/>
                  </a:cubicBezTo>
                  <a:cubicBezTo>
                    <a:pt x="54494" y="1845"/>
                    <a:pt x="54369" y="1740"/>
                    <a:pt x="54264" y="1663"/>
                  </a:cubicBezTo>
                  <a:cubicBezTo>
                    <a:pt x="54207" y="1606"/>
                    <a:pt x="54111" y="1529"/>
                    <a:pt x="54131" y="1424"/>
                  </a:cubicBezTo>
                  <a:cubicBezTo>
                    <a:pt x="54150" y="1338"/>
                    <a:pt x="54226" y="1291"/>
                    <a:pt x="54264" y="1224"/>
                  </a:cubicBezTo>
                  <a:cubicBezTo>
                    <a:pt x="54303" y="1166"/>
                    <a:pt x="54322" y="1090"/>
                    <a:pt x="54283" y="1023"/>
                  </a:cubicBezTo>
                  <a:cubicBezTo>
                    <a:pt x="54245" y="966"/>
                    <a:pt x="54178" y="937"/>
                    <a:pt x="54131" y="880"/>
                  </a:cubicBezTo>
                  <a:cubicBezTo>
                    <a:pt x="54102" y="841"/>
                    <a:pt x="54083" y="784"/>
                    <a:pt x="54073" y="727"/>
                  </a:cubicBezTo>
                  <a:cubicBezTo>
                    <a:pt x="54064" y="670"/>
                    <a:pt x="54045" y="603"/>
                    <a:pt x="54045" y="545"/>
                  </a:cubicBezTo>
                  <a:cubicBezTo>
                    <a:pt x="54035" y="392"/>
                    <a:pt x="54083" y="249"/>
                    <a:pt x="54092" y="96"/>
                  </a:cubicBezTo>
                  <a:lnTo>
                    <a:pt x="54092" y="68"/>
                  </a:lnTo>
                  <a:lnTo>
                    <a:pt x="54083" y="68"/>
                  </a:lnTo>
                  <a:cubicBezTo>
                    <a:pt x="54083" y="58"/>
                    <a:pt x="54083" y="48"/>
                    <a:pt x="54073" y="48"/>
                  </a:cubicBezTo>
                  <a:cubicBezTo>
                    <a:pt x="47031" y="48"/>
                    <a:pt x="39979" y="68"/>
                    <a:pt x="32927" y="87"/>
                  </a:cubicBezTo>
                  <a:cubicBezTo>
                    <a:pt x="31956" y="88"/>
                    <a:pt x="30984" y="88"/>
                    <a:pt x="30012" y="88"/>
                  </a:cubicBezTo>
                  <a:cubicBezTo>
                    <a:pt x="28440" y="88"/>
                    <a:pt x="26869" y="87"/>
                    <a:pt x="25297" y="87"/>
                  </a:cubicBezTo>
                  <a:cubicBezTo>
                    <a:pt x="20812" y="87"/>
                    <a:pt x="16327" y="96"/>
                    <a:pt x="11839" y="163"/>
                  </a:cubicBezTo>
                  <a:cubicBezTo>
                    <a:pt x="10427" y="184"/>
                    <a:pt x="9015" y="199"/>
                    <a:pt x="7603" y="199"/>
                  </a:cubicBezTo>
                  <a:cubicBezTo>
                    <a:pt x="7056" y="199"/>
                    <a:pt x="6509" y="197"/>
                    <a:pt x="5963" y="192"/>
                  </a:cubicBezTo>
                  <a:cubicBezTo>
                    <a:pt x="4004" y="163"/>
                    <a:pt x="2054" y="1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3" name="Google Shape;2893;p51"/>
            <p:cNvSpPr/>
            <p:nvPr/>
          </p:nvSpPr>
          <p:spPr>
            <a:xfrm>
              <a:off x="4000975" y="2779763"/>
              <a:ext cx="725" cy="250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0" y="0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1"/>
            <p:cNvSpPr/>
            <p:nvPr/>
          </p:nvSpPr>
          <p:spPr>
            <a:xfrm>
              <a:off x="39916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1"/>
            <p:cNvSpPr/>
            <p:nvPr/>
          </p:nvSpPr>
          <p:spPr>
            <a:xfrm>
              <a:off x="4017675" y="27537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1"/>
            <p:cNvSpPr/>
            <p:nvPr/>
          </p:nvSpPr>
          <p:spPr>
            <a:xfrm>
              <a:off x="4051600" y="2779763"/>
              <a:ext cx="4575" cy="2400"/>
            </a:xfrm>
            <a:custGeom>
              <a:avLst/>
              <a:gdLst/>
              <a:ahLst/>
              <a:cxnLst/>
              <a:rect l="l" t="t" r="r" b="b"/>
              <a:pathLst>
                <a:path w="183" h="96" extrusionOk="0">
                  <a:moveTo>
                    <a:pt x="87" y="0"/>
                  </a:moveTo>
                  <a:lnTo>
                    <a:pt x="1" y="86"/>
                  </a:lnTo>
                  <a:cubicBezTo>
                    <a:pt x="58" y="96"/>
                    <a:pt x="115" y="96"/>
                    <a:pt x="182" y="96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1"/>
            <p:cNvSpPr/>
            <p:nvPr/>
          </p:nvSpPr>
          <p:spPr>
            <a:xfrm>
              <a:off x="3992375" y="2675363"/>
              <a:ext cx="19375" cy="19850"/>
            </a:xfrm>
            <a:custGeom>
              <a:avLst/>
              <a:gdLst/>
              <a:ahLst/>
              <a:cxnLst/>
              <a:rect l="l" t="t" r="r" b="b"/>
              <a:pathLst>
                <a:path w="775" h="794" extrusionOk="0">
                  <a:moveTo>
                    <a:pt x="382" y="1"/>
                  </a:moveTo>
                  <a:lnTo>
                    <a:pt x="0" y="383"/>
                  </a:lnTo>
                  <a:cubicBezTo>
                    <a:pt x="0" y="392"/>
                    <a:pt x="0" y="402"/>
                    <a:pt x="0" y="412"/>
                  </a:cubicBezTo>
                  <a:lnTo>
                    <a:pt x="382" y="794"/>
                  </a:lnTo>
                  <a:lnTo>
                    <a:pt x="774" y="402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1"/>
            <p:cNvSpPr/>
            <p:nvPr/>
          </p:nvSpPr>
          <p:spPr>
            <a:xfrm>
              <a:off x="40179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1"/>
            <p:cNvSpPr/>
            <p:nvPr/>
          </p:nvSpPr>
          <p:spPr>
            <a:xfrm>
              <a:off x="4044200" y="2727688"/>
              <a:ext cx="19625" cy="19600"/>
            </a:xfrm>
            <a:custGeom>
              <a:avLst/>
              <a:gdLst/>
              <a:ahLst/>
              <a:cxnLst/>
              <a:rect l="l" t="t" r="r" b="b"/>
              <a:pathLst>
                <a:path w="785" h="78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84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1"/>
            <p:cNvSpPr/>
            <p:nvPr/>
          </p:nvSpPr>
          <p:spPr>
            <a:xfrm>
              <a:off x="40702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1"/>
            <p:cNvSpPr/>
            <p:nvPr/>
          </p:nvSpPr>
          <p:spPr>
            <a:xfrm>
              <a:off x="4102250" y="2779763"/>
              <a:ext cx="8150" cy="4325"/>
            </a:xfrm>
            <a:custGeom>
              <a:avLst/>
              <a:gdLst/>
              <a:ahLst/>
              <a:cxnLst/>
              <a:rect l="l" t="t" r="r" b="b"/>
              <a:pathLst>
                <a:path w="326" h="173" extrusionOk="0">
                  <a:moveTo>
                    <a:pt x="163" y="0"/>
                  </a:moveTo>
                  <a:lnTo>
                    <a:pt x="1" y="153"/>
                  </a:lnTo>
                  <a:cubicBezTo>
                    <a:pt x="115" y="163"/>
                    <a:pt x="220" y="163"/>
                    <a:pt x="325" y="172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1"/>
            <p:cNvSpPr/>
            <p:nvPr/>
          </p:nvSpPr>
          <p:spPr>
            <a:xfrm>
              <a:off x="4021500" y="2662463"/>
              <a:ext cx="12925" cy="6725"/>
            </a:xfrm>
            <a:custGeom>
              <a:avLst/>
              <a:gdLst/>
              <a:ahLst/>
              <a:cxnLst/>
              <a:rect l="l" t="t" r="r" b="b"/>
              <a:pathLst>
                <a:path w="517" h="269" extrusionOk="0">
                  <a:moveTo>
                    <a:pt x="1" y="1"/>
                  </a:moveTo>
                  <a:lnTo>
                    <a:pt x="268" y="268"/>
                  </a:lnTo>
                  <a:lnTo>
                    <a:pt x="517" y="20"/>
                  </a:lnTo>
                  <a:cubicBezTo>
                    <a:pt x="345" y="10"/>
                    <a:pt x="173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1"/>
            <p:cNvSpPr/>
            <p:nvPr/>
          </p:nvSpPr>
          <p:spPr>
            <a:xfrm>
              <a:off x="40444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2"/>
                  </a:lnTo>
                  <a:lnTo>
                    <a:pt x="392" y="794"/>
                  </a:lnTo>
                  <a:lnTo>
                    <a:pt x="793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1"/>
            <p:cNvSpPr/>
            <p:nvPr/>
          </p:nvSpPr>
          <p:spPr>
            <a:xfrm>
              <a:off x="40704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1"/>
            <p:cNvSpPr/>
            <p:nvPr/>
          </p:nvSpPr>
          <p:spPr>
            <a:xfrm>
              <a:off x="40965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84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1"/>
            <p:cNvSpPr/>
            <p:nvPr/>
          </p:nvSpPr>
          <p:spPr>
            <a:xfrm>
              <a:off x="41225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1"/>
            <p:cNvSpPr/>
            <p:nvPr/>
          </p:nvSpPr>
          <p:spPr>
            <a:xfrm>
              <a:off x="4152175" y="2779763"/>
              <a:ext cx="13400" cy="6950"/>
            </a:xfrm>
            <a:custGeom>
              <a:avLst/>
              <a:gdLst/>
              <a:ahLst/>
              <a:cxnLst/>
              <a:rect l="l" t="t" r="r" b="b"/>
              <a:pathLst>
                <a:path w="536" h="278" extrusionOk="0">
                  <a:moveTo>
                    <a:pt x="259" y="0"/>
                  </a:moveTo>
                  <a:lnTo>
                    <a:pt x="1" y="258"/>
                  </a:lnTo>
                  <a:cubicBezTo>
                    <a:pt x="182" y="268"/>
                    <a:pt x="354" y="268"/>
                    <a:pt x="536" y="277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1"/>
            <p:cNvSpPr/>
            <p:nvPr/>
          </p:nvSpPr>
          <p:spPr>
            <a:xfrm>
              <a:off x="4076225" y="2664613"/>
              <a:ext cx="8625" cy="4575"/>
            </a:xfrm>
            <a:custGeom>
              <a:avLst/>
              <a:gdLst/>
              <a:ahLst/>
              <a:cxnLst/>
              <a:rect l="l" t="t" r="r" b="b"/>
              <a:pathLst>
                <a:path w="345" h="183" extrusionOk="0">
                  <a:moveTo>
                    <a:pt x="0" y="1"/>
                  </a:moveTo>
                  <a:lnTo>
                    <a:pt x="182" y="182"/>
                  </a:lnTo>
                  <a:lnTo>
                    <a:pt x="344" y="20"/>
                  </a:lnTo>
                  <a:cubicBezTo>
                    <a:pt x="229" y="10"/>
                    <a:pt x="115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1"/>
            <p:cNvSpPr/>
            <p:nvPr/>
          </p:nvSpPr>
          <p:spPr>
            <a:xfrm>
              <a:off x="40967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2"/>
                  </a:lnTo>
                  <a:lnTo>
                    <a:pt x="402" y="794"/>
                  </a:lnTo>
                  <a:lnTo>
                    <a:pt x="794" y="39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1"/>
            <p:cNvSpPr/>
            <p:nvPr/>
          </p:nvSpPr>
          <p:spPr>
            <a:xfrm>
              <a:off x="412302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8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1"/>
            <p:cNvSpPr/>
            <p:nvPr/>
          </p:nvSpPr>
          <p:spPr>
            <a:xfrm>
              <a:off x="41490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1"/>
            <p:cNvSpPr/>
            <p:nvPr/>
          </p:nvSpPr>
          <p:spPr>
            <a:xfrm>
              <a:off x="41751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1"/>
            <p:cNvSpPr/>
            <p:nvPr/>
          </p:nvSpPr>
          <p:spPr>
            <a:xfrm>
              <a:off x="4204025" y="2779763"/>
              <a:ext cx="14100" cy="7200"/>
            </a:xfrm>
            <a:custGeom>
              <a:avLst/>
              <a:gdLst/>
              <a:ahLst/>
              <a:cxnLst/>
              <a:rect l="l" t="t" r="r" b="b"/>
              <a:pathLst>
                <a:path w="564" h="288" extrusionOk="0">
                  <a:moveTo>
                    <a:pt x="287" y="0"/>
                  </a:moveTo>
                  <a:lnTo>
                    <a:pt x="0" y="287"/>
                  </a:lnTo>
                  <a:cubicBezTo>
                    <a:pt x="191" y="287"/>
                    <a:pt x="373" y="287"/>
                    <a:pt x="564" y="277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1"/>
            <p:cNvSpPr/>
            <p:nvPr/>
          </p:nvSpPr>
          <p:spPr>
            <a:xfrm>
              <a:off x="4130450" y="2666538"/>
              <a:ext cx="5025" cy="2650"/>
            </a:xfrm>
            <a:custGeom>
              <a:avLst/>
              <a:gdLst/>
              <a:ahLst/>
              <a:cxnLst/>
              <a:rect l="l" t="t" r="r" b="b"/>
              <a:pathLst>
                <a:path w="201" h="106" extrusionOk="0">
                  <a:moveTo>
                    <a:pt x="0" y="0"/>
                  </a:moveTo>
                  <a:lnTo>
                    <a:pt x="105" y="10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1"/>
            <p:cNvSpPr/>
            <p:nvPr/>
          </p:nvSpPr>
          <p:spPr>
            <a:xfrm>
              <a:off x="4149300" y="267536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392"/>
                  </a:lnTo>
                  <a:lnTo>
                    <a:pt x="393" y="794"/>
                  </a:lnTo>
                  <a:lnTo>
                    <a:pt x="794" y="39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1"/>
            <p:cNvSpPr/>
            <p:nvPr/>
          </p:nvSpPr>
          <p:spPr>
            <a:xfrm>
              <a:off x="41753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>
              <a:off x="4201375" y="2727688"/>
              <a:ext cx="19875" cy="19600"/>
            </a:xfrm>
            <a:custGeom>
              <a:avLst/>
              <a:gdLst/>
              <a:ahLst/>
              <a:cxnLst/>
              <a:rect l="l" t="t" r="r" b="b"/>
              <a:pathLst>
                <a:path w="795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>
              <a:off x="4227675" y="27537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8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>
              <a:off x="4256800" y="2779763"/>
              <a:ext cx="13650" cy="6950"/>
            </a:xfrm>
            <a:custGeom>
              <a:avLst/>
              <a:gdLst/>
              <a:ahLst/>
              <a:cxnLst/>
              <a:rect l="l" t="t" r="r" b="b"/>
              <a:pathLst>
                <a:path w="546" h="278" extrusionOk="0">
                  <a:moveTo>
                    <a:pt x="268" y="0"/>
                  </a:moveTo>
                  <a:lnTo>
                    <a:pt x="1" y="277"/>
                  </a:lnTo>
                  <a:cubicBezTo>
                    <a:pt x="182" y="277"/>
                    <a:pt x="364" y="268"/>
                    <a:pt x="545" y="268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>
              <a:off x="4183475" y="2667013"/>
              <a:ext cx="4325" cy="2175"/>
            </a:xfrm>
            <a:custGeom>
              <a:avLst/>
              <a:gdLst/>
              <a:ahLst/>
              <a:cxnLst/>
              <a:rect l="l" t="t" r="r" b="b"/>
              <a:pathLst>
                <a:path w="173" h="87" extrusionOk="0">
                  <a:moveTo>
                    <a:pt x="0" y="0"/>
                  </a:moveTo>
                  <a:lnTo>
                    <a:pt x="86" y="8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>
              <a:off x="42016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2"/>
                  </a:lnTo>
                  <a:lnTo>
                    <a:pt x="402" y="794"/>
                  </a:lnTo>
                  <a:lnTo>
                    <a:pt x="794" y="39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1"/>
            <p:cNvSpPr/>
            <p:nvPr/>
          </p:nvSpPr>
          <p:spPr>
            <a:xfrm>
              <a:off x="42279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1"/>
            <p:cNvSpPr/>
            <p:nvPr/>
          </p:nvSpPr>
          <p:spPr>
            <a:xfrm>
              <a:off x="42539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>
              <a:off x="42799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>
              <a:off x="4309350" y="2779763"/>
              <a:ext cx="13425" cy="6700"/>
            </a:xfrm>
            <a:custGeom>
              <a:avLst/>
              <a:gdLst/>
              <a:ahLst/>
              <a:cxnLst/>
              <a:rect l="l" t="t" r="r" b="b"/>
              <a:pathLst>
                <a:path w="537" h="268" extrusionOk="0">
                  <a:moveTo>
                    <a:pt x="269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1"/>
            <p:cNvSpPr/>
            <p:nvPr/>
          </p:nvSpPr>
          <p:spPr>
            <a:xfrm>
              <a:off x="4235550" y="2666538"/>
              <a:ext cx="5050" cy="2650"/>
            </a:xfrm>
            <a:custGeom>
              <a:avLst/>
              <a:gdLst/>
              <a:ahLst/>
              <a:cxnLst/>
              <a:rect l="l" t="t" r="r" b="b"/>
              <a:pathLst>
                <a:path w="202" h="106" extrusionOk="0">
                  <a:moveTo>
                    <a:pt x="0" y="0"/>
                  </a:moveTo>
                  <a:lnTo>
                    <a:pt x="96" y="10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1"/>
            <p:cNvSpPr/>
            <p:nvPr/>
          </p:nvSpPr>
          <p:spPr>
            <a:xfrm>
              <a:off x="42541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2"/>
                  </a:lnTo>
                  <a:lnTo>
                    <a:pt x="392" y="794"/>
                  </a:lnTo>
                  <a:lnTo>
                    <a:pt x="794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1"/>
            <p:cNvSpPr/>
            <p:nvPr/>
          </p:nvSpPr>
          <p:spPr>
            <a:xfrm>
              <a:off x="42802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1"/>
            <p:cNvSpPr/>
            <p:nvPr/>
          </p:nvSpPr>
          <p:spPr>
            <a:xfrm>
              <a:off x="43062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1"/>
            <p:cNvSpPr/>
            <p:nvPr/>
          </p:nvSpPr>
          <p:spPr>
            <a:xfrm>
              <a:off x="43325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1"/>
            <p:cNvSpPr/>
            <p:nvPr/>
          </p:nvSpPr>
          <p:spPr>
            <a:xfrm>
              <a:off x="4361675" y="2779763"/>
              <a:ext cx="13650" cy="6700"/>
            </a:xfrm>
            <a:custGeom>
              <a:avLst/>
              <a:gdLst/>
              <a:ahLst/>
              <a:cxnLst/>
              <a:rect l="l" t="t" r="r" b="b"/>
              <a:pathLst>
                <a:path w="54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45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1"/>
            <p:cNvSpPr/>
            <p:nvPr/>
          </p:nvSpPr>
          <p:spPr>
            <a:xfrm>
              <a:off x="4287375" y="2665813"/>
              <a:ext cx="6250" cy="3375"/>
            </a:xfrm>
            <a:custGeom>
              <a:avLst/>
              <a:gdLst/>
              <a:ahLst/>
              <a:cxnLst/>
              <a:rect l="l" t="t" r="r" b="b"/>
              <a:pathLst>
                <a:path w="250" h="135" extrusionOk="0">
                  <a:moveTo>
                    <a:pt x="249" y="1"/>
                  </a:moveTo>
                  <a:cubicBezTo>
                    <a:pt x="163" y="10"/>
                    <a:pt x="87" y="10"/>
                    <a:pt x="1" y="10"/>
                  </a:cubicBezTo>
                  <a:lnTo>
                    <a:pt x="125" y="134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1"/>
            <p:cNvSpPr/>
            <p:nvPr/>
          </p:nvSpPr>
          <p:spPr>
            <a:xfrm>
              <a:off x="430672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1"/>
                  </a:moveTo>
                  <a:lnTo>
                    <a:pt x="1" y="402"/>
                  </a:lnTo>
                  <a:lnTo>
                    <a:pt x="393" y="794"/>
                  </a:lnTo>
                  <a:lnTo>
                    <a:pt x="784" y="40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1"/>
            <p:cNvSpPr/>
            <p:nvPr/>
          </p:nvSpPr>
          <p:spPr>
            <a:xfrm>
              <a:off x="43327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1"/>
            <p:cNvSpPr/>
            <p:nvPr/>
          </p:nvSpPr>
          <p:spPr>
            <a:xfrm>
              <a:off x="4358800" y="272743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1"/>
            <p:cNvSpPr/>
            <p:nvPr/>
          </p:nvSpPr>
          <p:spPr>
            <a:xfrm>
              <a:off x="43848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1"/>
            <p:cNvSpPr/>
            <p:nvPr/>
          </p:nvSpPr>
          <p:spPr>
            <a:xfrm>
              <a:off x="4414225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1"/>
            <p:cNvSpPr/>
            <p:nvPr/>
          </p:nvSpPr>
          <p:spPr>
            <a:xfrm>
              <a:off x="4339225" y="2665338"/>
              <a:ext cx="7425" cy="3850"/>
            </a:xfrm>
            <a:custGeom>
              <a:avLst/>
              <a:gdLst/>
              <a:ahLst/>
              <a:cxnLst/>
              <a:rect l="l" t="t" r="r" b="b"/>
              <a:pathLst>
                <a:path w="297" h="154" extrusionOk="0">
                  <a:moveTo>
                    <a:pt x="0" y="0"/>
                  </a:moveTo>
                  <a:lnTo>
                    <a:pt x="144" y="15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1"/>
            <p:cNvSpPr/>
            <p:nvPr/>
          </p:nvSpPr>
          <p:spPr>
            <a:xfrm>
              <a:off x="43590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1"/>
            <p:cNvSpPr/>
            <p:nvPr/>
          </p:nvSpPr>
          <p:spPr>
            <a:xfrm>
              <a:off x="4385075" y="27014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1"/>
            <p:cNvSpPr/>
            <p:nvPr/>
          </p:nvSpPr>
          <p:spPr>
            <a:xfrm>
              <a:off x="44113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1"/>
            <p:cNvSpPr/>
            <p:nvPr/>
          </p:nvSpPr>
          <p:spPr>
            <a:xfrm>
              <a:off x="44374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4466775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4391300" y="2664863"/>
              <a:ext cx="8375" cy="4325"/>
            </a:xfrm>
            <a:custGeom>
              <a:avLst/>
              <a:gdLst/>
              <a:ahLst/>
              <a:cxnLst/>
              <a:rect l="l" t="t" r="r" b="b"/>
              <a:pathLst>
                <a:path w="335" h="173" extrusionOk="0">
                  <a:moveTo>
                    <a:pt x="0" y="0"/>
                  </a:moveTo>
                  <a:lnTo>
                    <a:pt x="163" y="17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44116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2"/>
                  </a:lnTo>
                  <a:lnTo>
                    <a:pt x="392" y="794"/>
                  </a:lnTo>
                  <a:lnTo>
                    <a:pt x="794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1"/>
            <p:cNvSpPr/>
            <p:nvPr/>
          </p:nvSpPr>
          <p:spPr>
            <a:xfrm>
              <a:off x="44376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1"/>
            <p:cNvSpPr/>
            <p:nvPr/>
          </p:nvSpPr>
          <p:spPr>
            <a:xfrm>
              <a:off x="44636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1"/>
            <p:cNvSpPr/>
            <p:nvPr/>
          </p:nvSpPr>
          <p:spPr>
            <a:xfrm>
              <a:off x="44897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3"/>
                  </a:lnTo>
                  <a:lnTo>
                    <a:pt x="401" y="794"/>
                  </a:lnTo>
                  <a:lnTo>
                    <a:pt x="793" y="39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1"/>
            <p:cNvSpPr/>
            <p:nvPr/>
          </p:nvSpPr>
          <p:spPr>
            <a:xfrm>
              <a:off x="4519100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0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1"/>
            <p:cNvSpPr/>
            <p:nvPr/>
          </p:nvSpPr>
          <p:spPr>
            <a:xfrm>
              <a:off x="4443375" y="2664613"/>
              <a:ext cx="9100" cy="4575"/>
            </a:xfrm>
            <a:custGeom>
              <a:avLst/>
              <a:gdLst/>
              <a:ahLst/>
              <a:cxnLst/>
              <a:rect l="l" t="t" r="r" b="b"/>
              <a:pathLst>
                <a:path w="364" h="183" extrusionOk="0">
                  <a:moveTo>
                    <a:pt x="0" y="1"/>
                  </a:moveTo>
                  <a:lnTo>
                    <a:pt x="182" y="18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44639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4490200" y="27014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8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45162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84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45422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3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4571650" y="2779763"/>
              <a:ext cx="13175" cy="6475"/>
            </a:xfrm>
            <a:custGeom>
              <a:avLst/>
              <a:gdLst/>
              <a:ahLst/>
              <a:cxnLst/>
              <a:rect l="l" t="t" r="r" b="b"/>
              <a:pathLst>
                <a:path w="527" h="259" extrusionOk="0">
                  <a:moveTo>
                    <a:pt x="268" y="0"/>
                  </a:moveTo>
                  <a:lnTo>
                    <a:pt x="1" y="258"/>
                  </a:lnTo>
                  <a:lnTo>
                    <a:pt x="526" y="25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4495700" y="2664388"/>
              <a:ext cx="9325" cy="4800"/>
            </a:xfrm>
            <a:custGeom>
              <a:avLst/>
              <a:gdLst/>
              <a:ahLst/>
              <a:cxnLst/>
              <a:rect l="l" t="t" r="r" b="b"/>
              <a:pathLst>
                <a:path w="373" h="192" extrusionOk="0">
                  <a:moveTo>
                    <a:pt x="0" y="0"/>
                  </a:moveTo>
                  <a:lnTo>
                    <a:pt x="182" y="191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1"/>
            <p:cNvSpPr/>
            <p:nvPr/>
          </p:nvSpPr>
          <p:spPr>
            <a:xfrm>
              <a:off x="45164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1"/>
            <p:cNvSpPr/>
            <p:nvPr/>
          </p:nvSpPr>
          <p:spPr>
            <a:xfrm>
              <a:off x="45425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1"/>
            <p:cNvSpPr/>
            <p:nvPr/>
          </p:nvSpPr>
          <p:spPr>
            <a:xfrm>
              <a:off x="456855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93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45948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4624200" y="2779763"/>
              <a:ext cx="12925" cy="6475"/>
            </a:xfrm>
            <a:custGeom>
              <a:avLst/>
              <a:gdLst/>
              <a:ahLst/>
              <a:cxnLst/>
              <a:rect l="l" t="t" r="r" b="b"/>
              <a:pathLst>
                <a:path w="517" h="259" extrusionOk="0">
                  <a:moveTo>
                    <a:pt x="259" y="0"/>
                  </a:moveTo>
                  <a:lnTo>
                    <a:pt x="1" y="258"/>
                  </a:lnTo>
                  <a:lnTo>
                    <a:pt x="517" y="258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4548000" y="2664138"/>
              <a:ext cx="9575" cy="5050"/>
            </a:xfrm>
            <a:custGeom>
              <a:avLst/>
              <a:gdLst/>
              <a:ahLst/>
              <a:cxnLst/>
              <a:rect l="l" t="t" r="r" b="b"/>
              <a:pathLst>
                <a:path w="383" h="202" extrusionOk="0">
                  <a:moveTo>
                    <a:pt x="383" y="1"/>
                  </a:moveTo>
                  <a:lnTo>
                    <a:pt x="1" y="10"/>
                  </a:lnTo>
                  <a:lnTo>
                    <a:pt x="192" y="20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1"/>
            <p:cNvSpPr/>
            <p:nvPr/>
          </p:nvSpPr>
          <p:spPr>
            <a:xfrm>
              <a:off x="456902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1"/>
            <p:cNvSpPr/>
            <p:nvPr/>
          </p:nvSpPr>
          <p:spPr>
            <a:xfrm>
              <a:off x="45950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462110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93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46471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3"/>
                  </a:lnTo>
                  <a:lnTo>
                    <a:pt x="401" y="794"/>
                  </a:lnTo>
                  <a:lnTo>
                    <a:pt x="793" y="39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4676750" y="2779763"/>
              <a:ext cx="12925" cy="6475"/>
            </a:xfrm>
            <a:custGeom>
              <a:avLst/>
              <a:gdLst/>
              <a:ahLst/>
              <a:cxnLst/>
              <a:rect l="l" t="t" r="r" b="b"/>
              <a:pathLst>
                <a:path w="517" h="259" extrusionOk="0">
                  <a:moveTo>
                    <a:pt x="259" y="0"/>
                  </a:moveTo>
                  <a:lnTo>
                    <a:pt x="1" y="258"/>
                  </a:lnTo>
                  <a:lnTo>
                    <a:pt x="517" y="258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4600325" y="2664138"/>
              <a:ext cx="9825" cy="5050"/>
            </a:xfrm>
            <a:custGeom>
              <a:avLst/>
              <a:gdLst/>
              <a:ahLst/>
              <a:cxnLst/>
              <a:rect l="l" t="t" r="r" b="b"/>
              <a:pathLst>
                <a:path w="393" h="202" extrusionOk="0">
                  <a:moveTo>
                    <a:pt x="0" y="1"/>
                  </a:moveTo>
                  <a:lnTo>
                    <a:pt x="19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46213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2"/>
                  </a:lnTo>
                  <a:lnTo>
                    <a:pt x="401" y="794"/>
                  </a:lnTo>
                  <a:lnTo>
                    <a:pt x="793" y="392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1"/>
            <p:cNvSpPr/>
            <p:nvPr/>
          </p:nvSpPr>
          <p:spPr>
            <a:xfrm>
              <a:off x="46473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1"/>
            <p:cNvSpPr/>
            <p:nvPr/>
          </p:nvSpPr>
          <p:spPr>
            <a:xfrm>
              <a:off x="4673650" y="2727688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93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1"/>
            <p:cNvSpPr/>
            <p:nvPr/>
          </p:nvSpPr>
          <p:spPr>
            <a:xfrm>
              <a:off x="46997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1"/>
            <p:cNvSpPr/>
            <p:nvPr/>
          </p:nvSpPr>
          <p:spPr>
            <a:xfrm>
              <a:off x="4729325" y="2779763"/>
              <a:ext cx="12675" cy="6225"/>
            </a:xfrm>
            <a:custGeom>
              <a:avLst/>
              <a:gdLst/>
              <a:ahLst/>
              <a:cxnLst/>
              <a:rect l="l" t="t" r="r" b="b"/>
              <a:pathLst>
                <a:path w="507" h="249" extrusionOk="0">
                  <a:moveTo>
                    <a:pt x="258" y="0"/>
                  </a:moveTo>
                  <a:lnTo>
                    <a:pt x="0" y="249"/>
                  </a:lnTo>
                  <a:lnTo>
                    <a:pt x="507" y="24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1"/>
            <p:cNvSpPr/>
            <p:nvPr/>
          </p:nvSpPr>
          <p:spPr>
            <a:xfrm>
              <a:off x="4652875" y="2664138"/>
              <a:ext cx="9575" cy="5050"/>
            </a:xfrm>
            <a:custGeom>
              <a:avLst/>
              <a:gdLst/>
              <a:ahLst/>
              <a:cxnLst/>
              <a:rect l="l" t="t" r="r" b="b"/>
              <a:pathLst>
                <a:path w="383" h="202" extrusionOk="0">
                  <a:moveTo>
                    <a:pt x="0" y="1"/>
                  </a:moveTo>
                  <a:lnTo>
                    <a:pt x="192" y="20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1"/>
            <p:cNvSpPr/>
            <p:nvPr/>
          </p:nvSpPr>
          <p:spPr>
            <a:xfrm>
              <a:off x="46739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2"/>
                  </a:lnTo>
                  <a:lnTo>
                    <a:pt x="392" y="794"/>
                  </a:lnTo>
                  <a:lnTo>
                    <a:pt x="793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1"/>
            <p:cNvSpPr/>
            <p:nvPr/>
          </p:nvSpPr>
          <p:spPr>
            <a:xfrm>
              <a:off x="46999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9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1"/>
            <p:cNvSpPr/>
            <p:nvPr/>
          </p:nvSpPr>
          <p:spPr>
            <a:xfrm>
              <a:off x="47259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84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1"/>
            <p:cNvSpPr/>
            <p:nvPr/>
          </p:nvSpPr>
          <p:spPr>
            <a:xfrm>
              <a:off x="47520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1"/>
            <p:cNvSpPr/>
            <p:nvPr/>
          </p:nvSpPr>
          <p:spPr>
            <a:xfrm>
              <a:off x="4781875" y="2779763"/>
              <a:ext cx="12450" cy="6225"/>
            </a:xfrm>
            <a:custGeom>
              <a:avLst/>
              <a:gdLst/>
              <a:ahLst/>
              <a:cxnLst/>
              <a:rect l="l" t="t" r="r" b="b"/>
              <a:pathLst>
                <a:path w="498" h="249" extrusionOk="0">
                  <a:moveTo>
                    <a:pt x="249" y="0"/>
                  </a:moveTo>
                  <a:lnTo>
                    <a:pt x="0" y="249"/>
                  </a:lnTo>
                  <a:lnTo>
                    <a:pt x="497" y="249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1"/>
            <p:cNvSpPr/>
            <p:nvPr/>
          </p:nvSpPr>
          <p:spPr>
            <a:xfrm>
              <a:off x="4705200" y="2664138"/>
              <a:ext cx="9800" cy="5050"/>
            </a:xfrm>
            <a:custGeom>
              <a:avLst/>
              <a:gdLst/>
              <a:ahLst/>
              <a:cxnLst/>
              <a:rect l="l" t="t" r="r" b="b"/>
              <a:pathLst>
                <a:path w="392" h="202" extrusionOk="0">
                  <a:moveTo>
                    <a:pt x="0" y="1"/>
                  </a:moveTo>
                  <a:lnTo>
                    <a:pt x="20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1"/>
            <p:cNvSpPr/>
            <p:nvPr/>
          </p:nvSpPr>
          <p:spPr>
            <a:xfrm>
              <a:off x="47262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1"/>
            <p:cNvSpPr/>
            <p:nvPr/>
          </p:nvSpPr>
          <p:spPr>
            <a:xfrm>
              <a:off x="475247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8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1"/>
            <p:cNvSpPr/>
            <p:nvPr/>
          </p:nvSpPr>
          <p:spPr>
            <a:xfrm>
              <a:off x="47785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1"/>
            <p:cNvSpPr/>
            <p:nvPr/>
          </p:nvSpPr>
          <p:spPr>
            <a:xfrm>
              <a:off x="48045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1"/>
            <p:cNvSpPr/>
            <p:nvPr/>
          </p:nvSpPr>
          <p:spPr>
            <a:xfrm>
              <a:off x="4834425" y="2779763"/>
              <a:ext cx="12200" cy="6225"/>
            </a:xfrm>
            <a:custGeom>
              <a:avLst/>
              <a:gdLst/>
              <a:ahLst/>
              <a:cxnLst/>
              <a:rect l="l" t="t" r="r" b="b"/>
              <a:pathLst>
                <a:path w="488" h="249" extrusionOk="0">
                  <a:moveTo>
                    <a:pt x="249" y="0"/>
                  </a:moveTo>
                  <a:lnTo>
                    <a:pt x="0" y="249"/>
                  </a:lnTo>
                  <a:lnTo>
                    <a:pt x="488" y="249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1"/>
            <p:cNvSpPr/>
            <p:nvPr/>
          </p:nvSpPr>
          <p:spPr>
            <a:xfrm>
              <a:off x="4757750" y="2664138"/>
              <a:ext cx="9800" cy="5050"/>
            </a:xfrm>
            <a:custGeom>
              <a:avLst/>
              <a:gdLst/>
              <a:ahLst/>
              <a:cxnLst/>
              <a:rect l="l" t="t" r="r" b="b"/>
              <a:pathLst>
                <a:path w="392" h="202" extrusionOk="0">
                  <a:moveTo>
                    <a:pt x="0" y="1"/>
                  </a:moveTo>
                  <a:lnTo>
                    <a:pt x="19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1"/>
            <p:cNvSpPr/>
            <p:nvPr/>
          </p:nvSpPr>
          <p:spPr>
            <a:xfrm>
              <a:off x="47787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1"/>
            <p:cNvSpPr/>
            <p:nvPr/>
          </p:nvSpPr>
          <p:spPr>
            <a:xfrm>
              <a:off x="48048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1"/>
            <p:cNvSpPr/>
            <p:nvPr/>
          </p:nvSpPr>
          <p:spPr>
            <a:xfrm>
              <a:off x="48308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1" y="0"/>
                  </a:moveTo>
                  <a:lnTo>
                    <a:pt x="0" y="392"/>
                  </a:lnTo>
                  <a:lnTo>
                    <a:pt x="401" y="784"/>
                  </a:lnTo>
                  <a:lnTo>
                    <a:pt x="793" y="392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1"/>
            <p:cNvSpPr/>
            <p:nvPr/>
          </p:nvSpPr>
          <p:spPr>
            <a:xfrm>
              <a:off x="4857125" y="27537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8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1"/>
            <p:cNvSpPr/>
            <p:nvPr/>
          </p:nvSpPr>
          <p:spPr>
            <a:xfrm>
              <a:off x="4886975" y="2779763"/>
              <a:ext cx="11975" cy="6000"/>
            </a:xfrm>
            <a:custGeom>
              <a:avLst/>
              <a:gdLst/>
              <a:ahLst/>
              <a:cxnLst/>
              <a:rect l="l" t="t" r="r" b="b"/>
              <a:pathLst>
                <a:path w="479" h="240" extrusionOk="0">
                  <a:moveTo>
                    <a:pt x="239" y="0"/>
                  </a:moveTo>
                  <a:lnTo>
                    <a:pt x="1" y="239"/>
                  </a:lnTo>
                  <a:lnTo>
                    <a:pt x="478" y="23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1"/>
            <p:cNvSpPr/>
            <p:nvPr/>
          </p:nvSpPr>
          <p:spPr>
            <a:xfrm>
              <a:off x="4810050" y="2664138"/>
              <a:ext cx="10075" cy="5050"/>
            </a:xfrm>
            <a:custGeom>
              <a:avLst/>
              <a:gdLst/>
              <a:ahLst/>
              <a:cxnLst/>
              <a:rect l="l" t="t" r="r" b="b"/>
              <a:pathLst>
                <a:path w="403" h="202" extrusionOk="0">
                  <a:moveTo>
                    <a:pt x="1" y="1"/>
                  </a:moveTo>
                  <a:lnTo>
                    <a:pt x="201" y="201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1"/>
            <p:cNvSpPr/>
            <p:nvPr/>
          </p:nvSpPr>
          <p:spPr>
            <a:xfrm>
              <a:off x="4831325" y="267536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1"/>
            <p:cNvSpPr/>
            <p:nvPr/>
          </p:nvSpPr>
          <p:spPr>
            <a:xfrm>
              <a:off x="48573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1"/>
            <p:cNvSpPr/>
            <p:nvPr/>
          </p:nvSpPr>
          <p:spPr>
            <a:xfrm>
              <a:off x="488340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1"/>
            <p:cNvSpPr/>
            <p:nvPr/>
          </p:nvSpPr>
          <p:spPr>
            <a:xfrm>
              <a:off x="49094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1"/>
            <p:cNvSpPr/>
            <p:nvPr/>
          </p:nvSpPr>
          <p:spPr>
            <a:xfrm>
              <a:off x="4939525" y="2779763"/>
              <a:ext cx="11975" cy="6000"/>
            </a:xfrm>
            <a:custGeom>
              <a:avLst/>
              <a:gdLst/>
              <a:ahLst/>
              <a:cxnLst/>
              <a:rect l="l" t="t" r="r" b="b"/>
              <a:pathLst>
                <a:path w="479" h="240" extrusionOk="0">
                  <a:moveTo>
                    <a:pt x="240" y="0"/>
                  </a:moveTo>
                  <a:lnTo>
                    <a:pt x="1" y="239"/>
                  </a:lnTo>
                  <a:lnTo>
                    <a:pt x="478" y="23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1"/>
            <p:cNvSpPr/>
            <p:nvPr/>
          </p:nvSpPr>
          <p:spPr>
            <a:xfrm>
              <a:off x="4862375" y="2663913"/>
              <a:ext cx="10300" cy="5275"/>
            </a:xfrm>
            <a:custGeom>
              <a:avLst/>
              <a:gdLst/>
              <a:ahLst/>
              <a:cxnLst/>
              <a:rect l="l" t="t" r="r" b="b"/>
              <a:pathLst>
                <a:path w="412" h="211" extrusionOk="0">
                  <a:moveTo>
                    <a:pt x="0" y="0"/>
                  </a:moveTo>
                  <a:lnTo>
                    <a:pt x="201" y="21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1"/>
            <p:cNvSpPr/>
            <p:nvPr/>
          </p:nvSpPr>
          <p:spPr>
            <a:xfrm>
              <a:off x="48836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1"/>
            <p:cNvSpPr/>
            <p:nvPr/>
          </p:nvSpPr>
          <p:spPr>
            <a:xfrm>
              <a:off x="49096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1"/>
            <p:cNvSpPr/>
            <p:nvPr/>
          </p:nvSpPr>
          <p:spPr>
            <a:xfrm>
              <a:off x="4935950" y="2727438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1"/>
            <p:cNvSpPr/>
            <p:nvPr/>
          </p:nvSpPr>
          <p:spPr>
            <a:xfrm>
              <a:off x="4961975" y="27537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1"/>
            <p:cNvSpPr/>
            <p:nvPr/>
          </p:nvSpPr>
          <p:spPr>
            <a:xfrm>
              <a:off x="4992075" y="2779763"/>
              <a:ext cx="11750" cy="5750"/>
            </a:xfrm>
            <a:custGeom>
              <a:avLst/>
              <a:gdLst/>
              <a:ahLst/>
              <a:cxnLst/>
              <a:rect l="l" t="t" r="r" b="b"/>
              <a:pathLst>
                <a:path w="470" h="230" extrusionOk="0">
                  <a:moveTo>
                    <a:pt x="240" y="0"/>
                  </a:moveTo>
                  <a:lnTo>
                    <a:pt x="1" y="230"/>
                  </a:lnTo>
                  <a:lnTo>
                    <a:pt x="469" y="2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1"/>
            <p:cNvSpPr/>
            <p:nvPr/>
          </p:nvSpPr>
          <p:spPr>
            <a:xfrm>
              <a:off x="4914675" y="2663913"/>
              <a:ext cx="10550" cy="5275"/>
            </a:xfrm>
            <a:custGeom>
              <a:avLst/>
              <a:gdLst/>
              <a:ahLst/>
              <a:cxnLst/>
              <a:rect l="l" t="t" r="r" b="b"/>
              <a:pathLst>
                <a:path w="422" h="211" extrusionOk="0">
                  <a:moveTo>
                    <a:pt x="1" y="0"/>
                  </a:moveTo>
                  <a:lnTo>
                    <a:pt x="211" y="210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1"/>
            <p:cNvSpPr/>
            <p:nvPr/>
          </p:nvSpPr>
          <p:spPr>
            <a:xfrm>
              <a:off x="4936175" y="267536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402"/>
                  </a:lnTo>
                  <a:lnTo>
                    <a:pt x="393" y="794"/>
                  </a:lnTo>
                  <a:lnTo>
                    <a:pt x="794" y="40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1"/>
            <p:cNvSpPr/>
            <p:nvPr/>
          </p:nvSpPr>
          <p:spPr>
            <a:xfrm>
              <a:off x="49622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1"/>
            <p:cNvSpPr/>
            <p:nvPr/>
          </p:nvSpPr>
          <p:spPr>
            <a:xfrm>
              <a:off x="49882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1" y="0"/>
                  </a:moveTo>
                  <a:lnTo>
                    <a:pt x="0" y="392"/>
                  </a:lnTo>
                  <a:lnTo>
                    <a:pt x="401" y="784"/>
                  </a:lnTo>
                  <a:lnTo>
                    <a:pt x="793" y="392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1"/>
            <p:cNvSpPr/>
            <p:nvPr/>
          </p:nvSpPr>
          <p:spPr>
            <a:xfrm>
              <a:off x="50143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1"/>
            <p:cNvSpPr/>
            <p:nvPr/>
          </p:nvSpPr>
          <p:spPr>
            <a:xfrm>
              <a:off x="5044650" y="2779763"/>
              <a:ext cx="11475" cy="5750"/>
            </a:xfrm>
            <a:custGeom>
              <a:avLst/>
              <a:gdLst/>
              <a:ahLst/>
              <a:cxnLst/>
              <a:rect l="l" t="t" r="r" b="b"/>
              <a:pathLst>
                <a:path w="459" h="230" extrusionOk="0">
                  <a:moveTo>
                    <a:pt x="229" y="0"/>
                  </a:moveTo>
                  <a:lnTo>
                    <a:pt x="0" y="230"/>
                  </a:lnTo>
                  <a:lnTo>
                    <a:pt x="459" y="23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1"/>
            <p:cNvSpPr/>
            <p:nvPr/>
          </p:nvSpPr>
          <p:spPr>
            <a:xfrm>
              <a:off x="4967000" y="2663663"/>
              <a:ext cx="10775" cy="5525"/>
            </a:xfrm>
            <a:custGeom>
              <a:avLst/>
              <a:gdLst/>
              <a:ahLst/>
              <a:cxnLst/>
              <a:rect l="l" t="t" r="r" b="b"/>
              <a:pathLst>
                <a:path w="431" h="221" extrusionOk="0">
                  <a:moveTo>
                    <a:pt x="1" y="1"/>
                  </a:moveTo>
                  <a:lnTo>
                    <a:pt x="220" y="220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1"/>
            <p:cNvSpPr/>
            <p:nvPr/>
          </p:nvSpPr>
          <p:spPr>
            <a:xfrm>
              <a:off x="49885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1"/>
            <p:cNvSpPr/>
            <p:nvPr/>
          </p:nvSpPr>
          <p:spPr>
            <a:xfrm>
              <a:off x="501477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8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1"/>
            <p:cNvSpPr/>
            <p:nvPr/>
          </p:nvSpPr>
          <p:spPr>
            <a:xfrm>
              <a:off x="50408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1"/>
            <p:cNvSpPr/>
            <p:nvPr/>
          </p:nvSpPr>
          <p:spPr>
            <a:xfrm>
              <a:off x="50668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1"/>
            <p:cNvSpPr/>
            <p:nvPr/>
          </p:nvSpPr>
          <p:spPr>
            <a:xfrm>
              <a:off x="5097200" y="2779763"/>
              <a:ext cx="11475" cy="5750"/>
            </a:xfrm>
            <a:custGeom>
              <a:avLst/>
              <a:gdLst/>
              <a:ahLst/>
              <a:cxnLst/>
              <a:rect l="l" t="t" r="r" b="b"/>
              <a:pathLst>
                <a:path w="459" h="230" extrusionOk="0">
                  <a:moveTo>
                    <a:pt x="230" y="0"/>
                  </a:moveTo>
                  <a:lnTo>
                    <a:pt x="0" y="230"/>
                  </a:lnTo>
                  <a:lnTo>
                    <a:pt x="459" y="23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1"/>
            <p:cNvSpPr/>
            <p:nvPr/>
          </p:nvSpPr>
          <p:spPr>
            <a:xfrm>
              <a:off x="5019325" y="2663663"/>
              <a:ext cx="11000" cy="5525"/>
            </a:xfrm>
            <a:custGeom>
              <a:avLst/>
              <a:gdLst/>
              <a:ahLst/>
              <a:cxnLst/>
              <a:rect l="l" t="t" r="r" b="b"/>
              <a:pathLst>
                <a:path w="440" h="221" extrusionOk="0">
                  <a:moveTo>
                    <a:pt x="0" y="1"/>
                  </a:moveTo>
                  <a:lnTo>
                    <a:pt x="220" y="22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1"/>
            <p:cNvSpPr/>
            <p:nvPr/>
          </p:nvSpPr>
          <p:spPr>
            <a:xfrm>
              <a:off x="50410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9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1"/>
            <p:cNvSpPr/>
            <p:nvPr/>
          </p:nvSpPr>
          <p:spPr>
            <a:xfrm>
              <a:off x="50671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1"/>
            <p:cNvSpPr/>
            <p:nvPr/>
          </p:nvSpPr>
          <p:spPr>
            <a:xfrm>
              <a:off x="50931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1"/>
            <p:cNvSpPr/>
            <p:nvPr/>
          </p:nvSpPr>
          <p:spPr>
            <a:xfrm>
              <a:off x="5119400" y="27537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8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1"/>
            <p:cNvSpPr/>
            <p:nvPr/>
          </p:nvSpPr>
          <p:spPr>
            <a:xfrm>
              <a:off x="5149750" y="2779763"/>
              <a:ext cx="11250" cy="5750"/>
            </a:xfrm>
            <a:custGeom>
              <a:avLst/>
              <a:gdLst/>
              <a:ahLst/>
              <a:cxnLst/>
              <a:rect l="l" t="t" r="r" b="b"/>
              <a:pathLst>
                <a:path w="450" h="230" extrusionOk="0">
                  <a:moveTo>
                    <a:pt x="220" y="0"/>
                  </a:moveTo>
                  <a:lnTo>
                    <a:pt x="0" y="230"/>
                  </a:lnTo>
                  <a:lnTo>
                    <a:pt x="449" y="23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1"/>
            <p:cNvSpPr/>
            <p:nvPr/>
          </p:nvSpPr>
          <p:spPr>
            <a:xfrm>
              <a:off x="5071875" y="2663413"/>
              <a:ext cx="11000" cy="5775"/>
            </a:xfrm>
            <a:custGeom>
              <a:avLst/>
              <a:gdLst/>
              <a:ahLst/>
              <a:cxnLst/>
              <a:rect l="l" t="t" r="r" b="b"/>
              <a:pathLst>
                <a:path w="440" h="231" extrusionOk="0">
                  <a:moveTo>
                    <a:pt x="440" y="1"/>
                  </a:moveTo>
                  <a:cubicBezTo>
                    <a:pt x="297" y="11"/>
                    <a:pt x="144" y="11"/>
                    <a:pt x="0" y="11"/>
                  </a:cubicBezTo>
                  <a:lnTo>
                    <a:pt x="220" y="23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1"/>
            <p:cNvSpPr/>
            <p:nvPr/>
          </p:nvSpPr>
          <p:spPr>
            <a:xfrm>
              <a:off x="50933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1"/>
            <p:cNvSpPr/>
            <p:nvPr/>
          </p:nvSpPr>
          <p:spPr>
            <a:xfrm>
              <a:off x="51196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1"/>
            <p:cNvSpPr/>
            <p:nvPr/>
          </p:nvSpPr>
          <p:spPr>
            <a:xfrm>
              <a:off x="5145675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93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1"/>
            <p:cNvSpPr/>
            <p:nvPr/>
          </p:nvSpPr>
          <p:spPr>
            <a:xfrm>
              <a:off x="51717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1"/>
            <p:cNvSpPr/>
            <p:nvPr/>
          </p:nvSpPr>
          <p:spPr>
            <a:xfrm>
              <a:off x="5202050" y="2779763"/>
              <a:ext cx="11275" cy="5525"/>
            </a:xfrm>
            <a:custGeom>
              <a:avLst/>
              <a:gdLst/>
              <a:ahLst/>
              <a:cxnLst/>
              <a:rect l="l" t="t" r="r" b="b"/>
              <a:pathLst>
                <a:path w="451" h="221" extrusionOk="0">
                  <a:moveTo>
                    <a:pt x="230" y="0"/>
                  </a:moveTo>
                  <a:lnTo>
                    <a:pt x="1" y="220"/>
                  </a:lnTo>
                  <a:lnTo>
                    <a:pt x="450" y="22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1"/>
            <p:cNvSpPr/>
            <p:nvPr/>
          </p:nvSpPr>
          <p:spPr>
            <a:xfrm>
              <a:off x="5124175" y="2663413"/>
              <a:ext cx="11275" cy="5775"/>
            </a:xfrm>
            <a:custGeom>
              <a:avLst/>
              <a:gdLst/>
              <a:ahLst/>
              <a:cxnLst/>
              <a:rect l="l" t="t" r="r" b="b"/>
              <a:pathLst>
                <a:path w="451" h="231" extrusionOk="0">
                  <a:moveTo>
                    <a:pt x="1" y="1"/>
                  </a:moveTo>
                  <a:lnTo>
                    <a:pt x="221" y="23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1"/>
            <p:cNvSpPr/>
            <p:nvPr/>
          </p:nvSpPr>
          <p:spPr>
            <a:xfrm>
              <a:off x="51459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1"/>
            <p:cNvSpPr/>
            <p:nvPr/>
          </p:nvSpPr>
          <p:spPr>
            <a:xfrm>
              <a:off x="5171950" y="27014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1"/>
            <p:cNvSpPr/>
            <p:nvPr/>
          </p:nvSpPr>
          <p:spPr>
            <a:xfrm>
              <a:off x="5198250" y="2727688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93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1"/>
            <p:cNvSpPr/>
            <p:nvPr/>
          </p:nvSpPr>
          <p:spPr>
            <a:xfrm>
              <a:off x="52242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1"/>
            <p:cNvSpPr/>
            <p:nvPr/>
          </p:nvSpPr>
          <p:spPr>
            <a:xfrm>
              <a:off x="5254625" y="2779763"/>
              <a:ext cx="11250" cy="5525"/>
            </a:xfrm>
            <a:custGeom>
              <a:avLst/>
              <a:gdLst/>
              <a:ahLst/>
              <a:cxnLst/>
              <a:rect l="l" t="t" r="r" b="b"/>
              <a:pathLst>
                <a:path w="450" h="221" extrusionOk="0">
                  <a:moveTo>
                    <a:pt x="220" y="0"/>
                  </a:moveTo>
                  <a:lnTo>
                    <a:pt x="0" y="220"/>
                  </a:lnTo>
                  <a:lnTo>
                    <a:pt x="449" y="22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1"/>
            <p:cNvSpPr/>
            <p:nvPr/>
          </p:nvSpPr>
          <p:spPr>
            <a:xfrm>
              <a:off x="5176500" y="2663413"/>
              <a:ext cx="11500" cy="5775"/>
            </a:xfrm>
            <a:custGeom>
              <a:avLst/>
              <a:gdLst/>
              <a:ahLst/>
              <a:cxnLst/>
              <a:rect l="l" t="t" r="r" b="b"/>
              <a:pathLst>
                <a:path w="460" h="231" extrusionOk="0">
                  <a:moveTo>
                    <a:pt x="1" y="1"/>
                  </a:moveTo>
                  <a:lnTo>
                    <a:pt x="230" y="230"/>
                  </a:lnTo>
                  <a:lnTo>
                    <a:pt x="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519847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52245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525055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93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52766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3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5307175" y="2779763"/>
              <a:ext cx="11000" cy="5525"/>
            </a:xfrm>
            <a:custGeom>
              <a:avLst/>
              <a:gdLst/>
              <a:ahLst/>
              <a:cxnLst/>
              <a:rect l="l" t="t" r="r" b="b"/>
              <a:pathLst>
                <a:path w="440" h="221" extrusionOk="0">
                  <a:moveTo>
                    <a:pt x="220" y="0"/>
                  </a:moveTo>
                  <a:lnTo>
                    <a:pt x="0" y="220"/>
                  </a:lnTo>
                  <a:lnTo>
                    <a:pt x="440" y="22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5229050" y="2663413"/>
              <a:ext cx="11250" cy="5775"/>
            </a:xfrm>
            <a:custGeom>
              <a:avLst/>
              <a:gdLst/>
              <a:ahLst/>
              <a:cxnLst/>
              <a:rect l="l" t="t" r="r" b="b"/>
              <a:pathLst>
                <a:path w="450" h="231" extrusionOk="0">
                  <a:moveTo>
                    <a:pt x="1" y="1"/>
                  </a:moveTo>
                  <a:lnTo>
                    <a:pt x="230" y="23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52508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52768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530310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84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53291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5281375" y="2663413"/>
              <a:ext cx="11475" cy="5775"/>
            </a:xfrm>
            <a:custGeom>
              <a:avLst/>
              <a:gdLst/>
              <a:ahLst/>
              <a:cxnLst/>
              <a:rect l="l" t="t" r="r" b="b"/>
              <a:pathLst>
                <a:path w="459" h="231" extrusionOk="0">
                  <a:moveTo>
                    <a:pt x="0" y="1"/>
                  </a:moveTo>
                  <a:lnTo>
                    <a:pt x="230" y="230"/>
                  </a:lnTo>
                  <a:lnTo>
                    <a:pt x="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53033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53293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9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1"/>
            <p:cNvSpPr/>
            <p:nvPr/>
          </p:nvSpPr>
          <p:spPr>
            <a:xfrm>
              <a:off x="5333675" y="2663188"/>
              <a:ext cx="8400" cy="600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1" y="0"/>
                  </a:moveTo>
                  <a:lnTo>
                    <a:pt x="240" y="239"/>
                  </a:lnTo>
                  <a:lnTo>
                    <a:pt x="326" y="153"/>
                  </a:lnTo>
                  <a:cubicBezTo>
                    <a:pt x="326" y="115"/>
                    <a:pt x="335" y="86"/>
                    <a:pt x="335" y="48"/>
                  </a:cubicBezTo>
                  <a:lnTo>
                    <a:pt x="335" y="20"/>
                  </a:lnTo>
                  <a:lnTo>
                    <a:pt x="326" y="20"/>
                  </a:lnTo>
                  <a:cubicBezTo>
                    <a:pt x="326" y="10"/>
                    <a:pt x="32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9" name="Google Shape;3049;p51"/>
          <p:cNvGrpSpPr/>
          <p:nvPr/>
        </p:nvGrpSpPr>
        <p:grpSpPr>
          <a:xfrm>
            <a:off x="7486778" y="782419"/>
            <a:ext cx="722443" cy="975521"/>
            <a:chOff x="2967815" y="3542249"/>
            <a:chExt cx="748061" cy="1271290"/>
          </a:xfrm>
        </p:grpSpPr>
        <p:sp>
          <p:nvSpPr>
            <p:cNvPr id="3050" name="Google Shape;3050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>
              <a:off x="2967815" y="3542249"/>
              <a:ext cx="748061" cy="1271290"/>
            </a:xfrm>
            <a:custGeom>
              <a:avLst/>
              <a:gdLst/>
              <a:ahLst/>
              <a:cxnLst/>
              <a:rect l="l" t="t" r="r" b="b"/>
              <a:pathLst>
                <a:path w="19331" h="32852" extrusionOk="0">
                  <a:moveTo>
                    <a:pt x="11180" y="0"/>
                  </a:moveTo>
                  <a:cubicBezTo>
                    <a:pt x="9947" y="0"/>
                    <a:pt x="8810" y="440"/>
                    <a:pt x="8074" y="1204"/>
                  </a:cubicBezTo>
                  <a:lnTo>
                    <a:pt x="8017" y="1261"/>
                  </a:lnTo>
                  <a:lnTo>
                    <a:pt x="7969" y="1319"/>
                  </a:lnTo>
                  <a:cubicBezTo>
                    <a:pt x="7558" y="1883"/>
                    <a:pt x="7549" y="2504"/>
                    <a:pt x="7568" y="2800"/>
                  </a:cubicBezTo>
                  <a:cubicBezTo>
                    <a:pt x="7549" y="3020"/>
                    <a:pt x="7530" y="3230"/>
                    <a:pt x="7520" y="3431"/>
                  </a:cubicBezTo>
                  <a:cubicBezTo>
                    <a:pt x="7501" y="3708"/>
                    <a:pt x="7482" y="3975"/>
                    <a:pt x="7453" y="4233"/>
                  </a:cubicBezTo>
                  <a:cubicBezTo>
                    <a:pt x="7434" y="4367"/>
                    <a:pt x="7415" y="4510"/>
                    <a:pt x="7396" y="4663"/>
                  </a:cubicBezTo>
                  <a:cubicBezTo>
                    <a:pt x="7386" y="4778"/>
                    <a:pt x="7377" y="4883"/>
                    <a:pt x="7367" y="4998"/>
                  </a:cubicBezTo>
                  <a:cubicBezTo>
                    <a:pt x="5743" y="5332"/>
                    <a:pt x="4415" y="6096"/>
                    <a:pt x="3526" y="6727"/>
                  </a:cubicBezTo>
                  <a:lnTo>
                    <a:pt x="3507" y="6746"/>
                  </a:lnTo>
                  <a:lnTo>
                    <a:pt x="3488" y="6765"/>
                  </a:lnTo>
                  <a:cubicBezTo>
                    <a:pt x="2131" y="7835"/>
                    <a:pt x="1223" y="9546"/>
                    <a:pt x="994" y="11447"/>
                  </a:cubicBezTo>
                  <a:lnTo>
                    <a:pt x="984" y="11572"/>
                  </a:lnTo>
                  <a:lnTo>
                    <a:pt x="994" y="11696"/>
                  </a:lnTo>
                  <a:cubicBezTo>
                    <a:pt x="1013" y="11896"/>
                    <a:pt x="898" y="12193"/>
                    <a:pt x="774" y="12508"/>
                  </a:cubicBezTo>
                  <a:cubicBezTo>
                    <a:pt x="535" y="13139"/>
                    <a:pt x="0" y="14524"/>
                    <a:pt x="1328" y="15547"/>
                  </a:cubicBezTo>
                  <a:cubicBezTo>
                    <a:pt x="1109" y="18614"/>
                    <a:pt x="1013" y="21710"/>
                    <a:pt x="1061" y="24767"/>
                  </a:cubicBezTo>
                  <a:lnTo>
                    <a:pt x="1061" y="24796"/>
                  </a:lnTo>
                  <a:lnTo>
                    <a:pt x="1061" y="24815"/>
                  </a:lnTo>
                  <a:cubicBezTo>
                    <a:pt x="1099" y="25417"/>
                    <a:pt x="1118" y="26038"/>
                    <a:pt x="1137" y="26640"/>
                  </a:cubicBezTo>
                  <a:cubicBezTo>
                    <a:pt x="1147" y="26984"/>
                    <a:pt x="1156" y="27328"/>
                    <a:pt x="1175" y="27691"/>
                  </a:cubicBezTo>
                  <a:cubicBezTo>
                    <a:pt x="1214" y="28408"/>
                    <a:pt x="1300" y="30319"/>
                    <a:pt x="2886" y="31303"/>
                  </a:cubicBezTo>
                  <a:cubicBezTo>
                    <a:pt x="4510" y="32325"/>
                    <a:pt x="6765" y="32851"/>
                    <a:pt x="9584" y="32851"/>
                  </a:cubicBezTo>
                  <a:cubicBezTo>
                    <a:pt x="10349" y="32851"/>
                    <a:pt x="11161" y="32813"/>
                    <a:pt x="12011" y="32736"/>
                  </a:cubicBezTo>
                  <a:lnTo>
                    <a:pt x="12059" y="32727"/>
                  </a:lnTo>
                  <a:lnTo>
                    <a:pt x="12097" y="32727"/>
                  </a:lnTo>
                  <a:cubicBezTo>
                    <a:pt x="13091" y="32555"/>
                    <a:pt x="14362" y="32268"/>
                    <a:pt x="15365" y="31466"/>
                  </a:cubicBezTo>
                  <a:lnTo>
                    <a:pt x="15451" y="31399"/>
                  </a:lnTo>
                  <a:lnTo>
                    <a:pt x="15527" y="31313"/>
                  </a:lnTo>
                  <a:cubicBezTo>
                    <a:pt x="16473" y="30223"/>
                    <a:pt x="16665" y="28838"/>
                    <a:pt x="16846" y="27624"/>
                  </a:cubicBezTo>
                  <a:cubicBezTo>
                    <a:pt x="16884" y="27299"/>
                    <a:pt x="16932" y="26984"/>
                    <a:pt x="16989" y="26707"/>
                  </a:cubicBezTo>
                  <a:lnTo>
                    <a:pt x="16999" y="26669"/>
                  </a:lnTo>
                  <a:lnTo>
                    <a:pt x="16999" y="26640"/>
                  </a:lnTo>
                  <a:cubicBezTo>
                    <a:pt x="17247" y="24901"/>
                    <a:pt x="17391" y="23000"/>
                    <a:pt x="17439" y="20831"/>
                  </a:cubicBezTo>
                  <a:cubicBezTo>
                    <a:pt x="17496" y="19197"/>
                    <a:pt x="17544" y="17505"/>
                    <a:pt x="17448" y="15805"/>
                  </a:cubicBezTo>
                  <a:cubicBezTo>
                    <a:pt x="17725" y="15671"/>
                    <a:pt x="18002" y="15508"/>
                    <a:pt x="18251" y="15298"/>
                  </a:cubicBezTo>
                  <a:cubicBezTo>
                    <a:pt x="19025" y="14677"/>
                    <a:pt x="19330" y="13798"/>
                    <a:pt x="19111" y="12852"/>
                  </a:cubicBezTo>
                  <a:lnTo>
                    <a:pt x="19111" y="12814"/>
                  </a:lnTo>
                  <a:cubicBezTo>
                    <a:pt x="18986" y="12365"/>
                    <a:pt x="18824" y="11925"/>
                    <a:pt x="18604" y="11505"/>
                  </a:cubicBezTo>
                  <a:cubicBezTo>
                    <a:pt x="18432" y="9087"/>
                    <a:pt x="16741" y="6832"/>
                    <a:pt x="14390" y="5772"/>
                  </a:cubicBezTo>
                  <a:cubicBezTo>
                    <a:pt x="14429" y="5523"/>
                    <a:pt x="14467" y="5275"/>
                    <a:pt x="14495" y="5026"/>
                  </a:cubicBezTo>
                  <a:cubicBezTo>
                    <a:pt x="14581" y="4491"/>
                    <a:pt x="14658" y="3937"/>
                    <a:pt x="14725" y="3383"/>
                  </a:cubicBezTo>
                  <a:cubicBezTo>
                    <a:pt x="15117" y="1949"/>
                    <a:pt x="14457" y="1204"/>
                    <a:pt x="14027" y="879"/>
                  </a:cubicBezTo>
                  <a:cubicBezTo>
                    <a:pt x="13263" y="325"/>
                    <a:pt x="12231" y="0"/>
                    <a:pt x="1118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>
              <a:off x="3278788" y="4161950"/>
              <a:ext cx="133893" cy="45895"/>
            </a:xfrm>
            <a:custGeom>
              <a:avLst/>
              <a:gdLst/>
              <a:ahLst/>
              <a:cxnLst/>
              <a:rect l="l" t="t" r="r" b="b"/>
              <a:pathLst>
                <a:path w="3460" h="1186" extrusionOk="0">
                  <a:moveTo>
                    <a:pt x="3459" y="1"/>
                  </a:moveTo>
                  <a:cubicBezTo>
                    <a:pt x="2892" y="58"/>
                    <a:pt x="2324" y="81"/>
                    <a:pt x="1758" y="81"/>
                  </a:cubicBezTo>
                  <a:cubicBezTo>
                    <a:pt x="1285" y="81"/>
                    <a:pt x="814" y="65"/>
                    <a:pt x="344" y="39"/>
                  </a:cubicBezTo>
                  <a:cubicBezTo>
                    <a:pt x="239" y="39"/>
                    <a:pt x="143" y="29"/>
                    <a:pt x="38" y="20"/>
                  </a:cubicBezTo>
                  <a:cubicBezTo>
                    <a:pt x="0" y="373"/>
                    <a:pt x="29" y="717"/>
                    <a:pt x="29" y="1071"/>
                  </a:cubicBezTo>
                  <a:cubicBezTo>
                    <a:pt x="29" y="1109"/>
                    <a:pt x="29" y="1147"/>
                    <a:pt x="29" y="1186"/>
                  </a:cubicBezTo>
                  <a:cubicBezTo>
                    <a:pt x="354" y="1157"/>
                    <a:pt x="679" y="1090"/>
                    <a:pt x="1003" y="1033"/>
                  </a:cubicBezTo>
                  <a:cubicBezTo>
                    <a:pt x="1729" y="889"/>
                    <a:pt x="2472" y="822"/>
                    <a:pt x="3215" y="822"/>
                  </a:cubicBezTo>
                  <a:cubicBezTo>
                    <a:pt x="3265" y="822"/>
                    <a:pt x="3314" y="822"/>
                    <a:pt x="3364" y="822"/>
                  </a:cubicBezTo>
                  <a:cubicBezTo>
                    <a:pt x="3402" y="545"/>
                    <a:pt x="3430" y="278"/>
                    <a:pt x="3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>
              <a:off x="3427038" y="4128671"/>
              <a:ext cx="152778" cy="72945"/>
            </a:xfrm>
            <a:custGeom>
              <a:avLst/>
              <a:gdLst/>
              <a:ahLst/>
              <a:cxnLst/>
              <a:rect l="l" t="t" r="r" b="b"/>
              <a:pathLst>
                <a:path w="3948" h="1885" extrusionOk="0">
                  <a:moveTo>
                    <a:pt x="3947" y="1"/>
                  </a:moveTo>
                  <a:cubicBezTo>
                    <a:pt x="2695" y="450"/>
                    <a:pt x="1367" y="651"/>
                    <a:pt x="58" y="813"/>
                  </a:cubicBezTo>
                  <a:cubicBezTo>
                    <a:pt x="39" y="1109"/>
                    <a:pt x="20" y="1405"/>
                    <a:pt x="1" y="1702"/>
                  </a:cubicBezTo>
                  <a:cubicBezTo>
                    <a:pt x="590" y="1823"/>
                    <a:pt x="1104" y="1884"/>
                    <a:pt x="1599" y="1884"/>
                  </a:cubicBezTo>
                  <a:cubicBezTo>
                    <a:pt x="2349" y="1884"/>
                    <a:pt x="3056" y="1745"/>
                    <a:pt x="3918" y="1463"/>
                  </a:cubicBezTo>
                  <a:cubicBezTo>
                    <a:pt x="3938" y="975"/>
                    <a:pt x="3947" y="488"/>
                    <a:pt x="3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3463298" y="3815105"/>
              <a:ext cx="62187" cy="62187"/>
            </a:xfrm>
            <a:custGeom>
              <a:avLst/>
              <a:gdLst/>
              <a:ahLst/>
              <a:cxnLst/>
              <a:rect l="l" t="t" r="r" b="b"/>
              <a:pathLst>
                <a:path w="1607" h="1607" extrusionOk="0">
                  <a:moveTo>
                    <a:pt x="946" y="278"/>
                  </a:moveTo>
                  <a:cubicBezTo>
                    <a:pt x="954" y="278"/>
                    <a:pt x="968" y="284"/>
                    <a:pt x="983" y="292"/>
                  </a:cubicBezTo>
                  <a:lnTo>
                    <a:pt x="983" y="292"/>
                  </a:lnTo>
                  <a:cubicBezTo>
                    <a:pt x="971" y="287"/>
                    <a:pt x="958" y="282"/>
                    <a:pt x="946" y="278"/>
                  </a:cubicBezTo>
                  <a:close/>
                  <a:moveTo>
                    <a:pt x="210" y="1"/>
                  </a:moveTo>
                  <a:cubicBezTo>
                    <a:pt x="124" y="536"/>
                    <a:pt x="67" y="1071"/>
                    <a:pt x="0" y="1606"/>
                  </a:cubicBezTo>
                  <a:cubicBezTo>
                    <a:pt x="468" y="1530"/>
                    <a:pt x="975" y="1472"/>
                    <a:pt x="1357" y="1176"/>
                  </a:cubicBezTo>
                  <a:cubicBezTo>
                    <a:pt x="1606" y="826"/>
                    <a:pt x="1330" y="430"/>
                    <a:pt x="983" y="292"/>
                  </a:cubicBezTo>
                  <a:lnTo>
                    <a:pt x="983" y="292"/>
                  </a:lnTo>
                  <a:cubicBezTo>
                    <a:pt x="968" y="284"/>
                    <a:pt x="952" y="276"/>
                    <a:pt x="937" y="268"/>
                  </a:cubicBezTo>
                  <a:lnTo>
                    <a:pt x="937" y="268"/>
                  </a:lnTo>
                  <a:cubicBezTo>
                    <a:pt x="937" y="269"/>
                    <a:pt x="937" y="272"/>
                    <a:pt x="939" y="275"/>
                  </a:cubicBezTo>
                  <a:lnTo>
                    <a:pt x="939" y="275"/>
                  </a:lnTo>
                  <a:cubicBezTo>
                    <a:pt x="693" y="171"/>
                    <a:pt x="456" y="77"/>
                    <a:pt x="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3468096" y="4076158"/>
              <a:ext cx="85831" cy="59594"/>
            </a:xfrm>
            <a:custGeom>
              <a:avLst/>
              <a:gdLst/>
              <a:ahLst/>
              <a:cxnLst/>
              <a:rect l="l" t="t" r="r" b="b"/>
              <a:pathLst>
                <a:path w="2218" h="1540" extrusionOk="0">
                  <a:moveTo>
                    <a:pt x="2169" y="1"/>
                  </a:moveTo>
                  <a:cubicBezTo>
                    <a:pt x="1720" y="125"/>
                    <a:pt x="1252" y="230"/>
                    <a:pt x="784" y="307"/>
                  </a:cubicBezTo>
                  <a:cubicBezTo>
                    <a:pt x="536" y="345"/>
                    <a:pt x="278" y="383"/>
                    <a:pt x="20" y="412"/>
                  </a:cubicBezTo>
                  <a:cubicBezTo>
                    <a:pt x="10" y="784"/>
                    <a:pt x="20" y="1167"/>
                    <a:pt x="0" y="1539"/>
                  </a:cubicBezTo>
                  <a:cubicBezTo>
                    <a:pt x="736" y="1434"/>
                    <a:pt x="1472" y="1291"/>
                    <a:pt x="2189" y="1100"/>
                  </a:cubicBezTo>
                  <a:cubicBezTo>
                    <a:pt x="2179" y="737"/>
                    <a:pt x="2217" y="364"/>
                    <a:pt x="2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3069860" y="3819942"/>
              <a:ext cx="577599" cy="257996"/>
            </a:xfrm>
            <a:custGeom>
              <a:avLst/>
              <a:gdLst/>
              <a:ahLst/>
              <a:cxnLst/>
              <a:rect l="l" t="t" r="r" b="b"/>
              <a:pathLst>
                <a:path w="14926" h="6667" extrusionOk="0">
                  <a:moveTo>
                    <a:pt x="13329" y="1992"/>
                  </a:moveTo>
                  <a:cubicBezTo>
                    <a:pt x="13333" y="1997"/>
                    <a:pt x="13336" y="2002"/>
                    <a:pt x="13340" y="2007"/>
                  </a:cubicBezTo>
                  <a:cubicBezTo>
                    <a:pt x="13337" y="2001"/>
                    <a:pt x="13333" y="1996"/>
                    <a:pt x="13329" y="1992"/>
                  </a:cubicBezTo>
                  <a:close/>
                  <a:moveTo>
                    <a:pt x="12486" y="2099"/>
                  </a:moveTo>
                  <a:cubicBezTo>
                    <a:pt x="13020" y="2099"/>
                    <a:pt x="13397" y="4370"/>
                    <a:pt x="13397" y="4759"/>
                  </a:cubicBezTo>
                  <a:cubicBezTo>
                    <a:pt x="13402" y="4896"/>
                    <a:pt x="13291" y="4968"/>
                    <a:pt x="13181" y="4968"/>
                  </a:cubicBezTo>
                  <a:cubicBezTo>
                    <a:pt x="13076" y="4968"/>
                    <a:pt x="12972" y="4903"/>
                    <a:pt x="12967" y="4768"/>
                  </a:cubicBezTo>
                  <a:cubicBezTo>
                    <a:pt x="12929" y="4080"/>
                    <a:pt x="12776" y="3392"/>
                    <a:pt x="12499" y="2762"/>
                  </a:cubicBezTo>
                  <a:cubicBezTo>
                    <a:pt x="12432" y="2561"/>
                    <a:pt x="12155" y="2293"/>
                    <a:pt x="12394" y="2121"/>
                  </a:cubicBezTo>
                  <a:cubicBezTo>
                    <a:pt x="12425" y="2106"/>
                    <a:pt x="12456" y="2099"/>
                    <a:pt x="12486" y="2099"/>
                  </a:cubicBezTo>
                  <a:close/>
                  <a:moveTo>
                    <a:pt x="13312" y="5237"/>
                  </a:moveTo>
                  <a:cubicBezTo>
                    <a:pt x="13400" y="5237"/>
                    <a:pt x="13488" y="5293"/>
                    <a:pt x="13492" y="5408"/>
                  </a:cubicBezTo>
                  <a:cubicBezTo>
                    <a:pt x="13497" y="5527"/>
                    <a:pt x="13403" y="5589"/>
                    <a:pt x="13310" y="5589"/>
                  </a:cubicBezTo>
                  <a:cubicBezTo>
                    <a:pt x="13222" y="5589"/>
                    <a:pt x="13134" y="5534"/>
                    <a:pt x="13129" y="5418"/>
                  </a:cubicBezTo>
                  <a:cubicBezTo>
                    <a:pt x="13124" y="5300"/>
                    <a:pt x="13218" y="5237"/>
                    <a:pt x="13312" y="5237"/>
                  </a:cubicBezTo>
                  <a:close/>
                  <a:moveTo>
                    <a:pt x="3287" y="0"/>
                  </a:moveTo>
                  <a:cubicBezTo>
                    <a:pt x="2857" y="201"/>
                    <a:pt x="2437" y="430"/>
                    <a:pt x="2045" y="717"/>
                  </a:cubicBezTo>
                  <a:cubicBezTo>
                    <a:pt x="860" y="1605"/>
                    <a:pt x="172" y="3067"/>
                    <a:pt x="48" y="4529"/>
                  </a:cubicBezTo>
                  <a:cubicBezTo>
                    <a:pt x="67" y="4835"/>
                    <a:pt x="0" y="5236"/>
                    <a:pt x="287" y="5447"/>
                  </a:cubicBezTo>
                  <a:cubicBezTo>
                    <a:pt x="832" y="5829"/>
                    <a:pt x="1529" y="5944"/>
                    <a:pt x="2160" y="6125"/>
                  </a:cubicBezTo>
                  <a:cubicBezTo>
                    <a:pt x="3968" y="6511"/>
                    <a:pt x="5817" y="6667"/>
                    <a:pt x="7667" y="6667"/>
                  </a:cubicBezTo>
                  <a:cubicBezTo>
                    <a:pt x="8016" y="6667"/>
                    <a:pt x="8366" y="6661"/>
                    <a:pt x="8715" y="6651"/>
                  </a:cubicBezTo>
                  <a:cubicBezTo>
                    <a:pt x="10358" y="6584"/>
                    <a:pt x="12050" y="6373"/>
                    <a:pt x="13559" y="5676"/>
                  </a:cubicBezTo>
                  <a:cubicBezTo>
                    <a:pt x="14925" y="5116"/>
                    <a:pt x="13946" y="2833"/>
                    <a:pt x="13315" y="1977"/>
                  </a:cubicBezTo>
                  <a:lnTo>
                    <a:pt x="13315" y="1977"/>
                  </a:lnTo>
                  <a:cubicBezTo>
                    <a:pt x="13320" y="1982"/>
                    <a:pt x="13325" y="1987"/>
                    <a:pt x="13329" y="1992"/>
                  </a:cubicBezTo>
                  <a:lnTo>
                    <a:pt x="13329" y="1992"/>
                  </a:lnTo>
                  <a:cubicBezTo>
                    <a:pt x="12978" y="1491"/>
                    <a:pt x="12561" y="1028"/>
                    <a:pt x="12078" y="659"/>
                  </a:cubicBezTo>
                  <a:lnTo>
                    <a:pt x="12078" y="659"/>
                  </a:lnTo>
                  <a:cubicBezTo>
                    <a:pt x="12212" y="1875"/>
                    <a:pt x="10348" y="2096"/>
                    <a:pt x="8746" y="2096"/>
                  </a:cubicBezTo>
                  <a:cubicBezTo>
                    <a:pt x="8636" y="2096"/>
                    <a:pt x="8526" y="2095"/>
                    <a:pt x="8419" y="2093"/>
                  </a:cubicBezTo>
                  <a:cubicBezTo>
                    <a:pt x="8314" y="2136"/>
                    <a:pt x="8202" y="2158"/>
                    <a:pt x="8090" y="2158"/>
                  </a:cubicBezTo>
                  <a:cubicBezTo>
                    <a:pt x="7956" y="2158"/>
                    <a:pt x="7822" y="2127"/>
                    <a:pt x="7702" y="2064"/>
                  </a:cubicBezTo>
                  <a:cubicBezTo>
                    <a:pt x="7339" y="2055"/>
                    <a:pt x="7033" y="2035"/>
                    <a:pt x="6832" y="2026"/>
                  </a:cubicBezTo>
                  <a:cubicBezTo>
                    <a:pt x="5714" y="1911"/>
                    <a:pt x="2494" y="1806"/>
                    <a:pt x="3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3373055" y="4093920"/>
              <a:ext cx="81033" cy="51816"/>
            </a:xfrm>
            <a:custGeom>
              <a:avLst/>
              <a:gdLst/>
              <a:ahLst/>
              <a:cxnLst/>
              <a:rect l="l" t="t" r="r" b="b"/>
              <a:pathLst>
                <a:path w="2094" h="1339" extrusionOk="0">
                  <a:moveTo>
                    <a:pt x="2093" y="1"/>
                  </a:moveTo>
                  <a:cubicBezTo>
                    <a:pt x="1485" y="52"/>
                    <a:pt x="869" y="88"/>
                    <a:pt x="252" y="88"/>
                  </a:cubicBezTo>
                  <a:cubicBezTo>
                    <a:pt x="181" y="88"/>
                    <a:pt x="110" y="88"/>
                    <a:pt x="39" y="87"/>
                  </a:cubicBezTo>
                  <a:cubicBezTo>
                    <a:pt x="1" y="497"/>
                    <a:pt x="39" y="918"/>
                    <a:pt x="10" y="1338"/>
                  </a:cubicBezTo>
                  <a:cubicBezTo>
                    <a:pt x="469" y="1319"/>
                    <a:pt x="928" y="1281"/>
                    <a:pt x="1377" y="1224"/>
                  </a:cubicBezTo>
                  <a:lnTo>
                    <a:pt x="1358" y="1224"/>
                  </a:lnTo>
                  <a:cubicBezTo>
                    <a:pt x="1577" y="1195"/>
                    <a:pt x="1797" y="1166"/>
                    <a:pt x="2017" y="1138"/>
                  </a:cubicBezTo>
                  <a:cubicBezTo>
                    <a:pt x="2026" y="861"/>
                    <a:pt x="2084" y="583"/>
                    <a:pt x="2084" y="306"/>
                  </a:cubicBezTo>
                  <a:cubicBezTo>
                    <a:pt x="2093" y="201"/>
                    <a:pt x="2093" y="96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3065797" y="4118338"/>
              <a:ext cx="1896" cy="1122"/>
            </a:xfrm>
            <a:custGeom>
              <a:avLst/>
              <a:gdLst/>
              <a:ahLst/>
              <a:cxnLst/>
              <a:rect l="l" t="t" r="r" b="b"/>
              <a:pathLst>
                <a:path w="49" h="29" extrusionOk="0">
                  <a:moveTo>
                    <a:pt x="0" y="0"/>
                  </a:moveTo>
                  <a:cubicBezTo>
                    <a:pt x="10" y="10"/>
                    <a:pt x="29" y="19"/>
                    <a:pt x="48" y="29"/>
                  </a:cubicBezTo>
                  <a:cubicBezTo>
                    <a:pt x="48" y="29"/>
                    <a:pt x="48" y="19"/>
                    <a:pt x="48" y="19"/>
                  </a:cubicBezTo>
                  <a:cubicBezTo>
                    <a:pt x="29" y="1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3279136" y="4094307"/>
              <a:ext cx="80297" cy="51893"/>
            </a:xfrm>
            <a:custGeom>
              <a:avLst/>
              <a:gdLst/>
              <a:ahLst/>
              <a:cxnLst/>
              <a:rect l="l" t="t" r="r" b="b"/>
              <a:pathLst>
                <a:path w="2075" h="1341" extrusionOk="0">
                  <a:moveTo>
                    <a:pt x="77" y="0"/>
                  </a:moveTo>
                  <a:cubicBezTo>
                    <a:pt x="39" y="430"/>
                    <a:pt x="39" y="860"/>
                    <a:pt x="1" y="1290"/>
                  </a:cubicBezTo>
                  <a:cubicBezTo>
                    <a:pt x="555" y="1322"/>
                    <a:pt x="1115" y="1340"/>
                    <a:pt x="1677" y="1340"/>
                  </a:cubicBezTo>
                  <a:cubicBezTo>
                    <a:pt x="1794" y="1340"/>
                    <a:pt x="1910" y="1340"/>
                    <a:pt x="2026" y="1338"/>
                  </a:cubicBezTo>
                  <a:cubicBezTo>
                    <a:pt x="2036" y="975"/>
                    <a:pt x="2046" y="612"/>
                    <a:pt x="2055" y="249"/>
                  </a:cubicBezTo>
                  <a:cubicBezTo>
                    <a:pt x="2065" y="191"/>
                    <a:pt x="2074" y="134"/>
                    <a:pt x="2074" y="67"/>
                  </a:cubicBezTo>
                  <a:cubicBezTo>
                    <a:pt x="1415" y="67"/>
                    <a:pt x="746" y="38"/>
                    <a:pt x="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3101670" y="4063233"/>
              <a:ext cx="66598" cy="67721"/>
            </a:xfrm>
            <a:custGeom>
              <a:avLst/>
              <a:gdLst/>
              <a:ahLst/>
              <a:cxnLst/>
              <a:rect l="l" t="t" r="r" b="b"/>
              <a:pathLst>
                <a:path w="1721" h="1750" extrusionOk="0">
                  <a:moveTo>
                    <a:pt x="115" y="0"/>
                  </a:moveTo>
                  <a:cubicBezTo>
                    <a:pt x="67" y="278"/>
                    <a:pt x="38" y="555"/>
                    <a:pt x="19" y="841"/>
                  </a:cubicBezTo>
                  <a:cubicBezTo>
                    <a:pt x="10" y="994"/>
                    <a:pt x="10" y="1157"/>
                    <a:pt x="0" y="1319"/>
                  </a:cubicBezTo>
                  <a:cubicBezTo>
                    <a:pt x="507" y="1501"/>
                    <a:pt x="1032" y="1644"/>
                    <a:pt x="1558" y="1749"/>
                  </a:cubicBezTo>
                  <a:cubicBezTo>
                    <a:pt x="1577" y="1300"/>
                    <a:pt x="1653" y="860"/>
                    <a:pt x="1720" y="411"/>
                  </a:cubicBezTo>
                  <a:cubicBezTo>
                    <a:pt x="1175" y="325"/>
                    <a:pt x="640" y="172"/>
                    <a:pt x="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3180032" y="4082079"/>
              <a:ext cx="88811" cy="61413"/>
            </a:xfrm>
            <a:custGeom>
              <a:avLst/>
              <a:gdLst/>
              <a:ahLst/>
              <a:cxnLst/>
              <a:rect l="l" t="t" r="r" b="b"/>
              <a:pathLst>
                <a:path w="2295" h="1587" extrusionOk="0">
                  <a:moveTo>
                    <a:pt x="106" y="1"/>
                  </a:moveTo>
                  <a:cubicBezTo>
                    <a:pt x="30" y="440"/>
                    <a:pt x="1" y="889"/>
                    <a:pt x="1" y="1339"/>
                  </a:cubicBezTo>
                  <a:cubicBezTo>
                    <a:pt x="708" y="1453"/>
                    <a:pt x="1415" y="1539"/>
                    <a:pt x="2132" y="1587"/>
                  </a:cubicBezTo>
                  <a:cubicBezTo>
                    <a:pt x="2122" y="1262"/>
                    <a:pt x="2227" y="947"/>
                    <a:pt x="2256" y="622"/>
                  </a:cubicBezTo>
                  <a:cubicBezTo>
                    <a:pt x="2265" y="507"/>
                    <a:pt x="2275" y="402"/>
                    <a:pt x="2294" y="287"/>
                  </a:cubicBezTo>
                  <a:cubicBezTo>
                    <a:pt x="1558" y="221"/>
                    <a:pt x="832" y="135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1"/>
            <p:cNvSpPr/>
            <p:nvPr/>
          </p:nvSpPr>
          <p:spPr>
            <a:xfrm>
              <a:off x="3038051" y="4033281"/>
              <a:ext cx="54409" cy="74377"/>
            </a:xfrm>
            <a:custGeom>
              <a:avLst/>
              <a:gdLst/>
              <a:ahLst/>
              <a:cxnLst/>
              <a:rect l="l" t="t" r="r" b="b"/>
              <a:pathLst>
                <a:path w="1406" h="1922" extrusionOk="0">
                  <a:moveTo>
                    <a:pt x="498" y="1"/>
                  </a:moveTo>
                  <a:lnTo>
                    <a:pt x="498" y="1"/>
                  </a:lnTo>
                  <a:cubicBezTo>
                    <a:pt x="459" y="488"/>
                    <a:pt x="1" y="1166"/>
                    <a:pt x="507" y="1529"/>
                  </a:cubicBezTo>
                  <a:cubicBezTo>
                    <a:pt x="717" y="1682"/>
                    <a:pt x="956" y="1806"/>
                    <a:pt x="1205" y="1921"/>
                  </a:cubicBezTo>
                  <a:cubicBezTo>
                    <a:pt x="1262" y="1491"/>
                    <a:pt x="1329" y="1071"/>
                    <a:pt x="1405" y="641"/>
                  </a:cubicBezTo>
                  <a:cubicBezTo>
                    <a:pt x="1061" y="507"/>
                    <a:pt x="689" y="335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1"/>
            <p:cNvSpPr/>
            <p:nvPr/>
          </p:nvSpPr>
          <p:spPr>
            <a:xfrm>
              <a:off x="3083172" y="4126078"/>
              <a:ext cx="180833" cy="81768"/>
            </a:xfrm>
            <a:custGeom>
              <a:avLst/>
              <a:gdLst/>
              <a:ahLst/>
              <a:cxnLst/>
              <a:rect l="l" t="t" r="r" b="b"/>
              <a:pathLst>
                <a:path w="4673" h="2113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526"/>
                    <a:pt x="39" y="1042"/>
                    <a:pt x="48" y="1558"/>
                  </a:cubicBezTo>
                  <a:cubicBezTo>
                    <a:pt x="307" y="1426"/>
                    <a:pt x="602" y="1390"/>
                    <a:pt x="896" y="1390"/>
                  </a:cubicBezTo>
                  <a:cubicBezTo>
                    <a:pt x="1026" y="1390"/>
                    <a:pt x="1155" y="1397"/>
                    <a:pt x="1281" y="1405"/>
                  </a:cubicBezTo>
                  <a:cubicBezTo>
                    <a:pt x="2418" y="1501"/>
                    <a:pt x="3459" y="2017"/>
                    <a:pt x="4587" y="2113"/>
                  </a:cubicBezTo>
                  <a:cubicBezTo>
                    <a:pt x="4654" y="1721"/>
                    <a:pt x="4616" y="1320"/>
                    <a:pt x="4673" y="928"/>
                  </a:cubicBezTo>
                  <a:cubicBezTo>
                    <a:pt x="3087" y="804"/>
                    <a:pt x="1491" y="59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1"/>
            <p:cNvSpPr/>
            <p:nvPr/>
          </p:nvSpPr>
          <p:spPr>
            <a:xfrm>
              <a:off x="3197794" y="3792931"/>
              <a:ext cx="95080" cy="82116"/>
            </a:xfrm>
            <a:custGeom>
              <a:avLst/>
              <a:gdLst/>
              <a:ahLst/>
              <a:cxnLst/>
              <a:rect l="l" t="t" r="r" b="b"/>
              <a:pathLst>
                <a:path w="2457" h="2122" extrusionOk="0">
                  <a:moveTo>
                    <a:pt x="2456" y="1"/>
                  </a:moveTo>
                  <a:cubicBezTo>
                    <a:pt x="1787" y="20"/>
                    <a:pt x="1" y="507"/>
                    <a:pt x="402" y="1424"/>
                  </a:cubicBezTo>
                  <a:cubicBezTo>
                    <a:pt x="440" y="1463"/>
                    <a:pt x="469" y="1510"/>
                    <a:pt x="517" y="1539"/>
                  </a:cubicBezTo>
                  <a:cubicBezTo>
                    <a:pt x="1023" y="1912"/>
                    <a:pt x="1673" y="2026"/>
                    <a:pt x="2284" y="2122"/>
                  </a:cubicBezTo>
                  <a:cubicBezTo>
                    <a:pt x="2342" y="1701"/>
                    <a:pt x="2303" y="1271"/>
                    <a:pt x="2380" y="851"/>
                  </a:cubicBezTo>
                  <a:cubicBezTo>
                    <a:pt x="2418" y="574"/>
                    <a:pt x="2428" y="287"/>
                    <a:pt x="2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3567200" y="4027747"/>
              <a:ext cx="80994" cy="85792"/>
            </a:xfrm>
            <a:custGeom>
              <a:avLst/>
              <a:gdLst/>
              <a:ahLst/>
              <a:cxnLst/>
              <a:rect l="l" t="t" r="r" b="b"/>
              <a:pathLst>
                <a:path w="2093" h="2217" extrusionOk="0">
                  <a:moveTo>
                    <a:pt x="1778" y="0"/>
                  </a:moveTo>
                  <a:cubicBezTo>
                    <a:pt x="1491" y="688"/>
                    <a:pt x="640" y="879"/>
                    <a:pt x="0" y="1137"/>
                  </a:cubicBezTo>
                  <a:cubicBezTo>
                    <a:pt x="29" y="1491"/>
                    <a:pt x="67" y="1854"/>
                    <a:pt x="58" y="2217"/>
                  </a:cubicBezTo>
                  <a:cubicBezTo>
                    <a:pt x="144" y="2179"/>
                    <a:pt x="249" y="2141"/>
                    <a:pt x="363" y="2102"/>
                  </a:cubicBezTo>
                  <a:cubicBezTo>
                    <a:pt x="363" y="2102"/>
                    <a:pt x="363" y="2093"/>
                    <a:pt x="363" y="2093"/>
                  </a:cubicBezTo>
                  <a:cubicBezTo>
                    <a:pt x="392" y="2083"/>
                    <a:pt x="421" y="2083"/>
                    <a:pt x="449" y="2074"/>
                  </a:cubicBezTo>
                  <a:cubicBezTo>
                    <a:pt x="1090" y="1863"/>
                    <a:pt x="1997" y="1548"/>
                    <a:pt x="2045" y="984"/>
                  </a:cubicBezTo>
                  <a:cubicBezTo>
                    <a:pt x="2093" y="660"/>
                    <a:pt x="1921" y="373"/>
                    <a:pt x="1806" y="77"/>
                  </a:cubicBezTo>
                  <a:lnTo>
                    <a:pt x="1806" y="77"/>
                  </a:lnTo>
                  <a:lnTo>
                    <a:pt x="1816" y="96"/>
                  </a:lnTo>
                  <a:cubicBezTo>
                    <a:pt x="1806" y="77"/>
                    <a:pt x="1806" y="67"/>
                    <a:pt x="1797" y="48"/>
                  </a:cubicBezTo>
                  <a:cubicBezTo>
                    <a:pt x="1797" y="48"/>
                    <a:pt x="1797" y="58"/>
                    <a:pt x="1797" y="58"/>
                  </a:cubicBezTo>
                  <a:cubicBezTo>
                    <a:pt x="1787" y="38"/>
                    <a:pt x="1787" y="19"/>
                    <a:pt x="1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3391823" y="4309272"/>
              <a:ext cx="94074" cy="93300"/>
            </a:xfrm>
            <a:custGeom>
              <a:avLst/>
              <a:gdLst/>
              <a:ahLst/>
              <a:cxnLst/>
              <a:rect l="l" t="t" r="r" b="b"/>
              <a:pathLst>
                <a:path w="2431" h="2411" extrusionOk="0">
                  <a:moveTo>
                    <a:pt x="1522" y="472"/>
                  </a:moveTo>
                  <a:cubicBezTo>
                    <a:pt x="1705" y="472"/>
                    <a:pt x="1886" y="584"/>
                    <a:pt x="1895" y="818"/>
                  </a:cubicBezTo>
                  <a:cubicBezTo>
                    <a:pt x="1905" y="1072"/>
                    <a:pt x="1706" y="1204"/>
                    <a:pt x="1510" y="1204"/>
                  </a:cubicBezTo>
                  <a:cubicBezTo>
                    <a:pt x="1328" y="1204"/>
                    <a:pt x="1149" y="1091"/>
                    <a:pt x="1140" y="857"/>
                  </a:cubicBezTo>
                  <a:cubicBezTo>
                    <a:pt x="1125" y="603"/>
                    <a:pt x="1324" y="472"/>
                    <a:pt x="1522" y="472"/>
                  </a:cubicBezTo>
                  <a:close/>
                  <a:moveTo>
                    <a:pt x="1148" y="1"/>
                  </a:moveTo>
                  <a:cubicBezTo>
                    <a:pt x="653" y="1"/>
                    <a:pt x="178" y="345"/>
                    <a:pt x="89" y="1143"/>
                  </a:cubicBezTo>
                  <a:cubicBezTo>
                    <a:pt x="0" y="1962"/>
                    <a:pt x="611" y="2410"/>
                    <a:pt x="1228" y="2410"/>
                  </a:cubicBezTo>
                  <a:cubicBezTo>
                    <a:pt x="1742" y="2410"/>
                    <a:pt x="2261" y="2099"/>
                    <a:pt x="2382" y="1430"/>
                  </a:cubicBezTo>
                  <a:cubicBezTo>
                    <a:pt x="2430" y="550"/>
                    <a:pt x="1773" y="1"/>
                    <a:pt x="1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3201664" y="4285898"/>
              <a:ext cx="100110" cy="95583"/>
            </a:xfrm>
            <a:custGeom>
              <a:avLst/>
              <a:gdLst/>
              <a:ahLst/>
              <a:cxnLst/>
              <a:rect l="l" t="t" r="r" b="b"/>
              <a:pathLst>
                <a:path w="2587" h="2470" extrusionOk="0">
                  <a:moveTo>
                    <a:pt x="1786" y="595"/>
                  </a:moveTo>
                  <a:cubicBezTo>
                    <a:pt x="1979" y="595"/>
                    <a:pt x="2170" y="715"/>
                    <a:pt x="2175" y="964"/>
                  </a:cubicBezTo>
                  <a:cubicBezTo>
                    <a:pt x="2190" y="1231"/>
                    <a:pt x="1981" y="1370"/>
                    <a:pt x="1774" y="1370"/>
                  </a:cubicBezTo>
                  <a:cubicBezTo>
                    <a:pt x="1582" y="1370"/>
                    <a:pt x="1391" y="1250"/>
                    <a:pt x="1382" y="1002"/>
                  </a:cubicBezTo>
                  <a:cubicBezTo>
                    <a:pt x="1367" y="734"/>
                    <a:pt x="1578" y="595"/>
                    <a:pt x="1786" y="595"/>
                  </a:cubicBezTo>
                  <a:close/>
                  <a:moveTo>
                    <a:pt x="1305" y="0"/>
                  </a:moveTo>
                  <a:cubicBezTo>
                    <a:pt x="790" y="0"/>
                    <a:pt x="270" y="345"/>
                    <a:pt x="92" y="1117"/>
                  </a:cubicBezTo>
                  <a:cubicBezTo>
                    <a:pt x="1" y="1780"/>
                    <a:pt x="550" y="2470"/>
                    <a:pt x="1228" y="2470"/>
                  </a:cubicBezTo>
                  <a:cubicBezTo>
                    <a:pt x="1263" y="2470"/>
                    <a:pt x="1298" y="2468"/>
                    <a:pt x="1334" y="2464"/>
                  </a:cubicBezTo>
                  <a:cubicBezTo>
                    <a:pt x="1869" y="2349"/>
                    <a:pt x="2461" y="2063"/>
                    <a:pt x="2528" y="1461"/>
                  </a:cubicBezTo>
                  <a:cubicBezTo>
                    <a:pt x="2587" y="541"/>
                    <a:pt x="1951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96511" y="4464217"/>
              <a:ext cx="124296" cy="117099"/>
            </a:xfrm>
            <a:custGeom>
              <a:avLst/>
              <a:gdLst/>
              <a:ahLst/>
              <a:cxnLst/>
              <a:rect l="l" t="t" r="r" b="b"/>
              <a:pathLst>
                <a:path w="3212" h="3026" extrusionOk="0">
                  <a:moveTo>
                    <a:pt x="2181" y="607"/>
                  </a:moveTo>
                  <a:cubicBezTo>
                    <a:pt x="2317" y="607"/>
                    <a:pt x="2452" y="691"/>
                    <a:pt x="2456" y="866"/>
                  </a:cubicBezTo>
                  <a:cubicBezTo>
                    <a:pt x="2466" y="1055"/>
                    <a:pt x="2316" y="1153"/>
                    <a:pt x="2169" y="1153"/>
                  </a:cubicBezTo>
                  <a:cubicBezTo>
                    <a:pt x="2032" y="1153"/>
                    <a:pt x="1897" y="1069"/>
                    <a:pt x="1893" y="895"/>
                  </a:cubicBezTo>
                  <a:cubicBezTo>
                    <a:pt x="1883" y="706"/>
                    <a:pt x="2033" y="607"/>
                    <a:pt x="2181" y="607"/>
                  </a:cubicBezTo>
                  <a:close/>
                  <a:moveTo>
                    <a:pt x="1552" y="1"/>
                  </a:moveTo>
                  <a:cubicBezTo>
                    <a:pt x="821" y="1"/>
                    <a:pt x="102" y="689"/>
                    <a:pt x="10" y="1449"/>
                  </a:cubicBezTo>
                  <a:cubicBezTo>
                    <a:pt x="1" y="1563"/>
                    <a:pt x="1" y="1669"/>
                    <a:pt x="10" y="1783"/>
                  </a:cubicBezTo>
                  <a:cubicBezTo>
                    <a:pt x="34" y="1782"/>
                    <a:pt x="58" y="1782"/>
                    <a:pt x="82" y="1782"/>
                  </a:cubicBezTo>
                  <a:cubicBezTo>
                    <a:pt x="928" y="1782"/>
                    <a:pt x="1780" y="2273"/>
                    <a:pt x="2189" y="3025"/>
                  </a:cubicBezTo>
                  <a:cubicBezTo>
                    <a:pt x="2906" y="2337"/>
                    <a:pt x="3211" y="952"/>
                    <a:pt x="2313" y="293"/>
                  </a:cubicBezTo>
                  <a:cubicBezTo>
                    <a:pt x="2077" y="89"/>
                    <a:pt x="1814" y="1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121986" y="4547261"/>
              <a:ext cx="132423" cy="122555"/>
            </a:xfrm>
            <a:custGeom>
              <a:avLst/>
              <a:gdLst/>
              <a:ahLst/>
              <a:cxnLst/>
              <a:rect l="l" t="t" r="r" b="b"/>
              <a:pathLst>
                <a:path w="3422" h="3167" extrusionOk="0">
                  <a:moveTo>
                    <a:pt x="2466" y="1240"/>
                  </a:moveTo>
                  <a:cubicBezTo>
                    <a:pt x="2558" y="1240"/>
                    <a:pt x="2652" y="1297"/>
                    <a:pt x="2657" y="1414"/>
                  </a:cubicBezTo>
                  <a:cubicBezTo>
                    <a:pt x="2662" y="1537"/>
                    <a:pt x="2566" y="1602"/>
                    <a:pt x="2470" y="1602"/>
                  </a:cubicBezTo>
                  <a:cubicBezTo>
                    <a:pt x="2379" y="1602"/>
                    <a:pt x="2289" y="1545"/>
                    <a:pt x="2284" y="1424"/>
                  </a:cubicBezTo>
                  <a:cubicBezTo>
                    <a:pt x="2275" y="1302"/>
                    <a:pt x="2369" y="1240"/>
                    <a:pt x="2466" y="1240"/>
                  </a:cubicBezTo>
                  <a:close/>
                  <a:moveTo>
                    <a:pt x="1737" y="0"/>
                  </a:moveTo>
                  <a:cubicBezTo>
                    <a:pt x="1036" y="0"/>
                    <a:pt x="341" y="544"/>
                    <a:pt x="163" y="1491"/>
                  </a:cubicBezTo>
                  <a:cubicBezTo>
                    <a:pt x="1" y="2294"/>
                    <a:pt x="641" y="3020"/>
                    <a:pt x="1405" y="3163"/>
                  </a:cubicBezTo>
                  <a:cubicBezTo>
                    <a:pt x="1433" y="3165"/>
                    <a:pt x="1461" y="3166"/>
                    <a:pt x="1488" y="3166"/>
                  </a:cubicBezTo>
                  <a:cubicBezTo>
                    <a:pt x="1855" y="3166"/>
                    <a:pt x="2231" y="2996"/>
                    <a:pt x="2533" y="2809"/>
                  </a:cubicBezTo>
                  <a:cubicBezTo>
                    <a:pt x="3068" y="2418"/>
                    <a:pt x="3421" y="1653"/>
                    <a:pt x="3135" y="1013"/>
                  </a:cubicBezTo>
                  <a:lnTo>
                    <a:pt x="3135" y="1013"/>
                  </a:lnTo>
                  <a:cubicBezTo>
                    <a:pt x="3135" y="1032"/>
                    <a:pt x="3144" y="1042"/>
                    <a:pt x="3144" y="1051"/>
                  </a:cubicBezTo>
                  <a:cubicBezTo>
                    <a:pt x="2831" y="329"/>
                    <a:pt x="2282" y="0"/>
                    <a:pt x="1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3388225" y="4571331"/>
              <a:ext cx="114390" cy="118724"/>
            </a:xfrm>
            <a:custGeom>
              <a:avLst/>
              <a:gdLst/>
              <a:ahLst/>
              <a:cxnLst/>
              <a:rect l="l" t="t" r="r" b="b"/>
              <a:pathLst>
                <a:path w="2956" h="3068" extrusionOk="0">
                  <a:moveTo>
                    <a:pt x="2158" y="875"/>
                  </a:moveTo>
                  <a:cubicBezTo>
                    <a:pt x="2282" y="875"/>
                    <a:pt x="2404" y="951"/>
                    <a:pt x="2408" y="1108"/>
                  </a:cubicBezTo>
                  <a:cubicBezTo>
                    <a:pt x="2418" y="1281"/>
                    <a:pt x="2285" y="1370"/>
                    <a:pt x="2152" y="1370"/>
                  </a:cubicBezTo>
                  <a:cubicBezTo>
                    <a:pt x="2029" y="1370"/>
                    <a:pt x="1907" y="1293"/>
                    <a:pt x="1902" y="1136"/>
                  </a:cubicBezTo>
                  <a:cubicBezTo>
                    <a:pt x="1892" y="963"/>
                    <a:pt x="2026" y="875"/>
                    <a:pt x="2158" y="875"/>
                  </a:cubicBezTo>
                  <a:close/>
                  <a:moveTo>
                    <a:pt x="1600" y="0"/>
                  </a:moveTo>
                  <a:cubicBezTo>
                    <a:pt x="953" y="0"/>
                    <a:pt x="278" y="453"/>
                    <a:pt x="153" y="1375"/>
                  </a:cubicBezTo>
                  <a:cubicBezTo>
                    <a:pt x="0" y="2092"/>
                    <a:pt x="383" y="2895"/>
                    <a:pt x="1128" y="3067"/>
                  </a:cubicBezTo>
                  <a:cubicBezTo>
                    <a:pt x="1145" y="3067"/>
                    <a:pt x="1163" y="3067"/>
                    <a:pt x="1180" y="3067"/>
                  </a:cubicBezTo>
                  <a:cubicBezTo>
                    <a:pt x="2045" y="3067"/>
                    <a:pt x="2755" y="2371"/>
                    <a:pt x="2877" y="1538"/>
                  </a:cubicBezTo>
                  <a:cubicBezTo>
                    <a:pt x="2956" y="520"/>
                    <a:pt x="2293" y="0"/>
                    <a:pt x="1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240323" y="4547339"/>
              <a:ext cx="137570" cy="147283"/>
            </a:xfrm>
            <a:custGeom>
              <a:avLst/>
              <a:gdLst/>
              <a:ahLst/>
              <a:cxnLst/>
              <a:rect l="l" t="t" r="r" b="b"/>
              <a:pathLst>
                <a:path w="3555" h="3806" extrusionOk="0">
                  <a:moveTo>
                    <a:pt x="2377" y="1068"/>
                  </a:moveTo>
                  <a:cubicBezTo>
                    <a:pt x="2544" y="1068"/>
                    <a:pt x="2709" y="1171"/>
                    <a:pt x="2714" y="1384"/>
                  </a:cubicBezTo>
                  <a:cubicBezTo>
                    <a:pt x="2729" y="1615"/>
                    <a:pt x="2550" y="1735"/>
                    <a:pt x="2373" y="1735"/>
                  </a:cubicBezTo>
                  <a:cubicBezTo>
                    <a:pt x="2206" y="1735"/>
                    <a:pt x="2040" y="1630"/>
                    <a:pt x="2036" y="1412"/>
                  </a:cubicBezTo>
                  <a:cubicBezTo>
                    <a:pt x="2021" y="1186"/>
                    <a:pt x="2200" y="1068"/>
                    <a:pt x="2377" y="1068"/>
                  </a:cubicBezTo>
                  <a:close/>
                  <a:moveTo>
                    <a:pt x="1551" y="0"/>
                  </a:moveTo>
                  <a:cubicBezTo>
                    <a:pt x="1073" y="0"/>
                    <a:pt x="542" y="181"/>
                    <a:pt x="277" y="591"/>
                  </a:cubicBezTo>
                  <a:cubicBezTo>
                    <a:pt x="793" y="1307"/>
                    <a:pt x="583" y="2330"/>
                    <a:pt x="0" y="2941"/>
                  </a:cubicBezTo>
                  <a:cubicBezTo>
                    <a:pt x="298" y="3550"/>
                    <a:pt x="806" y="3805"/>
                    <a:pt x="1338" y="3805"/>
                  </a:cubicBezTo>
                  <a:cubicBezTo>
                    <a:pt x="2261" y="3805"/>
                    <a:pt x="3258" y="3041"/>
                    <a:pt x="3373" y="2024"/>
                  </a:cubicBezTo>
                  <a:cubicBezTo>
                    <a:pt x="3555" y="1030"/>
                    <a:pt x="2666" y="94"/>
                    <a:pt x="1692" y="8"/>
                  </a:cubicBezTo>
                  <a:lnTo>
                    <a:pt x="1720" y="8"/>
                  </a:lnTo>
                  <a:cubicBezTo>
                    <a:pt x="1665" y="3"/>
                    <a:pt x="1609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151589" y="4464100"/>
              <a:ext cx="108740" cy="92061"/>
            </a:xfrm>
            <a:custGeom>
              <a:avLst/>
              <a:gdLst/>
              <a:ahLst/>
              <a:cxnLst/>
              <a:rect l="l" t="t" r="r" b="b"/>
              <a:pathLst>
                <a:path w="2810" h="2379" extrusionOk="0">
                  <a:moveTo>
                    <a:pt x="2001" y="676"/>
                  </a:moveTo>
                  <a:cubicBezTo>
                    <a:pt x="2145" y="676"/>
                    <a:pt x="2289" y="765"/>
                    <a:pt x="2293" y="945"/>
                  </a:cubicBezTo>
                  <a:cubicBezTo>
                    <a:pt x="2303" y="1144"/>
                    <a:pt x="2149" y="1247"/>
                    <a:pt x="1995" y="1247"/>
                  </a:cubicBezTo>
                  <a:cubicBezTo>
                    <a:pt x="1852" y="1247"/>
                    <a:pt x="1710" y="1158"/>
                    <a:pt x="1701" y="974"/>
                  </a:cubicBezTo>
                  <a:cubicBezTo>
                    <a:pt x="1691" y="777"/>
                    <a:pt x="1846" y="676"/>
                    <a:pt x="2001" y="676"/>
                  </a:cubicBezTo>
                  <a:close/>
                  <a:moveTo>
                    <a:pt x="1549" y="0"/>
                  </a:moveTo>
                  <a:cubicBezTo>
                    <a:pt x="863" y="0"/>
                    <a:pt x="162" y="623"/>
                    <a:pt x="38" y="1366"/>
                  </a:cubicBezTo>
                  <a:cubicBezTo>
                    <a:pt x="19" y="1576"/>
                    <a:pt x="0" y="1824"/>
                    <a:pt x="143" y="2006"/>
                  </a:cubicBezTo>
                  <a:cubicBezTo>
                    <a:pt x="399" y="1861"/>
                    <a:pt x="677" y="1793"/>
                    <a:pt x="954" y="1793"/>
                  </a:cubicBezTo>
                  <a:cubicBezTo>
                    <a:pt x="1446" y="1793"/>
                    <a:pt x="1932" y="2006"/>
                    <a:pt x="2274" y="2379"/>
                  </a:cubicBezTo>
                  <a:cubicBezTo>
                    <a:pt x="2762" y="1882"/>
                    <a:pt x="2809" y="1031"/>
                    <a:pt x="2437" y="458"/>
                  </a:cubicBezTo>
                  <a:cubicBezTo>
                    <a:pt x="2184" y="136"/>
                    <a:pt x="1868" y="0"/>
                    <a:pt x="1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221825" y="4671480"/>
              <a:ext cx="7430" cy="4489"/>
            </a:xfrm>
            <a:custGeom>
              <a:avLst/>
              <a:gdLst/>
              <a:ahLst/>
              <a:cxnLst/>
              <a:rect l="l" t="t" r="r" b="b"/>
              <a:pathLst>
                <a:path w="192" h="116" extrusionOk="0">
                  <a:moveTo>
                    <a:pt x="182" y="1"/>
                  </a:moveTo>
                  <a:cubicBezTo>
                    <a:pt x="125" y="49"/>
                    <a:pt x="58" y="87"/>
                    <a:pt x="1" y="115"/>
                  </a:cubicBezTo>
                  <a:lnTo>
                    <a:pt x="10" y="115"/>
                  </a:lnTo>
                  <a:cubicBezTo>
                    <a:pt x="20" y="115"/>
                    <a:pt x="29" y="106"/>
                    <a:pt x="48" y="106"/>
                  </a:cubicBezTo>
                  <a:cubicBezTo>
                    <a:pt x="58" y="96"/>
                    <a:pt x="68" y="96"/>
                    <a:pt x="77" y="96"/>
                  </a:cubicBezTo>
                  <a:cubicBezTo>
                    <a:pt x="87" y="87"/>
                    <a:pt x="96" y="87"/>
                    <a:pt x="106" y="87"/>
                  </a:cubicBezTo>
                  <a:cubicBezTo>
                    <a:pt x="115" y="77"/>
                    <a:pt x="134" y="68"/>
                    <a:pt x="144" y="68"/>
                  </a:cubicBezTo>
                  <a:lnTo>
                    <a:pt x="154" y="68"/>
                  </a:lnTo>
                  <a:cubicBezTo>
                    <a:pt x="173" y="58"/>
                    <a:pt x="182" y="49"/>
                    <a:pt x="192" y="49"/>
                  </a:cubicBezTo>
                  <a:cubicBezTo>
                    <a:pt x="192" y="29"/>
                    <a:pt x="182" y="20"/>
                    <a:pt x="182" y="1"/>
                  </a:cubicBezTo>
                  <a:close/>
                </a:path>
              </a:pathLst>
            </a:custGeom>
            <a:solidFill>
              <a:srgbClr val="64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076864" y="4195114"/>
              <a:ext cx="501829" cy="462358"/>
            </a:xfrm>
            <a:custGeom>
              <a:avLst/>
              <a:gdLst/>
              <a:ahLst/>
              <a:cxnLst/>
              <a:rect l="l" t="t" r="r" b="b"/>
              <a:pathLst>
                <a:path w="12968" h="11948" extrusionOk="0">
                  <a:moveTo>
                    <a:pt x="12334" y="1131"/>
                  </a:moveTo>
                  <a:cubicBezTo>
                    <a:pt x="12774" y="1131"/>
                    <a:pt x="12490" y="2136"/>
                    <a:pt x="12518" y="2440"/>
                  </a:cubicBezTo>
                  <a:cubicBezTo>
                    <a:pt x="12499" y="2784"/>
                    <a:pt x="12480" y="3128"/>
                    <a:pt x="12404" y="3472"/>
                  </a:cubicBezTo>
                  <a:cubicBezTo>
                    <a:pt x="12387" y="3557"/>
                    <a:pt x="12303" y="3619"/>
                    <a:pt x="12217" y="3619"/>
                  </a:cubicBezTo>
                  <a:cubicBezTo>
                    <a:pt x="12206" y="3619"/>
                    <a:pt x="12195" y="3618"/>
                    <a:pt x="12184" y="3616"/>
                  </a:cubicBezTo>
                  <a:cubicBezTo>
                    <a:pt x="11869" y="3491"/>
                    <a:pt x="12127" y="2928"/>
                    <a:pt x="12069" y="2660"/>
                  </a:cubicBezTo>
                  <a:cubicBezTo>
                    <a:pt x="12069" y="2383"/>
                    <a:pt x="12088" y="2096"/>
                    <a:pt x="12098" y="1819"/>
                  </a:cubicBezTo>
                  <a:cubicBezTo>
                    <a:pt x="12127" y="1590"/>
                    <a:pt x="11983" y="1169"/>
                    <a:pt x="12327" y="1131"/>
                  </a:cubicBezTo>
                  <a:cubicBezTo>
                    <a:pt x="12329" y="1131"/>
                    <a:pt x="12331" y="1131"/>
                    <a:pt x="12334" y="1131"/>
                  </a:cubicBezTo>
                  <a:close/>
                  <a:moveTo>
                    <a:pt x="12170" y="4238"/>
                  </a:moveTo>
                  <a:cubicBezTo>
                    <a:pt x="12245" y="4238"/>
                    <a:pt x="12318" y="4283"/>
                    <a:pt x="12318" y="4380"/>
                  </a:cubicBezTo>
                  <a:cubicBezTo>
                    <a:pt x="12323" y="4483"/>
                    <a:pt x="12245" y="4535"/>
                    <a:pt x="12167" y="4535"/>
                  </a:cubicBezTo>
                  <a:cubicBezTo>
                    <a:pt x="12092" y="4535"/>
                    <a:pt x="12017" y="4487"/>
                    <a:pt x="12012" y="4390"/>
                  </a:cubicBezTo>
                  <a:cubicBezTo>
                    <a:pt x="12007" y="4291"/>
                    <a:pt x="12089" y="4238"/>
                    <a:pt x="12170" y="4238"/>
                  </a:cubicBezTo>
                  <a:close/>
                  <a:moveTo>
                    <a:pt x="4534" y="1955"/>
                  </a:moveTo>
                  <a:cubicBezTo>
                    <a:pt x="5199" y="1955"/>
                    <a:pt x="5834" y="2477"/>
                    <a:pt x="6049" y="3100"/>
                  </a:cubicBezTo>
                  <a:cubicBezTo>
                    <a:pt x="6474" y="4342"/>
                    <a:pt x="5430" y="5226"/>
                    <a:pt x="4417" y="5226"/>
                  </a:cubicBezTo>
                  <a:cubicBezTo>
                    <a:pt x="3811" y="5226"/>
                    <a:pt x="3215" y="4909"/>
                    <a:pt x="2954" y="4160"/>
                  </a:cubicBezTo>
                  <a:cubicBezTo>
                    <a:pt x="2600" y="3252"/>
                    <a:pt x="3278" y="2297"/>
                    <a:pt x="4138" y="2020"/>
                  </a:cubicBezTo>
                  <a:cubicBezTo>
                    <a:pt x="4269" y="1976"/>
                    <a:pt x="4402" y="1955"/>
                    <a:pt x="4534" y="1955"/>
                  </a:cubicBezTo>
                  <a:close/>
                  <a:moveTo>
                    <a:pt x="9350" y="2588"/>
                  </a:moveTo>
                  <a:cubicBezTo>
                    <a:pt x="9968" y="2588"/>
                    <a:pt x="10590" y="2960"/>
                    <a:pt x="10865" y="3835"/>
                  </a:cubicBezTo>
                  <a:cubicBezTo>
                    <a:pt x="11179" y="5023"/>
                    <a:pt x="10197" y="5831"/>
                    <a:pt x="9238" y="5831"/>
                  </a:cubicBezTo>
                  <a:cubicBezTo>
                    <a:pt x="8647" y="5831"/>
                    <a:pt x="8064" y="5524"/>
                    <a:pt x="7798" y="4810"/>
                  </a:cubicBezTo>
                  <a:cubicBezTo>
                    <a:pt x="7419" y="3498"/>
                    <a:pt x="8381" y="2588"/>
                    <a:pt x="9350" y="2588"/>
                  </a:cubicBezTo>
                  <a:close/>
                  <a:moveTo>
                    <a:pt x="1158" y="0"/>
                  </a:moveTo>
                  <a:cubicBezTo>
                    <a:pt x="825" y="0"/>
                    <a:pt x="504" y="63"/>
                    <a:pt x="202" y="223"/>
                  </a:cubicBezTo>
                  <a:cubicBezTo>
                    <a:pt x="221" y="3004"/>
                    <a:pt x="39" y="5785"/>
                    <a:pt x="87" y="8565"/>
                  </a:cubicBezTo>
                  <a:cubicBezTo>
                    <a:pt x="154" y="9588"/>
                    <a:pt x="1" y="10677"/>
                    <a:pt x="211" y="11690"/>
                  </a:cubicBezTo>
                  <a:cubicBezTo>
                    <a:pt x="441" y="11642"/>
                    <a:pt x="670" y="11604"/>
                    <a:pt x="909" y="11566"/>
                  </a:cubicBezTo>
                  <a:cubicBezTo>
                    <a:pt x="584" y="10772"/>
                    <a:pt x="765" y="9769"/>
                    <a:pt x="1797" y="9110"/>
                  </a:cubicBezTo>
                  <a:cubicBezTo>
                    <a:pt x="1214" y="8173"/>
                    <a:pt x="1979" y="6864"/>
                    <a:pt x="2992" y="6616"/>
                  </a:cubicBezTo>
                  <a:cubicBezTo>
                    <a:pt x="3149" y="6571"/>
                    <a:pt x="3302" y="6549"/>
                    <a:pt x="3450" y="6549"/>
                  </a:cubicBezTo>
                  <a:cubicBezTo>
                    <a:pt x="4580" y="6549"/>
                    <a:pt x="5386" y="7784"/>
                    <a:pt x="4989" y="8900"/>
                  </a:cubicBezTo>
                  <a:cubicBezTo>
                    <a:pt x="5103" y="8852"/>
                    <a:pt x="5218" y="8814"/>
                    <a:pt x="5333" y="8785"/>
                  </a:cubicBezTo>
                  <a:cubicBezTo>
                    <a:pt x="5172" y="7608"/>
                    <a:pt x="6039" y="6522"/>
                    <a:pt x="7182" y="6522"/>
                  </a:cubicBezTo>
                  <a:cubicBezTo>
                    <a:pt x="7329" y="6522"/>
                    <a:pt x="7481" y="6540"/>
                    <a:pt x="7636" y="6578"/>
                  </a:cubicBezTo>
                  <a:cubicBezTo>
                    <a:pt x="8916" y="7027"/>
                    <a:pt x="9270" y="8288"/>
                    <a:pt x="8782" y="9473"/>
                  </a:cubicBezTo>
                  <a:cubicBezTo>
                    <a:pt x="9020" y="9358"/>
                    <a:pt x="9286" y="9303"/>
                    <a:pt x="9553" y="9303"/>
                  </a:cubicBezTo>
                  <a:cubicBezTo>
                    <a:pt x="10349" y="9303"/>
                    <a:pt x="11159" y="9790"/>
                    <a:pt x="11295" y="10620"/>
                  </a:cubicBezTo>
                  <a:cubicBezTo>
                    <a:pt x="11391" y="11011"/>
                    <a:pt x="11372" y="11394"/>
                    <a:pt x="11257" y="11738"/>
                  </a:cubicBezTo>
                  <a:cubicBezTo>
                    <a:pt x="11295" y="11747"/>
                    <a:pt x="11333" y="11757"/>
                    <a:pt x="11372" y="11766"/>
                  </a:cubicBezTo>
                  <a:cubicBezTo>
                    <a:pt x="11448" y="11422"/>
                    <a:pt x="11486" y="11069"/>
                    <a:pt x="11515" y="10725"/>
                  </a:cubicBezTo>
                  <a:cubicBezTo>
                    <a:pt x="11515" y="10744"/>
                    <a:pt x="11515" y="10763"/>
                    <a:pt x="11515" y="10782"/>
                  </a:cubicBezTo>
                  <a:cubicBezTo>
                    <a:pt x="11582" y="10161"/>
                    <a:pt x="11630" y="9540"/>
                    <a:pt x="11716" y="8919"/>
                  </a:cubicBezTo>
                  <a:cubicBezTo>
                    <a:pt x="11725" y="8871"/>
                    <a:pt x="11763" y="8823"/>
                    <a:pt x="11802" y="8794"/>
                  </a:cubicBezTo>
                  <a:cubicBezTo>
                    <a:pt x="11846" y="8782"/>
                    <a:pt x="11883" y="8776"/>
                    <a:pt x="11916" y="8776"/>
                  </a:cubicBezTo>
                  <a:cubicBezTo>
                    <a:pt x="12250" y="8776"/>
                    <a:pt x="12013" y="9400"/>
                    <a:pt x="12021" y="9635"/>
                  </a:cubicBezTo>
                  <a:cubicBezTo>
                    <a:pt x="12002" y="10018"/>
                    <a:pt x="11983" y="10400"/>
                    <a:pt x="11935" y="10782"/>
                  </a:cubicBezTo>
                  <a:cubicBezTo>
                    <a:pt x="11935" y="10782"/>
                    <a:pt x="11935" y="10772"/>
                    <a:pt x="11935" y="10772"/>
                  </a:cubicBezTo>
                  <a:cubicBezTo>
                    <a:pt x="11888" y="11136"/>
                    <a:pt x="11840" y="11508"/>
                    <a:pt x="11754" y="11862"/>
                  </a:cubicBezTo>
                  <a:cubicBezTo>
                    <a:pt x="11849" y="11890"/>
                    <a:pt x="11955" y="11919"/>
                    <a:pt x="12050" y="11948"/>
                  </a:cubicBezTo>
                  <a:cubicBezTo>
                    <a:pt x="12279" y="11069"/>
                    <a:pt x="12337" y="10123"/>
                    <a:pt x="12499" y="9234"/>
                  </a:cubicBezTo>
                  <a:cubicBezTo>
                    <a:pt x="12843" y="6616"/>
                    <a:pt x="12862" y="3979"/>
                    <a:pt x="12958" y="1341"/>
                  </a:cubicBezTo>
                  <a:cubicBezTo>
                    <a:pt x="12958" y="969"/>
                    <a:pt x="12967" y="596"/>
                    <a:pt x="12967" y="223"/>
                  </a:cubicBezTo>
                  <a:lnTo>
                    <a:pt x="12967" y="223"/>
                  </a:lnTo>
                  <a:cubicBezTo>
                    <a:pt x="12275" y="537"/>
                    <a:pt x="11516" y="688"/>
                    <a:pt x="10757" y="688"/>
                  </a:cubicBezTo>
                  <a:cubicBezTo>
                    <a:pt x="10614" y="688"/>
                    <a:pt x="10472" y="683"/>
                    <a:pt x="10330" y="673"/>
                  </a:cubicBezTo>
                  <a:cubicBezTo>
                    <a:pt x="9786" y="644"/>
                    <a:pt x="9260" y="472"/>
                    <a:pt x="8706" y="472"/>
                  </a:cubicBezTo>
                  <a:cubicBezTo>
                    <a:pt x="8593" y="465"/>
                    <a:pt x="8480" y="462"/>
                    <a:pt x="8367" y="462"/>
                  </a:cubicBezTo>
                  <a:cubicBezTo>
                    <a:pt x="7233" y="462"/>
                    <a:pt x="6118" y="782"/>
                    <a:pt x="4979" y="825"/>
                  </a:cubicBezTo>
                  <a:cubicBezTo>
                    <a:pt x="4954" y="826"/>
                    <a:pt x="4928" y="827"/>
                    <a:pt x="4902" y="827"/>
                  </a:cubicBezTo>
                  <a:cubicBezTo>
                    <a:pt x="3724" y="827"/>
                    <a:pt x="2365" y="0"/>
                    <a:pt x="1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221825" y="4675931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cubicBezTo>
                    <a:pt x="1" y="0"/>
                    <a:pt x="10" y="0"/>
                    <a:pt x="10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227746" y="4673338"/>
              <a:ext cx="1509" cy="774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1" y="20"/>
                  </a:moveTo>
                  <a:cubicBezTo>
                    <a:pt x="20" y="10"/>
                    <a:pt x="29" y="1"/>
                    <a:pt x="39" y="1"/>
                  </a:cubicBezTo>
                  <a:lnTo>
                    <a:pt x="39" y="1"/>
                  </a:lnTo>
                  <a:cubicBezTo>
                    <a:pt x="29" y="1"/>
                    <a:pt x="20" y="10"/>
                    <a:pt x="1" y="2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227359" y="4674073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cubicBezTo>
                    <a:pt x="11" y="1"/>
                    <a:pt x="11" y="1"/>
                    <a:pt x="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222212" y="4675544"/>
              <a:ext cx="1509" cy="426"/>
            </a:xfrm>
            <a:custGeom>
              <a:avLst/>
              <a:gdLst/>
              <a:ahLst/>
              <a:cxnLst/>
              <a:rect l="l" t="t" r="r" b="b"/>
              <a:pathLst>
                <a:path w="39" h="11" extrusionOk="0">
                  <a:moveTo>
                    <a:pt x="38" y="1"/>
                  </a:moveTo>
                  <a:cubicBezTo>
                    <a:pt x="19" y="1"/>
                    <a:pt x="10" y="10"/>
                    <a:pt x="0" y="10"/>
                  </a:cubicBezTo>
                  <a:cubicBezTo>
                    <a:pt x="10" y="10"/>
                    <a:pt x="19" y="1"/>
                    <a:pt x="38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224805" y="4674808"/>
              <a:ext cx="1122" cy="42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9" y="1"/>
                  </a:moveTo>
                  <a:cubicBezTo>
                    <a:pt x="19" y="1"/>
                    <a:pt x="10" y="1"/>
                    <a:pt x="0" y="10"/>
                  </a:cubicBezTo>
                  <a:cubicBezTo>
                    <a:pt x="10" y="1"/>
                    <a:pt x="19" y="1"/>
                    <a:pt x="29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085030" y="4642651"/>
              <a:ext cx="458178" cy="105412"/>
            </a:xfrm>
            <a:custGeom>
              <a:avLst/>
              <a:gdLst/>
              <a:ahLst/>
              <a:cxnLst/>
              <a:rect l="l" t="t" r="r" b="b"/>
              <a:pathLst>
                <a:path w="11840" h="2724" extrusionOk="0">
                  <a:moveTo>
                    <a:pt x="5724" y="1826"/>
                  </a:moveTo>
                  <a:cubicBezTo>
                    <a:pt x="5721" y="1826"/>
                    <a:pt x="5718" y="1826"/>
                    <a:pt x="5715" y="1827"/>
                  </a:cubicBezTo>
                  <a:lnTo>
                    <a:pt x="5715" y="1827"/>
                  </a:lnTo>
                  <a:cubicBezTo>
                    <a:pt x="5718" y="1827"/>
                    <a:pt x="5721" y="1826"/>
                    <a:pt x="5724" y="1826"/>
                  </a:cubicBezTo>
                  <a:close/>
                  <a:moveTo>
                    <a:pt x="10267" y="1615"/>
                  </a:moveTo>
                  <a:cubicBezTo>
                    <a:pt x="10368" y="1615"/>
                    <a:pt x="10468" y="1677"/>
                    <a:pt x="10473" y="1806"/>
                  </a:cubicBezTo>
                  <a:cubicBezTo>
                    <a:pt x="10478" y="1950"/>
                    <a:pt x="10368" y="2024"/>
                    <a:pt x="10259" y="2024"/>
                  </a:cubicBezTo>
                  <a:cubicBezTo>
                    <a:pt x="10157" y="2024"/>
                    <a:pt x="10057" y="1959"/>
                    <a:pt x="10052" y="1826"/>
                  </a:cubicBezTo>
                  <a:cubicBezTo>
                    <a:pt x="10047" y="1687"/>
                    <a:pt x="10158" y="1615"/>
                    <a:pt x="10267" y="1615"/>
                  </a:cubicBezTo>
                  <a:close/>
                  <a:moveTo>
                    <a:pt x="698" y="1"/>
                  </a:moveTo>
                  <a:cubicBezTo>
                    <a:pt x="459" y="39"/>
                    <a:pt x="230" y="77"/>
                    <a:pt x="0" y="125"/>
                  </a:cubicBezTo>
                  <a:cubicBezTo>
                    <a:pt x="48" y="344"/>
                    <a:pt x="115" y="564"/>
                    <a:pt x="201" y="784"/>
                  </a:cubicBezTo>
                  <a:cubicBezTo>
                    <a:pt x="1045" y="2198"/>
                    <a:pt x="4287" y="2724"/>
                    <a:pt x="6869" y="2724"/>
                  </a:cubicBezTo>
                  <a:cubicBezTo>
                    <a:pt x="7969" y="2724"/>
                    <a:pt x="8950" y="2628"/>
                    <a:pt x="9575" y="2466"/>
                  </a:cubicBezTo>
                  <a:cubicBezTo>
                    <a:pt x="10196" y="2256"/>
                    <a:pt x="10931" y="2131"/>
                    <a:pt x="11371" y="1615"/>
                  </a:cubicBezTo>
                  <a:cubicBezTo>
                    <a:pt x="11591" y="1224"/>
                    <a:pt x="11734" y="813"/>
                    <a:pt x="11839" y="383"/>
                  </a:cubicBezTo>
                  <a:cubicBezTo>
                    <a:pt x="11744" y="354"/>
                    <a:pt x="11638" y="325"/>
                    <a:pt x="11543" y="297"/>
                  </a:cubicBezTo>
                  <a:cubicBezTo>
                    <a:pt x="11466" y="583"/>
                    <a:pt x="11371" y="870"/>
                    <a:pt x="11237" y="1138"/>
                  </a:cubicBezTo>
                  <a:cubicBezTo>
                    <a:pt x="11193" y="1290"/>
                    <a:pt x="10974" y="1511"/>
                    <a:pt x="10825" y="1511"/>
                  </a:cubicBezTo>
                  <a:cubicBezTo>
                    <a:pt x="10750" y="1511"/>
                    <a:pt x="10693" y="1456"/>
                    <a:pt x="10683" y="1310"/>
                  </a:cubicBezTo>
                  <a:cubicBezTo>
                    <a:pt x="10931" y="975"/>
                    <a:pt x="11065" y="593"/>
                    <a:pt x="11161" y="201"/>
                  </a:cubicBezTo>
                  <a:cubicBezTo>
                    <a:pt x="11122" y="192"/>
                    <a:pt x="11084" y="182"/>
                    <a:pt x="11046" y="173"/>
                  </a:cubicBezTo>
                  <a:cubicBezTo>
                    <a:pt x="10755" y="1057"/>
                    <a:pt x="9894" y="1692"/>
                    <a:pt x="9063" y="1692"/>
                  </a:cubicBezTo>
                  <a:cubicBezTo>
                    <a:pt x="8475" y="1692"/>
                    <a:pt x="7903" y="1374"/>
                    <a:pt x="7558" y="602"/>
                  </a:cubicBezTo>
                  <a:cubicBezTo>
                    <a:pt x="7151" y="1238"/>
                    <a:pt x="6461" y="1732"/>
                    <a:pt x="5694" y="1833"/>
                  </a:cubicBezTo>
                  <a:lnTo>
                    <a:pt x="5694" y="1833"/>
                  </a:lnTo>
                  <a:cubicBezTo>
                    <a:pt x="5702" y="1831"/>
                    <a:pt x="5709" y="1829"/>
                    <a:pt x="5715" y="1827"/>
                  </a:cubicBezTo>
                  <a:lnTo>
                    <a:pt x="5715" y="1827"/>
                  </a:lnTo>
                  <a:cubicBezTo>
                    <a:pt x="5620" y="1843"/>
                    <a:pt x="5524" y="1851"/>
                    <a:pt x="5427" y="1851"/>
                  </a:cubicBezTo>
                  <a:cubicBezTo>
                    <a:pt x="4873" y="1851"/>
                    <a:pt x="4311" y="1591"/>
                    <a:pt x="3961" y="1156"/>
                  </a:cubicBezTo>
                  <a:lnTo>
                    <a:pt x="3961" y="1156"/>
                  </a:lnTo>
                  <a:cubicBezTo>
                    <a:pt x="3963" y="1156"/>
                    <a:pt x="3964" y="1157"/>
                    <a:pt x="3966" y="1157"/>
                  </a:cubicBezTo>
                  <a:cubicBezTo>
                    <a:pt x="3870" y="1052"/>
                    <a:pt x="3794" y="927"/>
                    <a:pt x="3736" y="794"/>
                  </a:cubicBezTo>
                  <a:cubicBezTo>
                    <a:pt x="3660" y="822"/>
                    <a:pt x="3593" y="851"/>
                    <a:pt x="3517" y="880"/>
                  </a:cubicBezTo>
                  <a:cubicBezTo>
                    <a:pt x="3136" y="1109"/>
                    <a:pt x="2764" y="1209"/>
                    <a:pt x="2418" y="1209"/>
                  </a:cubicBezTo>
                  <a:cubicBezTo>
                    <a:pt x="1627" y="1209"/>
                    <a:pt x="977" y="686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21090" y="4673338"/>
              <a:ext cx="8552" cy="3367"/>
            </a:xfrm>
            <a:custGeom>
              <a:avLst/>
              <a:gdLst/>
              <a:ahLst/>
              <a:cxnLst/>
              <a:rect l="l" t="t" r="r" b="b"/>
              <a:pathLst>
                <a:path w="221" h="87" extrusionOk="0">
                  <a:moveTo>
                    <a:pt x="211" y="1"/>
                  </a:moveTo>
                  <a:cubicBezTo>
                    <a:pt x="202" y="1"/>
                    <a:pt x="194" y="8"/>
                    <a:pt x="178" y="17"/>
                  </a:cubicBezTo>
                  <a:lnTo>
                    <a:pt x="178" y="17"/>
                  </a:lnTo>
                  <a:cubicBezTo>
                    <a:pt x="192" y="11"/>
                    <a:pt x="206" y="6"/>
                    <a:pt x="220" y="1"/>
                  </a:cubicBezTo>
                  <a:close/>
                  <a:moveTo>
                    <a:pt x="178" y="17"/>
                  </a:moveTo>
                  <a:cubicBezTo>
                    <a:pt x="176" y="18"/>
                    <a:pt x="173" y="19"/>
                    <a:pt x="171" y="20"/>
                  </a:cubicBezTo>
                  <a:lnTo>
                    <a:pt x="173" y="20"/>
                  </a:lnTo>
                  <a:cubicBezTo>
                    <a:pt x="175" y="19"/>
                    <a:pt x="176" y="18"/>
                    <a:pt x="178" y="17"/>
                  </a:cubicBezTo>
                  <a:close/>
                  <a:moveTo>
                    <a:pt x="163" y="20"/>
                  </a:moveTo>
                  <a:cubicBezTo>
                    <a:pt x="154" y="20"/>
                    <a:pt x="136" y="28"/>
                    <a:pt x="126" y="37"/>
                  </a:cubicBezTo>
                  <a:lnTo>
                    <a:pt x="126" y="37"/>
                  </a:lnTo>
                  <a:cubicBezTo>
                    <a:pt x="141" y="31"/>
                    <a:pt x="156" y="26"/>
                    <a:pt x="171" y="20"/>
                  </a:cubicBezTo>
                  <a:close/>
                  <a:moveTo>
                    <a:pt x="126" y="37"/>
                  </a:moveTo>
                  <a:cubicBezTo>
                    <a:pt x="125" y="38"/>
                    <a:pt x="124" y="38"/>
                    <a:pt x="122" y="39"/>
                  </a:cubicBezTo>
                  <a:lnTo>
                    <a:pt x="122" y="39"/>
                  </a:ln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6" y="38"/>
                    <a:pt x="126" y="37"/>
                  </a:cubicBezTo>
                  <a:close/>
                  <a:moveTo>
                    <a:pt x="122" y="39"/>
                  </a:moveTo>
                  <a:lnTo>
                    <a:pt x="122" y="39"/>
                  </a:lnTo>
                  <a:cubicBezTo>
                    <a:pt x="114" y="39"/>
                    <a:pt x="105" y="40"/>
                    <a:pt x="96" y="48"/>
                  </a:cubicBezTo>
                  <a:cubicBezTo>
                    <a:pt x="87" y="48"/>
                    <a:pt x="77" y="48"/>
                    <a:pt x="67" y="58"/>
                  </a:cubicBezTo>
                  <a:cubicBezTo>
                    <a:pt x="48" y="58"/>
                    <a:pt x="39" y="67"/>
                    <a:pt x="29" y="67"/>
                  </a:cubicBezTo>
                  <a:lnTo>
                    <a:pt x="20" y="67"/>
                  </a:lnTo>
                  <a:cubicBezTo>
                    <a:pt x="20" y="77"/>
                    <a:pt x="10" y="77"/>
                    <a:pt x="1" y="87"/>
                  </a:cubicBezTo>
                  <a:cubicBezTo>
                    <a:pt x="43" y="71"/>
                    <a:pt x="82" y="55"/>
                    <a:pt x="122" y="39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310946" y="3801793"/>
              <a:ext cx="137221" cy="51971"/>
            </a:xfrm>
            <a:custGeom>
              <a:avLst/>
              <a:gdLst/>
              <a:ahLst/>
              <a:cxnLst/>
              <a:rect l="l" t="t" r="r" b="b"/>
              <a:pathLst>
                <a:path w="3546" h="1343" extrusionOk="0">
                  <a:moveTo>
                    <a:pt x="77" y="1"/>
                  </a:moveTo>
                  <a:cubicBezTo>
                    <a:pt x="48" y="326"/>
                    <a:pt x="20" y="660"/>
                    <a:pt x="0" y="995"/>
                  </a:cubicBezTo>
                  <a:cubicBezTo>
                    <a:pt x="153" y="1042"/>
                    <a:pt x="297" y="1148"/>
                    <a:pt x="459" y="1167"/>
                  </a:cubicBezTo>
                  <a:cubicBezTo>
                    <a:pt x="1013" y="1300"/>
                    <a:pt x="1596" y="1339"/>
                    <a:pt x="2169" y="1339"/>
                  </a:cubicBezTo>
                  <a:cubicBezTo>
                    <a:pt x="2225" y="1341"/>
                    <a:pt x="2281" y="1342"/>
                    <a:pt x="2337" y="1342"/>
                  </a:cubicBezTo>
                  <a:cubicBezTo>
                    <a:pt x="2701" y="1342"/>
                    <a:pt x="3066" y="1292"/>
                    <a:pt x="3431" y="1234"/>
                  </a:cubicBezTo>
                  <a:cubicBezTo>
                    <a:pt x="3469" y="976"/>
                    <a:pt x="3507" y="708"/>
                    <a:pt x="3545" y="450"/>
                  </a:cubicBezTo>
                  <a:lnTo>
                    <a:pt x="3545" y="450"/>
                  </a:lnTo>
                  <a:cubicBezTo>
                    <a:pt x="3402" y="479"/>
                    <a:pt x="3259" y="488"/>
                    <a:pt x="3173" y="498"/>
                  </a:cubicBezTo>
                  <a:cubicBezTo>
                    <a:pt x="3125" y="507"/>
                    <a:pt x="3046" y="511"/>
                    <a:pt x="2945" y="511"/>
                  </a:cubicBezTo>
                  <a:cubicBezTo>
                    <a:pt x="2304" y="511"/>
                    <a:pt x="745" y="33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315009" y="3759303"/>
              <a:ext cx="141285" cy="46321"/>
            </a:xfrm>
            <a:custGeom>
              <a:avLst/>
              <a:gdLst/>
              <a:ahLst/>
              <a:cxnLst/>
              <a:rect l="l" t="t" r="r" b="b"/>
              <a:pathLst>
                <a:path w="3651" h="1197" extrusionOk="0">
                  <a:moveTo>
                    <a:pt x="67" y="0"/>
                  </a:moveTo>
                  <a:cubicBezTo>
                    <a:pt x="48" y="229"/>
                    <a:pt x="29" y="459"/>
                    <a:pt x="1" y="688"/>
                  </a:cubicBezTo>
                  <a:cubicBezTo>
                    <a:pt x="115" y="755"/>
                    <a:pt x="220" y="831"/>
                    <a:pt x="325" y="841"/>
                  </a:cubicBezTo>
                  <a:cubicBezTo>
                    <a:pt x="1094" y="1088"/>
                    <a:pt x="1911" y="1197"/>
                    <a:pt x="2716" y="1197"/>
                  </a:cubicBezTo>
                  <a:cubicBezTo>
                    <a:pt x="2783" y="1197"/>
                    <a:pt x="2849" y="1196"/>
                    <a:pt x="2915" y="1195"/>
                  </a:cubicBezTo>
                  <a:cubicBezTo>
                    <a:pt x="3106" y="1195"/>
                    <a:pt x="3307" y="1147"/>
                    <a:pt x="3507" y="1137"/>
                  </a:cubicBezTo>
                  <a:cubicBezTo>
                    <a:pt x="3555" y="860"/>
                    <a:pt x="3603" y="583"/>
                    <a:pt x="3651" y="315"/>
                  </a:cubicBezTo>
                  <a:lnTo>
                    <a:pt x="3651" y="315"/>
                  </a:lnTo>
                  <a:cubicBezTo>
                    <a:pt x="3333" y="374"/>
                    <a:pt x="3010" y="397"/>
                    <a:pt x="2687" y="397"/>
                  </a:cubicBezTo>
                  <a:cubicBezTo>
                    <a:pt x="2330" y="397"/>
                    <a:pt x="1971" y="370"/>
                    <a:pt x="1615" y="335"/>
                  </a:cubicBezTo>
                  <a:cubicBezTo>
                    <a:pt x="1090" y="277"/>
                    <a:pt x="574" y="143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321278" y="3669796"/>
              <a:ext cx="153126" cy="41368"/>
            </a:xfrm>
            <a:custGeom>
              <a:avLst/>
              <a:gdLst/>
              <a:ahLst/>
              <a:cxnLst/>
              <a:rect l="l" t="t" r="r" b="b"/>
              <a:pathLst>
                <a:path w="3957" h="1069" extrusionOk="0">
                  <a:moveTo>
                    <a:pt x="1" y="1"/>
                  </a:moveTo>
                  <a:cubicBezTo>
                    <a:pt x="1" y="211"/>
                    <a:pt x="1" y="412"/>
                    <a:pt x="1" y="622"/>
                  </a:cubicBezTo>
                  <a:cubicBezTo>
                    <a:pt x="785" y="896"/>
                    <a:pt x="1630" y="1068"/>
                    <a:pt x="2472" y="1068"/>
                  </a:cubicBezTo>
                  <a:cubicBezTo>
                    <a:pt x="2923" y="1068"/>
                    <a:pt x="3373" y="1019"/>
                    <a:pt x="3814" y="908"/>
                  </a:cubicBezTo>
                  <a:cubicBezTo>
                    <a:pt x="3861" y="670"/>
                    <a:pt x="3909" y="440"/>
                    <a:pt x="3957" y="211"/>
                  </a:cubicBezTo>
                  <a:lnTo>
                    <a:pt x="3957" y="211"/>
                  </a:lnTo>
                  <a:cubicBezTo>
                    <a:pt x="3431" y="440"/>
                    <a:pt x="2814" y="556"/>
                    <a:pt x="2192" y="556"/>
                  </a:cubicBezTo>
                  <a:cubicBezTo>
                    <a:pt x="1411" y="556"/>
                    <a:pt x="623" y="37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309823" y="3853222"/>
              <a:ext cx="131688" cy="28210"/>
            </a:xfrm>
            <a:custGeom>
              <a:avLst/>
              <a:gdLst/>
              <a:ahLst/>
              <a:cxnLst/>
              <a:rect l="l" t="t" r="r" b="b"/>
              <a:pathLst>
                <a:path w="3403" h="729" extrusionOk="0">
                  <a:moveTo>
                    <a:pt x="10" y="0"/>
                  </a:moveTo>
                  <a:cubicBezTo>
                    <a:pt x="1" y="210"/>
                    <a:pt x="29" y="421"/>
                    <a:pt x="58" y="631"/>
                  </a:cubicBezTo>
                  <a:cubicBezTo>
                    <a:pt x="754" y="691"/>
                    <a:pt x="1453" y="729"/>
                    <a:pt x="2149" y="729"/>
                  </a:cubicBezTo>
                  <a:cubicBezTo>
                    <a:pt x="2553" y="729"/>
                    <a:pt x="2955" y="716"/>
                    <a:pt x="3355" y="688"/>
                  </a:cubicBezTo>
                  <a:cubicBezTo>
                    <a:pt x="3364" y="545"/>
                    <a:pt x="3383" y="411"/>
                    <a:pt x="3402" y="277"/>
                  </a:cubicBezTo>
                  <a:lnTo>
                    <a:pt x="3402" y="277"/>
                  </a:lnTo>
                  <a:cubicBezTo>
                    <a:pt x="3117" y="359"/>
                    <a:pt x="2820" y="387"/>
                    <a:pt x="2519" y="387"/>
                  </a:cubicBezTo>
                  <a:cubicBezTo>
                    <a:pt x="2157" y="387"/>
                    <a:pt x="1790" y="347"/>
                    <a:pt x="1434" y="315"/>
                  </a:cubicBezTo>
                  <a:cubicBezTo>
                    <a:pt x="1291" y="306"/>
                    <a:pt x="440" y="182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3318337" y="3709383"/>
              <a:ext cx="146818" cy="50732"/>
            </a:xfrm>
            <a:custGeom>
              <a:avLst/>
              <a:gdLst/>
              <a:ahLst/>
              <a:cxnLst/>
              <a:rect l="l" t="t" r="r" b="b"/>
              <a:pathLst>
                <a:path w="3794" h="1311" extrusionOk="0">
                  <a:moveTo>
                    <a:pt x="58" y="0"/>
                  </a:moveTo>
                  <a:cubicBezTo>
                    <a:pt x="48" y="315"/>
                    <a:pt x="29" y="640"/>
                    <a:pt x="1" y="956"/>
                  </a:cubicBezTo>
                  <a:cubicBezTo>
                    <a:pt x="239" y="1003"/>
                    <a:pt x="469" y="1109"/>
                    <a:pt x="698" y="1137"/>
                  </a:cubicBezTo>
                  <a:cubicBezTo>
                    <a:pt x="1264" y="1246"/>
                    <a:pt x="1837" y="1310"/>
                    <a:pt x="2410" y="1310"/>
                  </a:cubicBezTo>
                  <a:cubicBezTo>
                    <a:pt x="2544" y="1310"/>
                    <a:pt x="2677" y="1307"/>
                    <a:pt x="2810" y="1300"/>
                  </a:cubicBezTo>
                  <a:cubicBezTo>
                    <a:pt x="3096" y="1300"/>
                    <a:pt x="3374" y="1214"/>
                    <a:pt x="3641" y="1166"/>
                  </a:cubicBezTo>
                  <a:cubicBezTo>
                    <a:pt x="3689" y="898"/>
                    <a:pt x="3746" y="631"/>
                    <a:pt x="3794" y="363"/>
                  </a:cubicBezTo>
                  <a:lnTo>
                    <a:pt x="3794" y="363"/>
                  </a:lnTo>
                  <a:cubicBezTo>
                    <a:pt x="3470" y="457"/>
                    <a:pt x="3004" y="473"/>
                    <a:pt x="2644" y="473"/>
                  </a:cubicBezTo>
                  <a:cubicBezTo>
                    <a:pt x="2453" y="473"/>
                    <a:pt x="2291" y="468"/>
                    <a:pt x="2198" y="468"/>
                  </a:cubicBezTo>
                  <a:cubicBezTo>
                    <a:pt x="1778" y="430"/>
                    <a:pt x="1348" y="392"/>
                    <a:pt x="937" y="296"/>
                  </a:cubicBezTo>
                  <a:cubicBezTo>
                    <a:pt x="813" y="258"/>
                    <a:pt x="373" y="143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3324064" y="3605055"/>
              <a:ext cx="154403" cy="66211"/>
            </a:xfrm>
            <a:custGeom>
              <a:avLst/>
              <a:gdLst/>
              <a:ahLst/>
              <a:cxnLst/>
              <a:rect l="l" t="t" r="r" b="b"/>
              <a:pathLst>
                <a:path w="3990" h="1711" extrusionOk="0">
                  <a:moveTo>
                    <a:pt x="1905" y="1"/>
                  </a:moveTo>
                  <a:cubicBezTo>
                    <a:pt x="1138" y="1"/>
                    <a:pt x="222" y="217"/>
                    <a:pt x="15" y="919"/>
                  </a:cubicBezTo>
                  <a:cubicBezTo>
                    <a:pt x="0" y="1434"/>
                    <a:pt x="1054" y="1711"/>
                    <a:pt x="2081" y="1711"/>
                  </a:cubicBezTo>
                  <a:cubicBezTo>
                    <a:pt x="3034" y="1711"/>
                    <a:pt x="3962" y="1473"/>
                    <a:pt x="3990" y="967"/>
                  </a:cubicBezTo>
                  <a:cubicBezTo>
                    <a:pt x="3971" y="307"/>
                    <a:pt x="3034" y="164"/>
                    <a:pt x="2518" y="49"/>
                  </a:cubicBezTo>
                  <a:cubicBezTo>
                    <a:pt x="2341" y="19"/>
                    <a:pt x="2129" y="1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3367870" y="3899813"/>
              <a:ext cx="27785" cy="3638"/>
            </a:xfrm>
            <a:custGeom>
              <a:avLst/>
              <a:gdLst/>
              <a:ahLst/>
              <a:cxnLst/>
              <a:rect l="l" t="t" r="r" b="b"/>
              <a:pathLst>
                <a:path w="718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63"/>
                    <a:pt x="255" y="94"/>
                    <a:pt x="389" y="94"/>
                  </a:cubicBezTo>
                  <a:cubicBezTo>
                    <a:pt x="501" y="94"/>
                    <a:pt x="613" y="72"/>
                    <a:pt x="718" y="29"/>
                  </a:cubicBezTo>
                  <a:cubicBezTo>
                    <a:pt x="460" y="19"/>
                    <a:pt x="221" y="1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3435358" y="4327498"/>
              <a:ext cx="30184" cy="28365"/>
            </a:xfrm>
            <a:custGeom>
              <a:avLst/>
              <a:gdLst/>
              <a:ahLst/>
              <a:cxnLst/>
              <a:rect l="l" t="t" r="r" b="b"/>
              <a:pathLst>
                <a:path w="780" h="733" extrusionOk="0">
                  <a:moveTo>
                    <a:pt x="397" y="1"/>
                  </a:moveTo>
                  <a:cubicBezTo>
                    <a:pt x="199" y="1"/>
                    <a:pt x="0" y="132"/>
                    <a:pt x="15" y="386"/>
                  </a:cubicBezTo>
                  <a:cubicBezTo>
                    <a:pt x="24" y="620"/>
                    <a:pt x="203" y="733"/>
                    <a:pt x="385" y="733"/>
                  </a:cubicBezTo>
                  <a:cubicBezTo>
                    <a:pt x="581" y="733"/>
                    <a:pt x="780" y="601"/>
                    <a:pt x="770" y="347"/>
                  </a:cubicBezTo>
                  <a:cubicBezTo>
                    <a:pt x="761" y="113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254525" y="4308923"/>
              <a:ext cx="31887" cy="30029"/>
            </a:xfrm>
            <a:custGeom>
              <a:avLst/>
              <a:gdLst/>
              <a:ahLst/>
              <a:cxnLst/>
              <a:rect l="l" t="t" r="r" b="b"/>
              <a:pathLst>
                <a:path w="824" h="776" extrusionOk="0">
                  <a:moveTo>
                    <a:pt x="420" y="0"/>
                  </a:moveTo>
                  <a:cubicBezTo>
                    <a:pt x="212" y="0"/>
                    <a:pt x="1" y="139"/>
                    <a:pt x="16" y="407"/>
                  </a:cubicBezTo>
                  <a:cubicBezTo>
                    <a:pt x="25" y="655"/>
                    <a:pt x="216" y="775"/>
                    <a:pt x="408" y="775"/>
                  </a:cubicBezTo>
                  <a:cubicBezTo>
                    <a:pt x="615" y="775"/>
                    <a:pt x="824" y="636"/>
                    <a:pt x="809" y="369"/>
                  </a:cubicBezTo>
                  <a:cubicBezTo>
                    <a:pt x="804" y="120"/>
                    <a:pt x="61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369340" y="4487706"/>
              <a:ext cx="22638" cy="21129"/>
            </a:xfrm>
            <a:custGeom>
              <a:avLst/>
              <a:gdLst/>
              <a:ahLst/>
              <a:cxnLst/>
              <a:rect l="l" t="t" r="r" b="b"/>
              <a:pathLst>
                <a:path w="585" h="546" extrusionOk="0">
                  <a:moveTo>
                    <a:pt x="299" y="0"/>
                  </a:moveTo>
                  <a:cubicBezTo>
                    <a:pt x="151" y="0"/>
                    <a:pt x="1" y="99"/>
                    <a:pt x="11" y="288"/>
                  </a:cubicBezTo>
                  <a:cubicBezTo>
                    <a:pt x="15" y="462"/>
                    <a:pt x="150" y="546"/>
                    <a:pt x="287" y="546"/>
                  </a:cubicBezTo>
                  <a:cubicBezTo>
                    <a:pt x="434" y="546"/>
                    <a:pt x="584" y="448"/>
                    <a:pt x="574" y="259"/>
                  </a:cubicBezTo>
                  <a:cubicBezTo>
                    <a:pt x="570" y="84"/>
                    <a:pt x="435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461440" y="4605153"/>
              <a:ext cx="20394" cy="19194"/>
            </a:xfrm>
            <a:custGeom>
              <a:avLst/>
              <a:gdLst/>
              <a:ahLst/>
              <a:cxnLst/>
              <a:rect l="l" t="t" r="r" b="b"/>
              <a:pathLst>
                <a:path w="527" h="496" extrusionOk="0">
                  <a:moveTo>
                    <a:pt x="266" y="1"/>
                  </a:moveTo>
                  <a:cubicBezTo>
                    <a:pt x="134" y="1"/>
                    <a:pt x="0" y="89"/>
                    <a:pt x="10" y="262"/>
                  </a:cubicBezTo>
                  <a:cubicBezTo>
                    <a:pt x="15" y="419"/>
                    <a:pt x="137" y="496"/>
                    <a:pt x="260" y="496"/>
                  </a:cubicBezTo>
                  <a:cubicBezTo>
                    <a:pt x="393" y="496"/>
                    <a:pt x="526" y="407"/>
                    <a:pt x="516" y="234"/>
                  </a:cubicBezTo>
                  <a:cubicBezTo>
                    <a:pt x="512" y="77"/>
                    <a:pt x="3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318492" y="4588668"/>
              <a:ext cx="27437" cy="25850"/>
            </a:xfrm>
            <a:custGeom>
              <a:avLst/>
              <a:gdLst/>
              <a:ahLst/>
              <a:cxnLst/>
              <a:rect l="l" t="t" r="r" b="b"/>
              <a:pathLst>
                <a:path w="709" h="668" extrusionOk="0">
                  <a:moveTo>
                    <a:pt x="357" y="0"/>
                  </a:moveTo>
                  <a:cubicBezTo>
                    <a:pt x="180" y="0"/>
                    <a:pt x="1" y="118"/>
                    <a:pt x="16" y="344"/>
                  </a:cubicBezTo>
                  <a:cubicBezTo>
                    <a:pt x="20" y="562"/>
                    <a:pt x="186" y="667"/>
                    <a:pt x="353" y="667"/>
                  </a:cubicBezTo>
                  <a:cubicBezTo>
                    <a:pt x="530" y="667"/>
                    <a:pt x="709" y="547"/>
                    <a:pt x="694" y="316"/>
                  </a:cubicBezTo>
                  <a:cubicBezTo>
                    <a:pt x="689" y="103"/>
                    <a:pt x="524" y="0"/>
                    <a:pt x="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209984" y="4595208"/>
              <a:ext cx="15015" cy="14086"/>
            </a:xfrm>
            <a:custGeom>
              <a:avLst/>
              <a:gdLst/>
              <a:ahLst/>
              <a:cxnLst/>
              <a:rect l="l" t="t" r="r" b="b"/>
              <a:pathLst>
                <a:path w="388" h="364" extrusionOk="0">
                  <a:moveTo>
                    <a:pt x="192" y="1"/>
                  </a:moveTo>
                  <a:cubicBezTo>
                    <a:pt x="95" y="1"/>
                    <a:pt x="1" y="63"/>
                    <a:pt x="10" y="185"/>
                  </a:cubicBezTo>
                  <a:cubicBezTo>
                    <a:pt x="15" y="306"/>
                    <a:pt x="105" y="363"/>
                    <a:pt x="196" y="363"/>
                  </a:cubicBezTo>
                  <a:cubicBezTo>
                    <a:pt x="292" y="363"/>
                    <a:pt x="388" y="298"/>
                    <a:pt x="383" y="175"/>
                  </a:cubicBezTo>
                  <a:cubicBezTo>
                    <a:pt x="378" y="58"/>
                    <a:pt x="284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217027" y="4490260"/>
              <a:ext cx="23722" cy="22096"/>
            </a:xfrm>
            <a:custGeom>
              <a:avLst/>
              <a:gdLst/>
              <a:ahLst/>
              <a:cxnLst/>
              <a:rect l="l" t="t" r="r" b="b"/>
              <a:pathLst>
                <a:path w="613" h="571" extrusionOk="0">
                  <a:moveTo>
                    <a:pt x="310" y="0"/>
                  </a:moveTo>
                  <a:cubicBezTo>
                    <a:pt x="155" y="0"/>
                    <a:pt x="0" y="101"/>
                    <a:pt x="10" y="298"/>
                  </a:cubicBezTo>
                  <a:cubicBezTo>
                    <a:pt x="19" y="482"/>
                    <a:pt x="161" y="571"/>
                    <a:pt x="304" y="571"/>
                  </a:cubicBezTo>
                  <a:cubicBezTo>
                    <a:pt x="458" y="571"/>
                    <a:pt x="612" y="468"/>
                    <a:pt x="602" y="269"/>
                  </a:cubicBezTo>
                  <a:cubicBezTo>
                    <a:pt x="598" y="89"/>
                    <a:pt x="454" y="0"/>
                    <a:pt x="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498396" y="4534685"/>
              <a:ext cx="52551" cy="166477"/>
            </a:xfrm>
            <a:custGeom>
              <a:avLst/>
              <a:gdLst/>
              <a:ahLst/>
              <a:cxnLst/>
              <a:rect l="l" t="t" r="r" b="b"/>
              <a:pathLst>
                <a:path w="1358" h="4302" extrusionOk="0">
                  <a:moveTo>
                    <a:pt x="1023" y="1"/>
                  </a:moveTo>
                  <a:cubicBezTo>
                    <a:pt x="990" y="1"/>
                    <a:pt x="953" y="7"/>
                    <a:pt x="909" y="19"/>
                  </a:cubicBezTo>
                  <a:cubicBezTo>
                    <a:pt x="870" y="48"/>
                    <a:pt x="832" y="96"/>
                    <a:pt x="823" y="144"/>
                  </a:cubicBezTo>
                  <a:cubicBezTo>
                    <a:pt x="737" y="765"/>
                    <a:pt x="689" y="1386"/>
                    <a:pt x="622" y="2007"/>
                  </a:cubicBezTo>
                  <a:cubicBezTo>
                    <a:pt x="622" y="1988"/>
                    <a:pt x="622" y="1969"/>
                    <a:pt x="622" y="1950"/>
                  </a:cubicBezTo>
                  <a:cubicBezTo>
                    <a:pt x="593" y="2294"/>
                    <a:pt x="555" y="2647"/>
                    <a:pt x="479" y="2991"/>
                  </a:cubicBezTo>
                  <a:cubicBezTo>
                    <a:pt x="383" y="3383"/>
                    <a:pt x="249" y="3765"/>
                    <a:pt x="1" y="4100"/>
                  </a:cubicBezTo>
                  <a:cubicBezTo>
                    <a:pt x="11" y="4246"/>
                    <a:pt x="68" y="4301"/>
                    <a:pt x="143" y="4301"/>
                  </a:cubicBezTo>
                  <a:cubicBezTo>
                    <a:pt x="292" y="4301"/>
                    <a:pt x="511" y="4080"/>
                    <a:pt x="555" y="3928"/>
                  </a:cubicBezTo>
                  <a:cubicBezTo>
                    <a:pt x="689" y="3660"/>
                    <a:pt x="784" y="3373"/>
                    <a:pt x="861" y="3087"/>
                  </a:cubicBezTo>
                  <a:cubicBezTo>
                    <a:pt x="947" y="2733"/>
                    <a:pt x="995" y="2361"/>
                    <a:pt x="1042" y="1997"/>
                  </a:cubicBezTo>
                  <a:cubicBezTo>
                    <a:pt x="1042" y="1997"/>
                    <a:pt x="1042" y="2007"/>
                    <a:pt x="1042" y="2007"/>
                  </a:cubicBezTo>
                  <a:cubicBezTo>
                    <a:pt x="1090" y="1625"/>
                    <a:pt x="1109" y="1243"/>
                    <a:pt x="1128" y="860"/>
                  </a:cubicBezTo>
                  <a:cubicBezTo>
                    <a:pt x="1120" y="625"/>
                    <a:pt x="1357" y="1"/>
                    <a:pt x="1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473823" y="4705147"/>
              <a:ext cx="16679" cy="15866"/>
            </a:xfrm>
            <a:custGeom>
              <a:avLst/>
              <a:gdLst/>
              <a:ahLst/>
              <a:cxnLst/>
              <a:rect l="l" t="t" r="r" b="b"/>
              <a:pathLst>
                <a:path w="431" h="410" extrusionOk="0">
                  <a:moveTo>
                    <a:pt x="220" y="0"/>
                  </a:moveTo>
                  <a:cubicBezTo>
                    <a:pt x="111" y="0"/>
                    <a:pt x="0" y="72"/>
                    <a:pt x="5" y="211"/>
                  </a:cubicBezTo>
                  <a:cubicBezTo>
                    <a:pt x="10" y="344"/>
                    <a:pt x="110" y="409"/>
                    <a:pt x="212" y="409"/>
                  </a:cubicBezTo>
                  <a:cubicBezTo>
                    <a:pt x="321" y="409"/>
                    <a:pt x="431" y="335"/>
                    <a:pt x="426" y="191"/>
                  </a:cubicBezTo>
                  <a:cubicBezTo>
                    <a:pt x="421" y="62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1"/>
            <p:cNvSpPr/>
            <p:nvPr/>
          </p:nvSpPr>
          <p:spPr>
            <a:xfrm>
              <a:off x="3536126" y="4238881"/>
              <a:ext cx="35060" cy="96279"/>
            </a:xfrm>
            <a:custGeom>
              <a:avLst/>
              <a:gdLst/>
              <a:ahLst/>
              <a:cxnLst/>
              <a:rect l="l" t="t" r="r" b="b"/>
              <a:pathLst>
                <a:path w="906" h="2488" extrusionOk="0">
                  <a:moveTo>
                    <a:pt x="466" y="0"/>
                  </a:moveTo>
                  <a:cubicBezTo>
                    <a:pt x="463" y="0"/>
                    <a:pt x="461" y="0"/>
                    <a:pt x="459" y="0"/>
                  </a:cubicBezTo>
                  <a:cubicBezTo>
                    <a:pt x="115" y="38"/>
                    <a:pt x="259" y="459"/>
                    <a:pt x="230" y="688"/>
                  </a:cubicBezTo>
                  <a:cubicBezTo>
                    <a:pt x="220" y="965"/>
                    <a:pt x="201" y="1252"/>
                    <a:pt x="201" y="1529"/>
                  </a:cubicBezTo>
                  <a:cubicBezTo>
                    <a:pt x="259" y="1797"/>
                    <a:pt x="1" y="2360"/>
                    <a:pt x="316" y="2485"/>
                  </a:cubicBezTo>
                  <a:cubicBezTo>
                    <a:pt x="327" y="2487"/>
                    <a:pt x="338" y="2488"/>
                    <a:pt x="349" y="2488"/>
                  </a:cubicBezTo>
                  <a:cubicBezTo>
                    <a:pt x="435" y="2488"/>
                    <a:pt x="519" y="2426"/>
                    <a:pt x="536" y="2341"/>
                  </a:cubicBezTo>
                  <a:cubicBezTo>
                    <a:pt x="612" y="1997"/>
                    <a:pt x="631" y="1653"/>
                    <a:pt x="650" y="1309"/>
                  </a:cubicBezTo>
                  <a:cubicBezTo>
                    <a:pt x="622" y="1005"/>
                    <a:pt x="906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1"/>
            <p:cNvSpPr/>
            <p:nvPr/>
          </p:nvSpPr>
          <p:spPr>
            <a:xfrm>
              <a:off x="3541467" y="4359075"/>
              <a:ext cx="12267" cy="11571"/>
            </a:xfrm>
            <a:custGeom>
              <a:avLst/>
              <a:gdLst/>
              <a:ahLst/>
              <a:cxnLst/>
              <a:rect l="l" t="t" r="r" b="b"/>
              <a:pathLst>
                <a:path w="317" h="299" extrusionOk="0">
                  <a:moveTo>
                    <a:pt x="164" y="1"/>
                  </a:moveTo>
                  <a:cubicBezTo>
                    <a:pt x="83" y="1"/>
                    <a:pt x="1" y="54"/>
                    <a:pt x="6" y="153"/>
                  </a:cubicBezTo>
                  <a:cubicBezTo>
                    <a:pt x="11" y="250"/>
                    <a:pt x="86" y="298"/>
                    <a:pt x="161" y="298"/>
                  </a:cubicBezTo>
                  <a:cubicBezTo>
                    <a:pt x="239" y="298"/>
                    <a:pt x="317" y="246"/>
                    <a:pt x="312" y="143"/>
                  </a:cubicBezTo>
                  <a:cubicBezTo>
                    <a:pt x="312" y="46"/>
                    <a:pt x="23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3540190" y="3901129"/>
              <a:ext cx="48294" cy="111062"/>
            </a:xfrm>
            <a:custGeom>
              <a:avLst/>
              <a:gdLst/>
              <a:ahLst/>
              <a:cxnLst/>
              <a:rect l="l" t="t" r="r" b="b"/>
              <a:pathLst>
                <a:path w="1248" h="2870" extrusionOk="0">
                  <a:moveTo>
                    <a:pt x="332" y="1"/>
                  </a:moveTo>
                  <a:cubicBezTo>
                    <a:pt x="302" y="1"/>
                    <a:pt x="271" y="8"/>
                    <a:pt x="240" y="23"/>
                  </a:cubicBezTo>
                  <a:cubicBezTo>
                    <a:pt x="1" y="195"/>
                    <a:pt x="278" y="463"/>
                    <a:pt x="345" y="664"/>
                  </a:cubicBezTo>
                  <a:cubicBezTo>
                    <a:pt x="622" y="1294"/>
                    <a:pt x="775" y="1982"/>
                    <a:pt x="813" y="2670"/>
                  </a:cubicBezTo>
                  <a:cubicBezTo>
                    <a:pt x="818" y="2805"/>
                    <a:pt x="922" y="2870"/>
                    <a:pt x="1027" y="2870"/>
                  </a:cubicBezTo>
                  <a:cubicBezTo>
                    <a:pt x="1137" y="2870"/>
                    <a:pt x="1248" y="2798"/>
                    <a:pt x="1243" y="2661"/>
                  </a:cubicBezTo>
                  <a:cubicBezTo>
                    <a:pt x="1243" y="2272"/>
                    <a:pt x="866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3577726" y="4022601"/>
              <a:ext cx="14473" cy="13622"/>
            </a:xfrm>
            <a:custGeom>
              <a:avLst/>
              <a:gdLst/>
              <a:ahLst/>
              <a:cxnLst/>
              <a:rect l="l" t="t" r="r" b="b"/>
              <a:pathLst>
                <a:path w="374" h="352" extrusionOk="0">
                  <a:moveTo>
                    <a:pt x="188" y="0"/>
                  </a:moveTo>
                  <a:cubicBezTo>
                    <a:pt x="94" y="0"/>
                    <a:pt x="0" y="63"/>
                    <a:pt x="5" y="181"/>
                  </a:cubicBezTo>
                  <a:cubicBezTo>
                    <a:pt x="10" y="297"/>
                    <a:pt x="98" y="352"/>
                    <a:pt x="186" y="352"/>
                  </a:cubicBezTo>
                  <a:cubicBezTo>
                    <a:pt x="279" y="352"/>
                    <a:pt x="373" y="290"/>
                    <a:pt x="368" y="171"/>
                  </a:cubicBezTo>
                  <a:cubicBezTo>
                    <a:pt x="364" y="56"/>
                    <a:pt x="276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3320543" y="3693827"/>
              <a:ext cx="148328" cy="33860"/>
            </a:xfrm>
            <a:custGeom>
              <a:avLst/>
              <a:gdLst/>
              <a:ahLst/>
              <a:cxnLst/>
              <a:rect l="l" t="t" r="r" b="b"/>
              <a:pathLst>
                <a:path w="3833" h="875" extrusionOk="0">
                  <a:moveTo>
                    <a:pt x="20" y="1"/>
                  </a:moveTo>
                  <a:cubicBezTo>
                    <a:pt x="10" y="135"/>
                    <a:pt x="10" y="268"/>
                    <a:pt x="1" y="402"/>
                  </a:cubicBezTo>
                  <a:cubicBezTo>
                    <a:pt x="316" y="545"/>
                    <a:pt x="756" y="660"/>
                    <a:pt x="880" y="698"/>
                  </a:cubicBezTo>
                  <a:cubicBezTo>
                    <a:pt x="1291" y="794"/>
                    <a:pt x="1721" y="832"/>
                    <a:pt x="2141" y="870"/>
                  </a:cubicBezTo>
                  <a:cubicBezTo>
                    <a:pt x="2234" y="870"/>
                    <a:pt x="2396" y="875"/>
                    <a:pt x="2587" y="875"/>
                  </a:cubicBezTo>
                  <a:cubicBezTo>
                    <a:pt x="2947" y="875"/>
                    <a:pt x="3413" y="859"/>
                    <a:pt x="3737" y="765"/>
                  </a:cubicBezTo>
                  <a:cubicBezTo>
                    <a:pt x="3775" y="603"/>
                    <a:pt x="3804" y="440"/>
                    <a:pt x="3833" y="287"/>
                  </a:cubicBezTo>
                  <a:lnTo>
                    <a:pt x="3833" y="287"/>
                  </a:lnTo>
                  <a:cubicBezTo>
                    <a:pt x="3392" y="398"/>
                    <a:pt x="2942" y="447"/>
                    <a:pt x="2491" y="447"/>
                  </a:cubicBezTo>
                  <a:cubicBezTo>
                    <a:pt x="1649" y="447"/>
                    <a:pt x="804" y="275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3317602" y="3746339"/>
              <a:ext cx="141672" cy="28327"/>
            </a:xfrm>
            <a:custGeom>
              <a:avLst/>
              <a:gdLst/>
              <a:ahLst/>
              <a:cxnLst/>
              <a:rect l="l" t="t" r="r" b="b"/>
              <a:pathLst>
                <a:path w="3661" h="732" extrusionOk="0">
                  <a:moveTo>
                    <a:pt x="20" y="1"/>
                  </a:moveTo>
                  <a:cubicBezTo>
                    <a:pt x="10" y="106"/>
                    <a:pt x="0" y="220"/>
                    <a:pt x="0" y="335"/>
                  </a:cubicBezTo>
                  <a:cubicBezTo>
                    <a:pt x="507" y="478"/>
                    <a:pt x="1023" y="612"/>
                    <a:pt x="1548" y="670"/>
                  </a:cubicBezTo>
                  <a:cubicBezTo>
                    <a:pt x="1904" y="705"/>
                    <a:pt x="2263" y="732"/>
                    <a:pt x="2620" y="732"/>
                  </a:cubicBezTo>
                  <a:cubicBezTo>
                    <a:pt x="2943" y="732"/>
                    <a:pt x="3266" y="709"/>
                    <a:pt x="3584" y="650"/>
                  </a:cubicBezTo>
                  <a:cubicBezTo>
                    <a:pt x="3603" y="498"/>
                    <a:pt x="3631" y="354"/>
                    <a:pt x="3660" y="211"/>
                  </a:cubicBezTo>
                  <a:lnTo>
                    <a:pt x="3660" y="211"/>
                  </a:lnTo>
                  <a:cubicBezTo>
                    <a:pt x="3393" y="259"/>
                    <a:pt x="3115" y="345"/>
                    <a:pt x="2829" y="345"/>
                  </a:cubicBezTo>
                  <a:cubicBezTo>
                    <a:pt x="2696" y="352"/>
                    <a:pt x="2563" y="355"/>
                    <a:pt x="2429" y="355"/>
                  </a:cubicBezTo>
                  <a:cubicBezTo>
                    <a:pt x="1856" y="355"/>
                    <a:pt x="1283" y="291"/>
                    <a:pt x="717" y="182"/>
                  </a:cubicBezTo>
                  <a:cubicBezTo>
                    <a:pt x="488" y="154"/>
                    <a:pt x="258" y="48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3313887" y="3785927"/>
              <a:ext cx="136873" cy="35679"/>
            </a:xfrm>
            <a:custGeom>
              <a:avLst/>
              <a:gdLst/>
              <a:ahLst/>
              <a:cxnLst/>
              <a:rect l="l" t="t" r="r" b="b"/>
              <a:pathLst>
                <a:path w="3537" h="922" extrusionOk="0">
                  <a:moveTo>
                    <a:pt x="30" y="0"/>
                  </a:moveTo>
                  <a:cubicBezTo>
                    <a:pt x="20" y="134"/>
                    <a:pt x="10" y="277"/>
                    <a:pt x="1" y="411"/>
                  </a:cubicBezTo>
                  <a:cubicBezTo>
                    <a:pt x="669" y="741"/>
                    <a:pt x="2228" y="921"/>
                    <a:pt x="2869" y="921"/>
                  </a:cubicBezTo>
                  <a:cubicBezTo>
                    <a:pt x="2970" y="921"/>
                    <a:pt x="3049" y="917"/>
                    <a:pt x="3097" y="908"/>
                  </a:cubicBezTo>
                  <a:cubicBezTo>
                    <a:pt x="3183" y="898"/>
                    <a:pt x="3326" y="889"/>
                    <a:pt x="3469" y="860"/>
                  </a:cubicBezTo>
                  <a:cubicBezTo>
                    <a:pt x="3489" y="726"/>
                    <a:pt x="3508" y="583"/>
                    <a:pt x="3536" y="449"/>
                  </a:cubicBezTo>
                  <a:lnTo>
                    <a:pt x="3536" y="449"/>
                  </a:lnTo>
                  <a:cubicBezTo>
                    <a:pt x="3336" y="459"/>
                    <a:pt x="3135" y="507"/>
                    <a:pt x="2944" y="507"/>
                  </a:cubicBezTo>
                  <a:cubicBezTo>
                    <a:pt x="2877" y="508"/>
                    <a:pt x="2810" y="509"/>
                    <a:pt x="2743" y="509"/>
                  </a:cubicBezTo>
                  <a:cubicBezTo>
                    <a:pt x="1931" y="509"/>
                    <a:pt x="1123" y="400"/>
                    <a:pt x="354" y="153"/>
                  </a:cubicBezTo>
                  <a:cubicBezTo>
                    <a:pt x="249" y="143"/>
                    <a:pt x="144" y="67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3310210" y="3840258"/>
              <a:ext cx="133506" cy="27940"/>
            </a:xfrm>
            <a:custGeom>
              <a:avLst/>
              <a:gdLst/>
              <a:ahLst/>
              <a:cxnLst/>
              <a:rect l="l" t="t" r="r" b="b"/>
              <a:pathLst>
                <a:path w="3450" h="722" extrusionOk="0">
                  <a:moveTo>
                    <a:pt x="3440" y="297"/>
                  </a:moveTo>
                  <a:lnTo>
                    <a:pt x="3440" y="297"/>
                  </a:lnTo>
                  <a:cubicBezTo>
                    <a:pt x="3439" y="303"/>
                    <a:pt x="3438" y="310"/>
                    <a:pt x="3437" y="316"/>
                  </a:cubicBezTo>
                  <a:lnTo>
                    <a:pt x="3437" y="316"/>
                  </a:lnTo>
                  <a:cubicBezTo>
                    <a:pt x="3439" y="311"/>
                    <a:pt x="3440" y="305"/>
                    <a:pt x="3440" y="297"/>
                  </a:cubicBezTo>
                  <a:close/>
                  <a:moveTo>
                    <a:pt x="19" y="1"/>
                  </a:moveTo>
                  <a:cubicBezTo>
                    <a:pt x="10" y="106"/>
                    <a:pt x="10" y="201"/>
                    <a:pt x="0" y="306"/>
                  </a:cubicBezTo>
                  <a:cubicBezTo>
                    <a:pt x="0" y="316"/>
                    <a:pt x="0" y="326"/>
                    <a:pt x="0" y="335"/>
                  </a:cubicBezTo>
                  <a:cubicBezTo>
                    <a:pt x="430" y="517"/>
                    <a:pt x="1281" y="631"/>
                    <a:pt x="1424" y="650"/>
                  </a:cubicBezTo>
                  <a:cubicBezTo>
                    <a:pt x="1780" y="682"/>
                    <a:pt x="2147" y="722"/>
                    <a:pt x="2509" y="722"/>
                  </a:cubicBezTo>
                  <a:cubicBezTo>
                    <a:pt x="2810" y="722"/>
                    <a:pt x="3107" y="694"/>
                    <a:pt x="3392" y="612"/>
                  </a:cubicBezTo>
                  <a:cubicBezTo>
                    <a:pt x="3401" y="514"/>
                    <a:pt x="3419" y="415"/>
                    <a:pt x="3437" y="316"/>
                  </a:cubicBezTo>
                  <a:lnTo>
                    <a:pt x="3437" y="316"/>
                  </a:lnTo>
                  <a:cubicBezTo>
                    <a:pt x="3436" y="319"/>
                    <a:pt x="3435" y="321"/>
                    <a:pt x="3434" y="323"/>
                  </a:cubicBezTo>
                  <a:lnTo>
                    <a:pt x="3434" y="323"/>
                  </a:lnTo>
                  <a:cubicBezTo>
                    <a:pt x="3440" y="296"/>
                    <a:pt x="3442" y="264"/>
                    <a:pt x="3450" y="240"/>
                  </a:cubicBezTo>
                  <a:lnTo>
                    <a:pt x="3450" y="240"/>
                  </a:lnTo>
                  <a:cubicBezTo>
                    <a:pt x="3085" y="298"/>
                    <a:pt x="2720" y="348"/>
                    <a:pt x="2356" y="348"/>
                  </a:cubicBezTo>
                  <a:cubicBezTo>
                    <a:pt x="2300" y="348"/>
                    <a:pt x="2244" y="347"/>
                    <a:pt x="2188" y="345"/>
                  </a:cubicBezTo>
                  <a:cubicBezTo>
                    <a:pt x="1615" y="345"/>
                    <a:pt x="1032" y="306"/>
                    <a:pt x="478" y="173"/>
                  </a:cubicBezTo>
                  <a:cubicBezTo>
                    <a:pt x="316" y="154"/>
                    <a:pt x="172" y="48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2995522" y="3588415"/>
              <a:ext cx="677090" cy="1178687"/>
            </a:xfrm>
            <a:custGeom>
              <a:avLst/>
              <a:gdLst/>
              <a:ahLst/>
              <a:cxnLst/>
              <a:rect l="l" t="t" r="r" b="b"/>
              <a:pathLst>
                <a:path w="17497" h="30459" extrusionOk="0">
                  <a:moveTo>
                    <a:pt x="10395" y="431"/>
                  </a:moveTo>
                  <a:cubicBezTo>
                    <a:pt x="10619" y="431"/>
                    <a:pt x="10831" y="449"/>
                    <a:pt x="11008" y="479"/>
                  </a:cubicBezTo>
                  <a:cubicBezTo>
                    <a:pt x="11524" y="594"/>
                    <a:pt x="12461" y="737"/>
                    <a:pt x="12480" y="1397"/>
                  </a:cubicBezTo>
                  <a:cubicBezTo>
                    <a:pt x="12452" y="1903"/>
                    <a:pt x="11524" y="2141"/>
                    <a:pt x="10571" y="2141"/>
                  </a:cubicBezTo>
                  <a:cubicBezTo>
                    <a:pt x="9544" y="2141"/>
                    <a:pt x="8490" y="1864"/>
                    <a:pt x="8505" y="1349"/>
                  </a:cubicBezTo>
                  <a:cubicBezTo>
                    <a:pt x="8712" y="647"/>
                    <a:pt x="9628" y="431"/>
                    <a:pt x="10395" y="431"/>
                  </a:cubicBezTo>
                  <a:close/>
                  <a:moveTo>
                    <a:pt x="11566" y="6831"/>
                  </a:moveTo>
                  <a:lnTo>
                    <a:pt x="11566" y="6831"/>
                  </a:lnTo>
                  <a:cubicBezTo>
                    <a:pt x="11564" y="6835"/>
                    <a:pt x="11563" y="6839"/>
                    <a:pt x="11563" y="6843"/>
                  </a:cubicBezTo>
                  <a:cubicBezTo>
                    <a:pt x="11564" y="6839"/>
                    <a:pt x="11565" y="6835"/>
                    <a:pt x="11566" y="6831"/>
                  </a:cubicBezTo>
                  <a:close/>
                  <a:moveTo>
                    <a:pt x="7683" y="5286"/>
                  </a:moveTo>
                  <a:cubicBezTo>
                    <a:pt x="7655" y="5572"/>
                    <a:pt x="7645" y="5859"/>
                    <a:pt x="7607" y="6136"/>
                  </a:cubicBezTo>
                  <a:cubicBezTo>
                    <a:pt x="7530" y="6556"/>
                    <a:pt x="7569" y="6986"/>
                    <a:pt x="7511" y="7407"/>
                  </a:cubicBezTo>
                  <a:cubicBezTo>
                    <a:pt x="6900" y="7311"/>
                    <a:pt x="6250" y="7197"/>
                    <a:pt x="5744" y="6824"/>
                  </a:cubicBezTo>
                  <a:cubicBezTo>
                    <a:pt x="5696" y="6795"/>
                    <a:pt x="5667" y="6748"/>
                    <a:pt x="5629" y="6709"/>
                  </a:cubicBezTo>
                  <a:cubicBezTo>
                    <a:pt x="5228" y="5792"/>
                    <a:pt x="7014" y="5305"/>
                    <a:pt x="7683" y="5286"/>
                  </a:cubicBezTo>
                  <a:close/>
                  <a:moveTo>
                    <a:pt x="12298" y="5859"/>
                  </a:moveTo>
                  <a:cubicBezTo>
                    <a:pt x="12547" y="5935"/>
                    <a:pt x="12786" y="6031"/>
                    <a:pt x="13034" y="6136"/>
                  </a:cubicBezTo>
                  <a:cubicBezTo>
                    <a:pt x="13397" y="6260"/>
                    <a:pt x="13703" y="6671"/>
                    <a:pt x="13445" y="7034"/>
                  </a:cubicBezTo>
                  <a:cubicBezTo>
                    <a:pt x="13063" y="7330"/>
                    <a:pt x="12556" y="7388"/>
                    <a:pt x="12088" y="7464"/>
                  </a:cubicBezTo>
                  <a:cubicBezTo>
                    <a:pt x="12155" y="6929"/>
                    <a:pt x="12212" y="6394"/>
                    <a:pt x="12298" y="5859"/>
                  </a:cubicBezTo>
                  <a:close/>
                  <a:moveTo>
                    <a:pt x="8419" y="2104"/>
                  </a:moveTo>
                  <a:cubicBezTo>
                    <a:pt x="9041" y="2476"/>
                    <a:pt x="9829" y="2659"/>
                    <a:pt x="10610" y="2659"/>
                  </a:cubicBezTo>
                  <a:cubicBezTo>
                    <a:pt x="11232" y="2659"/>
                    <a:pt x="11849" y="2543"/>
                    <a:pt x="12375" y="2314"/>
                  </a:cubicBezTo>
                  <a:lnTo>
                    <a:pt x="12375" y="2314"/>
                  </a:lnTo>
                  <a:cubicBezTo>
                    <a:pt x="12327" y="2543"/>
                    <a:pt x="12279" y="2773"/>
                    <a:pt x="12232" y="3011"/>
                  </a:cubicBezTo>
                  <a:cubicBezTo>
                    <a:pt x="12203" y="3164"/>
                    <a:pt x="12174" y="3327"/>
                    <a:pt x="12136" y="3489"/>
                  </a:cubicBezTo>
                  <a:cubicBezTo>
                    <a:pt x="12088" y="3757"/>
                    <a:pt x="12031" y="4024"/>
                    <a:pt x="11983" y="4292"/>
                  </a:cubicBezTo>
                  <a:cubicBezTo>
                    <a:pt x="11954" y="4435"/>
                    <a:pt x="11926" y="4579"/>
                    <a:pt x="11907" y="4731"/>
                  </a:cubicBezTo>
                  <a:cubicBezTo>
                    <a:pt x="11859" y="4999"/>
                    <a:pt x="11811" y="5276"/>
                    <a:pt x="11763" y="5553"/>
                  </a:cubicBezTo>
                  <a:cubicBezTo>
                    <a:pt x="11735" y="5687"/>
                    <a:pt x="11716" y="5830"/>
                    <a:pt x="11696" y="5964"/>
                  </a:cubicBezTo>
                  <a:cubicBezTo>
                    <a:pt x="11658" y="6222"/>
                    <a:pt x="11620" y="6490"/>
                    <a:pt x="11582" y="6748"/>
                  </a:cubicBezTo>
                  <a:cubicBezTo>
                    <a:pt x="11574" y="6772"/>
                    <a:pt x="11572" y="6804"/>
                    <a:pt x="11566" y="6831"/>
                  </a:cubicBezTo>
                  <a:lnTo>
                    <a:pt x="11566" y="6831"/>
                  </a:lnTo>
                  <a:cubicBezTo>
                    <a:pt x="11567" y="6829"/>
                    <a:pt x="11568" y="6827"/>
                    <a:pt x="11569" y="6824"/>
                  </a:cubicBezTo>
                  <a:lnTo>
                    <a:pt x="11569" y="6824"/>
                  </a:lnTo>
                  <a:cubicBezTo>
                    <a:pt x="11551" y="6923"/>
                    <a:pt x="11533" y="7022"/>
                    <a:pt x="11524" y="7120"/>
                  </a:cubicBezTo>
                  <a:cubicBezTo>
                    <a:pt x="11505" y="7254"/>
                    <a:pt x="11486" y="7388"/>
                    <a:pt x="11477" y="7531"/>
                  </a:cubicBezTo>
                  <a:cubicBezTo>
                    <a:pt x="11077" y="7559"/>
                    <a:pt x="10675" y="7572"/>
                    <a:pt x="10271" y="7572"/>
                  </a:cubicBezTo>
                  <a:cubicBezTo>
                    <a:pt x="9575" y="7572"/>
                    <a:pt x="8876" y="7534"/>
                    <a:pt x="8180" y="7474"/>
                  </a:cubicBezTo>
                  <a:cubicBezTo>
                    <a:pt x="8151" y="7264"/>
                    <a:pt x="8123" y="7053"/>
                    <a:pt x="8132" y="6843"/>
                  </a:cubicBezTo>
                  <a:cubicBezTo>
                    <a:pt x="8132" y="6834"/>
                    <a:pt x="8132" y="6824"/>
                    <a:pt x="8132" y="6814"/>
                  </a:cubicBezTo>
                  <a:cubicBezTo>
                    <a:pt x="8142" y="6709"/>
                    <a:pt x="8142" y="6614"/>
                    <a:pt x="8151" y="6509"/>
                  </a:cubicBezTo>
                  <a:cubicBezTo>
                    <a:pt x="8171" y="6174"/>
                    <a:pt x="8199" y="5840"/>
                    <a:pt x="8228" y="5515"/>
                  </a:cubicBezTo>
                  <a:cubicBezTo>
                    <a:pt x="8237" y="5381"/>
                    <a:pt x="8247" y="5238"/>
                    <a:pt x="8257" y="5104"/>
                  </a:cubicBezTo>
                  <a:cubicBezTo>
                    <a:pt x="8285" y="4875"/>
                    <a:pt x="8304" y="4645"/>
                    <a:pt x="8323" y="4416"/>
                  </a:cubicBezTo>
                  <a:cubicBezTo>
                    <a:pt x="8323" y="4301"/>
                    <a:pt x="8333" y="4187"/>
                    <a:pt x="8343" y="4082"/>
                  </a:cubicBezTo>
                  <a:cubicBezTo>
                    <a:pt x="8371" y="3766"/>
                    <a:pt x="8390" y="3441"/>
                    <a:pt x="8400" y="3126"/>
                  </a:cubicBezTo>
                  <a:cubicBezTo>
                    <a:pt x="8409" y="2992"/>
                    <a:pt x="8409" y="2859"/>
                    <a:pt x="8419" y="2725"/>
                  </a:cubicBezTo>
                  <a:cubicBezTo>
                    <a:pt x="8419" y="2515"/>
                    <a:pt x="8419" y="2314"/>
                    <a:pt x="8419" y="2104"/>
                  </a:cubicBezTo>
                  <a:close/>
                  <a:moveTo>
                    <a:pt x="15222" y="7942"/>
                  </a:moveTo>
                  <a:cubicBezTo>
                    <a:pt x="15226" y="7949"/>
                    <a:pt x="15231" y="7955"/>
                    <a:pt x="15236" y="7960"/>
                  </a:cubicBezTo>
                  <a:lnTo>
                    <a:pt x="15236" y="7960"/>
                  </a:lnTo>
                  <a:cubicBezTo>
                    <a:pt x="15231" y="7954"/>
                    <a:pt x="15227" y="7948"/>
                    <a:pt x="15222" y="7942"/>
                  </a:cubicBezTo>
                  <a:close/>
                  <a:moveTo>
                    <a:pt x="5208" y="5983"/>
                  </a:moveTo>
                  <a:cubicBezTo>
                    <a:pt x="4415" y="7789"/>
                    <a:pt x="7635" y="7894"/>
                    <a:pt x="8753" y="8009"/>
                  </a:cubicBezTo>
                  <a:cubicBezTo>
                    <a:pt x="8954" y="8018"/>
                    <a:pt x="9260" y="8038"/>
                    <a:pt x="9623" y="8047"/>
                  </a:cubicBezTo>
                  <a:cubicBezTo>
                    <a:pt x="9843" y="8057"/>
                    <a:pt x="10082" y="8066"/>
                    <a:pt x="10340" y="8076"/>
                  </a:cubicBezTo>
                  <a:cubicBezTo>
                    <a:pt x="10447" y="8078"/>
                    <a:pt x="10557" y="8079"/>
                    <a:pt x="10667" y="8079"/>
                  </a:cubicBezTo>
                  <a:cubicBezTo>
                    <a:pt x="12269" y="8079"/>
                    <a:pt x="14133" y="7858"/>
                    <a:pt x="13999" y="6642"/>
                  </a:cubicBezTo>
                  <a:lnTo>
                    <a:pt x="13999" y="6642"/>
                  </a:lnTo>
                  <a:cubicBezTo>
                    <a:pt x="14482" y="7021"/>
                    <a:pt x="14899" y="7474"/>
                    <a:pt x="15250" y="7975"/>
                  </a:cubicBezTo>
                  <a:lnTo>
                    <a:pt x="15250" y="7975"/>
                  </a:lnTo>
                  <a:cubicBezTo>
                    <a:pt x="15246" y="7970"/>
                    <a:pt x="15241" y="7965"/>
                    <a:pt x="15236" y="7960"/>
                  </a:cubicBezTo>
                  <a:lnTo>
                    <a:pt x="15236" y="7960"/>
                  </a:lnTo>
                  <a:cubicBezTo>
                    <a:pt x="15867" y="8816"/>
                    <a:pt x="16846" y="11099"/>
                    <a:pt x="15480" y="11659"/>
                  </a:cubicBezTo>
                  <a:cubicBezTo>
                    <a:pt x="13971" y="12356"/>
                    <a:pt x="12279" y="12567"/>
                    <a:pt x="10636" y="12634"/>
                  </a:cubicBezTo>
                  <a:cubicBezTo>
                    <a:pt x="10287" y="12644"/>
                    <a:pt x="9937" y="12650"/>
                    <a:pt x="9588" y="12650"/>
                  </a:cubicBezTo>
                  <a:cubicBezTo>
                    <a:pt x="7738" y="12650"/>
                    <a:pt x="5889" y="12494"/>
                    <a:pt x="4081" y="12108"/>
                  </a:cubicBezTo>
                  <a:cubicBezTo>
                    <a:pt x="3450" y="11927"/>
                    <a:pt x="2753" y="11812"/>
                    <a:pt x="2208" y="11430"/>
                  </a:cubicBezTo>
                  <a:cubicBezTo>
                    <a:pt x="1921" y="11219"/>
                    <a:pt x="1988" y="10818"/>
                    <a:pt x="1969" y="10512"/>
                  </a:cubicBezTo>
                  <a:cubicBezTo>
                    <a:pt x="2093" y="9050"/>
                    <a:pt x="2781" y="7588"/>
                    <a:pt x="3966" y="6700"/>
                  </a:cubicBezTo>
                  <a:cubicBezTo>
                    <a:pt x="4358" y="6413"/>
                    <a:pt x="4778" y="6184"/>
                    <a:pt x="5208" y="5983"/>
                  </a:cubicBezTo>
                  <a:close/>
                  <a:moveTo>
                    <a:pt x="1597" y="11497"/>
                  </a:moveTo>
                  <a:lnTo>
                    <a:pt x="1597" y="11497"/>
                  </a:lnTo>
                  <a:cubicBezTo>
                    <a:pt x="1788" y="11831"/>
                    <a:pt x="2160" y="12003"/>
                    <a:pt x="2504" y="12137"/>
                  </a:cubicBezTo>
                  <a:cubicBezTo>
                    <a:pt x="2428" y="12567"/>
                    <a:pt x="2361" y="12997"/>
                    <a:pt x="2304" y="13417"/>
                  </a:cubicBezTo>
                  <a:cubicBezTo>
                    <a:pt x="2055" y="13302"/>
                    <a:pt x="1816" y="13178"/>
                    <a:pt x="1606" y="13025"/>
                  </a:cubicBezTo>
                  <a:cubicBezTo>
                    <a:pt x="1100" y="12662"/>
                    <a:pt x="1558" y="11984"/>
                    <a:pt x="1597" y="11497"/>
                  </a:cubicBezTo>
                  <a:close/>
                  <a:moveTo>
                    <a:pt x="16551" y="11353"/>
                  </a:moveTo>
                  <a:cubicBezTo>
                    <a:pt x="16560" y="11372"/>
                    <a:pt x="16560" y="11391"/>
                    <a:pt x="16570" y="11411"/>
                  </a:cubicBezTo>
                  <a:cubicBezTo>
                    <a:pt x="16570" y="11411"/>
                    <a:pt x="16570" y="11401"/>
                    <a:pt x="16570" y="11401"/>
                  </a:cubicBezTo>
                  <a:cubicBezTo>
                    <a:pt x="16579" y="11420"/>
                    <a:pt x="16579" y="11430"/>
                    <a:pt x="16589" y="11449"/>
                  </a:cubicBezTo>
                  <a:lnTo>
                    <a:pt x="16579" y="11430"/>
                  </a:lnTo>
                  <a:lnTo>
                    <a:pt x="16579" y="11430"/>
                  </a:lnTo>
                  <a:cubicBezTo>
                    <a:pt x="16694" y="11726"/>
                    <a:pt x="16866" y="12013"/>
                    <a:pt x="16818" y="12337"/>
                  </a:cubicBezTo>
                  <a:cubicBezTo>
                    <a:pt x="16770" y="12901"/>
                    <a:pt x="15863" y="13216"/>
                    <a:pt x="15222" y="13427"/>
                  </a:cubicBezTo>
                  <a:cubicBezTo>
                    <a:pt x="15194" y="13436"/>
                    <a:pt x="15165" y="13446"/>
                    <a:pt x="15136" y="13455"/>
                  </a:cubicBezTo>
                  <a:cubicBezTo>
                    <a:pt x="15022" y="13494"/>
                    <a:pt x="14917" y="13532"/>
                    <a:pt x="14831" y="13570"/>
                  </a:cubicBezTo>
                  <a:cubicBezTo>
                    <a:pt x="14840" y="13207"/>
                    <a:pt x="14802" y="12844"/>
                    <a:pt x="14773" y="12490"/>
                  </a:cubicBezTo>
                  <a:cubicBezTo>
                    <a:pt x="15413" y="12232"/>
                    <a:pt x="16264" y="12041"/>
                    <a:pt x="16551" y="11353"/>
                  </a:cubicBezTo>
                  <a:close/>
                  <a:moveTo>
                    <a:pt x="2858" y="12270"/>
                  </a:moveTo>
                  <a:cubicBezTo>
                    <a:pt x="3383" y="12442"/>
                    <a:pt x="3918" y="12595"/>
                    <a:pt x="4463" y="12681"/>
                  </a:cubicBezTo>
                  <a:cubicBezTo>
                    <a:pt x="4396" y="13130"/>
                    <a:pt x="4320" y="13570"/>
                    <a:pt x="4301" y="14019"/>
                  </a:cubicBezTo>
                  <a:cubicBezTo>
                    <a:pt x="3775" y="13914"/>
                    <a:pt x="3250" y="13771"/>
                    <a:pt x="2743" y="13589"/>
                  </a:cubicBezTo>
                  <a:cubicBezTo>
                    <a:pt x="2753" y="13427"/>
                    <a:pt x="2753" y="13264"/>
                    <a:pt x="2762" y="13111"/>
                  </a:cubicBezTo>
                  <a:cubicBezTo>
                    <a:pt x="2781" y="12825"/>
                    <a:pt x="2810" y="12548"/>
                    <a:pt x="2858" y="12270"/>
                  </a:cubicBezTo>
                  <a:close/>
                  <a:moveTo>
                    <a:pt x="14381" y="12605"/>
                  </a:moveTo>
                  <a:cubicBezTo>
                    <a:pt x="14429" y="12968"/>
                    <a:pt x="14391" y="13341"/>
                    <a:pt x="14401" y="13704"/>
                  </a:cubicBezTo>
                  <a:cubicBezTo>
                    <a:pt x="13684" y="13895"/>
                    <a:pt x="12948" y="14038"/>
                    <a:pt x="12212" y="14143"/>
                  </a:cubicBezTo>
                  <a:cubicBezTo>
                    <a:pt x="12232" y="13771"/>
                    <a:pt x="12222" y="13388"/>
                    <a:pt x="12232" y="13016"/>
                  </a:cubicBezTo>
                  <a:cubicBezTo>
                    <a:pt x="12490" y="12987"/>
                    <a:pt x="12748" y="12949"/>
                    <a:pt x="12996" y="12911"/>
                  </a:cubicBezTo>
                  <a:cubicBezTo>
                    <a:pt x="13464" y="12834"/>
                    <a:pt x="13932" y="12729"/>
                    <a:pt x="14381" y="12605"/>
                  </a:cubicBezTo>
                  <a:close/>
                  <a:moveTo>
                    <a:pt x="4874" y="12758"/>
                  </a:moveTo>
                  <a:cubicBezTo>
                    <a:pt x="5600" y="12892"/>
                    <a:pt x="6326" y="12978"/>
                    <a:pt x="7062" y="13044"/>
                  </a:cubicBezTo>
                  <a:cubicBezTo>
                    <a:pt x="7043" y="13159"/>
                    <a:pt x="7033" y="13264"/>
                    <a:pt x="7024" y="13379"/>
                  </a:cubicBezTo>
                  <a:cubicBezTo>
                    <a:pt x="6995" y="13704"/>
                    <a:pt x="6890" y="14019"/>
                    <a:pt x="6900" y="14344"/>
                  </a:cubicBezTo>
                  <a:cubicBezTo>
                    <a:pt x="6183" y="14296"/>
                    <a:pt x="5476" y="14210"/>
                    <a:pt x="4769" y="14096"/>
                  </a:cubicBezTo>
                  <a:cubicBezTo>
                    <a:pt x="4769" y="13646"/>
                    <a:pt x="4798" y="13197"/>
                    <a:pt x="4874" y="12758"/>
                  </a:cubicBezTo>
                  <a:close/>
                  <a:moveTo>
                    <a:pt x="11849" y="13064"/>
                  </a:moveTo>
                  <a:cubicBezTo>
                    <a:pt x="11849" y="13159"/>
                    <a:pt x="11849" y="13264"/>
                    <a:pt x="11840" y="13369"/>
                  </a:cubicBezTo>
                  <a:cubicBezTo>
                    <a:pt x="11840" y="13646"/>
                    <a:pt x="11782" y="13924"/>
                    <a:pt x="11773" y="14201"/>
                  </a:cubicBezTo>
                  <a:cubicBezTo>
                    <a:pt x="11553" y="14229"/>
                    <a:pt x="11333" y="14258"/>
                    <a:pt x="11114" y="14287"/>
                  </a:cubicBezTo>
                  <a:lnTo>
                    <a:pt x="11133" y="14287"/>
                  </a:lnTo>
                  <a:cubicBezTo>
                    <a:pt x="10684" y="14344"/>
                    <a:pt x="10225" y="14382"/>
                    <a:pt x="9766" y="14401"/>
                  </a:cubicBezTo>
                  <a:cubicBezTo>
                    <a:pt x="9795" y="13981"/>
                    <a:pt x="9766" y="13560"/>
                    <a:pt x="9795" y="13150"/>
                  </a:cubicBezTo>
                  <a:cubicBezTo>
                    <a:pt x="9866" y="13151"/>
                    <a:pt x="9937" y="13151"/>
                    <a:pt x="10008" y="13151"/>
                  </a:cubicBezTo>
                  <a:cubicBezTo>
                    <a:pt x="10625" y="13151"/>
                    <a:pt x="11241" y="13115"/>
                    <a:pt x="11849" y="13064"/>
                  </a:cubicBezTo>
                  <a:close/>
                  <a:moveTo>
                    <a:pt x="7406" y="13073"/>
                  </a:moveTo>
                  <a:cubicBezTo>
                    <a:pt x="8075" y="13111"/>
                    <a:pt x="8744" y="13140"/>
                    <a:pt x="9403" y="13140"/>
                  </a:cubicBezTo>
                  <a:cubicBezTo>
                    <a:pt x="9403" y="13207"/>
                    <a:pt x="9394" y="13264"/>
                    <a:pt x="9384" y="13322"/>
                  </a:cubicBezTo>
                  <a:cubicBezTo>
                    <a:pt x="9375" y="13685"/>
                    <a:pt x="9365" y="14048"/>
                    <a:pt x="9355" y="14411"/>
                  </a:cubicBezTo>
                  <a:cubicBezTo>
                    <a:pt x="9239" y="14413"/>
                    <a:pt x="9123" y="14413"/>
                    <a:pt x="9006" y="14413"/>
                  </a:cubicBezTo>
                  <a:cubicBezTo>
                    <a:pt x="8444" y="14413"/>
                    <a:pt x="7884" y="14395"/>
                    <a:pt x="7330" y="14363"/>
                  </a:cubicBezTo>
                  <a:cubicBezTo>
                    <a:pt x="7368" y="13933"/>
                    <a:pt x="7368" y="13503"/>
                    <a:pt x="7406" y="13073"/>
                  </a:cubicBezTo>
                  <a:close/>
                  <a:moveTo>
                    <a:pt x="15098" y="13962"/>
                  </a:moveTo>
                  <a:cubicBezTo>
                    <a:pt x="15098" y="14449"/>
                    <a:pt x="15089" y="14936"/>
                    <a:pt x="15069" y="15424"/>
                  </a:cubicBezTo>
                  <a:cubicBezTo>
                    <a:pt x="14207" y="15706"/>
                    <a:pt x="13500" y="15845"/>
                    <a:pt x="12750" y="15845"/>
                  </a:cubicBezTo>
                  <a:cubicBezTo>
                    <a:pt x="12255" y="15845"/>
                    <a:pt x="11741" y="15784"/>
                    <a:pt x="11152" y="15663"/>
                  </a:cubicBezTo>
                  <a:cubicBezTo>
                    <a:pt x="11171" y="15366"/>
                    <a:pt x="11190" y="15070"/>
                    <a:pt x="11209" y="14774"/>
                  </a:cubicBezTo>
                  <a:cubicBezTo>
                    <a:pt x="12518" y="14612"/>
                    <a:pt x="13846" y="14411"/>
                    <a:pt x="15098" y="13962"/>
                  </a:cubicBezTo>
                  <a:close/>
                  <a:moveTo>
                    <a:pt x="2265" y="13895"/>
                  </a:moveTo>
                  <a:lnTo>
                    <a:pt x="2265" y="13895"/>
                  </a:lnTo>
                  <a:cubicBezTo>
                    <a:pt x="3756" y="14487"/>
                    <a:pt x="5352" y="14698"/>
                    <a:pt x="6938" y="14822"/>
                  </a:cubicBezTo>
                  <a:cubicBezTo>
                    <a:pt x="6881" y="15214"/>
                    <a:pt x="6919" y="15615"/>
                    <a:pt x="6852" y="16007"/>
                  </a:cubicBezTo>
                  <a:cubicBezTo>
                    <a:pt x="5724" y="15911"/>
                    <a:pt x="4683" y="15395"/>
                    <a:pt x="3546" y="15299"/>
                  </a:cubicBezTo>
                  <a:cubicBezTo>
                    <a:pt x="3420" y="15291"/>
                    <a:pt x="3291" y="15284"/>
                    <a:pt x="3161" y="15284"/>
                  </a:cubicBezTo>
                  <a:cubicBezTo>
                    <a:pt x="2867" y="15284"/>
                    <a:pt x="2572" y="15320"/>
                    <a:pt x="2313" y="15452"/>
                  </a:cubicBezTo>
                  <a:cubicBezTo>
                    <a:pt x="2304" y="14936"/>
                    <a:pt x="2294" y="14420"/>
                    <a:pt x="2265" y="13895"/>
                  </a:cubicBezTo>
                  <a:close/>
                  <a:moveTo>
                    <a:pt x="10779" y="14822"/>
                  </a:moveTo>
                  <a:cubicBezTo>
                    <a:pt x="10750" y="15099"/>
                    <a:pt x="10722" y="15366"/>
                    <a:pt x="10684" y="15643"/>
                  </a:cubicBezTo>
                  <a:cubicBezTo>
                    <a:pt x="10634" y="15643"/>
                    <a:pt x="10585" y="15643"/>
                    <a:pt x="10535" y="15643"/>
                  </a:cubicBezTo>
                  <a:cubicBezTo>
                    <a:pt x="9792" y="15643"/>
                    <a:pt x="9050" y="15710"/>
                    <a:pt x="8333" y="15854"/>
                  </a:cubicBezTo>
                  <a:cubicBezTo>
                    <a:pt x="7999" y="15911"/>
                    <a:pt x="7674" y="15978"/>
                    <a:pt x="7349" y="16007"/>
                  </a:cubicBezTo>
                  <a:cubicBezTo>
                    <a:pt x="7349" y="15968"/>
                    <a:pt x="7349" y="15930"/>
                    <a:pt x="7349" y="15892"/>
                  </a:cubicBezTo>
                  <a:cubicBezTo>
                    <a:pt x="7349" y="15538"/>
                    <a:pt x="7320" y="15194"/>
                    <a:pt x="7358" y="14841"/>
                  </a:cubicBezTo>
                  <a:cubicBezTo>
                    <a:pt x="7463" y="14850"/>
                    <a:pt x="7559" y="14860"/>
                    <a:pt x="7664" y="14860"/>
                  </a:cubicBezTo>
                  <a:cubicBezTo>
                    <a:pt x="8134" y="14886"/>
                    <a:pt x="8607" y="14902"/>
                    <a:pt x="9081" y="14902"/>
                  </a:cubicBezTo>
                  <a:cubicBezTo>
                    <a:pt x="9649" y="14902"/>
                    <a:pt x="10217" y="14879"/>
                    <a:pt x="10779" y="14822"/>
                  </a:cubicBezTo>
                  <a:close/>
                  <a:moveTo>
                    <a:pt x="3260" y="15678"/>
                  </a:moveTo>
                  <a:cubicBezTo>
                    <a:pt x="4467" y="15678"/>
                    <a:pt x="5826" y="16505"/>
                    <a:pt x="7004" y="16505"/>
                  </a:cubicBezTo>
                  <a:cubicBezTo>
                    <a:pt x="7030" y="16505"/>
                    <a:pt x="7056" y="16504"/>
                    <a:pt x="7081" y="16503"/>
                  </a:cubicBezTo>
                  <a:cubicBezTo>
                    <a:pt x="8220" y="16460"/>
                    <a:pt x="9335" y="16140"/>
                    <a:pt x="10469" y="16140"/>
                  </a:cubicBezTo>
                  <a:cubicBezTo>
                    <a:pt x="10582" y="16140"/>
                    <a:pt x="10695" y="16143"/>
                    <a:pt x="10808" y="16150"/>
                  </a:cubicBezTo>
                  <a:cubicBezTo>
                    <a:pt x="11362" y="16150"/>
                    <a:pt x="11888" y="16322"/>
                    <a:pt x="12432" y="16351"/>
                  </a:cubicBezTo>
                  <a:cubicBezTo>
                    <a:pt x="12574" y="16361"/>
                    <a:pt x="12716" y="16366"/>
                    <a:pt x="12859" y="16366"/>
                  </a:cubicBezTo>
                  <a:cubicBezTo>
                    <a:pt x="13618" y="16366"/>
                    <a:pt x="14377" y="16215"/>
                    <a:pt x="15069" y="15901"/>
                  </a:cubicBezTo>
                  <a:lnTo>
                    <a:pt x="15069" y="15901"/>
                  </a:lnTo>
                  <a:cubicBezTo>
                    <a:pt x="15069" y="16274"/>
                    <a:pt x="15060" y="16647"/>
                    <a:pt x="15060" y="17019"/>
                  </a:cubicBezTo>
                  <a:cubicBezTo>
                    <a:pt x="14964" y="19657"/>
                    <a:pt x="14945" y="22294"/>
                    <a:pt x="14601" y="24912"/>
                  </a:cubicBezTo>
                  <a:cubicBezTo>
                    <a:pt x="14439" y="25801"/>
                    <a:pt x="14381" y="26747"/>
                    <a:pt x="14152" y="27626"/>
                  </a:cubicBezTo>
                  <a:cubicBezTo>
                    <a:pt x="14047" y="28056"/>
                    <a:pt x="13904" y="28467"/>
                    <a:pt x="13684" y="28858"/>
                  </a:cubicBezTo>
                  <a:cubicBezTo>
                    <a:pt x="13244" y="29374"/>
                    <a:pt x="12509" y="29499"/>
                    <a:pt x="11888" y="29709"/>
                  </a:cubicBezTo>
                  <a:cubicBezTo>
                    <a:pt x="11263" y="29871"/>
                    <a:pt x="10282" y="29967"/>
                    <a:pt x="9182" y="29967"/>
                  </a:cubicBezTo>
                  <a:cubicBezTo>
                    <a:pt x="6600" y="29967"/>
                    <a:pt x="3358" y="29441"/>
                    <a:pt x="2514" y="28027"/>
                  </a:cubicBezTo>
                  <a:cubicBezTo>
                    <a:pt x="2428" y="27807"/>
                    <a:pt x="2361" y="27587"/>
                    <a:pt x="2313" y="27368"/>
                  </a:cubicBezTo>
                  <a:cubicBezTo>
                    <a:pt x="2103" y="26355"/>
                    <a:pt x="2256" y="25266"/>
                    <a:pt x="2189" y="24243"/>
                  </a:cubicBezTo>
                  <a:cubicBezTo>
                    <a:pt x="2141" y="21463"/>
                    <a:pt x="2323" y="18682"/>
                    <a:pt x="2304" y="15901"/>
                  </a:cubicBezTo>
                  <a:cubicBezTo>
                    <a:pt x="2606" y="15741"/>
                    <a:pt x="2927" y="15678"/>
                    <a:pt x="3260" y="15678"/>
                  </a:cubicBezTo>
                  <a:close/>
                  <a:moveTo>
                    <a:pt x="10466" y="0"/>
                  </a:moveTo>
                  <a:cubicBezTo>
                    <a:pt x="9616" y="0"/>
                    <a:pt x="8772" y="269"/>
                    <a:pt x="8218" y="842"/>
                  </a:cubicBezTo>
                  <a:cubicBezTo>
                    <a:pt x="8037" y="1072"/>
                    <a:pt x="8027" y="1349"/>
                    <a:pt x="8046" y="1626"/>
                  </a:cubicBezTo>
                  <a:cubicBezTo>
                    <a:pt x="7999" y="2142"/>
                    <a:pt x="7989" y="2668"/>
                    <a:pt x="7922" y="3193"/>
                  </a:cubicBezTo>
                  <a:cubicBezTo>
                    <a:pt x="7903" y="3327"/>
                    <a:pt x="7884" y="3470"/>
                    <a:pt x="7874" y="3604"/>
                  </a:cubicBezTo>
                  <a:cubicBezTo>
                    <a:pt x="7827" y="4015"/>
                    <a:pt x="7788" y="4435"/>
                    <a:pt x="7731" y="4846"/>
                  </a:cubicBezTo>
                  <a:cubicBezTo>
                    <a:pt x="6221" y="4970"/>
                    <a:pt x="4740" y="5620"/>
                    <a:pt x="3508" y="6509"/>
                  </a:cubicBezTo>
                  <a:cubicBezTo>
                    <a:pt x="2332" y="7436"/>
                    <a:pt x="1635" y="8917"/>
                    <a:pt x="1463" y="10388"/>
                  </a:cubicBezTo>
                  <a:cubicBezTo>
                    <a:pt x="1587" y="11764"/>
                    <a:pt x="1" y="12834"/>
                    <a:pt x="1816" y="13694"/>
                  </a:cubicBezTo>
                  <a:cubicBezTo>
                    <a:pt x="1826" y="13694"/>
                    <a:pt x="1845" y="13704"/>
                    <a:pt x="1864" y="13713"/>
                  </a:cubicBezTo>
                  <a:cubicBezTo>
                    <a:pt x="1864" y="13713"/>
                    <a:pt x="1864" y="13723"/>
                    <a:pt x="1864" y="13723"/>
                  </a:cubicBezTo>
                  <a:cubicBezTo>
                    <a:pt x="1597" y="16991"/>
                    <a:pt x="1491" y="20278"/>
                    <a:pt x="1539" y="23555"/>
                  </a:cubicBezTo>
                  <a:cubicBezTo>
                    <a:pt x="1587" y="24520"/>
                    <a:pt x="1616" y="25476"/>
                    <a:pt x="1654" y="26441"/>
                  </a:cubicBezTo>
                  <a:cubicBezTo>
                    <a:pt x="1702" y="27435"/>
                    <a:pt x="1893" y="28533"/>
                    <a:pt x="2800" y="29097"/>
                  </a:cubicBezTo>
                  <a:cubicBezTo>
                    <a:pt x="2791" y="29088"/>
                    <a:pt x="2772" y="29078"/>
                    <a:pt x="2762" y="29069"/>
                  </a:cubicBezTo>
                  <a:lnTo>
                    <a:pt x="2762" y="29069"/>
                  </a:lnTo>
                  <a:cubicBezTo>
                    <a:pt x="4442" y="30144"/>
                    <a:pt x="6722" y="30459"/>
                    <a:pt x="8865" y="30459"/>
                  </a:cubicBezTo>
                  <a:cubicBezTo>
                    <a:pt x="9673" y="30459"/>
                    <a:pt x="10461" y="30414"/>
                    <a:pt x="11190" y="30349"/>
                  </a:cubicBezTo>
                  <a:cubicBezTo>
                    <a:pt x="12136" y="30196"/>
                    <a:pt x="13149" y="29938"/>
                    <a:pt x="13904" y="29336"/>
                  </a:cubicBezTo>
                  <a:cubicBezTo>
                    <a:pt x="14840" y="28256"/>
                    <a:pt x="14840" y="26622"/>
                    <a:pt x="15098" y="25285"/>
                  </a:cubicBezTo>
                  <a:cubicBezTo>
                    <a:pt x="15366" y="23402"/>
                    <a:pt x="15490" y="21501"/>
                    <a:pt x="15528" y="19609"/>
                  </a:cubicBezTo>
                  <a:cubicBezTo>
                    <a:pt x="15595" y="17688"/>
                    <a:pt x="15652" y="15758"/>
                    <a:pt x="15471" y="13838"/>
                  </a:cubicBezTo>
                  <a:cubicBezTo>
                    <a:pt x="16340" y="13503"/>
                    <a:pt x="17496" y="13073"/>
                    <a:pt x="17229" y="11917"/>
                  </a:cubicBezTo>
                  <a:cubicBezTo>
                    <a:pt x="17124" y="11477"/>
                    <a:pt x="16942" y="11038"/>
                    <a:pt x="16713" y="10646"/>
                  </a:cubicBezTo>
                  <a:cubicBezTo>
                    <a:pt x="16656" y="8190"/>
                    <a:pt x="14668" y="6031"/>
                    <a:pt x="12365" y="5372"/>
                  </a:cubicBezTo>
                  <a:cubicBezTo>
                    <a:pt x="12384" y="5228"/>
                    <a:pt x="12404" y="5095"/>
                    <a:pt x="12423" y="4951"/>
                  </a:cubicBezTo>
                  <a:lnTo>
                    <a:pt x="12423" y="4951"/>
                  </a:lnTo>
                  <a:cubicBezTo>
                    <a:pt x="12419" y="4958"/>
                    <a:pt x="12417" y="4963"/>
                    <a:pt x="12416" y="4968"/>
                  </a:cubicBezTo>
                  <a:lnTo>
                    <a:pt x="12416" y="4968"/>
                  </a:lnTo>
                  <a:cubicBezTo>
                    <a:pt x="12540" y="3963"/>
                    <a:pt x="12720" y="2966"/>
                    <a:pt x="12834" y="1960"/>
                  </a:cubicBezTo>
                  <a:cubicBezTo>
                    <a:pt x="12967" y="1502"/>
                    <a:pt x="13025" y="967"/>
                    <a:pt x="12595" y="651"/>
                  </a:cubicBezTo>
                  <a:cubicBezTo>
                    <a:pt x="12028" y="226"/>
                    <a:pt x="11245" y="0"/>
                    <a:pt x="10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3499519" y="3825476"/>
              <a:ext cx="2244" cy="1161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1" y="0"/>
                  </a:moveTo>
                  <a:cubicBezTo>
                    <a:pt x="1" y="1"/>
                    <a:pt x="1" y="10"/>
                    <a:pt x="10" y="10"/>
                  </a:cubicBezTo>
                  <a:cubicBezTo>
                    <a:pt x="20" y="10"/>
                    <a:pt x="39" y="20"/>
                    <a:pt x="58" y="29"/>
                  </a:cubicBezTo>
                  <a:cubicBezTo>
                    <a:pt x="39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3099425" y="4447461"/>
              <a:ext cx="418243" cy="266858"/>
            </a:xfrm>
            <a:custGeom>
              <a:avLst/>
              <a:gdLst/>
              <a:ahLst/>
              <a:cxnLst/>
              <a:rect l="l" t="t" r="r" b="b"/>
              <a:pathLst>
                <a:path w="10808" h="6896" extrusionOk="0">
                  <a:moveTo>
                    <a:pt x="2897" y="430"/>
                  </a:moveTo>
                  <a:cubicBezTo>
                    <a:pt x="3216" y="430"/>
                    <a:pt x="3532" y="566"/>
                    <a:pt x="3785" y="888"/>
                  </a:cubicBezTo>
                  <a:cubicBezTo>
                    <a:pt x="4157" y="1461"/>
                    <a:pt x="4110" y="2312"/>
                    <a:pt x="3622" y="2809"/>
                  </a:cubicBezTo>
                  <a:cubicBezTo>
                    <a:pt x="3280" y="2436"/>
                    <a:pt x="2794" y="2223"/>
                    <a:pt x="2302" y="2223"/>
                  </a:cubicBezTo>
                  <a:cubicBezTo>
                    <a:pt x="2025" y="2223"/>
                    <a:pt x="1747" y="2291"/>
                    <a:pt x="1491" y="2436"/>
                  </a:cubicBezTo>
                  <a:cubicBezTo>
                    <a:pt x="1348" y="2254"/>
                    <a:pt x="1367" y="2006"/>
                    <a:pt x="1386" y="1796"/>
                  </a:cubicBezTo>
                  <a:cubicBezTo>
                    <a:pt x="1510" y="1053"/>
                    <a:pt x="2211" y="430"/>
                    <a:pt x="2897" y="430"/>
                  </a:cubicBezTo>
                  <a:close/>
                  <a:moveTo>
                    <a:pt x="6645" y="434"/>
                  </a:moveTo>
                  <a:cubicBezTo>
                    <a:pt x="6907" y="434"/>
                    <a:pt x="7170" y="522"/>
                    <a:pt x="7406" y="726"/>
                  </a:cubicBezTo>
                  <a:cubicBezTo>
                    <a:pt x="8304" y="1385"/>
                    <a:pt x="7999" y="2770"/>
                    <a:pt x="7282" y="3458"/>
                  </a:cubicBezTo>
                  <a:cubicBezTo>
                    <a:pt x="6873" y="2706"/>
                    <a:pt x="6021" y="2215"/>
                    <a:pt x="5175" y="2215"/>
                  </a:cubicBezTo>
                  <a:cubicBezTo>
                    <a:pt x="5151" y="2215"/>
                    <a:pt x="5127" y="2215"/>
                    <a:pt x="5103" y="2216"/>
                  </a:cubicBezTo>
                  <a:cubicBezTo>
                    <a:pt x="5094" y="2102"/>
                    <a:pt x="5094" y="1996"/>
                    <a:pt x="5103" y="1882"/>
                  </a:cubicBezTo>
                  <a:cubicBezTo>
                    <a:pt x="5195" y="1122"/>
                    <a:pt x="5914" y="434"/>
                    <a:pt x="6645" y="434"/>
                  </a:cubicBezTo>
                  <a:close/>
                  <a:moveTo>
                    <a:pt x="2320" y="2579"/>
                  </a:moveTo>
                  <a:cubicBezTo>
                    <a:pt x="2865" y="2579"/>
                    <a:pt x="3414" y="2908"/>
                    <a:pt x="3727" y="3630"/>
                  </a:cubicBezTo>
                  <a:cubicBezTo>
                    <a:pt x="3727" y="3621"/>
                    <a:pt x="3718" y="3611"/>
                    <a:pt x="3718" y="3592"/>
                  </a:cubicBezTo>
                  <a:lnTo>
                    <a:pt x="3718" y="3592"/>
                  </a:lnTo>
                  <a:cubicBezTo>
                    <a:pt x="4004" y="4232"/>
                    <a:pt x="3651" y="4997"/>
                    <a:pt x="3116" y="5388"/>
                  </a:cubicBezTo>
                  <a:cubicBezTo>
                    <a:pt x="2814" y="5575"/>
                    <a:pt x="2438" y="5745"/>
                    <a:pt x="2071" y="5745"/>
                  </a:cubicBezTo>
                  <a:cubicBezTo>
                    <a:pt x="2044" y="5745"/>
                    <a:pt x="2016" y="5744"/>
                    <a:pt x="1988" y="5742"/>
                  </a:cubicBezTo>
                  <a:cubicBezTo>
                    <a:pt x="1224" y="5599"/>
                    <a:pt x="584" y="4873"/>
                    <a:pt x="746" y="4070"/>
                  </a:cubicBezTo>
                  <a:cubicBezTo>
                    <a:pt x="924" y="3123"/>
                    <a:pt x="1619" y="2579"/>
                    <a:pt x="2320" y="2579"/>
                  </a:cubicBezTo>
                  <a:close/>
                  <a:moveTo>
                    <a:pt x="3580" y="6195"/>
                  </a:moveTo>
                  <a:cubicBezTo>
                    <a:pt x="3582" y="6199"/>
                    <a:pt x="3584" y="6201"/>
                    <a:pt x="3584" y="6201"/>
                  </a:cubicBezTo>
                  <a:cubicBezTo>
                    <a:pt x="3583" y="6199"/>
                    <a:pt x="3581" y="6197"/>
                    <a:pt x="3580" y="6195"/>
                  </a:cubicBezTo>
                  <a:close/>
                  <a:moveTo>
                    <a:pt x="9063" y="3201"/>
                  </a:moveTo>
                  <a:cubicBezTo>
                    <a:pt x="9756" y="3201"/>
                    <a:pt x="10419" y="3721"/>
                    <a:pt x="10340" y="4739"/>
                  </a:cubicBezTo>
                  <a:cubicBezTo>
                    <a:pt x="10218" y="5572"/>
                    <a:pt x="9508" y="6268"/>
                    <a:pt x="8643" y="6268"/>
                  </a:cubicBezTo>
                  <a:cubicBezTo>
                    <a:pt x="8626" y="6268"/>
                    <a:pt x="8608" y="6268"/>
                    <a:pt x="8591" y="6268"/>
                  </a:cubicBezTo>
                  <a:cubicBezTo>
                    <a:pt x="7846" y="6096"/>
                    <a:pt x="7463" y="5293"/>
                    <a:pt x="7616" y="4576"/>
                  </a:cubicBezTo>
                  <a:cubicBezTo>
                    <a:pt x="7741" y="3654"/>
                    <a:pt x="8416" y="3201"/>
                    <a:pt x="9063" y="3201"/>
                  </a:cubicBezTo>
                  <a:close/>
                  <a:moveTo>
                    <a:pt x="5192" y="2581"/>
                  </a:moveTo>
                  <a:cubicBezTo>
                    <a:pt x="5250" y="2581"/>
                    <a:pt x="5306" y="2584"/>
                    <a:pt x="5361" y="2589"/>
                  </a:cubicBezTo>
                  <a:lnTo>
                    <a:pt x="5333" y="2589"/>
                  </a:lnTo>
                  <a:cubicBezTo>
                    <a:pt x="6307" y="2675"/>
                    <a:pt x="7196" y="3611"/>
                    <a:pt x="7014" y="4605"/>
                  </a:cubicBezTo>
                  <a:cubicBezTo>
                    <a:pt x="6899" y="5622"/>
                    <a:pt x="5902" y="6386"/>
                    <a:pt x="4979" y="6386"/>
                  </a:cubicBezTo>
                  <a:cubicBezTo>
                    <a:pt x="4447" y="6386"/>
                    <a:pt x="3939" y="6131"/>
                    <a:pt x="3641" y="5522"/>
                  </a:cubicBezTo>
                  <a:cubicBezTo>
                    <a:pt x="4224" y="4911"/>
                    <a:pt x="4434" y="3888"/>
                    <a:pt x="3918" y="3172"/>
                  </a:cubicBezTo>
                  <a:cubicBezTo>
                    <a:pt x="4183" y="2762"/>
                    <a:pt x="4714" y="2581"/>
                    <a:pt x="5192" y="2581"/>
                  </a:cubicBezTo>
                  <a:close/>
                  <a:moveTo>
                    <a:pt x="5322" y="6877"/>
                  </a:moveTo>
                  <a:cubicBezTo>
                    <a:pt x="5316" y="6878"/>
                    <a:pt x="5310" y="6878"/>
                    <a:pt x="5304" y="6879"/>
                  </a:cubicBezTo>
                  <a:cubicBezTo>
                    <a:pt x="5310" y="6879"/>
                    <a:pt x="5316" y="6878"/>
                    <a:pt x="5322" y="6877"/>
                  </a:cubicBezTo>
                  <a:close/>
                  <a:moveTo>
                    <a:pt x="6599" y="1"/>
                  </a:moveTo>
                  <a:cubicBezTo>
                    <a:pt x="5456" y="1"/>
                    <a:pt x="4589" y="1087"/>
                    <a:pt x="4750" y="2264"/>
                  </a:cubicBezTo>
                  <a:cubicBezTo>
                    <a:pt x="4635" y="2293"/>
                    <a:pt x="4520" y="2331"/>
                    <a:pt x="4406" y="2379"/>
                  </a:cubicBezTo>
                  <a:cubicBezTo>
                    <a:pt x="4803" y="1263"/>
                    <a:pt x="3997" y="28"/>
                    <a:pt x="2867" y="28"/>
                  </a:cubicBezTo>
                  <a:cubicBezTo>
                    <a:pt x="2719" y="28"/>
                    <a:pt x="2566" y="50"/>
                    <a:pt x="2409" y="95"/>
                  </a:cubicBezTo>
                  <a:cubicBezTo>
                    <a:pt x="1396" y="343"/>
                    <a:pt x="631" y="1652"/>
                    <a:pt x="1214" y="2589"/>
                  </a:cubicBezTo>
                  <a:cubicBezTo>
                    <a:pt x="182" y="3248"/>
                    <a:pt x="1" y="4251"/>
                    <a:pt x="326" y="5045"/>
                  </a:cubicBezTo>
                  <a:cubicBezTo>
                    <a:pt x="605" y="5730"/>
                    <a:pt x="1255" y="6253"/>
                    <a:pt x="2046" y="6253"/>
                  </a:cubicBezTo>
                  <a:cubicBezTo>
                    <a:pt x="2392" y="6253"/>
                    <a:pt x="2764" y="6153"/>
                    <a:pt x="3145" y="5924"/>
                  </a:cubicBezTo>
                  <a:cubicBezTo>
                    <a:pt x="3154" y="5914"/>
                    <a:pt x="3164" y="5914"/>
                    <a:pt x="3164" y="5904"/>
                  </a:cubicBezTo>
                  <a:cubicBezTo>
                    <a:pt x="3221" y="5876"/>
                    <a:pt x="3288" y="5838"/>
                    <a:pt x="3345" y="5790"/>
                  </a:cubicBezTo>
                  <a:cubicBezTo>
                    <a:pt x="3345" y="5809"/>
                    <a:pt x="3355" y="5818"/>
                    <a:pt x="3355" y="5838"/>
                  </a:cubicBezTo>
                  <a:lnTo>
                    <a:pt x="3364" y="5838"/>
                  </a:lnTo>
                  <a:cubicBezTo>
                    <a:pt x="3421" y="5969"/>
                    <a:pt x="3495" y="6091"/>
                    <a:pt x="3580" y="6195"/>
                  </a:cubicBezTo>
                  <a:lnTo>
                    <a:pt x="3580" y="6195"/>
                  </a:lnTo>
                  <a:cubicBezTo>
                    <a:pt x="3577" y="6192"/>
                    <a:pt x="3574" y="6187"/>
                    <a:pt x="3574" y="6182"/>
                  </a:cubicBezTo>
                  <a:lnTo>
                    <a:pt x="3574" y="6182"/>
                  </a:lnTo>
                  <a:cubicBezTo>
                    <a:pt x="3924" y="6628"/>
                    <a:pt x="4493" y="6895"/>
                    <a:pt x="5055" y="6895"/>
                  </a:cubicBezTo>
                  <a:cubicBezTo>
                    <a:pt x="5152" y="6895"/>
                    <a:pt x="5248" y="6887"/>
                    <a:pt x="5343" y="6871"/>
                  </a:cubicBezTo>
                  <a:lnTo>
                    <a:pt x="5343" y="6871"/>
                  </a:lnTo>
                  <a:cubicBezTo>
                    <a:pt x="5337" y="6873"/>
                    <a:pt x="5330" y="6875"/>
                    <a:pt x="5322" y="6877"/>
                  </a:cubicBezTo>
                  <a:lnTo>
                    <a:pt x="5322" y="6877"/>
                  </a:lnTo>
                  <a:cubicBezTo>
                    <a:pt x="6080" y="6776"/>
                    <a:pt x="6769" y="6282"/>
                    <a:pt x="7186" y="5646"/>
                  </a:cubicBezTo>
                  <a:cubicBezTo>
                    <a:pt x="7531" y="6418"/>
                    <a:pt x="8103" y="6736"/>
                    <a:pt x="8691" y="6736"/>
                  </a:cubicBezTo>
                  <a:cubicBezTo>
                    <a:pt x="9522" y="6736"/>
                    <a:pt x="10383" y="6101"/>
                    <a:pt x="10674" y="5217"/>
                  </a:cubicBezTo>
                  <a:cubicBezTo>
                    <a:pt x="10789" y="4873"/>
                    <a:pt x="10808" y="4490"/>
                    <a:pt x="10712" y="4099"/>
                  </a:cubicBezTo>
                  <a:cubicBezTo>
                    <a:pt x="10576" y="3269"/>
                    <a:pt x="9766" y="2782"/>
                    <a:pt x="8970" y="2782"/>
                  </a:cubicBezTo>
                  <a:cubicBezTo>
                    <a:pt x="8703" y="2782"/>
                    <a:pt x="8437" y="2837"/>
                    <a:pt x="8199" y="2952"/>
                  </a:cubicBezTo>
                  <a:cubicBezTo>
                    <a:pt x="8687" y="1767"/>
                    <a:pt x="8333" y="506"/>
                    <a:pt x="7053" y="57"/>
                  </a:cubicBezTo>
                  <a:cubicBezTo>
                    <a:pt x="6898" y="19"/>
                    <a:pt x="6746" y="1"/>
                    <a:pt x="6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3363961" y="4295263"/>
              <a:ext cx="145503" cy="125535"/>
            </a:xfrm>
            <a:custGeom>
              <a:avLst/>
              <a:gdLst/>
              <a:ahLst/>
              <a:cxnLst/>
              <a:rect l="l" t="t" r="r" b="b"/>
              <a:pathLst>
                <a:path w="3760" h="3244" extrusionOk="0">
                  <a:moveTo>
                    <a:pt x="1868" y="363"/>
                  </a:moveTo>
                  <a:cubicBezTo>
                    <a:pt x="2493" y="363"/>
                    <a:pt x="3150" y="912"/>
                    <a:pt x="3102" y="1792"/>
                  </a:cubicBezTo>
                  <a:cubicBezTo>
                    <a:pt x="2981" y="2461"/>
                    <a:pt x="2462" y="2772"/>
                    <a:pt x="1948" y="2772"/>
                  </a:cubicBezTo>
                  <a:cubicBezTo>
                    <a:pt x="1331" y="2772"/>
                    <a:pt x="720" y="2324"/>
                    <a:pt x="809" y="1505"/>
                  </a:cubicBezTo>
                  <a:cubicBezTo>
                    <a:pt x="898" y="707"/>
                    <a:pt x="1373" y="363"/>
                    <a:pt x="1868" y="363"/>
                  </a:cubicBezTo>
                  <a:close/>
                  <a:moveTo>
                    <a:pt x="1931" y="0"/>
                  </a:moveTo>
                  <a:cubicBezTo>
                    <a:pt x="962" y="0"/>
                    <a:pt x="0" y="910"/>
                    <a:pt x="379" y="2222"/>
                  </a:cubicBezTo>
                  <a:cubicBezTo>
                    <a:pt x="645" y="2936"/>
                    <a:pt x="1228" y="3243"/>
                    <a:pt x="1819" y="3243"/>
                  </a:cubicBezTo>
                  <a:cubicBezTo>
                    <a:pt x="2778" y="3243"/>
                    <a:pt x="3760" y="2435"/>
                    <a:pt x="3446" y="1247"/>
                  </a:cubicBezTo>
                  <a:cubicBezTo>
                    <a:pt x="3171" y="372"/>
                    <a:pt x="2549" y="0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3177439" y="4270768"/>
              <a:ext cx="149953" cy="126618"/>
            </a:xfrm>
            <a:custGeom>
              <a:avLst/>
              <a:gdLst/>
              <a:ahLst/>
              <a:cxnLst/>
              <a:rect l="l" t="t" r="r" b="b"/>
              <a:pathLst>
                <a:path w="3875" h="3272" extrusionOk="0">
                  <a:moveTo>
                    <a:pt x="1931" y="391"/>
                  </a:moveTo>
                  <a:cubicBezTo>
                    <a:pt x="2577" y="391"/>
                    <a:pt x="3213" y="932"/>
                    <a:pt x="3154" y="1852"/>
                  </a:cubicBezTo>
                  <a:cubicBezTo>
                    <a:pt x="3087" y="2454"/>
                    <a:pt x="2495" y="2740"/>
                    <a:pt x="1960" y="2855"/>
                  </a:cubicBezTo>
                  <a:cubicBezTo>
                    <a:pt x="1924" y="2859"/>
                    <a:pt x="1889" y="2861"/>
                    <a:pt x="1854" y="2861"/>
                  </a:cubicBezTo>
                  <a:cubicBezTo>
                    <a:pt x="1176" y="2861"/>
                    <a:pt x="627" y="2171"/>
                    <a:pt x="718" y="1508"/>
                  </a:cubicBezTo>
                  <a:cubicBezTo>
                    <a:pt x="896" y="736"/>
                    <a:pt x="1416" y="391"/>
                    <a:pt x="1931" y="391"/>
                  </a:cubicBezTo>
                  <a:close/>
                  <a:moveTo>
                    <a:pt x="1935" y="0"/>
                  </a:moveTo>
                  <a:cubicBezTo>
                    <a:pt x="1803" y="0"/>
                    <a:pt x="1670" y="21"/>
                    <a:pt x="1539" y="65"/>
                  </a:cubicBezTo>
                  <a:cubicBezTo>
                    <a:pt x="679" y="342"/>
                    <a:pt x="1" y="1297"/>
                    <a:pt x="355" y="2205"/>
                  </a:cubicBezTo>
                  <a:cubicBezTo>
                    <a:pt x="616" y="2954"/>
                    <a:pt x="1212" y="3271"/>
                    <a:pt x="1818" y="3271"/>
                  </a:cubicBezTo>
                  <a:cubicBezTo>
                    <a:pt x="2831" y="3271"/>
                    <a:pt x="3875" y="2387"/>
                    <a:pt x="3450" y="1145"/>
                  </a:cubicBezTo>
                  <a:cubicBezTo>
                    <a:pt x="3235" y="522"/>
                    <a:pt x="260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3256227" y="3941568"/>
              <a:ext cx="50694" cy="44038"/>
            </a:xfrm>
            <a:custGeom>
              <a:avLst/>
              <a:gdLst/>
              <a:ahLst/>
              <a:cxnLst/>
              <a:rect l="l" t="t" r="r" b="b"/>
              <a:pathLst>
                <a:path w="1310" h="1138" extrusionOk="0">
                  <a:moveTo>
                    <a:pt x="144" y="1"/>
                  </a:moveTo>
                  <a:cubicBezTo>
                    <a:pt x="58" y="10"/>
                    <a:pt x="0" y="87"/>
                    <a:pt x="10" y="163"/>
                  </a:cubicBezTo>
                  <a:cubicBezTo>
                    <a:pt x="19" y="240"/>
                    <a:pt x="19" y="316"/>
                    <a:pt x="29" y="393"/>
                  </a:cubicBezTo>
                  <a:cubicBezTo>
                    <a:pt x="48" y="469"/>
                    <a:pt x="58" y="555"/>
                    <a:pt x="86" y="631"/>
                  </a:cubicBezTo>
                  <a:cubicBezTo>
                    <a:pt x="86" y="660"/>
                    <a:pt x="105" y="698"/>
                    <a:pt x="115" y="727"/>
                  </a:cubicBezTo>
                  <a:cubicBezTo>
                    <a:pt x="134" y="765"/>
                    <a:pt x="153" y="803"/>
                    <a:pt x="172" y="851"/>
                  </a:cubicBezTo>
                  <a:cubicBezTo>
                    <a:pt x="210" y="909"/>
                    <a:pt x="258" y="975"/>
                    <a:pt x="325" y="1023"/>
                  </a:cubicBezTo>
                  <a:cubicBezTo>
                    <a:pt x="402" y="1081"/>
                    <a:pt x="488" y="1119"/>
                    <a:pt x="574" y="1128"/>
                  </a:cubicBezTo>
                  <a:cubicBezTo>
                    <a:pt x="621" y="1138"/>
                    <a:pt x="669" y="1138"/>
                    <a:pt x="707" y="1138"/>
                  </a:cubicBezTo>
                  <a:cubicBezTo>
                    <a:pt x="755" y="1138"/>
                    <a:pt x="803" y="1128"/>
                    <a:pt x="851" y="1119"/>
                  </a:cubicBezTo>
                  <a:cubicBezTo>
                    <a:pt x="946" y="1081"/>
                    <a:pt x="1023" y="1023"/>
                    <a:pt x="1080" y="937"/>
                  </a:cubicBezTo>
                  <a:cubicBezTo>
                    <a:pt x="1109" y="909"/>
                    <a:pt x="1137" y="870"/>
                    <a:pt x="1147" y="832"/>
                  </a:cubicBezTo>
                  <a:cubicBezTo>
                    <a:pt x="1176" y="784"/>
                    <a:pt x="1185" y="737"/>
                    <a:pt x="1204" y="689"/>
                  </a:cubicBezTo>
                  <a:cubicBezTo>
                    <a:pt x="1223" y="631"/>
                    <a:pt x="1233" y="574"/>
                    <a:pt x="1252" y="517"/>
                  </a:cubicBezTo>
                  <a:cubicBezTo>
                    <a:pt x="1262" y="450"/>
                    <a:pt x="1281" y="393"/>
                    <a:pt x="1290" y="326"/>
                  </a:cubicBezTo>
                  <a:cubicBezTo>
                    <a:pt x="1309" y="230"/>
                    <a:pt x="1252" y="144"/>
                    <a:pt x="1156" y="125"/>
                  </a:cubicBezTo>
                  <a:cubicBezTo>
                    <a:pt x="1150" y="124"/>
                    <a:pt x="1144" y="124"/>
                    <a:pt x="1138" y="124"/>
                  </a:cubicBezTo>
                  <a:cubicBezTo>
                    <a:pt x="1058" y="124"/>
                    <a:pt x="983" y="180"/>
                    <a:pt x="965" y="268"/>
                  </a:cubicBezTo>
                  <a:cubicBezTo>
                    <a:pt x="937" y="402"/>
                    <a:pt x="918" y="536"/>
                    <a:pt x="879" y="670"/>
                  </a:cubicBezTo>
                  <a:cubicBezTo>
                    <a:pt x="879" y="698"/>
                    <a:pt x="870" y="717"/>
                    <a:pt x="860" y="737"/>
                  </a:cubicBezTo>
                  <a:cubicBezTo>
                    <a:pt x="841" y="756"/>
                    <a:pt x="822" y="775"/>
                    <a:pt x="803" y="794"/>
                  </a:cubicBezTo>
                  <a:cubicBezTo>
                    <a:pt x="803" y="794"/>
                    <a:pt x="793" y="803"/>
                    <a:pt x="784" y="803"/>
                  </a:cubicBezTo>
                  <a:cubicBezTo>
                    <a:pt x="774" y="813"/>
                    <a:pt x="755" y="813"/>
                    <a:pt x="746" y="823"/>
                  </a:cubicBezTo>
                  <a:lnTo>
                    <a:pt x="688" y="823"/>
                  </a:lnTo>
                  <a:cubicBezTo>
                    <a:pt x="660" y="823"/>
                    <a:pt x="640" y="823"/>
                    <a:pt x="612" y="813"/>
                  </a:cubicBezTo>
                  <a:cubicBezTo>
                    <a:pt x="583" y="803"/>
                    <a:pt x="554" y="794"/>
                    <a:pt x="535" y="775"/>
                  </a:cubicBezTo>
                  <a:cubicBezTo>
                    <a:pt x="516" y="765"/>
                    <a:pt x="507" y="746"/>
                    <a:pt x="488" y="737"/>
                  </a:cubicBezTo>
                  <a:cubicBezTo>
                    <a:pt x="468" y="717"/>
                    <a:pt x="449" y="689"/>
                    <a:pt x="440" y="660"/>
                  </a:cubicBezTo>
                  <a:cubicBezTo>
                    <a:pt x="411" y="612"/>
                    <a:pt x="392" y="565"/>
                    <a:pt x="373" y="517"/>
                  </a:cubicBezTo>
                  <a:cubicBezTo>
                    <a:pt x="354" y="459"/>
                    <a:pt x="344" y="402"/>
                    <a:pt x="325" y="345"/>
                  </a:cubicBezTo>
                  <a:cubicBezTo>
                    <a:pt x="316" y="278"/>
                    <a:pt x="306" y="211"/>
                    <a:pt x="306" y="135"/>
                  </a:cubicBezTo>
                  <a:cubicBezTo>
                    <a:pt x="296" y="58"/>
                    <a:pt x="23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3391553" y="3945283"/>
              <a:ext cx="51081" cy="42916"/>
            </a:xfrm>
            <a:custGeom>
              <a:avLst/>
              <a:gdLst/>
              <a:ahLst/>
              <a:cxnLst/>
              <a:rect l="l" t="t" r="r" b="b"/>
              <a:pathLst>
                <a:path w="1320" h="1109" extrusionOk="0">
                  <a:moveTo>
                    <a:pt x="1147" y="0"/>
                  </a:moveTo>
                  <a:cubicBezTo>
                    <a:pt x="1109" y="0"/>
                    <a:pt x="1080" y="19"/>
                    <a:pt x="1052" y="39"/>
                  </a:cubicBezTo>
                  <a:cubicBezTo>
                    <a:pt x="1023" y="48"/>
                    <a:pt x="1004" y="77"/>
                    <a:pt x="994" y="105"/>
                  </a:cubicBezTo>
                  <a:cubicBezTo>
                    <a:pt x="985" y="125"/>
                    <a:pt x="975" y="163"/>
                    <a:pt x="975" y="191"/>
                  </a:cubicBezTo>
                  <a:cubicBezTo>
                    <a:pt x="975" y="191"/>
                    <a:pt x="975" y="191"/>
                    <a:pt x="975" y="201"/>
                  </a:cubicBezTo>
                  <a:cubicBezTo>
                    <a:pt x="975" y="249"/>
                    <a:pt x="966" y="306"/>
                    <a:pt x="956" y="363"/>
                  </a:cubicBezTo>
                  <a:cubicBezTo>
                    <a:pt x="946" y="421"/>
                    <a:pt x="927" y="478"/>
                    <a:pt x="908" y="535"/>
                  </a:cubicBezTo>
                  <a:cubicBezTo>
                    <a:pt x="899" y="574"/>
                    <a:pt x="880" y="602"/>
                    <a:pt x="870" y="631"/>
                  </a:cubicBezTo>
                  <a:cubicBezTo>
                    <a:pt x="841" y="669"/>
                    <a:pt x="813" y="698"/>
                    <a:pt x="784" y="736"/>
                  </a:cubicBezTo>
                  <a:cubicBezTo>
                    <a:pt x="774" y="746"/>
                    <a:pt x="765" y="746"/>
                    <a:pt x="755" y="755"/>
                  </a:cubicBezTo>
                  <a:lnTo>
                    <a:pt x="746" y="755"/>
                  </a:lnTo>
                  <a:cubicBezTo>
                    <a:pt x="736" y="755"/>
                    <a:pt x="736" y="755"/>
                    <a:pt x="727" y="765"/>
                  </a:cubicBezTo>
                  <a:cubicBezTo>
                    <a:pt x="698" y="755"/>
                    <a:pt x="679" y="755"/>
                    <a:pt x="660" y="746"/>
                  </a:cubicBezTo>
                  <a:cubicBezTo>
                    <a:pt x="612" y="727"/>
                    <a:pt x="564" y="707"/>
                    <a:pt x="526" y="688"/>
                  </a:cubicBezTo>
                  <a:cubicBezTo>
                    <a:pt x="516" y="679"/>
                    <a:pt x="507" y="669"/>
                    <a:pt x="497" y="669"/>
                  </a:cubicBezTo>
                  <a:cubicBezTo>
                    <a:pt x="478" y="641"/>
                    <a:pt x="459" y="612"/>
                    <a:pt x="440" y="583"/>
                  </a:cubicBezTo>
                  <a:cubicBezTo>
                    <a:pt x="430" y="555"/>
                    <a:pt x="421" y="535"/>
                    <a:pt x="411" y="516"/>
                  </a:cubicBezTo>
                  <a:cubicBezTo>
                    <a:pt x="402" y="497"/>
                    <a:pt x="392" y="478"/>
                    <a:pt x="392" y="449"/>
                  </a:cubicBezTo>
                  <a:cubicBezTo>
                    <a:pt x="373" y="363"/>
                    <a:pt x="373" y="277"/>
                    <a:pt x="373" y="191"/>
                  </a:cubicBezTo>
                  <a:cubicBezTo>
                    <a:pt x="373" y="144"/>
                    <a:pt x="344" y="96"/>
                    <a:pt x="306" y="67"/>
                  </a:cubicBezTo>
                  <a:cubicBezTo>
                    <a:pt x="268" y="29"/>
                    <a:pt x="220" y="19"/>
                    <a:pt x="172" y="19"/>
                  </a:cubicBezTo>
                  <a:cubicBezTo>
                    <a:pt x="125" y="29"/>
                    <a:pt x="77" y="48"/>
                    <a:pt x="39" y="86"/>
                  </a:cubicBezTo>
                  <a:cubicBezTo>
                    <a:pt x="10" y="125"/>
                    <a:pt x="0" y="172"/>
                    <a:pt x="0" y="230"/>
                  </a:cubicBezTo>
                  <a:cubicBezTo>
                    <a:pt x="0" y="306"/>
                    <a:pt x="0" y="383"/>
                    <a:pt x="10" y="459"/>
                  </a:cubicBezTo>
                  <a:cubicBezTo>
                    <a:pt x="20" y="526"/>
                    <a:pt x="29" y="583"/>
                    <a:pt x="48" y="650"/>
                  </a:cubicBezTo>
                  <a:cubicBezTo>
                    <a:pt x="77" y="707"/>
                    <a:pt x="106" y="774"/>
                    <a:pt x="144" y="832"/>
                  </a:cubicBezTo>
                  <a:cubicBezTo>
                    <a:pt x="201" y="918"/>
                    <a:pt x="287" y="994"/>
                    <a:pt x="392" y="1042"/>
                  </a:cubicBezTo>
                  <a:cubicBezTo>
                    <a:pt x="440" y="1061"/>
                    <a:pt x="497" y="1080"/>
                    <a:pt x="555" y="1090"/>
                  </a:cubicBezTo>
                  <a:cubicBezTo>
                    <a:pt x="602" y="1109"/>
                    <a:pt x="660" y="1109"/>
                    <a:pt x="708" y="1109"/>
                  </a:cubicBezTo>
                  <a:cubicBezTo>
                    <a:pt x="727" y="1109"/>
                    <a:pt x="746" y="1099"/>
                    <a:pt x="755" y="1099"/>
                  </a:cubicBezTo>
                  <a:cubicBezTo>
                    <a:pt x="794" y="1090"/>
                    <a:pt x="832" y="1080"/>
                    <a:pt x="870" y="1061"/>
                  </a:cubicBezTo>
                  <a:cubicBezTo>
                    <a:pt x="927" y="1032"/>
                    <a:pt x="985" y="994"/>
                    <a:pt x="1032" y="937"/>
                  </a:cubicBezTo>
                  <a:cubicBezTo>
                    <a:pt x="1052" y="918"/>
                    <a:pt x="1080" y="889"/>
                    <a:pt x="1099" y="860"/>
                  </a:cubicBezTo>
                  <a:cubicBezTo>
                    <a:pt x="1128" y="822"/>
                    <a:pt x="1157" y="774"/>
                    <a:pt x="1176" y="736"/>
                  </a:cubicBezTo>
                  <a:cubicBezTo>
                    <a:pt x="1214" y="650"/>
                    <a:pt x="1243" y="555"/>
                    <a:pt x="1271" y="459"/>
                  </a:cubicBezTo>
                  <a:cubicBezTo>
                    <a:pt x="1290" y="383"/>
                    <a:pt x="1310" y="297"/>
                    <a:pt x="1310" y="201"/>
                  </a:cubicBezTo>
                  <a:cubicBezTo>
                    <a:pt x="1310" y="191"/>
                    <a:pt x="1319" y="172"/>
                    <a:pt x="1319" y="163"/>
                  </a:cubicBezTo>
                  <a:cubicBezTo>
                    <a:pt x="1310" y="125"/>
                    <a:pt x="1300" y="105"/>
                    <a:pt x="1290" y="77"/>
                  </a:cubicBezTo>
                  <a:cubicBezTo>
                    <a:pt x="1262" y="39"/>
                    <a:pt x="1224" y="19"/>
                    <a:pt x="1176" y="10"/>
                  </a:cubicBezTo>
                  <a:cubicBezTo>
                    <a:pt x="1166" y="10"/>
                    <a:pt x="1157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1"/>
            <p:cNvSpPr/>
            <p:nvPr/>
          </p:nvSpPr>
          <p:spPr>
            <a:xfrm>
              <a:off x="3320543" y="3969701"/>
              <a:ext cx="54022" cy="46592"/>
            </a:xfrm>
            <a:custGeom>
              <a:avLst/>
              <a:gdLst/>
              <a:ahLst/>
              <a:cxnLst/>
              <a:rect l="l" t="t" r="r" b="b"/>
              <a:pathLst>
                <a:path w="1396" h="1204" extrusionOk="0">
                  <a:moveTo>
                    <a:pt x="1224" y="0"/>
                  </a:moveTo>
                  <a:cubicBezTo>
                    <a:pt x="1205" y="0"/>
                    <a:pt x="1186" y="10"/>
                    <a:pt x="1167" y="19"/>
                  </a:cubicBezTo>
                  <a:cubicBezTo>
                    <a:pt x="1128" y="29"/>
                    <a:pt x="1100" y="57"/>
                    <a:pt x="1071" y="96"/>
                  </a:cubicBezTo>
                  <a:cubicBezTo>
                    <a:pt x="1062" y="124"/>
                    <a:pt x="1052" y="172"/>
                    <a:pt x="1042" y="201"/>
                  </a:cubicBezTo>
                  <a:cubicBezTo>
                    <a:pt x="1042" y="239"/>
                    <a:pt x="1042" y="277"/>
                    <a:pt x="1042" y="315"/>
                  </a:cubicBezTo>
                  <a:cubicBezTo>
                    <a:pt x="1033" y="373"/>
                    <a:pt x="1023" y="430"/>
                    <a:pt x="1014" y="487"/>
                  </a:cubicBezTo>
                  <a:cubicBezTo>
                    <a:pt x="1004" y="545"/>
                    <a:pt x="985" y="592"/>
                    <a:pt x="966" y="650"/>
                  </a:cubicBezTo>
                  <a:cubicBezTo>
                    <a:pt x="966" y="669"/>
                    <a:pt x="947" y="698"/>
                    <a:pt x="937" y="717"/>
                  </a:cubicBezTo>
                  <a:cubicBezTo>
                    <a:pt x="928" y="736"/>
                    <a:pt x="909" y="755"/>
                    <a:pt x="890" y="774"/>
                  </a:cubicBezTo>
                  <a:cubicBezTo>
                    <a:pt x="870" y="793"/>
                    <a:pt x="842" y="812"/>
                    <a:pt x="813" y="831"/>
                  </a:cubicBezTo>
                  <a:cubicBezTo>
                    <a:pt x="794" y="841"/>
                    <a:pt x="765" y="841"/>
                    <a:pt x="746" y="850"/>
                  </a:cubicBezTo>
                  <a:cubicBezTo>
                    <a:pt x="737" y="850"/>
                    <a:pt x="718" y="850"/>
                    <a:pt x="708" y="860"/>
                  </a:cubicBezTo>
                  <a:cubicBezTo>
                    <a:pt x="689" y="850"/>
                    <a:pt x="660" y="850"/>
                    <a:pt x="641" y="841"/>
                  </a:cubicBezTo>
                  <a:cubicBezTo>
                    <a:pt x="603" y="831"/>
                    <a:pt x="565" y="812"/>
                    <a:pt x="526" y="793"/>
                  </a:cubicBezTo>
                  <a:cubicBezTo>
                    <a:pt x="507" y="774"/>
                    <a:pt x="488" y="764"/>
                    <a:pt x="479" y="745"/>
                  </a:cubicBezTo>
                  <a:cubicBezTo>
                    <a:pt x="450" y="707"/>
                    <a:pt x="421" y="669"/>
                    <a:pt x="393" y="631"/>
                  </a:cubicBezTo>
                  <a:cubicBezTo>
                    <a:pt x="364" y="564"/>
                    <a:pt x="335" y="487"/>
                    <a:pt x="316" y="411"/>
                  </a:cubicBezTo>
                  <a:cubicBezTo>
                    <a:pt x="307" y="344"/>
                    <a:pt x="307" y="277"/>
                    <a:pt x="297" y="210"/>
                  </a:cubicBezTo>
                  <a:cubicBezTo>
                    <a:pt x="297" y="139"/>
                    <a:pt x="230" y="76"/>
                    <a:pt x="151" y="76"/>
                  </a:cubicBezTo>
                  <a:cubicBezTo>
                    <a:pt x="146" y="76"/>
                    <a:pt x="140" y="76"/>
                    <a:pt x="135" y="76"/>
                  </a:cubicBezTo>
                  <a:cubicBezTo>
                    <a:pt x="58" y="86"/>
                    <a:pt x="1" y="162"/>
                    <a:pt x="1" y="239"/>
                  </a:cubicBezTo>
                  <a:cubicBezTo>
                    <a:pt x="10" y="315"/>
                    <a:pt x="10" y="392"/>
                    <a:pt x="30" y="459"/>
                  </a:cubicBezTo>
                  <a:cubicBezTo>
                    <a:pt x="39" y="535"/>
                    <a:pt x="49" y="612"/>
                    <a:pt x="68" y="688"/>
                  </a:cubicBezTo>
                  <a:cubicBezTo>
                    <a:pt x="87" y="755"/>
                    <a:pt x="125" y="822"/>
                    <a:pt x="163" y="889"/>
                  </a:cubicBezTo>
                  <a:cubicBezTo>
                    <a:pt x="182" y="927"/>
                    <a:pt x="211" y="956"/>
                    <a:pt x="240" y="994"/>
                  </a:cubicBezTo>
                  <a:cubicBezTo>
                    <a:pt x="268" y="1022"/>
                    <a:pt x="297" y="1042"/>
                    <a:pt x="326" y="1070"/>
                  </a:cubicBezTo>
                  <a:cubicBezTo>
                    <a:pt x="412" y="1128"/>
                    <a:pt x="498" y="1156"/>
                    <a:pt x="593" y="1185"/>
                  </a:cubicBezTo>
                  <a:cubicBezTo>
                    <a:pt x="641" y="1204"/>
                    <a:pt x="698" y="1204"/>
                    <a:pt x="746" y="1204"/>
                  </a:cubicBezTo>
                  <a:cubicBezTo>
                    <a:pt x="804" y="1204"/>
                    <a:pt x="861" y="1185"/>
                    <a:pt x="918" y="1166"/>
                  </a:cubicBezTo>
                  <a:cubicBezTo>
                    <a:pt x="966" y="1147"/>
                    <a:pt x="1004" y="1118"/>
                    <a:pt x="1052" y="1089"/>
                  </a:cubicBezTo>
                  <a:cubicBezTo>
                    <a:pt x="1090" y="1070"/>
                    <a:pt x="1128" y="1032"/>
                    <a:pt x="1157" y="1003"/>
                  </a:cubicBezTo>
                  <a:cubicBezTo>
                    <a:pt x="1195" y="965"/>
                    <a:pt x="1224" y="917"/>
                    <a:pt x="1243" y="879"/>
                  </a:cubicBezTo>
                  <a:cubicBezTo>
                    <a:pt x="1281" y="822"/>
                    <a:pt x="1291" y="764"/>
                    <a:pt x="1310" y="698"/>
                  </a:cubicBezTo>
                  <a:cubicBezTo>
                    <a:pt x="1329" y="631"/>
                    <a:pt x="1348" y="564"/>
                    <a:pt x="1358" y="497"/>
                  </a:cubicBezTo>
                  <a:cubicBezTo>
                    <a:pt x="1367" y="459"/>
                    <a:pt x="1377" y="420"/>
                    <a:pt x="1386" y="382"/>
                  </a:cubicBezTo>
                  <a:cubicBezTo>
                    <a:pt x="1386" y="344"/>
                    <a:pt x="1386" y="306"/>
                    <a:pt x="1386" y="268"/>
                  </a:cubicBezTo>
                  <a:cubicBezTo>
                    <a:pt x="1396" y="248"/>
                    <a:pt x="1396" y="220"/>
                    <a:pt x="1396" y="201"/>
                  </a:cubicBezTo>
                  <a:cubicBezTo>
                    <a:pt x="1396" y="172"/>
                    <a:pt x="1386" y="143"/>
                    <a:pt x="1386" y="115"/>
                  </a:cubicBezTo>
                  <a:cubicBezTo>
                    <a:pt x="1367" y="57"/>
                    <a:pt x="1310" y="19"/>
                    <a:pt x="1253" y="10"/>
                  </a:cubicBezTo>
                  <a:cubicBezTo>
                    <a:pt x="1243" y="10"/>
                    <a:pt x="1234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5" name="Google Shape;3115;p51"/>
          <p:cNvGrpSpPr/>
          <p:nvPr/>
        </p:nvGrpSpPr>
        <p:grpSpPr>
          <a:xfrm>
            <a:off x="1657198" y="4129725"/>
            <a:ext cx="155400" cy="155400"/>
            <a:chOff x="1666623" y="2623621"/>
            <a:chExt cx="155400" cy="155400"/>
          </a:xfrm>
        </p:grpSpPr>
        <p:sp>
          <p:nvSpPr>
            <p:cNvPr id="3116" name="Google Shape;3116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8" name="Google Shape;3118;p51"/>
          <p:cNvGrpSpPr/>
          <p:nvPr/>
        </p:nvGrpSpPr>
        <p:grpSpPr>
          <a:xfrm>
            <a:off x="1022723" y="591704"/>
            <a:ext cx="155400" cy="155400"/>
            <a:chOff x="1666623" y="2623621"/>
            <a:chExt cx="155400" cy="155400"/>
          </a:xfrm>
        </p:grpSpPr>
        <p:sp>
          <p:nvSpPr>
            <p:cNvPr id="3119" name="Google Shape;3119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1" name="Google Shape;3121;p51"/>
          <p:cNvGrpSpPr/>
          <p:nvPr/>
        </p:nvGrpSpPr>
        <p:grpSpPr>
          <a:xfrm>
            <a:off x="7086848" y="836016"/>
            <a:ext cx="155400" cy="155400"/>
            <a:chOff x="1666623" y="2623621"/>
            <a:chExt cx="155400" cy="155400"/>
          </a:xfrm>
        </p:grpSpPr>
        <p:sp>
          <p:nvSpPr>
            <p:cNvPr id="3122" name="Google Shape;3122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4" name="Google Shape;3124;p51"/>
          <p:cNvGrpSpPr/>
          <p:nvPr/>
        </p:nvGrpSpPr>
        <p:grpSpPr>
          <a:xfrm>
            <a:off x="1510187" y="937953"/>
            <a:ext cx="155400" cy="155400"/>
            <a:chOff x="1666623" y="2623621"/>
            <a:chExt cx="155400" cy="155400"/>
          </a:xfrm>
        </p:grpSpPr>
        <p:sp>
          <p:nvSpPr>
            <p:cNvPr id="3125" name="Google Shape;3125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39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" grpId="0" animBg="1"/>
      <p:bldP spid="2888" grpId="0"/>
      <p:bldP spid="28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290E92-BA52-0276-C5CF-EF9C64CCE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67" y="285749"/>
            <a:ext cx="3702893" cy="3839833"/>
          </a:xfrm>
          <a:prstGeom prst="rect">
            <a:avLst/>
          </a:prstGeom>
        </p:spPr>
      </p:pic>
      <p:sp>
        <p:nvSpPr>
          <p:cNvPr id="10" name="Google Shape;2888;p51">
            <a:extLst>
              <a:ext uri="{FF2B5EF4-FFF2-40B4-BE49-F238E27FC236}">
                <a16:creationId xmlns:a16="http://schemas.microsoft.com/office/drawing/2014/main" id="{513AC952-7B42-EB17-1522-836AE41978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0060" y="3649988"/>
            <a:ext cx="420741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2"/>
                </a:solidFill>
                <a:latin typeface="#9Slide03 AllRoundGothic" panose="020B0703020202020104" pitchFamily="34" charset="0"/>
              </a:rPr>
              <a:t>GHÉP NỐI</a:t>
            </a:r>
            <a:endParaRPr sz="4800" dirty="0">
              <a:solidFill>
                <a:schemeClr val="bg2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Google Shape;2680;p48">
            <a:extLst>
              <a:ext uri="{FF2B5EF4-FFF2-40B4-BE49-F238E27FC236}">
                <a16:creationId xmlns:a16="http://schemas.microsoft.com/office/drawing/2014/main" id="{196C2927-AEA3-CB5A-C6D7-DBBC56515CB8}"/>
              </a:ext>
            </a:extLst>
          </p:cNvPr>
          <p:cNvSpPr/>
          <p:nvPr/>
        </p:nvSpPr>
        <p:spPr>
          <a:xfrm flipH="1">
            <a:off x="4691689" y="712094"/>
            <a:ext cx="3839834" cy="668130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686;p48">
            <a:extLst>
              <a:ext uri="{FF2B5EF4-FFF2-40B4-BE49-F238E27FC236}">
                <a16:creationId xmlns:a16="http://schemas.microsoft.com/office/drawing/2014/main" id="{572544CC-224E-8FFA-5DBB-C396DC7DEA5C}"/>
              </a:ext>
            </a:extLst>
          </p:cNvPr>
          <p:cNvSpPr txBox="1">
            <a:spLocks/>
          </p:cNvSpPr>
          <p:nvPr/>
        </p:nvSpPr>
        <p:spPr>
          <a:xfrm>
            <a:off x="4898080" y="811450"/>
            <a:ext cx="3496502" cy="4714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latin typeface="#9Slide03 AmpleSoft" panose="02000000000000000000" pitchFamily="2" charset="0"/>
              </a:rPr>
              <a:t>Làm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việc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nhóm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bốn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13" name="Google Shape;2680;p48">
            <a:extLst>
              <a:ext uri="{FF2B5EF4-FFF2-40B4-BE49-F238E27FC236}">
                <a16:creationId xmlns:a16="http://schemas.microsoft.com/office/drawing/2014/main" id="{AABED660-2977-102C-51D4-CAAB75E28933}"/>
              </a:ext>
            </a:extLst>
          </p:cNvPr>
          <p:cNvSpPr/>
          <p:nvPr/>
        </p:nvSpPr>
        <p:spPr>
          <a:xfrm flipH="1">
            <a:off x="4691689" y="1708273"/>
            <a:ext cx="3839834" cy="668130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686;p48">
            <a:extLst>
              <a:ext uri="{FF2B5EF4-FFF2-40B4-BE49-F238E27FC236}">
                <a16:creationId xmlns:a16="http://schemas.microsoft.com/office/drawing/2014/main" id="{904446AC-0528-6C28-FF40-C83638C963D7}"/>
              </a:ext>
            </a:extLst>
          </p:cNvPr>
          <p:cNvSpPr txBox="1">
            <a:spLocks/>
          </p:cNvSpPr>
          <p:nvPr/>
        </p:nvSpPr>
        <p:spPr>
          <a:xfrm>
            <a:off x="4898080" y="1807629"/>
            <a:ext cx="3496502" cy="4714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latin typeface="#9Slide03 AmpleSoft" panose="02000000000000000000" pitchFamily="2" charset="0"/>
              </a:rPr>
              <a:t>Nhận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bộ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miếng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ghép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15" name="Google Shape;2680;p48">
            <a:extLst>
              <a:ext uri="{FF2B5EF4-FFF2-40B4-BE49-F238E27FC236}">
                <a16:creationId xmlns:a16="http://schemas.microsoft.com/office/drawing/2014/main" id="{7A510D75-A800-A636-7E95-8122892C40CD}"/>
              </a:ext>
            </a:extLst>
          </p:cNvPr>
          <p:cNvSpPr/>
          <p:nvPr/>
        </p:nvSpPr>
        <p:spPr>
          <a:xfrm flipH="1">
            <a:off x="4708941" y="2739933"/>
            <a:ext cx="3839834" cy="668130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686;p48">
            <a:extLst>
              <a:ext uri="{FF2B5EF4-FFF2-40B4-BE49-F238E27FC236}">
                <a16:creationId xmlns:a16="http://schemas.microsoft.com/office/drawing/2014/main" id="{924EA121-109A-9EB3-DCB0-53057A720393}"/>
              </a:ext>
            </a:extLst>
          </p:cNvPr>
          <p:cNvSpPr txBox="1">
            <a:spLocks/>
          </p:cNvSpPr>
          <p:nvPr/>
        </p:nvSpPr>
        <p:spPr>
          <a:xfrm>
            <a:off x="4915332" y="2839289"/>
            <a:ext cx="3496502" cy="4714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latin typeface="#9Slide03 AmpleSoft" panose="02000000000000000000" pitchFamily="2" charset="0"/>
              </a:rPr>
              <a:t>Thi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ghép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trình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17" name="Google Shape;2680;p48">
            <a:extLst>
              <a:ext uri="{FF2B5EF4-FFF2-40B4-BE49-F238E27FC236}">
                <a16:creationId xmlns:a16="http://schemas.microsoft.com/office/drawing/2014/main" id="{2753FB75-51E3-055E-5BB4-17CEB7003FEC}"/>
              </a:ext>
            </a:extLst>
          </p:cNvPr>
          <p:cNvSpPr/>
          <p:nvPr/>
        </p:nvSpPr>
        <p:spPr>
          <a:xfrm flipH="1">
            <a:off x="4708941" y="3785336"/>
            <a:ext cx="3839834" cy="668130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686;p48">
            <a:extLst>
              <a:ext uri="{FF2B5EF4-FFF2-40B4-BE49-F238E27FC236}">
                <a16:creationId xmlns:a16="http://schemas.microsoft.com/office/drawing/2014/main" id="{275AD5A8-476D-40C8-E2CE-6F5DA09BE458}"/>
              </a:ext>
            </a:extLst>
          </p:cNvPr>
          <p:cNvSpPr txBox="1">
            <a:spLocks/>
          </p:cNvSpPr>
          <p:nvPr/>
        </p:nvSpPr>
        <p:spPr>
          <a:xfrm>
            <a:off x="4701394" y="3884692"/>
            <a:ext cx="3908845" cy="4714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latin typeface="#9Slide03 AmpleSoft" panose="02000000000000000000" pitchFamily="2" charset="0"/>
              </a:rPr>
              <a:t>Nhanh</a:t>
            </a:r>
            <a:r>
              <a:rPr lang="en-US" sz="2400" dirty="0">
                <a:latin typeface="#9Slide03 AmpleSoft" panose="02000000000000000000" pitchFamily="2" charset="0"/>
              </a:rPr>
              <a:t> + </a:t>
            </a:r>
            <a:r>
              <a:rPr lang="en-US" sz="2400" dirty="0" err="1">
                <a:latin typeface="#9Slide03 AmpleSoft" panose="02000000000000000000" pitchFamily="2" charset="0"/>
              </a:rPr>
              <a:t>Đúng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nhất</a:t>
            </a:r>
            <a:r>
              <a:rPr lang="en-US" sz="2400" dirty="0">
                <a:latin typeface="#9Slide03 AmpleSoft" panose="02000000000000000000" pitchFamily="2" charset="0"/>
              </a:rPr>
              <a:t> = </a:t>
            </a:r>
            <a:r>
              <a:rPr lang="en-US" sz="2400" dirty="0" err="1">
                <a:latin typeface="#9Slide03 AmpleSoft" panose="02000000000000000000" pitchFamily="2" charset="0"/>
              </a:rPr>
              <a:t>Thắng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0754A4-72F3-E7B2-CC20-A77871FCA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926610"/>
              </p:ext>
            </p:extLst>
          </p:nvPr>
        </p:nvGraphicFramePr>
        <p:xfrm>
          <a:off x="841572" y="436970"/>
          <a:ext cx="7889736" cy="4315583"/>
        </p:xfrm>
        <a:graphic>
          <a:graphicData uri="http://schemas.openxmlformats.org/drawingml/2006/table">
            <a:tbl>
              <a:tblPr firstRow="1" bandRow="1">
                <a:tableStyleId>{6ABCEC16-1484-4C8A-A491-8B36FDE97DA9}</a:tableStyleId>
              </a:tblPr>
              <a:tblGrid>
                <a:gridCol w="1972434">
                  <a:extLst>
                    <a:ext uri="{9D8B030D-6E8A-4147-A177-3AD203B41FA5}">
                      <a16:colId xmlns:a16="http://schemas.microsoft.com/office/drawing/2014/main" val="2911472982"/>
                    </a:ext>
                  </a:extLst>
                </a:gridCol>
                <a:gridCol w="1972434">
                  <a:extLst>
                    <a:ext uri="{9D8B030D-6E8A-4147-A177-3AD203B41FA5}">
                      <a16:colId xmlns:a16="http://schemas.microsoft.com/office/drawing/2014/main" val="432409544"/>
                    </a:ext>
                  </a:extLst>
                </a:gridCol>
                <a:gridCol w="1972434">
                  <a:extLst>
                    <a:ext uri="{9D8B030D-6E8A-4147-A177-3AD203B41FA5}">
                      <a16:colId xmlns:a16="http://schemas.microsoft.com/office/drawing/2014/main" val="3390579705"/>
                    </a:ext>
                  </a:extLst>
                </a:gridCol>
                <a:gridCol w="1972434">
                  <a:extLst>
                    <a:ext uri="{9D8B030D-6E8A-4147-A177-3AD203B41FA5}">
                      <a16:colId xmlns:a16="http://schemas.microsoft.com/office/drawing/2014/main" val="2633415979"/>
                    </a:ext>
                  </a:extLst>
                </a:gridCol>
              </a:tblGrid>
              <a:tr h="7388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Chuẩn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bị</a:t>
                      </a:r>
                      <a:endParaRPr lang="en-US" sz="2000" dirty="0">
                        <a:latin typeface="#9Slide03 AllRoundGothic" panose="020B07030202020201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Tìm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ý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và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lập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dàn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ý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và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nghe</a:t>
                      </a:r>
                      <a:endParaRPr lang="en-US" sz="2000" dirty="0">
                        <a:latin typeface="#9Slide03 AllRoundGothic" panose="020B07030202020201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Kiểm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tra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và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chỉnh</a:t>
                      </a:r>
                      <a:r>
                        <a:rPr lang="en-US" sz="20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#9Slide03 AllRoundGothic" panose="020B0703020202020104" pitchFamily="34" charset="0"/>
                        </a:rPr>
                        <a:t>sửa</a:t>
                      </a:r>
                      <a:endParaRPr lang="en-US" sz="2000" dirty="0">
                        <a:latin typeface="#9Slide03 AllRoundGothic" panose="020B07030202020201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5869"/>
                  </a:ext>
                </a:extLst>
              </a:tr>
              <a:tr h="35767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2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23;p44">
            <a:extLst>
              <a:ext uri="{FF2B5EF4-FFF2-40B4-BE49-F238E27FC236}">
                <a16:creationId xmlns:a16="http://schemas.microsoft.com/office/drawing/2014/main" id="{4BF59E11-4BD6-74B1-537E-AF53C38C7F46}"/>
              </a:ext>
            </a:extLst>
          </p:cNvPr>
          <p:cNvSpPr/>
          <p:nvPr/>
        </p:nvSpPr>
        <p:spPr>
          <a:xfrm>
            <a:off x="817297" y="356051"/>
            <a:ext cx="2560521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10" name="Google Shape;2026;p44">
            <a:extLst>
              <a:ext uri="{FF2B5EF4-FFF2-40B4-BE49-F238E27FC236}">
                <a16:creationId xmlns:a16="http://schemas.microsoft.com/office/drawing/2014/main" id="{B4D47A73-0700-8A2D-CEA4-D4A8B48CD1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5390" y="356051"/>
            <a:ext cx="2540886" cy="80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đầu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thúc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1" name="Google Shape;2023;p44">
            <a:extLst>
              <a:ext uri="{FF2B5EF4-FFF2-40B4-BE49-F238E27FC236}">
                <a16:creationId xmlns:a16="http://schemas.microsoft.com/office/drawing/2014/main" id="{CDA4E2F0-DFB3-56AD-5DB6-BBEB8DD46121}"/>
              </a:ext>
            </a:extLst>
          </p:cNvPr>
          <p:cNvSpPr/>
          <p:nvPr/>
        </p:nvSpPr>
        <p:spPr>
          <a:xfrm>
            <a:off x="825390" y="2165969"/>
            <a:ext cx="255242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12" name="Google Shape;2026;p44">
            <a:extLst>
              <a:ext uri="{FF2B5EF4-FFF2-40B4-BE49-F238E27FC236}">
                <a16:creationId xmlns:a16="http://schemas.microsoft.com/office/drawing/2014/main" id="{B4652722-AEB6-6241-7A54-35B07534B87E}"/>
              </a:ext>
            </a:extLst>
          </p:cNvPr>
          <p:cNvSpPr txBox="1">
            <a:spLocks/>
          </p:cNvSpPr>
          <p:nvPr/>
        </p:nvSpPr>
        <p:spPr>
          <a:xfrm>
            <a:off x="865850" y="2165969"/>
            <a:ext cx="2471227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 err="1">
                <a:latin typeface="#9Slide03 AmpleSoft" panose="02000000000000000000" pitchFamily="2" charset="0"/>
              </a:rPr>
              <a:t>Xem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dàn</a:t>
            </a:r>
            <a:r>
              <a:rPr lang="en-US" sz="2000" dirty="0">
                <a:latin typeface="#9Slide03 AmpleSoft" panose="020000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</a:rPr>
              <a:t>đã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làm</a:t>
            </a:r>
            <a:r>
              <a:rPr lang="en-US" sz="2000" dirty="0"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latin typeface="#9Slide03 AmpleSoft" panose="02000000000000000000" pitchFamily="2" charset="0"/>
              </a:rPr>
              <a:t>phần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viết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5" name="Google Shape;2023;p44">
            <a:extLst>
              <a:ext uri="{FF2B5EF4-FFF2-40B4-BE49-F238E27FC236}">
                <a16:creationId xmlns:a16="http://schemas.microsoft.com/office/drawing/2014/main" id="{96A3C88E-05D7-0AF8-5AC0-93A1957BEE6F}"/>
              </a:ext>
            </a:extLst>
          </p:cNvPr>
          <p:cNvSpPr/>
          <p:nvPr/>
        </p:nvSpPr>
        <p:spPr>
          <a:xfrm>
            <a:off x="825390" y="3079020"/>
            <a:ext cx="255242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16" name="Google Shape;2026;p44">
            <a:extLst>
              <a:ext uri="{FF2B5EF4-FFF2-40B4-BE49-F238E27FC236}">
                <a16:creationId xmlns:a16="http://schemas.microsoft.com/office/drawing/2014/main" id="{C93C9F89-5EDD-59E2-BC59-A44FF0F907F8}"/>
              </a:ext>
            </a:extLst>
          </p:cNvPr>
          <p:cNvSpPr txBox="1">
            <a:spLocks/>
          </p:cNvSpPr>
          <p:nvPr/>
        </p:nvSpPr>
        <p:spPr>
          <a:xfrm>
            <a:off x="857758" y="3079020"/>
            <a:ext cx="2500427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 err="1">
                <a:latin typeface="#9Slide03 AmpleSoft" panose="02000000000000000000" pitchFamily="2" charset="0"/>
              </a:rPr>
              <a:t>Chỉnh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sửa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dàn</a:t>
            </a:r>
            <a:r>
              <a:rPr lang="en-US" sz="2000" dirty="0">
                <a:latin typeface="#9Slide03 AmpleSoft" panose="020000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</a:rPr>
              <a:t>đã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làm</a:t>
            </a:r>
            <a:r>
              <a:rPr lang="en-US" sz="2000" dirty="0"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latin typeface="#9Slide03 AmpleSoft" panose="02000000000000000000" pitchFamily="2" charset="0"/>
              </a:rPr>
              <a:t>phần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viết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7" name="Google Shape;2023;p44">
            <a:extLst>
              <a:ext uri="{FF2B5EF4-FFF2-40B4-BE49-F238E27FC236}">
                <a16:creationId xmlns:a16="http://schemas.microsoft.com/office/drawing/2014/main" id="{C610BF19-711E-A365-B27E-CA559BCAE3C3}"/>
              </a:ext>
            </a:extLst>
          </p:cNvPr>
          <p:cNvSpPr/>
          <p:nvPr/>
        </p:nvSpPr>
        <p:spPr>
          <a:xfrm>
            <a:off x="817297" y="3992071"/>
            <a:ext cx="4118844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18" name="Google Shape;2026;p44">
            <a:extLst>
              <a:ext uri="{FF2B5EF4-FFF2-40B4-BE49-F238E27FC236}">
                <a16:creationId xmlns:a16="http://schemas.microsoft.com/office/drawing/2014/main" id="{9CD7D5A2-2217-A1F9-1643-5AF97A4A45EB}"/>
              </a:ext>
            </a:extLst>
          </p:cNvPr>
          <p:cNvSpPr txBox="1">
            <a:spLocks/>
          </p:cNvSpPr>
          <p:nvPr/>
        </p:nvSpPr>
        <p:spPr>
          <a:xfrm>
            <a:off x="889103" y="3992071"/>
            <a:ext cx="3990393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 err="1">
                <a:latin typeface="#9Slide03 AmpleSoft" panose="02000000000000000000" pitchFamily="2" charset="0"/>
              </a:rPr>
              <a:t>Nắm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nội</a:t>
            </a:r>
            <a:r>
              <a:rPr lang="en-US" sz="2000" dirty="0">
                <a:latin typeface="#9Slide03 AmpleSoft" panose="02000000000000000000" pitchFamily="2" charset="0"/>
              </a:rPr>
              <a:t> dung </a:t>
            </a:r>
            <a:r>
              <a:rPr lang="en-US" sz="2000" dirty="0" err="1">
                <a:latin typeface="#9Slide03 AmpleSoft" panose="02000000000000000000" pitchFamily="2" charset="0"/>
              </a:rPr>
              <a:t>mà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kể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bày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Tránh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mắc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lỗi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nghe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9" name="Google Shape;2023;p44">
            <a:extLst>
              <a:ext uri="{FF2B5EF4-FFF2-40B4-BE49-F238E27FC236}">
                <a16:creationId xmlns:a16="http://schemas.microsoft.com/office/drawing/2014/main" id="{75C60020-E963-1236-0AF0-565E32AF3CC5}"/>
              </a:ext>
            </a:extLst>
          </p:cNvPr>
          <p:cNvSpPr/>
          <p:nvPr/>
        </p:nvSpPr>
        <p:spPr>
          <a:xfrm>
            <a:off x="3751536" y="336832"/>
            <a:ext cx="2317489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20" name="Google Shape;2026;p44">
            <a:extLst>
              <a:ext uri="{FF2B5EF4-FFF2-40B4-BE49-F238E27FC236}">
                <a16:creationId xmlns:a16="http://schemas.microsoft.com/office/drawing/2014/main" id="{CBAB8F12-3048-3FA5-4B27-4AFF86426AFF}"/>
              </a:ext>
            </a:extLst>
          </p:cNvPr>
          <p:cNvSpPr txBox="1">
            <a:spLocks/>
          </p:cNvSpPr>
          <p:nvPr/>
        </p:nvSpPr>
        <p:spPr>
          <a:xfrm>
            <a:off x="3751537" y="336832"/>
            <a:ext cx="2317488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#9Slide03 AmpleSoft" panose="02000000000000000000" pitchFamily="2" charset="0"/>
              </a:rPr>
              <a:t>Xem lại nội dung bài nói đã đủ chưa</a:t>
            </a:r>
          </a:p>
        </p:txBody>
      </p:sp>
      <p:sp>
        <p:nvSpPr>
          <p:cNvPr id="21" name="Google Shape;2023;p44">
            <a:extLst>
              <a:ext uri="{FF2B5EF4-FFF2-40B4-BE49-F238E27FC236}">
                <a16:creationId xmlns:a16="http://schemas.microsoft.com/office/drawing/2014/main" id="{6C8516F8-B7AB-047F-7EB7-A1AC44823EC0}"/>
              </a:ext>
            </a:extLst>
          </p:cNvPr>
          <p:cNvSpPr/>
          <p:nvPr/>
        </p:nvSpPr>
        <p:spPr>
          <a:xfrm>
            <a:off x="3751537" y="1261010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22" name="Google Shape;2026;p44">
            <a:extLst>
              <a:ext uri="{FF2B5EF4-FFF2-40B4-BE49-F238E27FC236}">
                <a16:creationId xmlns:a16="http://schemas.microsoft.com/office/drawing/2014/main" id="{321CE30C-1940-3975-3B09-9C5D887D4FF0}"/>
              </a:ext>
            </a:extLst>
          </p:cNvPr>
          <p:cNvSpPr txBox="1">
            <a:spLocks/>
          </p:cNvSpPr>
          <p:nvPr/>
        </p:nvSpPr>
        <p:spPr>
          <a:xfrm>
            <a:off x="3779261" y="1261010"/>
            <a:ext cx="2289763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 err="1">
                <a:latin typeface="#9Slide03 AmpleSoft" panose="02000000000000000000" pitchFamily="2" charset="0"/>
              </a:rPr>
              <a:t>Xem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viết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một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kỉ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niệm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3" name="Google Shape;2023;p44">
            <a:extLst>
              <a:ext uri="{FF2B5EF4-FFF2-40B4-BE49-F238E27FC236}">
                <a16:creationId xmlns:a16="http://schemas.microsoft.com/office/drawing/2014/main" id="{C72B69D0-F02B-66EB-FE94-3E6C2E909077}"/>
              </a:ext>
            </a:extLst>
          </p:cNvPr>
          <p:cNvSpPr/>
          <p:nvPr/>
        </p:nvSpPr>
        <p:spPr>
          <a:xfrm>
            <a:off x="3751537" y="2165969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24" name="Google Shape;2026;p44">
            <a:extLst>
              <a:ext uri="{FF2B5EF4-FFF2-40B4-BE49-F238E27FC236}">
                <a16:creationId xmlns:a16="http://schemas.microsoft.com/office/drawing/2014/main" id="{0B79C225-D222-09AB-8179-31C88DF13F94}"/>
              </a:ext>
            </a:extLst>
          </p:cNvPr>
          <p:cNvSpPr txBox="1">
            <a:spLocks/>
          </p:cNvSpPr>
          <p:nvPr/>
        </p:nvSpPr>
        <p:spPr>
          <a:xfrm>
            <a:off x="3779261" y="2165969"/>
            <a:ext cx="2289763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#9Slide03 AmpleSoft" panose="02000000000000000000" pitchFamily="2" charset="0"/>
              </a:rPr>
              <a:t>Dự kiến phương tiện hỗ trợ</a:t>
            </a:r>
          </a:p>
        </p:txBody>
      </p:sp>
      <p:sp>
        <p:nvSpPr>
          <p:cNvPr id="25" name="Google Shape;2023;p44">
            <a:extLst>
              <a:ext uri="{FF2B5EF4-FFF2-40B4-BE49-F238E27FC236}">
                <a16:creationId xmlns:a16="http://schemas.microsoft.com/office/drawing/2014/main" id="{9CE8E786-BCC4-C8C2-4566-803ED930E541}"/>
              </a:ext>
            </a:extLst>
          </p:cNvPr>
          <p:cNvSpPr/>
          <p:nvPr/>
        </p:nvSpPr>
        <p:spPr>
          <a:xfrm>
            <a:off x="3751537" y="3079020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26" name="Google Shape;2026;p44">
            <a:extLst>
              <a:ext uri="{FF2B5EF4-FFF2-40B4-BE49-F238E27FC236}">
                <a16:creationId xmlns:a16="http://schemas.microsoft.com/office/drawing/2014/main" id="{566CFACD-3413-9950-A6AD-0381C7FCAF7F}"/>
              </a:ext>
            </a:extLst>
          </p:cNvPr>
          <p:cNvSpPr txBox="1">
            <a:spLocks/>
          </p:cNvSpPr>
          <p:nvPr/>
        </p:nvSpPr>
        <p:spPr>
          <a:xfrm>
            <a:off x="3779261" y="3079020"/>
            <a:ext cx="2289763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xét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theo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bảng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kiểm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9" name="Google Shape;2023;p44">
            <a:extLst>
              <a:ext uri="{FF2B5EF4-FFF2-40B4-BE49-F238E27FC236}">
                <a16:creationId xmlns:a16="http://schemas.microsoft.com/office/drawing/2014/main" id="{6FC179B3-8453-BAB3-7AB7-6AC3638918F7}"/>
              </a:ext>
            </a:extLst>
          </p:cNvPr>
          <p:cNvSpPr/>
          <p:nvPr/>
        </p:nvSpPr>
        <p:spPr>
          <a:xfrm>
            <a:off x="6397641" y="356051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30" name="Google Shape;2026;p44">
            <a:extLst>
              <a:ext uri="{FF2B5EF4-FFF2-40B4-BE49-F238E27FC236}">
                <a16:creationId xmlns:a16="http://schemas.microsoft.com/office/drawing/2014/main" id="{4BA16C79-1297-C204-89A2-B75729B9B911}"/>
              </a:ext>
            </a:extLst>
          </p:cNvPr>
          <p:cNvSpPr txBox="1">
            <a:spLocks/>
          </p:cNvSpPr>
          <p:nvPr/>
        </p:nvSpPr>
        <p:spPr>
          <a:xfrm>
            <a:off x="6397641" y="356051"/>
            <a:ext cx="2317488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>
                <a:latin typeface="#9Slide03 AmpleSoft" panose="02000000000000000000" pitchFamily="2" charset="0"/>
              </a:rPr>
              <a:t>D</a:t>
            </a:r>
            <a:r>
              <a:rPr lang="en" sz="2000" dirty="0">
                <a:latin typeface="#9Slide03 AmpleSoft" panose="02000000000000000000" pitchFamily="2" charset="0"/>
              </a:rPr>
              <a:t>ựa vào dàn ý để kể về kỉ niệm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31" name="Google Shape;2023;p44">
            <a:extLst>
              <a:ext uri="{FF2B5EF4-FFF2-40B4-BE49-F238E27FC236}">
                <a16:creationId xmlns:a16="http://schemas.microsoft.com/office/drawing/2014/main" id="{C4545DCF-E486-FEF1-BDCC-DE10D0BB0CD3}"/>
              </a:ext>
            </a:extLst>
          </p:cNvPr>
          <p:cNvSpPr/>
          <p:nvPr/>
        </p:nvSpPr>
        <p:spPr>
          <a:xfrm>
            <a:off x="6397641" y="1261010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32" name="Google Shape;2026;p44">
            <a:extLst>
              <a:ext uri="{FF2B5EF4-FFF2-40B4-BE49-F238E27FC236}">
                <a16:creationId xmlns:a16="http://schemas.microsoft.com/office/drawing/2014/main" id="{1B80E079-8E91-84A9-8671-230F27D47E35}"/>
              </a:ext>
            </a:extLst>
          </p:cNvPr>
          <p:cNvSpPr txBox="1">
            <a:spLocks/>
          </p:cNvSpPr>
          <p:nvPr/>
        </p:nvSpPr>
        <p:spPr>
          <a:xfrm>
            <a:off x="6430009" y="1261010"/>
            <a:ext cx="2285120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nhất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kể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33" name="Google Shape;2023;p44">
            <a:extLst>
              <a:ext uri="{FF2B5EF4-FFF2-40B4-BE49-F238E27FC236}">
                <a16:creationId xmlns:a16="http://schemas.microsoft.com/office/drawing/2014/main" id="{FA5D81B8-548B-7533-9B99-4D6B7028FB4B}"/>
              </a:ext>
            </a:extLst>
          </p:cNvPr>
          <p:cNvSpPr/>
          <p:nvPr/>
        </p:nvSpPr>
        <p:spPr>
          <a:xfrm>
            <a:off x="6397641" y="2165969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34" name="Google Shape;2026;p44">
            <a:extLst>
              <a:ext uri="{FF2B5EF4-FFF2-40B4-BE49-F238E27FC236}">
                <a16:creationId xmlns:a16="http://schemas.microsoft.com/office/drawing/2014/main" id="{F9F8F68D-521B-2385-23D9-642FE2B6440B}"/>
              </a:ext>
            </a:extLst>
          </p:cNvPr>
          <p:cNvSpPr txBox="1">
            <a:spLocks/>
          </p:cNvSpPr>
          <p:nvPr/>
        </p:nvSpPr>
        <p:spPr>
          <a:xfrm>
            <a:off x="6429735" y="2165969"/>
            <a:ext cx="2285119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" sz="2000" dirty="0">
                <a:latin typeface="#9Slide03 AmpleSoft" panose="02000000000000000000" pitchFamily="2" charset="0"/>
              </a:rPr>
              <a:t>Tập trung vào sự việc quan trọng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35" name="Google Shape;2023;p44">
            <a:extLst>
              <a:ext uri="{FF2B5EF4-FFF2-40B4-BE49-F238E27FC236}">
                <a16:creationId xmlns:a16="http://schemas.microsoft.com/office/drawing/2014/main" id="{A27A7D33-EB33-C305-B0A0-9EC5795900A8}"/>
              </a:ext>
            </a:extLst>
          </p:cNvPr>
          <p:cNvSpPr/>
          <p:nvPr/>
        </p:nvSpPr>
        <p:spPr>
          <a:xfrm>
            <a:off x="6397641" y="3079020"/>
            <a:ext cx="2317488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36" name="Google Shape;2026;p44">
            <a:extLst>
              <a:ext uri="{FF2B5EF4-FFF2-40B4-BE49-F238E27FC236}">
                <a16:creationId xmlns:a16="http://schemas.microsoft.com/office/drawing/2014/main" id="{C9A8ECBC-856B-D9F7-CF58-831EB6401646}"/>
              </a:ext>
            </a:extLst>
          </p:cNvPr>
          <p:cNvSpPr txBox="1">
            <a:spLocks/>
          </p:cNvSpPr>
          <p:nvPr/>
        </p:nvSpPr>
        <p:spPr>
          <a:xfrm>
            <a:off x="6430009" y="3079020"/>
            <a:ext cx="2236287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" sz="2000" dirty="0">
                <a:latin typeface="#9Slide03 AmpleSoft" panose="02000000000000000000" pitchFamily="2" charset="0"/>
              </a:rPr>
              <a:t>Kể lại kỉ niệm theo trật tự thời gian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37" name="Google Shape;2023;p44">
            <a:extLst>
              <a:ext uri="{FF2B5EF4-FFF2-40B4-BE49-F238E27FC236}">
                <a16:creationId xmlns:a16="http://schemas.microsoft.com/office/drawing/2014/main" id="{1049F6FC-70A4-6619-B156-B36323C9CCCF}"/>
              </a:ext>
            </a:extLst>
          </p:cNvPr>
          <p:cNvSpPr/>
          <p:nvPr/>
        </p:nvSpPr>
        <p:spPr>
          <a:xfrm>
            <a:off x="5114165" y="3992071"/>
            <a:ext cx="3600964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38" name="Google Shape;2026;p44">
            <a:extLst>
              <a:ext uri="{FF2B5EF4-FFF2-40B4-BE49-F238E27FC236}">
                <a16:creationId xmlns:a16="http://schemas.microsoft.com/office/drawing/2014/main" id="{2DF6580E-B918-3B3E-428C-18BE6CD0B254}"/>
              </a:ext>
            </a:extLst>
          </p:cNvPr>
          <p:cNvSpPr txBox="1">
            <a:spLocks/>
          </p:cNvSpPr>
          <p:nvPr/>
        </p:nvSpPr>
        <p:spPr>
          <a:xfrm>
            <a:off x="5219362" y="3992071"/>
            <a:ext cx="3414566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/>
            <a:r>
              <a:rPr lang="en" sz="2000" dirty="0">
                <a:latin typeface="#9Slide03 AmpleSoft" panose="02000000000000000000" pitchFamily="2" charset="0"/>
              </a:rPr>
              <a:t>Sử dụng điệu bộ, cử chỉ và các phương tiện hỗ trợ phù hợp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39" name="Google Shape;2023;p44">
            <a:extLst>
              <a:ext uri="{FF2B5EF4-FFF2-40B4-BE49-F238E27FC236}">
                <a16:creationId xmlns:a16="http://schemas.microsoft.com/office/drawing/2014/main" id="{624BCB11-0629-84F6-3624-7BD8A46DD95D}"/>
              </a:ext>
            </a:extLst>
          </p:cNvPr>
          <p:cNvSpPr/>
          <p:nvPr/>
        </p:nvSpPr>
        <p:spPr>
          <a:xfrm>
            <a:off x="817297" y="1241455"/>
            <a:ext cx="2560521" cy="806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mpleSoft" panose="02000000000000000000" pitchFamily="2" charset="0"/>
            </a:endParaRPr>
          </a:p>
        </p:txBody>
      </p:sp>
      <p:sp>
        <p:nvSpPr>
          <p:cNvPr id="40" name="Google Shape;2026;p44">
            <a:extLst>
              <a:ext uri="{FF2B5EF4-FFF2-40B4-BE49-F238E27FC236}">
                <a16:creationId xmlns:a16="http://schemas.microsoft.com/office/drawing/2014/main" id="{DBB434A2-A5B2-1196-AECA-B92794979D63}"/>
              </a:ext>
            </a:extLst>
          </p:cNvPr>
          <p:cNvSpPr txBox="1">
            <a:spLocks/>
          </p:cNvSpPr>
          <p:nvPr/>
        </p:nvSpPr>
        <p:spPr>
          <a:xfrm>
            <a:off x="857758" y="1257639"/>
            <a:ext cx="2492335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#9Slide03 AmpleSoft" panose="02000000000000000000" pitchFamily="2" charset="0"/>
              </a:rPr>
              <a:t>Xem lại có mắc lỗi về cách kể không</a:t>
            </a:r>
          </a:p>
        </p:txBody>
      </p:sp>
    </p:spTree>
    <p:extLst>
      <p:ext uri="{BB962C8B-B14F-4D97-AF65-F5344CB8AC3E}">
        <p14:creationId xmlns:p14="http://schemas.microsoft.com/office/powerpoint/2010/main" val="43608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0754A4-72F3-E7B2-CC20-A77871FCA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326310"/>
              </p:ext>
            </p:extLst>
          </p:nvPr>
        </p:nvGraphicFramePr>
        <p:xfrm>
          <a:off x="841572" y="436970"/>
          <a:ext cx="7889736" cy="4315583"/>
        </p:xfrm>
        <a:graphic>
          <a:graphicData uri="http://schemas.openxmlformats.org/drawingml/2006/table">
            <a:tbl>
              <a:tblPr firstRow="1" bandRow="1">
                <a:tableStyleId>{6ABCEC16-1484-4C8A-A491-8B36FDE97DA9}</a:tableStyleId>
              </a:tblPr>
              <a:tblGrid>
                <a:gridCol w="1731695">
                  <a:extLst>
                    <a:ext uri="{9D8B030D-6E8A-4147-A177-3AD203B41FA5}">
                      <a16:colId xmlns:a16="http://schemas.microsoft.com/office/drawing/2014/main" val="2911472982"/>
                    </a:ext>
                  </a:extLst>
                </a:gridCol>
                <a:gridCol w="1974457">
                  <a:extLst>
                    <a:ext uri="{9D8B030D-6E8A-4147-A177-3AD203B41FA5}">
                      <a16:colId xmlns:a16="http://schemas.microsoft.com/office/drawing/2014/main" val="432409544"/>
                    </a:ext>
                  </a:extLst>
                </a:gridCol>
                <a:gridCol w="2338598">
                  <a:extLst>
                    <a:ext uri="{9D8B030D-6E8A-4147-A177-3AD203B41FA5}">
                      <a16:colId xmlns:a16="http://schemas.microsoft.com/office/drawing/2014/main" val="3390579705"/>
                    </a:ext>
                  </a:extLst>
                </a:gridCol>
                <a:gridCol w="1844986">
                  <a:extLst>
                    <a:ext uri="{9D8B030D-6E8A-4147-A177-3AD203B41FA5}">
                      <a16:colId xmlns:a16="http://schemas.microsoft.com/office/drawing/2014/main" val="2633415979"/>
                    </a:ext>
                  </a:extLst>
                </a:gridCol>
              </a:tblGrid>
              <a:tr h="7388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Chuẩn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bị</a:t>
                      </a:r>
                      <a:endParaRPr lang="en-US" sz="1600" dirty="0">
                        <a:latin typeface="#9Slide03 AllRoundGothic" panose="020B07030202020201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Tìm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ý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và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lập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dàn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ý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và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nghe</a:t>
                      </a:r>
                      <a:endParaRPr lang="en-US" sz="1600" dirty="0">
                        <a:latin typeface="#9Slide03 AllRoundGothic" panose="020B07030202020201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Kiểm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tra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và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chỉnh</a:t>
                      </a:r>
                      <a:r>
                        <a:rPr lang="en-US" sz="16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#9Slide03 AllRoundGothic" panose="020B0703020202020104" pitchFamily="34" charset="0"/>
                        </a:rPr>
                        <a:t>sửa</a:t>
                      </a:r>
                      <a:endParaRPr lang="en-US" sz="1600" dirty="0">
                        <a:latin typeface="#9Slide03 AllRoundGothic" panose="020B07030202020201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5869"/>
                  </a:ext>
                </a:extLst>
              </a:tr>
              <a:tr h="35767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2000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E5B05BB-0108-819A-5F09-4199C20AE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361" b="83035"/>
          <a:stretch/>
        </p:blipFill>
        <p:spPr>
          <a:xfrm>
            <a:off x="4826495" y="1813063"/>
            <a:ext cx="1723604" cy="504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BDB29-98DD-4DF0-6073-97D7DC2FD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50" r="67361" b="40203"/>
          <a:stretch/>
        </p:blipFill>
        <p:spPr>
          <a:xfrm>
            <a:off x="2676185" y="1402204"/>
            <a:ext cx="1723604" cy="598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47228-A956-818A-A444-2B4DB8DCB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16" r="67361" b="60303"/>
          <a:stretch/>
        </p:blipFill>
        <p:spPr>
          <a:xfrm>
            <a:off x="6950387" y="1967329"/>
            <a:ext cx="1723604" cy="57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6A391-017B-6CA3-F4A3-DDF5FC813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11" r="67361" b="19642"/>
          <a:stretch/>
        </p:blipFill>
        <p:spPr>
          <a:xfrm>
            <a:off x="2676185" y="2193875"/>
            <a:ext cx="1723604" cy="598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DC4468-EA8A-87A0-05A5-482262E1E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09" r="32639" b="79854"/>
          <a:stretch/>
        </p:blipFill>
        <p:spPr>
          <a:xfrm>
            <a:off x="6919051" y="1276886"/>
            <a:ext cx="1676714" cy="598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378CFD-B671-17E0-80FF-00EEB9364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09" t="20839" r="32639" b="60503"/>
          <a:stretch/>
        </p:blipFill>
        <p:spPr>
          <a:xfrm>
            <a:off x="879137" y="1402204"/>
            <a:ext cx="1676714" cy="554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7E42AD-C6BD-9BC6-7286-427FECF52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4" t="40169" r="32334" b="41173"/>
          <a:stretch/>
        </p:blipFill>
        <p:spPr>
          <a:xfrm>
            <a:off x="879137" y="2193875"/>
            <a:ext cx="1676714" cy="554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523B4D-E56D-066B-3434-A0BFBB4F7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9" t="60472" r="31830" b="19381"/>
          <a:stretch/>
        </p:blipFill>
        <p:spPr>
          <a:xfrm>
            <a:off x="6997277" y="3616609"/>
            <a:ext cx="1676714" cy="598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6B5592-52DB-1415-A5DA-8642965C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09" b="80619"/>
          <a:stretch/>
        </p:blipFill>
        <p:spPr>
          <a:xfrm>
            <a:off x="4906987" y="1238139"/>
            <a:ext cx="1562621" cy="576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FF60F8-2350-2C25-F2E8-4A3DB652C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48" t="19425" b="59234"/>
          <a:stretch/>
        </p:blipFill>
        <p:spPr>
          <a:xfrm>
            <a:off x="4793526" y="3535689"/>
            <a:ext cx="1676714" cy="634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018193-22A0-BA82-18F5-4B0178EFE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09" t="38900" b="39759"/>
          <a:stretch/>
        </p:blipFill>
        <p:spPr>
          <a:xfrm>
            <a:off x="4936808" y="2910232"/>
            <a:ext cx="1562621" cy="6342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FB4A4A-83DF-5476-0448-D4D1808A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09" t="59560" b="19099"/>
          <a:stretch/>
        </p:blipFill>
        <p:spPr>
          <a:xfrm>
            <a:off x="4924004" y="2318826"/>
            <a:ext cx="1562621" cy="6342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F75815-4186-47C7-8ECF-9F48AFA93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69986"/>
            <a:ext cx="2235315" cy="4826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AF2CF6-8344-CDCC-0832-07CC6FC28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79" y="2653895"/>
            <a:ext cx="1591109" cy="8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44"/>
          <p:cNvSpPr/>
          <p:nvPr/>
        </p:nvSpPr>
        <p:spPr>
          <a:xfrm>
            <a:off x="5129390" y="1621114"/>
            <a:ext cx="2803800" cy="2757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44"/>
          <p:cNvSpPr/>
          <p:nvPr/>
        </p:nvSpPr>
        <p:spPr>
          <a:xfrm>
            <a:off x="6006101" y="1890771"/>
            <a:ext cx="1047446" cy="581447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44"/>
          <p:cNvSpPr/>
          <p:nvPr/>
        </p:nvSpPr>
        <p:spPr>
          <a:xfrm>
            <a:off x="1675325" y="1596010"/>
            <a:ext cx="2803800" cy="2757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44"/>
          <p:cNvSpPr txBox="1">
            <a:spLocks noGrp="1"/>
          </p:cNvSpPr>
          <p:nvPr>
            <p:ph type="title"/>
          </p:nvPr>
        </p:nvSpPr>
        <p:spPr>
          <a:xfrm>
            <a:off x="859714" y="728736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a/ Chuẩn bị</a:t>
            </a:r>
            <a:endParaRPr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26" name="Google Shape;2026;p44"/>
          <p:cNvSpPr txBox="1">
            <a:spLocks noGrp="1"/>
          </p:cNvSpPr>
          <p:nvPr>
            <p:ph type="subTitle" idx="1"/>
          </p:nvPr>
        </p:nvSpPr>
        <p:spPr>
          <a:xfrm>
            <a:off x="1787126" y="2922130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#9Slide03 AmpleSoft" panose="02000000000000000000" pitchFamily="2" charset="0"/>
              </a:rPr>
              <a:t>Xem lại bài viết về một kỉ niệm</a:t>
            </a:r>
            <a:endParaRPr sz="2400" dirty="0">
              <a:latin typeface="#9Slide03 AmpleSoft" panose="02000000000000000000" pitchFamily="2" charset="0"/>
            </a:endParaRPr>
          </a:p>
        </p:txBody>
      </p:sp>
      <p:sp>
        <p:nvSpPr>
          <p:cNvPr id="2028" name="Google Shape;2028;p44"/>
          <p:cNvSpPr txBox="1">
            <a:spLocks noGrp="1"/>
          </p:cNvSpPr>
          <p:nvPr>
            <p:ph type="subTitle" idx="4"/>
          </p:nvPr>
        </p:nvSpPr>
        <p:spPr>
          <a:xfrm>
            <a:off x="5238988" y="2971067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#9Slide03 AmpleSoft" panose="02000000000000000000" pitchFamily="2" charset="0"/>
              </a:rPr>
              <a:t>D</a:t>
            </a:r>
            <a:r>
              <a:rPr lang="en" sz="2400" dirty="0">
                <a:latin typeface="#9Slide03 AmpleSoft" panose="02000000000000000000" pitchFamily="2" charset="0"/>
              </a:rPr>
              <a:t>ự kiến phương tiện hỗ trợ (tranh, ảnh, video, …) cho việc kể (nếu có)</a:t>
            </a:r>
            <a:endParaRPr sz="2400" dirty="0">
              <a:latin typeface="#9Slide03 AmpleSoft" panose="02000000000000000000" pitchFamily="2" charset="0"/>
            </a:endParaRPr>
          </a:p>
        </p:txBody>
      </p:sp>
      <p:grpSp>
        <p:nvGrpSpPr>
          <p:cNvPr id="2052" name="Google Shape;2052;p44"/>
          <p:cNvGrpSpPr/>
          <p:nvPr/>
        </p:nvGrpSpPr>
        <p:grpSpPr>
          <a:xfrm>
            <a:off x="6327653" y="1944241"/>
            <a:ext cx="404341" cy="474523"/>
            <a:chOff x="6074874" y="2220884"/>
            <a:chExt cx="404341" cy="474523"/>
          </a:xfrm>
        </p:grpSpPr>
        <p:sp>
          <p:nvSpPr>
            <p:cNvPr id="2053" name="Google Shape;2053;p44"/>
            <p:cNvSpPr/>
            <p:nvPr/>
          </p:nvSpPr>
          <p:spPr>
            <a:xfrm>
              <a:off x="6074874" y="2220884"/>
              <a:ext cx="404341" cy="474523"/>
            </a:xfrm>
            <a:custGeom>
              <a:avLst/>
              <a:gdLst/>
              <a:ahLst/>
              <a:cxnLst/>
              <a:rect l="l" t="t" r="r" b="b"/>
              <a:pathLst>
                <a:path w="105645" h="124027" extrusionOk="0">
                  <a:moveTo>
                    <a:pt x="52705" y="1"/>
                  </a:moveTo>
                  <a:cubicBezTo>
                    <a:pt x="31886" y="1"/>
                    <a:pt x="14958" y="16975"/>
                    <a:pt x="14958" y="37795"/>
                  </a:cubicBezTo>
                  <a:cubicBezTo>
                    <a:pt x="14958" y="42953"/>
                    <a:pt x="16037" y="48017"/>
                    <a:pt x="18147" y="52659"/>
                  </a:cubicBezTo>
                  <a:lnTo>
                    <a:pt x="12661" y="52659"/>
                  </a:lnTo>
                  <a:cubicBezTo>
                    <a:pt x="5674" y="52659"/>
                    <a:pt x="0" y="58379"/>
                    <a:pt x="0" y="65366"/>
                  </a:cubicBezTo>
                  <a:lnTo>
                    <a:pt x="0" y="73760"/>
                  </a:lnTo>
                  <a:cubicBezTo>
                    <a:pt x="0" y="75213"/>
                    <a:pt x="657" y="76573"/>
                    <a:pt x="1735" y="77417"/>
                  </a:cubicBezTo>
                  <a:lnTo>
                    <a:pt x="1735" y="78167"/>
                  </a:lnTo>
                  <a:cubicBezTo>
                    <a:pt x="657" y="79058"/>
                    <a:pt x="0" y="80371"/>
                    <a:pt x="0" y="81825"/>
                  </a:cubicBezTo>
                  <a:lnTo>
                    <a:pt x="0" y="111272"/>
                  </a:lnTo>
                  <a:cubicBezTo>
                    <a:pt x="0" y="118305"/>
                    <a:pt x="5721" y="124026"/>
                    <a:pt x="12755" y="124026"/>
                  </a:cubicBezTo>
                  <a:lnTo>
                    <a:pt x="73900" y="124026"/>
                  </a:lnTo>
                  <a:cubicBezTo>
                    <a:pt x="75353" y="124026"/>
                    <a:pt x="76713" y="123323"/>
                    <a:pt x="77557" y="122291"/>
                  </a:cubicBezTo>
                  <a:lnTo>
                    <a:pt x="78307" y="122291"/>
                  </a:lnTo>
                  <a:cubicBezTo>
                    <a:pt x="79198" y="123323"/>
                    <a:pt x="80511" y="124026"/>
                    <a:pt x="81965" y="124026"/>
                  </a:cubicBezTo>
                  <a:lnTo>
                    <a:pt x="92937" y="124026"/>
                  </a:lnTo>
                  <a:cubicBezTo>
                    <a:pt x="99924" y="124026"/>
                    <a:pt x="105644" y="118305"/>
                    <a:pt x="105644" y="111272"/>
                  </a:cubicBezTo>
                  <a:lnTo>
                    <a:pt x="105644" y="65366"/>
                  </a:lnTo>
                  <a:cubicBezTo>
                    <a:pt x="105644" y="58379"/>
                    <a:pt x="99924" y="52659"/>
                    <a:pt x="92937" y="52659"/>
                  </a:cubicBezTo>
                  <a:lnTo>
                    <a:pt x="87263" y="52659"/>
                  </a:lnTo>
                  <a:cubicBezTo>
                    <a:pt x="89373" y="48017"/>
                    <a:pt x="90499" y="42953"/>
                    <a:pt x="90499" y="37795"/>
                  </a:cubicBezTo>
                  <a:cubicBezTo>
                    <a:pt x="90499" y="32684"/>
                    <a:pt x="89467" y="27713"/>
                    <a:pt x="87498" y="23024"/>
                  </a:cubicBezTo>
                  <a:cubicBezTo>
                    <a:pt x="86888" y="21617"/>
                    <a:pt x="85669" y="20586"/>
                    <a:pt x="84216" y="20258"/>
                  </a:cubicBezTo>
                  <a:cubicBezTo>
                    <a:pt x="84028" y="19929"/>
                    <a:pt x="83840" y="19601"/>
                    <a:pt x="83653" y="19273"/>
                  </a:cubicBezTo>
                  <a:cubicBezTo>
                    <a:pt x="84075" y="17913"/>
                    <a:pt x="83840" y="16319"/>
                    <a:pt x="82903" y="15100"/>
                  </a:cubicBezTo>
                  <a:cubicBezTo>
                    <a:pt x="79433" y="10504"/>
                    <a:pt x="74931" y="6706"/>
                    <a:pt x="69867" y="4127"/>
                  </a:cubicBezTo>
                  <a:cubicBezTo>
                    <a:pt x="64522" y="1408"/>
                    <a:pt x="58754" y="1"/>
                    <a:pt x="52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4"/>
            <p:cNvSpPr/>
            <p:nvPr/>
          </p:nvSpPr>
          <p:spPr>
            <a:xfrm>
              <a:off x="6099461" y="2441370"/>
              <a:ext cx="355347" cy="220667"/>
            </a:xfrm>
            <a:custGeom>
              <a:avLst/>
              <a:gdLst/>
              <a:ahLst/>
              <a:cxnLst/>
              <a:rect l="l" t="t" r="r" b="b"/>
              <a:pathLst>
                <a:path w="92844" h="57676" extrusionOk="0">
                  <a:moveTo>
                    <a:pt x="7690" y="0"/>
                  </a:moveTo>
                  <a:cubicBezTo>
                    <a:pt x="3470" y="0"/>
                    <a:pt x="0" y="3470"/>
                    <a:pt x="0" y="7737"/>
                  </a:cubicBezTo>
                  <a:lnTo>
                    <a:pt x="0" y="46703"/>
                  </a:lnTo>
                  <a:lnTo>
                    <a:pt x="46422" y="57675"/>
                  </a:lnTo>
                  <a:lnTo>
                    <a:pt x="92843" y="46703"/>
                  </a:lnTo>
                  <a:lnTo>
                    <a:pt x="92843" y="7737"/>
                  </a:lnTo>
                  <a:cubicBezTo>
                    <a:pt x="92843" y="3470"/>
                    <a:pt x="89373" y="0"/>
                    <a:pt x="85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4"/>
            <p:cNvSpPr/>
            <p:nvPr/>
          </p:nvSpPr>
          <p:spPr>
            <a:xfrm>
              <a:off x="6391094" y="2441370"/>
              <a:ext cx="63714" cy="195369"/>
            </a:xfrm>
            <a:custGeom>
              <a:avLst/>
              <a:gdLst/>
              <a:ahLst/>
              <a:cxnLst/>
              <a:rect l="l" t="t" r="r" b="b"/>
              <a:pathLst>
                <a:path w="16647" h="51064" extrusionOk="0">
                  <a:moveTo>
                    <a:pt x="0" y="0"/>
                  </a:moveTo>
                  <a:cubicBezTo>
                    <a:pt x="4314" y="0"/>
                    <a:pt x="7737" y="3470"/>
                    <a:pt x="7737" y="7737"/>
                  </a:cubicBezTo>
                  <a:lnTo>
                    <a:pt x="7737" y="46703"/>
                  </a:lnTo>
                  <a:lnTo>
                    <a:pt x="10410" y="51064"/>
                  </a:lnTo>
                  <a:lnTo>
                    <a:pt x="16646" y="46703"/>
                  </a:lnTo>
                  <a:lnTo>
                    <a:pt x="16646" y="7737"/>
                  </a:lnTo>
                  <a:cubicBezTo>
                    <a:pt x="16646" y="3470"/>
                    <a:pt x="13176" y="0"/>
                    <a:pt x="8909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4"/>
            <p:cNvSpPr/>
            <p:nvPr/>
          </p:nvSpPr>
          <p:spPr>
            <a:xfrm>
              <a:off x="6154736" y="2247076"/>
              <a:ext cx="244078" cy="293685"/>
            </a:xfrm>
            <a:custGeom>
              <a:avLst/>
              <a:gdLst/>
              <a:ahLst/>
              <a:cxnLst/>
              <a:rect l="l" t="t" r="r" b="b"/>
              <a:pathLst>
                <a:path w="63772" h="76761" extrusionOk="0">
                  <a:moveTo>
                    <a:pt x="31886" y="1"/>
                  </a:moveTo>
                  <a:cubicBezTo>
                    <a:pt x="14255" y="1"/>
                    <a:pt x="1" y="14256"/>
                    <a:pt x="1" y="31886"/>
                  </a:cubicBezTo>
                  <a:cubicBezTo>
                    <a:pt x="1" y="42437"/>
                    <a:pt x="5393" y="51721"/>
                    <a:pt x="13599" y="57113"/>
                  </a:cubicBezTo>
                  <a:cubicBezTo>
                    <a:pt x="17772" y="59880"/>
                    <a:pt x="20210" y="64663"/>
                    <a:pt x="20210" y="69680"/>
                  </a:cubicBezTo>
                  <a:lnTo>
                    <a:pt x="20210" y="72071"/>
                  </a:lnTo>
                  <a:cubicBezTo>
                    <a:pt x="20210" y="74697"/>
                    <a:pt x="22320" y="76761"/>
                    <a:pt x="24899" y="76761"/>
                  </a:cubicBezTo>
                  <a:lnTo>
                    <a:pt x="38826" y="76761"/>
                  </a:lnTo>
                  <a:cubicBezTo>
                    <a:pt x="41405" y="76761"/>
                    <a:pt x="43515" y="74697"/>
                    <a:pt x="43515" y="72071"/>
                  </a:cubicBezTo>
                  <a:lnTo>
                    <a:pt x="43515" y="69680"/>
                  </a:lnTo>
                  <a:cubicBezTo>
                    <a:pt x="43515" y="64663"/>
                    <a:pt x="45953" y="59880"/>
                    <a:pt x="50173" y="57113"/>
                  </a:cubicBezTo>
                  <a:cubicBezTo>
                    <a:pt x="58332" y="51721"/>
                    <a:pt x="63772" y="42437"/>
                    <a:pt x="63772" y="31886"/>
                  </a:cubicBezTo>
                  <a:cubicBezTo>
                    <a:pt x="63772" y="14256"/>
                    <a:pt x="49470" y="1"/>
                    <a:pt x="31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4"/>
            <p:cNvSpPr/>
            <p:nvPr/>
          </p:nvSpPr>
          <p:spPr>
            <a:xfrm>
              <a:off x="6259724" y="2247076"/>
              <a:ext cx="139090" cy="293685"/>
            </a:xfrm>
            <a:custGeom>
              <a:avLst/>
              <a:gdLst/>
              <a:ahLst/>
              <a:cxnLst/>
              <a:rect l="l" t="t" r="r" b="b"/>
              <a:pathLst>
                <a:path w="36341" h="76761" extrusionOk="0">
                  <a:moveTo>
                    <a:pt x="4455" y="1"/>
                  </a:moveTo>
                  <a:cubicBezTo>
                    <a:pt x="2955" y="1"/>
                    <a:pt x="1454" y="95"/>
                    <a:pt x="0" y="282"/>
                  </a:cubicBezTo>
                  <a:cubicBezTo>
                    <a:pt x="15521" y="2439"/>
                    <a:pt x="27431" y="15756"/>
                    <a:pt x="27431" y="31886"/>
                  </a:cubicBezTo>
                  <a:cubicBezTo>
                    <a:pt x="27431" y="42437"/>
                    <a:pt x="22039" y="51721"/>
                    <a:pt x="13833" y="57113"/>
                  </a:cubicBezTo>
                  <a:cubicBezTo>
                    <a:pt x="9660" y="59880"/>
                    <a:pt x="7222" y="64663"/>
                    <a:pt x="7222" y="69680"/>
                  </a:cubicBezTo>
                  <a:lnTo>
                    <a:pt x="7222" y="72071"/>
                  </a:lnTo>
                  <a:cubicBezTo>
                    <a:pt x="7222" y="74697"/>
                    <a:pt x="5112" y="76761"/>
                    <a:pt x="2486" y="76761"/>
                  </a:cubicBezTo>
                  <a:lnTo>
                    <a:pt x="11395" y="76761"/>
                  </a:lnTo>
                  <a:cubicBezTo>
                    <a:pt x="13974" y="76761"/>
                    <a:pt x="16084" y="74697"/>
                    <a:pt x="16084" y="72071"/>
                  </a:cubicBezTo>
                  <a:lnTo>
                    <a:pt x="16084" y="69680"/>
                  </a:lnTo>
                  <a:cubicBezTo>
                    <a:pt x="16084" y="64663"/>
                    <a:pt x="18522" y="59880"/>
                    <a:pt x="22742" y="57113"/>
                  </a:cubicBezTo>
                  <a:cubicBezTo>
                    <a:pt x="30901" y="51721"/>
                    <a:pt x="36341" y="42437"/>
                    <a:pt x="36341" y="31886"/>
                  </a:cubicBezTo>
                  <a:cubicBezTo>
                    <a:pt x="36341" y="14256"/>
                    <a:pt x="22039" y="1"/>
                    <a:pt x="4455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4"/>
            <p:cNvSpPr/>
            <p:nvPr/>
          </p:nvSpPr>
          <p:spPr>
            <a:xfrm>
              <a:off x="6099462" y="2620056"/>
              <a:ext cx="355330" cy="49875"/>
            </a:xfrm>
            <a:custGeom>
              <a:avLst/>
              <a:gdLst/>
              <a:ahLst/>
              <a:cxnLst/>
              <a:rect l="l" t="t" r="r" b="b"/>
              <a:pathLst>
                <a:path w="88389" h="13036" extrusionOk="0">
                  <a:moveTo>
                    <a:pt x="0" y="0"/>
                  </a:moveTo>
                  <a:lnTo>
                    <a:pt x="0" y="5299"/>
                  </a:lnTo>
                  <a:cubicBezTo>
                    <a:pt x="0" y="9566"/>
                    <a:pt x="3470" y="13036"/>
                    <a:pt x="7737" y="13036"/>
                  </a:cubicBezTo>
                  <a:lnTo>
                    <a:pt x="80652" y="13036"/>
                  </a:lnTo>
                  <a:cubicBezTo>
                    <a:pt x="84919" y="13036"/>
                    <a:pt x="88389" y="9566"/>
                    <a:pt x="88389" y="5299"/>
                  </a:cubicBezTo>
                  <a:lnTo>
                    <a:pt x="88389" y="0"/>
                  </a:lnTo>
                  <a:lnTo>
                    <a:pt x="57113" y="0"/>
                  </a:lnTo>
                  <a:cubicBezTo>
                    <a:pt x="51158" y="0"/>
                    <a:pt x="46328" y="4830"/>
                    <a:pt x="46328" y="10832"/>
                  </a:cubicBezTo>
                  <a:cubicBezTo>
                    <a:pt x="46328" y="4830"/>
                    <a:pt x="41451" y="0"/>
                    <a:pt x="35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4"/>
            <p:cNvSpPr/>
            <p:nvPr/>
          </p:nvSpPr>
          <p:spPr>
            <a:xfrm>
              <a:off x="6391274" y="2620055"/>
              <a:ext cx="63534" cy="49875"/>
            </a:xfrm>
            <a:custGeom>
              <a:avLst/>
              <a:gdLst/>
              <a:ahLst/>
              <a:cxnLst/>
              <a:rect l="l" t="t" r="r" b="b"/>
              <a:pathLst>
                <a:path w="16600" h="13036" extrusionOk="0">
                  <a:moveTo>
                    <a:pt x="7690" y="0"/>
                  </a:moveTo>
                  <a:lnTo>
                    <a:pt x="7690" y="5299"/>
                  </a:lnTo>
                  <a:cubicBezTo>
                    <a:pt x="7690" y="9566"/>
                    <a:pt x="4267" y="13036"/>
                    <a:pt x="0" y="13036"/>
                  </a:cubicBezTo>
                  <a:lnTo>
                    <a:pt x="8862" y="13036"/>
                  </a:lnTo>
                  <a:cubicBezTo>
                    <a:pt x="13129" y="13036"/>
                    <a:pt x="16599" y="9566"/>
                    <a:pt x="16599" y="5299"/>
                  </a:cubicBezTo>
                  <a:lnTo>
                    <a:pt x="16599" y="0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4"/>
            <p:cNvSpPr/>
            <p:nvPr/>
          </p:nvSpPr>
          <p:spPr>
            <a:xfrm>
              <a:off x="6257033" y="2540758"/>
              <a:ext cx="39483" cy="37678"/>
            </a:xfrm>
            <a:custGeom>
              <a:avLst/>
              <a:gdLst/>
              <a:ahLst/>
              <a:cxnLst/>
              <a:rect l="l" t="t" r="r" b="b"/>
              <a:pathLst>
                <a:path w="10316" h="9848" extrusionOk="0">
                  <a:moveTo>
                    <a:pt x="0" y="1"/>
                  </a:moveTo>
                  <a:lnTo>
                    <a:pt x="0" y="4690"/>
                  </a:lnTo>
                  <a:cubicBezTo>
                    <a:pt x="0" y="7550"/>
                    <a:pt x="2298" y="9848"/>
                    <a:pt x="5158" y="9848"/>
                  </a:cubicBezTo>
                  <a:cubicBezTo>
                    <a:pt x="8018" y="9848"/>
                    <a:pt x="10316" y="7550"/>
                    <a:pt x="10316" y="4690"/>
                  </a:cubicBezTo>
                  <a:lnTo>
                    <a:pt x="103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4"/>
            <p:cNvSpPr/>
            <p:nvPr/>
          </p:nvSpPr>
          <p:spPr>
            <a:xfrm>
              <a:off x="6184348" y="2331577"/>
              <a:ext cx="50073" cy="39828"/>
            </a:xfrm>
            <a:custGeom>
              <a:avLst/>
              <a:gdLst/>
              <a:ahLst/>
              <a:cxnLst/>
              <a:rect l="l" t="t" r="r" b="b"/>
              <a:pathLst>
                <a:path w="13083" h="10410" extrusionOk="0">
                  <a:moveTo>
                    <a:pt x="6565" y="0"/>
                  </a:moveTo>
                  <a:cubicBezTo>
                    <a:pt x="2955" y="0"/>
                    <a:pt x="1" y="2345"/>
                    <a:pt x="1" y="5205"/>
                  </a:cubicBezTo>
                  <a:cubicBezTo>
                    <a:pt x="1" y="8065"/>
                    <a:pt x="2955" y="10410"/>
                    <a:pt x="6565" y="10410"/>
                  </a:cubicBezTo>
                  <a:cubicBezTo>
                    <a:pt x="10176" y="10410"/>
                    <a:pt x="13083" y="8065"/>
                    <a:pt x="13083" y="5205"/>
                  </a:cubicBezTo>
                  <a:cubicBezTo>
                    <a:pt x="13083" y="2345"/>
                    <a:pt x="10176" y="0"/>
                    <a:pt x="6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4"/>
            <p:cNvSpPr/>
            <p:nvPr/>
          </p:nvSpPr>
          <p:spPr>
            <a:xfrm>
              <a:off x="6319844" y="2331577"/>
              <a:ext cx="50077" cy="39828"/>
            </a:xfrm>
            <a:custGeom>
              <a:avLst/>
              <a:gdLst/>
              <a:ahLst/>
              <a:cxnLst/>
              <a:rect l="l" t="t" r="r" b="b"/>
              <a:pathLst>
                <a:path w="13084" h="10410" extrusionOk="0">
                  <a:moveTo>
                    <a:pt x="6519" y="0"/>
                  </a:moveTo>
                  <a:cubicBezTo>
                    <a:pt x="2955" y="0"/>
                    <a:pt x="1" y="2345"/>
                    <a:pt x="1" y="5205"/>
                  </a:cubicBezTo>
                  <a:cubicBezTo>
                    <a:pt x="1" y="8065"/>
                    <a:pt x="2955" y="10410"/>
                    <a:pt x="6519" y="10410"/>
                  </a:cubicBezTo>
                  <a:cubicBezTo>
                    <a:pt x="10129" y="10410"/>
                    <a:pt x="13083" y="8065"/>
                    <a:pt x="13083" y="5205"/>
                  </a:cubicBezTo>
                  <a:cubicBezTo>
                    <a:pt x="13083" y="2345"/>
                    <a:pt x="10129" y="0"/>
                    <a:pt x="6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4"/>
            <p:cNvSpPr/>
            <p:nvPr/>
          </p:nvSpPr>
          <p:spPr>
            <a:xfrm>
              <a:off x="6093000" y="2240618"/>
              <a:ext cx="368268" cy="435770"/>
            </a:xfrm>
            <a:custGeom>
              <a:avLst/>
              <a:gdLst/>
              <a:ahLst/>
              <a:cxnLst/>
              <a:rect l="l" t="t" r="r" b="b"/>
              <a:pathLst>
                <a:path w="96220" h="113898" extrusionOk="0">
                  <a:moveTo>
                    <a:pt x="51486" y="80137"/>
                  </a:moveTo>
                  <a:lnTo>
                    <a:pt x="51486" y="83138"/>
                  </a:lnTo>
                  <a:cubicBezTo>
                    <a:pt x="51486" y="85060"/>
                    <a:pt x="49939" y="86654"/>
                    <a:pt x="48016" y="86654"/>
                  </a:cubicBezTo>
                  <a:cubicBezTo>
                    <a:pt x="46094" y="86654"/>
                    <a:pt x="44499" y="85060"/>
                    <a:pt x="44499" y="83138"/>
                  </a:cubicBezTo>
                  <a:lnTo>
                    <a:pt x="44499" y="80137"/>
                  </a:lnTo>
                  <a:close/>
                  <a:moveTo>
                    <a:pt x="86794" y="54112"/>
                  </a:moveTo>
                  <a:cubicBezTo>
                    <a:pt x="90171" y="54112"/>
                    <a:pt x="92890" y="56832"/>
                    <a:pt x="92890" y="60208"/>
                  </a:cubicBezTo>
                  <a:lnTo>
                    <a:pt x="92890" y="97533"/>
                  </a:lnTo>
                  <a:lnTo>
                    <a:pt x="58801" y="97533"/>
                  </a:lnTo>
                  <a:cubicBezTo>
                    <a:pt x="55190" y="97533"/>
                    <a:pt x="51955" y="99033"/>
                    <a:pt x="49657" y="101519"/>
                  </a:cubicBezTo>
                  <a:lnTo>
                    <a:pt x="49657" y="89749"/>
                  </a:lnTo>
                  <a:cubicBezTo>
                    <a:pt x="52611" y="88999"/>
                    <a:pt x="54815" y="86326"/>
                    <a:pt x="54815" y="83138"/>
                  </a:cubicBezTo>
                  <a:lnTo>
                    <a:pt x="54815" y="80137"/>
                  </a:lnTo>
                  <a:lnTo>
                    <a:pt x="54956" y="80137"/>
                  </a:lnTo>
                  <a:cubicBezTo>
                    <a:pt x="58473" y="80137"/>
                    <a:pt x="61333" y="77276"/>
                    <a:pt x="61333" y="73759"/>
                  </a:cubicBezTo>
                  <a:lnTo>
                    <a:pt x="61333" y="71368"/>
                  </a:lnTo>
                  <a:cubicBezTo>
                    <a:pt x="61333" y="66820"/>
                    <a:pt x="63537" y="62646"/>
                    <a:pt x="67194" y="60208"/>
                  </a:cubicBezTo>
                  <a:cubicBezTo>
                    <a:pt x="69820" y="58473"/>
                    <a:pt x="72118" y="56457"/>
                    <a:pt x="74040" y="54112"/>
                  </a:cubicBezTo>
                  <a:close/>
                  <a:moveTo>
                    <a:pt x="37184" y="100862"/>
                  </a:moveTo>
                  <a:cubicBezTo>
                    <a:pt x="42249" y="100862"/>
                    <a:pt x="46328" y="104942"/>
                    <a:pt x="46328" y="110006"/>
                  </a:cubicBezTo>
                  <a:lnTo>
                    <a:pt x="46328" y="110568"/>
                  </a:lnTo>
                  <a:lnTo>
                    <a:pt x="9425" y="110568"/>
                  </a:lnTo>
                  <a:cubicBezTo>
                    <a:pt x="6096" y="110568"/>
                    <a:pt x="3376" y="107849"/>
                    <a:pt x="3376" y="104473"/>
                  </a:cubicBezTo>
                  <a:lnTo>
                    <a:pt x="3376" y="100862"/>
                  </a:lnTo>
                  <a:close/>
                  <a:moveTo>
                    <a:pt x="48016" y="1"/>
                  </a:moveTo>
                  <a:cubicBezTo>
                    <a:pt x="29494" y="1"/>
                    <a:pt x="14443" y="15053"/>
                    <a:pt x="14443" y="33574"/>
                  </a:cubicBezTo>
                  <a:cubicBezTo>
                    <a:pt x="14443" y="39764"/>
                    <a:pt x="16224" y="45719"/>
                    <a:pt x="19507" y="50783"/>
                  </a:cubicBezTo>
                  <a:lnTo>
                    <a:pt x="9378" y="50783"/>
                  </a:lnTo>
                  <a:cubicBezTo>
                    <a:pt x="4220" y="50783"/>
                    <a:pt x="0" y="55003"/>
                    <a:pt x="0" y="60208"/>
                  </a:cubicBezTo>
                  <a:lnTo>
                    <a:pt x="0" y="68273"/>
                  </a:lnTo>
                  <a:cubicBezTo>
                    <a:pt x="0" y="69211"/>
                    <a:pt x="751" y="69961"/>
                    <a:pt x="1688" y="69961"/>
                  </a:cubicBezTo>
                  <a:cubicBezTo>
                    <a:pt x="2626" y="69961"/>
                    <a:pt x="3376" y="69211"/>
                    <a:pt x="3376" y="68273"/>
                  </a:cubicBezTo>
                  <a:lnTo>
                    <a:pt x="3376" y="60208"/>
                  </a:lnTo>
                  <a:cubicBezTo>
                    <a:pt x="3376" y="56879"/>
                    <a:pt x="6049" y="54159"/>
                    <a:pt x="9378" y="54159"/>
                  </a:cubicBezTo>
                  <a:lnTo>
                    <a:pt x="21945" y="54159"/>
                  </a:lnTo>
                  <a:cubicBezTo>
                    <a:pt x="23914" y="56457"/>
                    <a:pt x="26212" y="58520"/>
                    <a:pt x="28791" y="60208"/>
                  </a:cubicBezTo>
                  <a:cubicBezTo>
                    <a:pt x="32495" y="62646"/>
                    <a:pt x="34699" y="66820"/>
                    <a:pt x="34699" y="71368"/>
                  </a:cubicBezTo>
                  <a:lnTo>
                    <a:pt x="34699" y="73759"/>
                  </a:lnTo>
                  <a:cubicBezTo>
                    <a:pt x="34699" y="77276"/>
                    <a:pt x="37513" y="80137"/>
                    <a:pt x="41029" y="80137"/>
                  </a:cubicBezTo>
                  <a:lnTo>
                    <a:pt x="41170" y="80137"/>
                  </a:lnTo>
                  <a:lnTo>
                    <a:pt x="41170" y="83138"/>
                  </a:lnTo>
                  <a:cubicBezTo>
                    <a:pt x="41170" y="86326"/>
                    <a:pt x="43374" y="88999"/>
                    <a:pt x="46328" y="89749"/>
                  </a:cubicBezTo>
                  <a:lnTo>
                    <a:pt x="46328" y="101519"/>
                  </a:lnTo>
                  <a:cubicBezTo>
                    <a:pt x="44030" y="99033"/>
                    <a:pt x="40795" y="97533"/>
                    <a:pt x="37184" y="97533"/>
                  </a:cubicBezTo>
                  <a:lnTo>
                    <a:pt x="3376" y="97533"/>
                  </a:lnTo>
                  <a:lnTo>
                    <a:pt x="3376" y="76057"/>
                  </a:lnTo>
                  <a:cubicBezTo>
                    <a:pt x="3376" y="75166"/>
                    <a:pt x="2626" y="74416"/>
                    <a:pt x="1688" y="74416"/>
                  </a:cubicBezTo>
                  <a:cubicBezTo>
                    <a:pt x="751" y="74416"/>
                    <a:pt x="0" y="75166"/>
                    <a:pt x="0" y="76057"/>
                  </a:cubicBezTo>
                  <a:lnTo>
                    <a:pt x="0" y="104473"/>
                  </a:lnTo>
                  <a:cubicBezTo>
                    <a:pt x="0" y="109678"/>
                    <a:pt x="4220" y="113898"/>
                    <a:pt x="9425" y="113898"/>
                  </a:cubicBezTo>
                  <a:lnTo>
                    <a:pt x="68460" y="113898"/>
                  </a:lnTo>
                  <a:cubicBezTo>
                    <a:pt x="69398" y="113898"/>
                    <a:pt x="70148" y="113147"/>
                    <a:pt x="70148" y="112210"/>
                  </a:cubicBezTo>
                  <a:cubicBezTo>
                    <a:pt x="70148" y="111272"/>
                    <a:pt x="69398" y="110568"/>
                    <a:pt x="68460" y="110568"/>
                  </a:cubicBezTo>
                  <a:lnTo>
                    <a:pt x="49657" y="110568"/>
                  </a:lnTo>
                  <a:lnTo>
                    <a:pt x="49657" y="110006"/>
                  </a:lnTo>
                  <a:cubicBezTo>
                    <a:pt x="49657" y="104942"/>
                    <a:pt x="53784" y="100862"/>
                    <a:pt x="58801" y="100862"/>
                  </a:cubicBezTo>
                  <a:lnTo>
                    <a:pt x="92890" y="100862"/>
                  </a:lnTo>
                  <a:lnTo>
                    <a:pt x="92890" y="104473"/>
                  </a:lnTo>
                  <a:cubicBezTo>
                    <a:pt x="92890" y="107849"/>
                    <a:pt x="90171" y="110568"/>
                    <a:pt x="86794" y="110568"/>
                  </a:cubicBezTo>
                  <a:lnTo>
                    <a:pt x="76244" y="110568"/>
                  </a:lnTo>
                  <a:cubicBezTo>
                    <a:pt x="75306" y="110568"/>
                    <a:pt x="74603" y="111272"/>
                    <a:pt x="74603" y="112210"/>
                  </a:cubicBezTo>
                  <a:cubicBezTo>
                    <a:pt x="74603" y="113147"/>
                    <a:pt x="75306" y="113898"/>
                    <a:pt x="76244" y="113898"/>
                  </a:cubicBezTo>
                  <a:lnTo>
                    <a:pt x="86794" y="113898"/>
                  </a:lnTo>
                  <a:cubicBezTo>
                    <a:pt x="91999" y="113898"/>
                    <a:pt x="96219" y="109678"/>
                    <a:pt x="96219" y="104473"/>
                  </a:cubicBezTo>
                  <a:lnTo>
                    <a:pt x="96219" y="60208"/>
                  </a:lnTo>
                  <a:cubicBezTo>
                    <a:pt x="96219" y="55003"/>
                    <a:pt x="91999" y="50783"/>
                    <a:pt x="86794" y="50783"/>
                  </a:cubicBezTo>
                  <a:lnTo>
                    <a:pt x="76525" y="50783"/>
                  </a:lnTo>
                  <a:cubicBezTo>
                    <a:pt x="79761" y="45719"/>
                    <a:pt x="81543" y="39764"/>
                    <a:pt x="81543" y="33574"/>
                  </a:cubicBezTo>
                  <a:cubicBezTo>
                    <a:pt x="81543" y="29026"/>
                    <a:pt x="80652" y="24618"/>
                    <a:pt x="78917" y="20445"/>
                  </a:cubicBezTo>
                  <a:cubicBezTo>
                    <a:pt x="78635" y="19812"/>
                    <a:pt x="78011" y="19416"/>
                    <a:pt x="77361" y="19416"/>
                  </a:cubicBezTo>
                  <a:cubicBezTo>
                    <a:pt x="77144" y="19416"/>
                    <a:pt x="76924" y="19460"/>
                    <a:pt x="76713" y="19554"/>
                  </a:cubicBezTo>
                  <a:cubicBezTo>
                    <a:pt x="75869" y="19929"/>
                    <a:pt x="75447" y="20914"/>
                    <a:pt x="75822" y="21758"/>
                  </a:cubicBezTo>
                  <a:cubicBezTo>
                    <a:pt x="77416" y="25509"/>
                    <a:pt x="78213" y="29448"/>
                    <a:pt x="78213" y="33574"/>
                  </a:cubicBezTo>
                  <a:cubicBezTo>
                    <a:pt x="78213" y="43187"/>
                    <a:pt x="73431" y="52096"/>
                    <a:pt x="65366" y="57442"/>
                  </a:cubicBezTo>
                  <a:cubicBezTo>
                    <a:pt x="60770" y="60490"/>
                    <a:pt x="58004" y="65694"/>
                    <a:pt x="58004" y="71368"/>
                  </a:cubicBezTo>
                  <a:lnTo>
                    <a:pt x="58004" y="73759"/>
                  </a:lnTo>
                  <a:cubicBezTo>
                    <a:pt x="58004" y="75448"/>
                    <a:pt x="56644" y="76807"/>
                    <a:pt x="54956" y="76807"/>
                  </a:cubicBezTo>
                  <a:lnTo>
                    <a:pt x="41029" y="76807"/>
                  </a:lnTo>
                  <a:cubicBezTo>
                    <a:pt x="39388" y="76807"/>
                    <a:pt x="38028" y="75448"/>
                    <a:pt x="38028" y="73759"/>
                  </a:cubicBezTo>
                  <a:lnTo>
                    <a:pt x="38028" y="71368"/>
                  </a:lnTo>
                  <a:cubicBezTo>
                    <a:pt x="38028" y="65694"/>
                    <a:pt x="35262" y="60490"/>
                    <a:pt x="30620" y="57442"/>
                  </a:cubicBezTo>
                  <a:cubicBezTo>
                    <a:pt x="22601" y="52096"/>
                    <a:pt x="17772" y="43187"/>
                    <a:pt x="17772" y="33574"/>
                  </a:cubicBezTo>
                  <a:cubicBezTo>
                    <a:pt x="17772" y="16881"/>
                    <a:pt x="31323" y="3330"/>
                    <a:pt x="48016" y="3330"/>
                  </a:cubicBezTo>
                  <a:cubicBezTo>
                    <a:pt x="57582" y="3330"/>
                    <a:pt x="66397" y="7738"/>
                    <a:pt x="72165" y="15381"/>
                  </a:cubicBezTo>
                  <a:cubicBezTo>
                    <a:pt x="72496" y="15823"/>
                    <a:pt x="72990" y="16053"/>
                    <a:pt x="73493" y="16053"/>
                  </a:cubicBezTo>
                  <a:cubicBezTo>
                    <a:pt x="73844" y="16053"/>
                    <a:pt x="74201" y="15941"/>
                    <a:pt x="74509" y="15709"/>
                  </a:cubicBezTo>
                  <a:cubicBezTo>
                    <a:pt x="75212" y="15193"/>
                    <a:pt x="75353" y="14115"/>
                    <a:pt x="74837" y="13412"/>
                  </a:cubicBezTo>
                  <a:cubicBezTo>
                    <a:pt x="71743" y="9332"/>
                    <a:pt x="67757" y="5956"/>
                    <a:pt x="63209" y="3658"/>
                  </a:cubicBezTo>
                  <a:cubicBezTo>
                    <a:pt x="58473" y="1220"/>
                    <a:pt x="53362" y="1"/>
                    <a:pt x="48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4"/>
            <p:cNvSpPr/>
            <p:nvPr/>
          </p:nvSpPr>
          <p:spPr>
            <a:xfrm>
              <a:off x="6217550" y="2315787"/>
              <a:ext cx="12745" cy="22967"/>
            </a:xfrm>
            <a:custGeom>
              <a:avLst/>
              <a:gdLst/>
              <a:ahLst/>
              <a:cxnLst/>
              <a:rect l="l" t="t" r="r" b="b"/>
              <a:pathLst>
                <a:path w="3330" h="6003" extrusionOk="0">
                  <a:moveTo>
                    <a:pt x="1688" y="1"/>
                  </a:moveTo>
                  <a:cubicBezTo>
                    <a:pt x="750" y="1"/>
                    <a:pt x="0" y="751"/>
                    <a:pt x="0" y="1689"/>
                  </a:cubicBezTo>
                  <a:lnTo>
                    <a:pt x="0" y="4362"/>
                  </a:lnTo>
                  <a:cubicBezTo>
                    <a:pt x="0" y="5253"/>
                    <a:pt x="750" y="6003"/>
                    <a:pt x="1688" y="6003"/>
                  </a:cubicBezTo>
                  <a:cubicBezTo>
                    <a:pt x="2626" y="6003"/>
                    <a:pt x="3329" y="5253"/>
                    <a:pt x="3329" y="4362"/>
                  </a:cubicBezTo>
                  <a:lnTo>
                    <a:pt x="3329" y="1689"/>
                  </a:lnTo>
                  <a:cubicBezTo>
                    <a:pt x="3329" y="751"/>
                    <a:pt x="2626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4"/>
            <p:cNvSpPr/>
            <p:nvPr/>
          </p:nvSpPr>
          <p:spPr>
            <a:xfrm>
              <a:off x="6323974" y="2315787"/>
              <a:ext cx="12745" cy="22967"/>
            </a:xfrm>
            <a:custGeom>
              <a:avLst/>
              <a:gdLst/>
              <a:ahLst/>
              <a:cxnLst/>
              <a:rect l="l" t="t" r="r" b="b"/>
              <a:pathLst>
                <a:path w="3330" h="6003" extrusionOk="0">
                  <a:moveTo>
                    <a:pt x="1641" y="1"/>
                  </a:moveTo>
                  <a:cubicBezTo>
                    <a:pt x="750" y="1"/>
                    <a:pt x="0" y="751"/>
                    <a:pt x="0" y="1689"/>
                  </a:cubicBezTo>
                  <a:lnTo>
                    <a:pt x="0" y="4362"/>
                  </a:lnTo>
                  <a:cubicBezTo>
                    <a:pt x="0" y="5253"/>
                    <a:pt x="750" y="6003"/>
                    <a:pt x="1641" y="6003"/>
                  </a:cubicBezTo>
                  <a:cubicBezTo>
                    <a:pt x="2579" y="6003"/>
                    <a:pt x="3329" y="5253"/>
                    <a:pt x="3329" y="4362"/>
                  </a:cubicBezTo>
                  <a:lnTo>
                    <a:pt x="3329" y="1689"/>
                  </a:lnTo>
                  <a:cubicBezTo>
                    <a:pt x="3329" y="751"/>
                    <a:pt x="2579" y="1"/>
                    <a:pt x="1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4"/>
            <p:cNvSpPr/>
            <p:nvPr/>
          </p:nvSpPr>
          <p:spPr>
            <a:xfrm>
              <a:off x="6255954" y="2325708"/>
              <a:ext cx="42357" cy="19149"/>
            </a:xfrm>
            <a:custGeom>
              <a:avLst/>
              <a:gdLst/>
              <a:ahLst/>
              <a:cxnLst/>
              <a:rect l="l" t="t" r="r" b="b"/>
              <a:pathLst>
                <a:path w="11067" h="5005" extrusionOk="0">
                  <a:moveTo>
                    <a:pt x="1869" y="0"/>
                  </a:moveTo>
                  <a:cubicBezTo>
                    <a:pt x="1481" y="0"/>
                    <a:pt x="1096" y="132"/>
                    <a:pt x="798" y="409"/>
                  </a:cubicBezTo>
                  <a:cubicBezTo>
                    <a:pt x="95" y="1019"/>
                    <a:pt x="1" y="2050"/>
                    <a:pt x="610" y="2753"/>
                  </a:cubicBezTo>
                  <a:cubicBezTo>
                    <a:pt x="1876" y="4207"/>
                    <a:pt x="3658" y="5004"/>
                    <a:pt x="5534" y="5004"/>
                  </a:cubicBezTo>
                  <a:cubicBezTo>
                    <a:pt x="7409" y="5004"/>
                    <a:pt x="9238" y="4207"/>
                    <a:pt x="10457" y="2753"/>
                  </a:cubicBezTo>
                  <a:cubicBezTo>
                    <a:pt x="11067" y="2050"/>
                    <a:pt x="10973" y="1019"/>
                    <a:pt x="10317" y="409"/>
                  </a:cubicBezTo>
                  <a:cubicBezTo>
                    <a:pt x="9997" y="132"/>
                    <a:pt x="9601" y="0"/>
                    <a:pt x="9206" y="0"/>
                  </a:cubicBezTo>
                  <a:cubicBezTo>
                    <a:pt x="8731" y="0"/>
                    <a:pt x="8258" y="191"/>
                    <a:pt x="7925" y="550"/>
                  </a:cubicBezTo>
                  <a:cubicBezTo>
                    <a:pt x="7316" y="1253"/>
                    <a:pt x="6472" y="1675"/>
                    <a:pt x="5534" y="1675"/>
                  </a:cubicBezTo>
                  <a:cubicBezTo>
                    <a:pt x="4596" y="1675"/>
                    <a:pt x="3752" y="1253"/>
                    <a:pt x="3142" y="550"/>
                  </a:cubicBezTo>
                  <a:cubicBezTo>
                    <a:pt x="2810" y="191"/>
                    <a:pt x="2337" y="0"/>
                    <a:pt x="1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4"/>
            <p:cNvSpPr/>
            <p:nvPr/>
          </p:nvSpPr>
          <p:spPr>
            <a:xfrm>
              <a:off x="6131584" y="2541297"/>
              <a:ext cx="75740" cy="12740"/>
            </a:xfrm>
            <a:custGeom>
              <a:avLst/>
              <a:gdLst/>
              <a:ahLst/>
              <a:cxnLst/>
              <a:rect l="l" t="t" r="r" b="b"/>
              <a:pathLst>
                <a:path w="19789" h="3330" extrusionOk="0">
                  <a:moveTo>
                    <a:pt x="1642" y="0"/>
                  </a:moveTo>
                  <a:cubicBezTo>
                    <a:pt x="751" y="0"/>
                    <a:pt x="1" y="750"/>
                    <a:pt x="1" y="1688"/>
                  </a:cubicBezTo>
                  <a:cubicBezTo>
                    <a:pt x="1" y="2579"/>
                    <a:pt x="751" y="3329"/>
                    <a:pt x="1642" y="3329"/>
                  </a:cubicBezTo>
                  <a:lnTo>
                    <a:pt x="18147" y="3329"/>
                  </a:lnTo>
                  <a:cubicBezTo>
                    <a:pt x="19038" y="3329"/>
                    <a:pt x="19788" y="2579"/>
                    <a:pt x="19788" y="1688"/>
                  </a:cubicBezTo>
                  <a:cubicBezTo>
                    <a:pt x="19788" y="750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4"/>
            <p:cNvSpPr/>
            <p:nvPr/>
          </p:nvSpPr>
          <p:spPr>
            <a:xfrm>
              <a:off x="6131584" y="2575383"/>
              <a:ext cx="75740" cy="12740"/>
            </a:xfrm>
            <a:custGeom>
              <a:avLst/>
              <a:gdLst/>
              <a:ahLst/>
              <a:cxnLst/>
              <a:rect l="l" t="t" r="r" b="b"/>
              <a:pathLst>
                <a:path w="19789" h="3330" extrusionOk="0">
                  <a:moveTo>
                    <a:pt x="1642" y="0"/>
                  </a:moveTo>
                  <a:cubicBezTo>
                    <a:pt x="751" y="0"/>
                    <a:pt x="1" y="751"/>
                    <a:pt x="1" y="1688"/>
                  </a:cubicBezTo>
                  <a:cubicBezTo>
                    <a:pt x="1" y="2579"/>
                    <a:pt x="751" y="3330"/>
                    <a:pt x="1642" y="3330"/>
                  </a:cubicBezTo>
                  <a:lnTo>
                    <a:pt x="18147" y="3330"/>
                  </a:lnTo>
                  <a:cubicBezTo>
                    <a:pt x="19038" y="3330"/>
                    <a:pt x="19788" y="2579"/>
                    <a:pt x="19788" y="1688"/>
                  </a:cubicBezTo>
                  <a:cubicBezTo>
                    <a:pt x="19788" y="751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4"/>
            <p:cNvSpPr/>
            <p:nvPr/>
          </p:nvSpPr>
          <p:spPr>
            <a:xfrm>
              <a:off x="6131584" y="2507388"/>
              <a:ext cx="67304" cy="12744"/>
            </a:xfrm>
            <a:custGeom>
              <a:avLst/>
              <a:gdLst/>
              <a:ahLst/>
              <a:cxnLst/>
              <a:rect l="l" t="t" r="r" b="b"/>
              <a:pathLst>
                <a:path w="17585" h="3331" extrusionOk="0">
                  <a:moveTo>
                    <a:pt x="1642" y="1"/>
                  </a:moveTo>
                  <a:cubicBezTo>
                    <a:pt x="751" y="1"/>
                    <a:pt x="1" y="751"/>
                    <a:pt x="1" y="1689"/>
                  </a:cubicBezTo>
                  <a:cubicBezTo>
                    <a:pt x="1" y="2580"/>
                    <a:pt x="751" y="3330"/>
                    <a:pt x="1642" y="3330"/>
                  </a:cubicBezTo>
                  <a:lnTo>
                    <a:pt x="15897" y="3330"/>
                  </a:lnTo>
                  <a:cubicBezTo>
                    <a:pt x="16834" y="3330"/>
                    <a:pt x="17585" y="2580"/>
                    <a:pt x="17585" y="1689"/>
                  </a:cubicBezTo>
                  <a:cubicBezTo>
                    <a:pt x="17585" y="751"/>
                    <a:pt x="16834" y="1"/>
                    <a:pt x="15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4"/>
            <p:cNvSpPr/>
            <p:nvPr/>
          </p:nvSpPr>
          <p:spPr>
            <a:xfrm>
              <a:off x="6131584" y="2473482"/>
              <a:ext cx="41642" cy="12740"/>
            </a:xfrm>
            <a:custGeom>
              <a:avLst/>
              <a:gdLst/>
              <a:ahLst/>
              <a:cxnLst/>
              <a:rect l="l" t="t" r="r" b="b"/>
              <a:pathLst>
                <a:path w="10880" h="3330" extrusionOk="0">
                  <a:moveTo>
                    <a:pt x="1642" y="1"/>
                  </a:moveTo>
                  <a:cubicBezTo>
                    <a:pt x="751" y="1"/>
                    <a:pt x="1" y="751"/>
                    <a:pt x="1" y="1689"/>
                  </a:cubicBezTo>
                  <a:cubicBezTo>
                    <a:pt x="1" y="2580"/>
                    <a:pt x="751" y="3330"/>
                    <a:pt x="1642" y="3330"/>
                  </a:cubicBezTo>
                  <a:lnTo>
                    <a:pt x="9238" y="3330"/>
                  </a:lnTo>
                  <a:cubicBezTo>
                    <a:pt x="10176" y="3330"/>
                    <a:pt x="10879" y="2580"/>
                    <a:pt x="10879" y="1689"/>
                  </a:cubicBezTo>
                  <a:cubicBezTo>
                    <a:pt x="10879" y="751"/>
                    <a:pt x="10176" y="1"/>
                    <a:pt x="9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4"/>
            <p:cNvSpPr/>
            <p:nvPr/>
          </p:nvSpPr>
          <p:spPr>
            <a:xfrm>
              <a:off x="6346945" y="2541297"/>
              <a:ext cx="75736" cy="12740"/>
            </a:xfrm>
            <a:custGeom>
              <a:avLst/>
              <a:gdLst/>
              <a:ahLst/>
              <a:cxnLst/>
              <a:rect l="l" t="t" r="r" b="b"/>
              <a:pathLst>
                <a:path w="19788" h="3330" extrusionOk="0">
                  <a:moveTo>
                    <a:pt x="1688" y="0"/>
                  </a:moveTo>
                  <a:cubicBezTo>
                    <a:pt x="750" y="0"/>
                    <a:pt x="0" y="750"/>
                    <a:pt x="0" y="1688"/>
                  </a:cubicBezTo>
                  <a:cubicBezTo>
                    <a:pt x="0" y="2579"/>
                    <a:pt x="750" y="3329"/>
                    <a:pt x="1688" y="3329"/>
                  </a:cubicBezTo>
                  <a:lnTo>
                    <a:pt x="18147" y="3329"/>
                  </a:lnTo>
                  <a:cubicBezTo>
                    <a:pt x="19038" y="3329"/>
                    <a:pt x="19788" y="2579"/>
                    <a:pt x="19788" y="1688"/>
                  </a:cubicBezTo>
                  <a:cubicBezTo>
                    <a:pt x="19788" y="750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4"/>
            <p:cNvSpPr/>
            <p:nvPr/>
          </p:nvSpPr>
          <p:spPr>
            <a:xfrm>
              <a:off x="6346945" y="2575383"/>
              <a:ext cx="75736" cy="12740"/>
            </a:xfrm>
            <a:custGeom>
              <a:avLst/>
              <a:gdLst/>
              <a:ahLst/>
              <a:cxnLst/>
              <a:rect l="l" t="t" r="r" b="b"/>
              <a:pathLst>
                <a:path w="19788" h="3330" extrusionOk="0">
                  <a:moveTo>
                    <a:pt x="1688" y="0"/>
                  </a:moveTo>
                  <a:cubicBezTo>
                    <a:pt x="750" y="0"/>
                    <a:pt x="0" y="751"/>
                    <a:pt x="0" y="1688"/>
                  </a:cubicBezTo>
                  <a:cubicBezTo>
                    <a:pt x="0" y="2579"/>
                    <a:pt x="750" y="3330"/>
                    <a:pt x="1688" y="3330"/>
                  </a:cubicBezTo>
                  <a:lnTo>
                    <a:pt x="18147" y="3330"/>
                  </a:lnTo>
                  <a:cubicBezTo>
                    <a:pt x="19038" y="3330"/>
                    <a:pt x="19788" y="2579"/>
                    <a:pt x="19788" y="1688"/>
                  </a:cubicBezTo>
                  <a:cubicBezTo>
                    <a:pt x="19788" y="751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4"/>
            <p:cNvSpPr/>
            <p:nvPr/>
          </p:nvSpPr>
          <p:spPr>
            <a:xfrm>
              <a:off x="6355381" y="2507388"/>
              <a:ext cx="67300" cy="12744"/>
            </a:xfrm>
            <a:custGeom>
              <a:avLst/>
              <a:gdLst/>
              <a:ahLst/>
              <a:cxnLst/>
              <a:rect l="l" t="t" r="r" b="b"/>
              <a:pathLst>
                <a:path w="17584" h="3331" extrusionOk="0">
                  <a:moveTo>
                    <a:pt x="1688" y="1"/>
                  </a:moveTo>
                  <a:cubicBezTo>
                    <a:pt x="750" y="1"/>
                    <a:pt x="0" y="751"/>
                    <a:pt x="0" y="1689"/>
                  </a:cubicBezTo>
                  <a:cubicBezTo>
                    <a:pt x="0" y="2580"/>
                    <a:pt x="750" y="3330"/>
                    <a:pt x="1688" y="3330"/>
                  </a:cubicBezTo>
                  <a:lnTo>
                    <a:pt x="15943" y="3330"/>
                  </a:lnTo>
                  <a:cubicBezTo>
                    <a:pt x="16834" y="3330"/>
                    <a:pt x="17584" y="2580"/>
                    <a:pt x="17584" y="1689"/>
                  </a:cubicBezTo>
                  <a:cubicBezTo>
                    <a:pt x="17584" y="751"/>
                    <a:pt x="16834" y="1"/>
                    <a:pt x="15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4"/>
            <p:cNvSpPr/>
            <p:nvPr/>
          </p:nvSpPr>
          <p:spPr>
            <a:xfrm>
              <a:off x="6381043" y="2473482"/>
              <a:ext cx="41638" cy="12740"/>
            </a:xfrm>
            <a:custGeom>
              <a:avLst/>
              <a:gdLst/>
              <a:ahLst/>
              <a:cxnLst/>
              <a:rect l="l" t="t" r="r" b="b"/>
              <a:pathLst>
                <a:path w="10879" h="3330" extrusionOk="0">
                  <a:moveTo>
                    <a:pt x="1642" y="1"/>
                  </a:moveTo>
                  <a:cubicBezTo>
                    <a:pt x="751" y="1"/>
                    <a:pt x="0" y="751"/>
                    <a:pt x="0" y="1689"/>
                  </a:cubicBezTo>
                  <a:cubicBezTo>
                    <a:pt x="0" y="2580"/>
                    <a:pt x="751" y="3330"/>
                    <a:pt x="1642" y="3330"/>
                  </a:cubicBezTo>
                  <a:lnTo>
                    <a:pt x="9238" y="3330"/>
                  </a:lnTo>
                  <a:cubicBezTo>
                    <a:pt x="10129" y="3330"/>
                    <a:pt x="10879" y="2580"/>
                    <a:pt x="10879" y="1689"/>
                  </a:cubicBezTo>
                  <a:cubicBezTo>
                    <a:pt x="10879" y="751"/>
                    <a:pt x="10129" y="1"/>
                    <a:pt x="9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5" name="Google Shape;2075;p44"/>
          <p:cNvSpPr/>
          <p:nvPr/>
        </p:nvSpPr>
        <p:spPr>
          <a:xfrm>
            <a:off x="2556420" y="1918855"/>
            <a:ext cx="1047446" cy="581447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6" name="Google Shape;2076;p44"/>
          <p:cNvGrpSpPr/>
          <p:nvPr/>
        </p:nvGrpSpPr>
        <p:grpSpPr>
          <a:xfrm>
            <a:off x="2824810" y="2012783"/>
            <a:ext cx="510665" cy="393598"/>
            <a:chOff x="2633900" y="2116675"/>
            <a:chExt cx="886571" cy="683330"/>
          </a:xfrm>
        </p:grpSpPr>
        <p:sp>
          <p:nvSpPr>
            <p:cNvPr id="2077" name="Google Shape;2077;p44"/>
            <p:cNvSpPr/>
            <p:nvPr/>
          </p:nvSpPr>
          <p:spPr>
            <a:xfrm>
              <a:off x="2633900" y="2116675"/>
              <a:ext cx="886571" cy="683330"/>
            </a:xfrm>
            <a:custGeom>
              <a:avLst/>
              <a:gdLst/>
              <a:ahLst/>
              <a:cxnLst/>
              <a:rect l="l" t="t" r="r" b="b"/>
              <a:pathLst>
                <a:path w="113663" h="92000" extrusionOk="0">
                  <a:moveTo>
                    <a:pt x="23727" y="1"/>
                  </a:moveTo>
                  <a:cubicBezTo>
                    <a:pt x="14630" y="1"/>
                    <a:pt x="7268" y="7409"/>
                    <a:pt x="7268" y="16506"/>
                  </a:cubicBezTo>
                  <a:lnTo>
                    <a:pt x="7268" y="25134"/>
                  </a:lnTo>
                  <a:cubicBezTo>
                    <a:pt x="7268" y="26541"/>
                    <a:pt x="7831" y="27853"/>
                    <a:pt x="8769" y="28791"/>
                  </a:cubicBezTo>
                  <a:cubicBezTo>
                    <a:pt x="7831" y="29729"/>
                    <a:pt x="7268" y="31042"/>
                    <a:pt x="7268" y="32449"/>
                  </a:cubicBezTo>
                  <a:lnTo>
                    <a:pt x="7268" y="72821"/>
                  </a:lnTo>
                  <a:cubicBezTo>
                    <a:pt x="3048" y="73947"/>
                    <a:pt x="0" y="77745"/>
                    <a:pt x="0" y="82246"/>
                  </a:cubicBezTo>
                  <a:cubicBezTo>
                    <a:pt x="0" y="87639"/>
                    <a:pt x="4361" y="92000"/>
                    <a:pt x="9753" y="92000"/>
                  </a:cubicBezTo>
                  <a:lnTo>
                    <a:pt x="41967" y="92000"/>
                  </a:lnTo>
                  <a:cubicBezTo>
                    <a:pt x="43327" y="92000"/>
                    <a:pt x="44640" y="91437"/>
                    <a:pt x="45578" y="90499"/>
                  </a:cubicBezTo>
                  <a:cubicBezTo>
                    <a:pt x="46515" y="91437"/>
                    <a:pt x="47828" y="92000"/>
                    <a:pt x="49235" y="92000"/>
                  </a:cubicBezTo>
                  <a:lnTo>
                    <a:pt x="103909" y="92000"/>
                  </a:lnTo>
                  <a:cubicBezTo>
                    <a:pt x="109302" y="92000"/>
                    <a:pt x="113663" y="87639"/>
                    <a:pt x="113663" y="82246"/>
                  </a:cubicBezTo>
                  <a:cubicBezTo>
                    <a:pt x="113663" y="77745"/>
                    <a:pt x="110615" y="73947"/>
                    <a:pt x="106395" y="72821"/>
                  </a:cubicBezTo>
                  <a:lnTo>
                    <a:pt x="106395" y="16506"/>
                  </a:lnTo>
                  <a:cubicBezTo>
                    <a:pt x="106395" y="7409"/>
                    <a:pt x="98986" y="1"/>
                    <a:pt x="89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4"/>
            <p:cNvSpPr/>
            <p:nvPr/>
          </p:nvSpPr>
          <p:spPr>
            <a:xfrm>
              <a:off x="2683282" y="2586644"/>
              <a:ext cx="788303" cy="166054"/>
            </a:xfrm>
            <a:custGeom>
              <a:avLst/>
              <a:gdLst/>
              <a:ahLst/>
              <a:cxnLst/>
              <a:rect l="l" t="t" r="r" b="b"/>
              <a:pathLst>
                <a:path w="99033" h="21289" extrusionOk="0">
                  <a:moveTo>
                    <a:pt x="50548" y="0"/>
                  </a:moveTo>
                  <a:lnTo>
                    <a:pt x="7081" y="12192"/>
                  </a:lnTo>
                  <a:lnTo>
                    <a:pt x="4549" y="12192"/>
                  </a:lnTo>
                  <a:cubicBezTo>
                    <a:pt x="2017" y="12192"/>
                    <a:pt x="0" y="14255"/>
                    <a:pt x="0" y="16740"/>
                  </a:cubicBezTo>
                  <a:cubicBezTo>
                    <a:pt x="0" y="19272"/>
                    <a:pt x="2017" y="21289"/>
                    <a:pt x="4549" y="21289"/>
                  </a:cubicBezTo>
                  <a:lnTo>
                    <a:pt x="94485" y="21289"/>
                  </a:lnTo>
                  <a:cubicBezTo>
                    <a:pt x="97017" y="21289"/>
                    <a:pt x="99033" y="19272"/>
                    <a:pt x="99033" y="16740"/>
                  </a:cubicBezTo>
                  <a:cubicBezTo>
                    <a:pt x="99033" y="14255"/>
                    <a:pt x="97017" y="12192"/>
                    <a:pt x="94485" y="12192"/>
                  </a:cubicBezTo>
                  <a:lnTo>
                    <a:pt x="93969" y="12192"/>
                  </a:lnTo>
                  <a:lnTo>
                    <a:pt x="50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4"/>
            <p:cNvSpPr/>
            <p:nvPr/>
          </p:nvSpPr>
          <p:spPr>
            <a:xfrm>
              <a:off x="2738525" y="2176250"/>
              <a:ext cx="671770" cy="505548"/>
            </a:xfrm>
            <a:custGeom>
              <a:avLst/>
              <a:gdLst/>
              <a:ahLst/>
              <a:cxnLst/>
              <a:rect l="l" t="t" r="r" b="b"/>
              <a:pathLst>
                <a:path w="84873" h="70805" extrusionOk="0">
                  <a:moveTo>
                    <a:pt x="11161" y="0"/>
                  </a:moveTo>
                  <a:cubicBezTo>
                    <a:pt x="4971" y="0"/>
                    <a:pt x="1" y="5018"/>
                    <a:pt x="1" y="11160"/>
                  </a:cubicBezTo>
                  <a:lnTo>
                    <a:pt x="1" y="70805"/>
                  </a:lnTo>
                  <a:lnTo>
                    <a:pt x="6050" y="70805"/>
                  </a:lnTo>
                  <a:lnTo>
                    <a:pt x="43468" y="58613"/>
                  </a:lnTo>
                  <a:lnTo>
                    <a:pt x="80840" y="70805"/>
                  </a:lnTo>
                  <a:lnTo>
                    <a:pt x="84872" y="70805"/>
                  </a:lnTo>
                  <a:lnTo>
                    <a:pt x="84872" y="11160"/>
                  </a:lnTo>
                  <a:cubicBezTo>
                    <a:pt x="84872" y="5018"/>
                    <a:pt x="79855" y="0"/>
                    <a:pt x="73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4"/>
            <p:cNvSpPr/>
            <p:nvPr/>
          </p:nvSpPr>
          <p:spPr>
            <a:xfrm>
              <a:off x="3266327" y="2176253"/>
              <a:ext cx="149963" cy="505548"/>
            </a:xfrm>
            <a:custGeom>
              <a:avLst/>
              <a:gdLst/>
              <a:ahLst/>
              <a:cxnLst/>
              <a:rect l="l" t="t" r="r" b="b"/>
              <a:pathLst>
                <a:path w="19226" h="70805" extrusionOk="0">
                  <a:moveTo>
                    <a:pt x="1" y="0"/>
                  </a:moveTo>
                  <a:cubicBezTo>
                    <a:pt x="6143" y="0"/>
                    <a:pt x="11114" y="5018"/>
                    <a:pt x="11114" y="11160"/>
                  </a:cubicBezTo>
                  <a:lnTo>
                    <a:pt x="11114" y="70805"/>
                  </a:lnTo>
                  <a:lnTo>
                    <a:pt x="19226" y="70805"/>
                  </a:lnTo>
                  <a:lnTo>
                    <a:pt x="19226" y="11160"/>
                  </a:lnTo>
                  <a:cubicBezTo>
                    <a:pt x="19226" y="5018"/>
                    <a:pt x="14255" y="0"/>
                    <a:pt x="811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4"/>
            <p:cNvSpPr/>
            <p:nvPr/>
          </p:nvSpPr>
          <p:spPr>
            <a:xfrm>
              <a:off x="2786075" y="2213725"/>
              <a:ext cx="583003" cy="468040"/>
            </a:xfrm>
            <a:custGeom>
              <a:avLst/>
              <a:gdLst/>
              <a:ahLst/>
              <a:cxnLst/>
              <a:rect l="l" t="t" r="r" b="b"/>
              <a:pathLst>
                <a:path w="74744" h="64803" extrusionOk="0">
                  <a:moveTo>
                    <a:pt x="5534" y="0"/>
                  </a:moveTo>
                  <a:cubicBezTo>
                    <a:pt x="2533" y="0"/>
                    <a:pt x="48" y="2486"/>
                    <a:pt x="48" y="5487"/>
                  </a:cubicBezTo>
                  <a:lnTo>
                    <a:pt x="1" y="64803"/>
                  </a:lnTo>
                  <a:lnTo>
                    <a:pt x="74650" y="64803"/>
                  </a:lnTo>
                  <a:lnTo>
                    <a:pt x="74744" y="5533"/>
                  </a:lnTo>
                  <a:cubicBezTo>
                    <a:pt x="74744" y="2486"/>
                    <a:pt x="72259" y="0"/>
                    <a:pt x="69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4"/>
            <p:cNvSpPr/>
            <p:nvPr/>
          </p:nvSpPr>
          <p:spPr>
            <a:xfrm>
              <a:off x="3372776" y="2681741"/>
              <a:ext cx="98764" cy="70964"/>
            </a:xfrm>
            <a:custGeom>
              <a:avLst/>
              <a:gdLst/>
              <a:ahLst/>
              <a:cxnLst/>
              <a:rect l="l" t="t" r="r" b="b"/>
              <a:pathLst>
                <a:path w="12662" h="9098" extrusionOk="0">
                  <a:moveTo>
                    <a:pt x="1" y="1"/>
                  </a:moveTo>
                  <a:cubicBezTo>
                    <a:pt x="2486" y="1"/>
                    <a:pt x="4549" y="2064"/>
                    <a:pt x="4549" y="4549"/>
                  </a:cubicBezTo>
                  <a:cubicBezTo>
                    <a:pt x="4549" y="7081"/>
                    <a:pt x="2533" y="9098"/>
                    <a:pt x="1" y="9098"/>
                  </a:cubicBezTo>
                  <a:lnTo>
                    <a:pt x="8113" y="9098"/>
                  </a:lnTo>
                  <a:cubicBezTo>
                    <a:pt x="10645" y="9098"/>
                    <a:pt x="12661" y="7081"/>
                    <a:pt x="12661" y="4549"/>
                  </a:cubicBezTo>
                  <a:cubicBezTo>
                    <a:pt x="12661" y="2064"/>
                    <a:pt x="10645" y="1"/>
                    <a:pt x="811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4"/>
            <p:cNvSpPr/>
            <p:nvPr/>
          </p:nvSpPr>
          <p:spPr>
            <a:xfrm>
              <a:off x="3111250" y="2570917"/>
              <a:ext cx="154346" cy="87056"/>
            </a:xfrm>
            <a:custGeom>
              <a:avLst/>
              <a:gdLst/>
              <a:ahLst/>
              <a:cxnLst/>
              <a:rect l="l" t="t" r="r" b="b"/>
              <a:pathLst>
                <a:path w="19788" h="11161" extrusionOk="0">
                  <a:moveTo>
                    <a:pt x="2579" y="0"/>
                  </a:moveTo>
                  <a:cubicBezTo>
                    <a:pt x="1172" y="0"/>
                    <a:pt x="0" y="1126"/>
                    <a:pt x="0" y="2579"/>
                  </a:cubicBezTo>
                  <a:lnTo>
                    <a:pt x="0" y="7127"/>
                  </a:lnTo>
                  <a:lnTo>
                    <a:pt x="9894" y="11160"/>
                  </a:lnTo>
                  <a:lnTo>
                    <a:pt x="19788" y="7127"/>
                  </a:lnTo>
                  <a:lnTo>
                    <a:pt x="19788" y="2579"/>
                  </a:lnTo>
                  <a:cubicBezTo>
                    <a:pt x="19788" y="1126"/>
                    <a:pt x="18663" y="0"/>
                    <a:pt x="17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4"/>
            <p:cNvSpPr/>
            <p:nvPr/>
          </p:nvSpPr>
          <p:spPr>
            <a:xfrm>
              <a:off x="3111250" y="2626512"/>
              <a:ext cx="154346" cy="55232"/>
            </a:xfrm>
            <a:custGeom>
              <a:avLst/>
              <a:gdLst/>
              <a:ahLst/>
              <a:cxnLst/>
              <a:rect l="l" t="t" r="r" b="b"/>
              <a:pathLst>
                <a:path w="19788" h="7081" extrusionOk="0">
                  <a:moveTo>
                    <a:pt x="0" y="0"/>
                  </a:moveTo>
                  <a:lnTo>
                    <a:pt x="0" y="7081"/>
                  </a:lnTo>
                  <a:lnTo>
                    <a:pt x="19788" y="7081"/>
                  </a:lnTo>
                  <a:lnTo>
                    <a:pt x="197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4"/>
            <p:cNvSpPr/>
            <p:nvPr/>
          </p:nvSpPr>
          <p:spPr>
            <a:xfrm>
              <a:off x="2918479" y="2353337"/>
              <a:ext cx="85597" cy="68032"/>
            </a:xfrm>
            <a:custGeom>
              <a:avLst/>
              <a:gdLst/>
              <a:ahLst/>
              <a:cxnLst/>
              <a:rect l="l" t="t" r="r" b="b"/>
              <a:pathLst>
                <a:path w="10974" h="8722" extrusionOk="0">
                  <a:moveTo>
                    <a:pt x="5487" y="0"/>
                  </a:moveTo>
                  <a:cubicBezTo>
                    <a:pt x="2439" y="0"/>
                    <a:pt x="1" y="1923"/>
                    <a:pt x="1" y="4361"/>
                  </a:cubicBezTo>
                  <a:cubicBezTo>
                    <a:pt x="1" y="6799"/>
                    <a:pt x="2439" y="8722"/>
                    <a:pt x="5487" y="8722"/>
                  </a:cubicBezTo>
                  <a:cubicBezTo>
                    <a:pt x="8535" y="8722"/>
                    <a:pt x="10973" y="6799"/>
                    <a:pt x="10973" y="4361"/>
                  </a:cubicBezTo>
                  <a:cubicBezTo>
                    <a:pt x="10973" y="1923"/>
                    <a:pt x="8535" y="0"/>
                    <a:pt x="5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4"/>
            <p:cNvSpPr/>
            <p:nvPr/>
          </p:nvSpPr>
          <p:spPr>
            <a:xfrm>
              <a:off x="3150752" y="2353337"/>
              <a:ext cx="85956" cy="68032"/>
            </a:xfrm>
            <a:custGeom>
              <a:avLst/>
              <a:gdLst/>
              <a:ahLst/>
              <a:cxnLst/>
              <a:rect l="l" t="t" r="r" b="b"/>
              <a:pathLst>
                <a:path w="11020" h="8722" extrusionOk="0">
                  <a:moveTo>
                    <a:pt x="5487" y="0"/>
                  </a:moveTo>
                  <a:cubicBezTo>
                    <a:pt x="2486" y="0"/>
                    <a:pt x="0" y="1923"/>
                    <a:pt x="0" y="4361"/>
                  </a:cubicBezTo>
                  <a:cubicBezTo>
                    <a:pt x="0" y="6799"/>
                    <a:pt x="2486" y="8722"/>
                    <a:pt x="5487" y="8722"/>
                  </a:cubicBezTo>
                  <a:cubicBezTo>
                    <a:pt x="8534" y="8722"/>
                    <a:pt x="11020" y="6799"/>
                    <a:pt x="11020" y="4361"/>
                  </a:cubicBezTo>
                  <a:cubicBezTo>
                    <a:pt x="11020" y="1923"/>
                    <a:pt x="8534" y="0"/>
                    <a:pt x="5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4"/>
            <p:cNvSpPr/>
            <p:nvPr/>
          </p:nvSpPr>
          <p:spPr>
            <a:xfrm>
              <a:off x="2671225" y="2160024"/>
              <a:ext cx="812323" cy="604713"/>
            </a:xfrm>
            <a:custGeom>
              <a:avLst/>
              <a:gdLst/>
              <a:ahLst/>
              <a:cxnLst/>
              <a:rect l="l" t="t" r="r" b="b"/>
              <a:pathLst>
                <a:path w="104144" h="82951" extrusionOk="0">
                  <a:moveTo>
                    <a:pt x="74696" y="66726"/>
                  </a:moveTo>
                  <a:lnTo>
                    <a:pt x="74696" y="70805"/>
                  </a:lnTo>
                  <a:lnTo>
                    <a:pt x="57957" y="70805"/>
                  </a:lnTo>
                  <a:lnTo>
                    <a:pt x="57957" y="66726"/>
                  </a:lnTo>
                  <a:close/>
                  <a:moveTo>
                    <a:pt x="83981" y="9051"/>
                  </a:moveTo>
                  <a:cubicBezTo>
                    <a:pt x="86138" y="9051"/>
                    <a:pt x="87873" y="10786"/>
                    <a:pt x="87873" y="12943"/>
                  </a:cubicBezTo>
                  <a:lnTo>
                    <a:pt x="87873" y="70805"/>
                  </a:lnTo>
                  <a:lnTo>
                    <a:pt x="77744" y="70805"/>
                  </a:lnTo>
                  <a:lnTo>
                    <a:pt x="77744" y="60677"/>
                  </a:lnTo>
                  <a:cubicBezTo>
                    <a:pt x="77744" y="58379"/>
                    <a:pt x="75916" y="56551"/>
                    <a:pt x="73618" y="56551"/>
                  </a:cubicBezTo>
                  <a:lnTo>
                    <a:pt x="69820" y="56551"/>
                  </a:lnTo>
                  <a:cubicBezTo>
                    <a:pt x="68976" y="56551"/>
                    <a:pt x="68272" y="57254"/>
                    <a:pt x="68272" y="58098"/>
                  </a:cubicBezTo>
                  <a:cubicBezTo>
                    <a:pt x="68272" y="58942"/>
                    <a:pt x="68976" y="59599"/>
                    <a:pt x="69820" y="59599"/>
                  </a:cubicBezTo>
                  <a:lnTo>
                    <a:pt x="73618" y="59599"/>
                  </a:lnTo>
                  <a:cubicBezTo>
                    <a:pt x="74228" y="59599"/>
                    <a:pt x="74696" y="60068"/>
                    <a:pt x="74696" y="60677"/>
                  </a:cubicBezTo>
                  <a:lnTo>
                    <a:pt x="74696" y="63678"/>
                  </a:lnTo>
                  <a:lnTo>
                    <a:pt x="57957" y="63678"/>
                  </a:lnTo>
                  <a:lnTo>
                    <a:pt x="57957" y="60677"/>
                  </a:lnTo>
                  <a:cubicBezTo>
                    <a:pt x="57957" y="60068"/>
                    <a:pt x="58425" y="59599"/>
                    <a:pt x="58988" y="59599"/>
                  </a:cubicBezTo>
                  <a:lnTo>
                    <a:pt x="62833" y="59599"/>
                  </a:lnTo>
                  <a:cubicBezTo>
                    <a:pt x="63630" y="59599"/>
                    <a:pt x="64334" y="58942"/>
                    <a:pt x="64334" y="58098"/>
                  </a:cubicBezTo>
                  <a:cubicBezTo>
                    <a:pt x="64334" y="57254"/>
                    <a:pt x="63630" y="56551"/>
                    <a:pt x="62833" y="56551"/>
                  </a:cubicBezTo>
                  <a:lnTo>
                    <a:pt x="58988" y="56551"/>
                  </a:lnTo>
                  <a:cubicBezTo>
                    <a:pt x="56737" y="56551"/>
                    <a:pt x="54909" y="58379"/>
                    <a:pt x="54909" y="60677"/>
                  </a:cubicBezTo>
                  <a:lnTo>
                    <a:pt x="54909" y="70805"/>
                  </a:lnTo>
                  <a:lnTo>
                    <a:pt x="16224" y="70805"/>
                  </a:lnTo>
                  <a:lnTo>
                    <a:pt x="16224" y="12943"/>
                  </a:lnTo>
                  <a:cubicBezTo>
                    <a:pt x="16224" y="10786"/>
                    <a:pt x="17959" y="9051"/>
                    <a:pt x="20116" y="9051"/>
                  </a:cubicBezTo>
                  <a:close/>
                  <a:moveTo>
                    <a:pt x="19788" y="1"/>
                  </a:moveTo>
                  <a:cubicBezTo>
                    <a:pt x="12801" y="1"/>
                    <a:pt x="7127" y="5675"/>
                    <a:pt x="7127" y="12661"/>
                  </a:cubicBezTo>
                  <a:lnTo>
                    <a:pt x="7127" y="21102"/>
                  </a:lnTo>
                  <a:cubicBezTo>
                    <a:pt x="7127" y="21946"/>
                    <a:pt x="7784" y="22602"/>
                    <a:pt x="8628" y="22602"/>
                  </a:cubicBezTo>
                  <a:cubicBezTo>
                    <a:pt x="9472" y="22602"/>
                    <a:pt x="10175" y="21946"/>
                    <a:pt x="10175" y="21102"/>
                  </a:cubicBezTo>
                  <a:lnTo>
                    <a:pt x="10175" y="12661"/>
                  </a:lnTo>
                  <a:cubicBezTo>
                    <a:pt x="10175" y="7363"/>
                    <a:pt x="14489" y="3049"/>
                    <a:pt x="19788" y="3049"/>
                  </a:cubicBezTo>
                  <a:lnTo>
                    <a:pt x="84403" y="3049"/>
                  </a:lnTo>
                  <a:cubicBezTo>
                    <a:pt x="89701" y="3049"/>
                    <a:pt x="94015" y="7363"/>
                    <a:pt x="94015" y="12661"/>
                  </a:cubicBezTo>
                  <a:lnTo>
                    <a:pt x="94015" y="70805"/>
                  </a:lnTo>
                  <a:lnTo>
                    <a:pt x="90921" y="70805"/>
                  </a:lnTo>
                  <a:lnTo>
                    <a:pt x="90921" y="12943"/>
                  </a:lnTo>
                  <a:cubicBezTo>
                    <a:pt x="90921" y="9098"/>
                    <a:pt x="87779" y="6003"/>
                    <a:pt x="83981" y="6003"/>
                  </a:cubicBezTo>
                  <a:lnTo>
                    <a:pt x="20116" y="6003"/>
                  </a:lnTo>
                  <a:cubicBezTo>
                    <a:pt x="16271" y="6003"/>
                    <a:pt x="13176" y="9098"/>
                    <a:pt x="13176" y="12943"/>
                  </a:cubicBezTo>
                  <a:lnTo>
                    <a:pt x="13176" y="70805"/>
                  </a:lnTo>
                  <a:lnTo>
                    <a:pt x="10175" y="70805"/>
                  </a:lnTo>
                  <a:lnTo>
                    <a:pt x="10175" y="28229"/>
                  </a:lnTo>
                  <a:cubicBezTo>
                    <a:pt x="10175" y="27385"/>
                    <a:pt x="9472" y="26682"/>
                    <a:pt x="8628" y="26682"/>
                  </a:cubicBezTo>
                  <a:cubicBezTo>
                    <a:pt x="7784" y="26682"/>
                    <a:pt x="7127" y="27385"/>
                    <a:pt x="7127" y="28229"/>
                  </a:cubicBezTo>
                  <a:lnTo>
                    <a:pt x="7127" y="70805"/>
                  </a:lnTo>
                  <a:lnTo>
                    <a:pt x="6096" y="70805"/>
                  </a:lnTo>
                  <a:cubicBezTo>
                    <a:pt x="2720" y="70805"/>
                    <a:pt x="0" y="73525"/>
                    <a:pt x="0" y="76854"/>
                  </a:cubicBezTo>
                  <a:cubicBezTo>
                    <a:pt x="0" y="80230"/>
                    <a:pt x="2720" y="82950"/>
                    <a:pt x="6096" y="82950"/>
                  </a:cubicBezTo>
                  <a:lnTo>
                    <a:pt x="37559" y="82950"/>
                  </a:lnTo>
                  <a:cubicBezTo>
                    <a:pt x="38403" y="82950"/>
                    <a:pt x="39060" y="82247"/>
                    <a:pt x="39060" y="81403"/>
                  </a:cubicBezTo>
                  <a:cubicBezTo>
                    <a:pt x="39060" y="80559"/>
                    <a:pt x="38403" y="79902"/>
                    <a:pt x="37559" y="79902"/>
                  </a:cubicBezTo>
                  <a:lnTo>
                    <a:pt x="6096" y="79902"/>
                  </a:lnTo>
                  <a:cubicBezTo>
                    <a:pt x="4408" y="79902"/>
                    <a:pt x="3048" y="78542"/>
                    <a:pt x="3048" y="76854"/>
                  </a:cubicBezTo>
                  <a:cubicBezTo>
                    <a:pt x="3048" y="75213"/>
                    <a:pt x="4408" y="73853"/>
                    <a:pt x="6096" y="73853"/>
                  </a:cubicBezTo>
                  <a:lnTo>
                    <a:pt x="98048" y="73853"/>
                  </a:lnTo>
                  <a:cubicBezTo>
                    <a:pt x="99736" y="73853"/>
                    <a:pt x="101096" y="75213"/>
                    <a:pt x="101096" y="76854"/>
                  </a:cubicBezTo>
                  <a:cubicBezTo>
                    <a:pt x="101096" y="78542"/>
                    <a:pt x="99736" y="79902"/>
                    <a:pt x="98048" y="79902"/>
                  </a:cubicBezTo>
                  <a:lnTo>
                    <a:pt x="44640" y="79902"/>
                  </a:lnTo>
                  <a:cubicBezTo>
                    <a:pt x="43796" y="79902"/>
                    <a:pt x="43139" y="80559"/>
                    <a:pt x="43139" y="81403"/>
                  </a:cubicBezTo>
                  <a:cubicBezTo>
                    <a:pt x="43139" y="82247"/>
                    <a:pt x="43796" y="82950"/>
                    <a:pt x="44640" y="82950"/>
                  </a:cubicBezTo>
                  <a:lnTo>
                    <a:pt x="98048" y="82950"/>
                  </a:lnTo>
                  <a:cubicBezTo>
                    <a:pt x="101424" y="82950"/>
                    <a:pt x="104144" y="80230"/>
                    <a:pt x="104144" y="76854"/>
                  </a:cubicBezTo>
                  <a:cubicBezTo>
                    <a:pt x="104144" y="73525"/>
                    <a:pt x="101424" y="70805"/>
                    <a:pt x="98048" y="70805"/>
                  </a:cubicBezTo>
                  <a:lnTo>
                    <a:pt x="97063" y="70805"/>
                  </a:lnTo>
                  <a:lnTo>
                    <a:pt x="97063" y="12661"/>
                  </a:lnTo>
                  <a:cubicBezTo>
                    <a:pt x="97063" y="5675"/>
                    <a:pt x="91389" y="1"/>
                    <a:pt x="84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4"/>
            <p:cNvSpPr/>
            <p:nvPr/>
          </p:nvSpPr>
          <p:spPr>
            <a:xfrm>
              <a:off x="2950672" y="2330910"/>
              <a:ext cx="70964" cy="33766"/>
            </a:xfrm>
            <a:custGeom>
              <a:avLst/>
              <a:gdLst/>
              <a:ahLst/>
              <a:cxnLst/>
              <a:rect l="l" t="t" r="r" b="b"/>
              <a:pathLst>
                <a:path w="9098" h="4329" extrusionOk="0">
                  <a:moveTo>
                    <a:pt x="1728" y="0"/>
                  </a:moveTo>
                  <a:cubicBezTo>
                    <a:pt x="1370" y="0"/>
                    <a:pt x="1007" y="130"/>
                    <a:pt x="704" y="390"/>
                  </a:cubicBezTo>
                  <a:cubicBezTo>
                    <a:pt x="94" y="906"/>
                    <a:pt x="0" y="1891"/>
                    <a:pt x="563" y="2547"/>
                  </a:cubicBezTo>
                  <a:cubicBezTo>
                    <a:pt x="1595" y="3672"/>
                    <a:pt x="3048" y="4329"/>
                    <a:pt x="4549" y="4329"/>
                  </a:cubicBezTo>
                  <a:cubicBezTo>
                    <a:pt x="6096" y="4329"/>
                    <a:pt x="7550" y="3672"/>
                    <a:pt x="8534" y="2547"/>
                  </a:cubicBezTo>
                  <a:cubicBezTo>
                    <a:pt x="9097" y="1891"/>
                    <a:pt x="9050" y="906"/>
                    <a:pt x="8394" y="390"/>
                  </a:cubicBezTo>
                  <a:cubicBezTo>
                    <a:pt x="8112" y="130"/>
                    <a:pt x="7751" y="0"/>
                    <a:pt x="7388" y="0"/>
                  </a:cubicBezTo>
                  <a:cubicBezTo>
                    <a:pt x="6965" y="0"/>
                    <a:pt x="6540" y="177"/>
                    <a:pt x="6237" y="531"/>
                  </a:cubicBezTo>
                  <a:cubicBezTo>
                    <a:pt x="5815" y="1000"/>
                    <a:pt x="5205" y="1281"/>
                    <a:pt x="4549" y="1281"/>
                  </a:cubicBezTo>
                  <a:cubicBezTo>
                    <a:pt x="3892" y="1281"/>
                    <a:pt x="3283" y="1000"/>
                    <a:pt x="2861" y="531"/>
                  </a:cubicBezTo>
                  <a:cubicBezTo>
                    <a:pt x="2558" y="177"/>
                    <a:pt x="2146" y="0"/>
                    <a:pt x="1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4"/>
            <p:cNvSpPr/>
            <p:nvPr/>
          </p:nvSpPr>
          <p:spPr>
            <a:xfrm>
              <a:off x="3133193" y="2330910"/>
              <a:ext cx="70964" cy="33766"/>
            </a:xfrm>
            <a:custGeom>
              <a:avLst/>
              <a:gdLst/>
              <a:ahLst/>
              <a:cxnLst/>
              <a:rect l="l" t="t" r="r" b="b"/>
              <a:pathLst>
                <a:path w="9098" h="4329" extrusionOk="0">
                  <a:moveTo>
                    <a:pt x="1728" y="0"/>
                  </a:moveTo>
                  <a:cubicBezTo>
                    <a:pt x="1370" y="0"/>
                    <a:pt x="1007" y="130"/>
                    <a:pt x="704" y="390"/>
                  </a:cubicBezTo>
                  <a:cubicBezTo>
                    <a:pt x="94" y="906"/>
                    <a:pt x="1" y="1891"/>
                    <a:pt x="563" y="2547"/>
                  </a:cubicBezTo>
                  <a:cubicBezTo>
                    <a:pt x="1548" y="3672"/>
                    <a:pt x="3002" y="4329"/>
                    <a:pt x="4549" y="4329"/>
                  </a:cubicBezTo>
                  <a:cubicBezTo>
                    <a:pt x="6096" y="4329"/>
                    <a:pt x="7550" y="3672"/>
                    <a:pt x="8535" y="2547"/>
                  </a:cubicBezTo>
                  <a:cubicBezTo>
                    <a:pt x="9097" y="1891"/>
                    <a:pt x="9004" y="906"/>
                    <a:pt x="8394" y="390"/>
                  </a:cubicBezTo>
                  <a:cubicBezTo>
                    <a:pt x="8091" y="130"/>
                    <a:pt x="7728" y="0"/>
                    <a:pt x="7370" y="0"/>
                  </a:cubicBezTo>
                  <a:cubicBezTo>
                    <a:pt x="6952" y="0"/>
                    <a:pt x="6540" y="177"/>
                    <a:pt x="6237" y="531"/>
                  </a:cubicBezTo>
                  <a:cubicBezTo>
                    <a:pt x="5815" y="1000"/>
                    <a:pt x="5205" y="1281"/>
                    <a:pt x="4549" y="1281"/>
                  </a:cubicBezTo>
                  <a:cubicBezTo>
                    <a:pt x="3893" y="1281"/>
                    <a:pt x="3283" y="1000"/>
                    <a:pt x="2861" y="531"/>
                  </a:cubicBezTo>
                  <a:cubicBezTo>
                    <a:pt x="2558" y="177"/>
                    <a:pt x="2146" y="0"/>
                    <a:pt x="1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4"/>
            <p:cNvSpPr/>
            <p:nvPr/>
          </p:nvSpPr>
          <p:spPr>
            <a:xfrm>
              <a:off x="3060405" y="2354795"/>
              <a:ext cx="34024" cy="36582"/>
            </a:xfrm>
            <a:custGeom>
              <a:avLst/>
              <a:gdLst/>
              <a:ahLst/>
              <a:cxnLst/>
              <a:rect l="l" t="t" r="r" b="b"/>
              <a:pathLst>
                <a:path w="4362" h="4690" extrusionOk="0">
                  <a:moveTo>
                    <a:pt x="2204" y="1"/>
                  </a:moveTo>
                  <a:cubicBezTo>
                    <a:pt x="985" y="1"/>
                    <a:pt x="0" y="1032"/>
                    <a:pt x="0" y="2345"/>
                  </a:cubicBezTo>
                  <a:cubicBezTo>
                    <a:pt x="0" y="3611"/>
                    <a:pt x="985" y="4690"/>
                    <a:pt x="2204" y="4690"/>
                  </a:cubicBezTo>
                  <a:cubicBezTo>
                    <a:pt x="3377" y="4690"/>
                    <a:pt x="4361" y="3611"/>
                    <a:pt x="4361" y="2345"/>
                  </a:cubicBezTo>
                  <a:cubicBezTo>
                    <a:pt x="4361" y="1032"/>
                    <a:pt x="3377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1" name="Google Shape;2091;p44"/>
          <p:cNvGrpSpPr/>
          <p:nvPr/>
        </p:nvGrpSpPr>
        <p:grpSpPr>
          <a:xfrm>
            <a:off x="6952996" y="1489897"/>
            <a:ext cx="1336995" cy="265175"/>
            <a:chOff x="3992075" y="4487250"/>
            <a:chExt cx="800500" cy="154100"/>
          </a:xfrm>
        </p:grpSpPr>
        <p:sp>
          <p:nvSpPr>
            <p:cNvPr id="2092" name="Google Shape;2092;p44"/>
            <p:cNvSpPr/>
            <p:nvPr/>
          </p:nvSpPr>
          <p:spPr>
            <a:xfrm>
              <a:off x="3992075" y="4487950"/>
              <a:ext cx="800500" cy="153400"/>
            </a:xfrm>
            <a:custGeom>
              <a:avLst/>
              <a:gdLst/>
              <a:ahLst/>
              <a:cxnLst/>
              <a:rect l="l" t="t" r="r" b="b"/>
              <a:pathLst>
                <a:path w="32020" h="6136" extrusionOk="0">
                  <a:moveTo>
                    <a:pt x="1854" y="1"/>
                  </a:moveTo>
                  <a:cubicBezTo>
                    <a:pt x="1854" y="1"/>
                    <a:pt x="1433" y="1157"/>
                    <a:pt x="1376" y="1453"/>
                  </a:cubicBezTo>
                  <a:cubicBezTo>
                    <a:pt x="1309" y="1759"/>
                    <a:pt x="898" y="2351"/>
                    <a:pt x="573" y="2714"/>
                  </a:cubicBezTo>
                  <a:cubicBezTo>
                    <a:pt x="258" y="3068"/>
                    <a:pt x="0" y="3249"/>
                    <a:pt x="57" y="3842"/>
                  </a:cubicBezTo>
                  <a:cubicBezTo>
                    <a:pt x="115" y="4444"/>
                    <a:pt x="659" y="4625"/>
                    <a:pt x="573" y="4922"/>
                  </a:cubicBezTo>
                  <a:cubicBezTo>
                    <a:pt x="497" y="5218"/>
                    <a:pt x="774" y="6135"/>
                    <a:pt x="774" y="6135"/>
                  </a:cubicBezTo>
                  <a:lnTo>
                    <a:pt x="32020" y="6135"/>
                  </a:lnTo>
                  <a:cubicBezTo>
                    <a:pt x="32020" y="6135"/>
                    <a:pt x="31962" y="4387"/>
                    <a:pt x="31800" y="3785"/>
                  </a:cubicBezTo>
                  <a:cubicBezTo>
                    <a:pt x="31647" y="3192"/>
                    <a:pt x="31246" y="1"/>
                    <a:pt x="31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4"/>
            <p:cNvSpPr/>
            <p:nvPr/>
          </p:nvSpPr>
          <p:spPr>
            <a:xfrm>
              <a:off x="46709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39" y="1281"/>
                    <a:pt x="115" y="1788"/>
                  </a:cubicBezTo>
                  <a:cubicBezTo>
                    <a:pt x="0" y="2227"/>
                    <a:pt x="143" y="3183"/>
                    <a:pt x="1099" y="3517"/>
                  </a:cubicBezTo>
                  <a:cubicBezTo>
                    <a:pt x="1263" y="3573"/>
                    <a:pt x="1464" y="3607"/>
                    <a:pt x="1673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81" y="1663"/>
                  </a:cubicBezTo>
                  <a:cubicBezTo>
                    <a:pt x="285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695" y="603"/>
                    <a:pt x="2685" y="842"/>
                  </a:cubicBezTo>
                  <a:cubicBezTo>
                    <a:pt x="2676" y="1061"/>
                    <a:pt x="2656" y="1338"/>
                    <a:pt x="2714" y="1711"/>
                  </a:cubicBezTo>
                  <a:lnTo>
                    <a:pt x="2733" y="1788"/>
                  </a:lnTo>
                  <a:cubicBezTo>
                    <a:pt x="2828" y="2390"/>
                    <a:pt x="2867" y="2695"/>
                    <a:pt x="2513" y="3039"/>
                  </a:cubicBezTo>
                  <a:cubicBezTo>
                    <a:pt x="2255" y="3297"/>
                    <a:pt x="1882" y="3335"/>
                    <a:pt x="1682" y="3335"/>
                  </a:cubicBezTo>
                  <a:cubicBezTo>
                    <a:pt x="1510" y="3335"/>
                    <a:pt x="1338" y="3307"/>
                    <a:pt x="1194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88" y="1281"/>
                    <a:pt x="107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4"/>
            <p:cNvSpPr/>
            <p:nvPr/>
          </p:nvSpPr>
          <p:spPr>
            <a:xfrm>
              <a:off x="47201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4"/>
            <p:cNvSpPr/>
            <p:nvPr/>
          </p:nvSpPr>
          <p:spPr>
            <a:xfrm>
              <a:off x="46783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42" y="1472"/>
                  </a:moveTo>
                  <a:cubicBezTo>
                    <a:pt x="1596" y="1472"/>
                    <a:pt x="1873" y="1759"/>
                    <a:pt x="1873" y="2103"/>
                  </a:cubicBezTo>
                  <a:cubicBezTo>
                    <a:pt x="1873" y="2456"/>
                    <a:pt x="1596" y="2734"/>
                    <a:pt x="1242" y="2734"/>
                  </a:cubicBezTo>
                  <a:cubicBezTo>
                    <a:pt x="898" y="2734"/>
                    <a:pt x="612" y="2456"/>
                    <a:pt x="612" y="2103"/>
                  </a:cubicBezTo>
                  <a:cubicBezTo>
                    <a:pt x="612" y="1759"/>
                    <a:pt x="898" y="1472"/>
                    <a:pt x="124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74" y="1100"/>
                  </a:cubicBezTo>
                  <a:cubicBezTo>
                    <a:pt x="39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8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6" y="3335"/>
                    <a:pt x="1959" y="3297"/>
                    <a:pt x="2217" y="3039"/>
                  </a:cubicBezTo>
                  <a:cubicBezTo>
                    <a:pt x="2571" y="2695"/>
                    <a:pt x="2532" y="2390"/>
                    <a:pt x="2437" y="1788"/>
                  </a:cubicBezTo>
                  <a:lnTo>
                    <a:pt x="2418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399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4"/>
            <p:cNvSpPr/>
            <p:nvPr/>
          </p:nvSpPr>
          <p:spPr>
            <a:xfrm>
              <a:off x="4693650" y="4524750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1" y="0"/>
                  </a:moveTo>
                  <a:cubicBezTo>
                    <a:pt x="287" y="0"/>
                    <a:pt x="1" y="287"/>
                    <a:pt x="1" y="631"/>
                  </a:cubicBezTo>
                  <a:cubicBezTo>
                    <a:pt x="1" y="984"/>
                    <a:pt x="287" y="1262"/>
                    <a:pt x="631" y="1262"/>
                  </a:cubicBezTo>
                  <a:cubicBezTo>
                    <a:pt x="985" y="1262"/>
                    <a:pt x="1262" y="984"/>
                    <a:pt x="1262" y="631"/>
                  </a:cubicBezTo>
                  <a:cubicBezTo>
                    <a:pt x="1262" y="287"/>
                    <a:pt x="98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4"/>
            <p:cNvSpPr/>
            <p:nvPr/>
          </p:nvSpPr>
          <p:spPr>
            <a:xfrm>
              <a:off x="4745025" y="4550075"/>
              <a:ext cx="47550" cy="89875"/>
            </a:xfrm>
            <a:custGeom>
              <a:avLst/>
              <a:gdLst/>
              <a:ahLst/>
              <a:cxnLst/>
              <a:rect l="l" t="t" r="r" b="b"/>
              <a:pathLst>
                <a:path w="1902" h="3595" extrusionOk="0">
                  <a:moveTo>
                    <a:pt x="1462" y="0"/>
                  </a:moveTo>
                  <a:cubicBezTo>
                    <a:pt x="1214" y="296"/>
                    <a:pt x="1204" y="726"/>
                    <a:pt x="956" y="841"/>
                  </a:cubicBezTo>
                  <a:cubicBezTo>
                    <a:pt x="650" y="994"/>
                    <a:pt x="239" y="1271"/>
                    <a:pt x="105" y="1777"/>
                  </a:cubicBezTo>
                  <a:cubicBezTo>
                    <a:pt x="0" y="2217"/>
                    <a:pt x="144" y="3163"/>
                    <a:pt x="1099" y="3497"/>
                  </a:cubicBezTo>
                  <a:cubicBezTo>
                    <a:pt x="1264" y="3562"/>
                    <a:pt x="1472" y="3594"/>
                    <a:pt x="1686" y="3594"/>
                  </a:cubicBezTo>
                  <a:cubicBezTo>
                    <a:pt x="1758" y="3594"/>
                    <a:pt x="1830" y="3590"/>
                    <a:pt x="1902" y="3583"/>
                  </a:cubicBezTo>
                  <a:cubicBezTo>
                    <a:pt x="1902" y="3516"/>
                    <a:pt x="1892" y="3430"/>
                    <a:pt x="1892" y="3306"/>
                  </a:cubicBezTo>
                  <a:cubicBezTo>
                    <a:pt x="1806" y="3316"/>
                    <a:pt x="1739" y="3325"/>
                    <a:pt x="1672" y="3325"/>
                  </a:cubicBezTo>
                  <a:cubicBezTo>
                    <a:pt x="1500" y="3325"/>
                    <a:pt x="1328" y="3297"/>
                    <a:pt x="1185" y="3249"/>
                  </a:cubicBezTo>
                  <a:cubicBezTo>
                    <a:pt x="382" y="2962"/>
                    <a:pt x="287" y="2169"/>
                    <a:pt x="373" y="1844"/>
                  </a:cubicBezTo>
                  <a:cubicBezTo>
                    <a:pt x="449" y="1529"/>
                    <a:pt x="688" y="1271"/>
                    <a:pt x="1070" y="1089"/>
                  </a:cubicBezTo>
                  <a:cubicBezTo>
                    <a:pt x="1300" y="975"/>
                    <a:pt x="1395" y="745"/>
                    <a:pt x="1481" y="535"/>
                  </a:cubicBezTo>
                  <a:cubicBezTo>
                    <a:pt x="1491" y="497"/>
                    <a:pt x="1510" y="459"/>
                    <a:pt x="1529" y="421"/>
                  </a:cubicBezTo>
                  <a:cubicBezTo>
                    <a:pt x="1500" y="287"/>
                    <a:pt x="1481" y="143"/>
                    <a:pt x="1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4"/>
            <p:cNvSpPr/>
            <p:nvPr/>
          </p:nvSpPr>
          <p:spPr>
            <a:xfrm>
              <a:off x="4752175" y="4560575"/>
              <a:ext cx="40175" cy="72650"/>
            </a:xfrm>
            <a:custGeom>
              <a:avLst/>
              <a:gdLst/>
              <a:ahLst/>
              <a:cxnLst/>
              <a:rect l="l" t="t" r="r" b="b"/>
              <a:pathLst>
                <a:path w="1607" h="2906" extrusionOk="0">
                  <a:moveTo>
                    <a:pt x="1243" y="1"/>
                  </a:moveTo>
                  <a:cubicBezTo>
                    <a:pt x="1224" y="39"/>
                    <a:pt x="1205" y="77"/>
                    <a:pt x="1195" y="115"/>
                  </a:cubicBezTo>
                  <a:cubicBezTo>
                    <a:pt x="1109" y="325"/>
                    <a:pt x="1014" y="555"/>
                    <a:pt x="784" y="669"/>
                  </a:cubicBezTo>
                  <a:cubicBezTo>
                    <a:pt x="402" y="851"/>
                    <a:pt x="163" y="1109"/>
                    <a:pt x="87" y="1424"/>
                  </a:cubicBezTo>
                  <a:cubicBezTo>
                    <a:pt x="1" y="1749"/>
                    <a:pt x="96" y="2542"/>
                    <a:pt x="899" y="2829"/>
                  </a:cubicBezTo>
                  <a:cubicBezTo>
                    <a:pt x="1042" y="2877"/>
                    <a:pt x="1214" y="2905"/>
                    <a:pt x="1386" y="2905"/>
                  </a:cubicBezTo>
                  <a:cubicBezTo>
                    <a:pt x="1453" y="2905"/>
                    <a:pt x="1520" y="2896"/>
                    <a:pt x="1606" y="2886"/>
                  </a:cubicBezTo>
                  <a:cubicBezTo>
                    <a:pt x="1597" y="2705"/>
                    <a:pt x="1577" y="2466"/>
                    <a:pt x="1568" y="2217"/>
                  </a:cubicBezTo>
                  <a:cubicBezTo>
                    <a:pt x="1472" y="2275"/>
                    <a:pt x="1367" y="2303"/>
                    <a:pt x="1253" y="2303"/>
                  </a:cubicBezTo>
                  <a:cubicBezTo>
                    <a:pt x="909" y="2303"/>
                    <a:pt x="622" y="2026"/>
                    <a:pt x="622" y="1673"/>
                  </a:cubicBezTo>
                  <a:cubicBezTo>
                    <a:pt x="622" y="1329"/>
                    <a:pt x="909" y="1042"/>
                    <a:pt x="1253" y="1042"/>
                  </a:cubicBezTo>
                  <a:cubicBezTo>
                    <a:pt x="1320" y="1042"/>
                    <a:pt x="1377" y="1052"/>
                    <a:pt x="1444" y="1071"/>
                  </a:cubicBezTo>
                  <a:cubicBezTo>
                    <a:pt x="1425" y="1004"/>
                    <a:pt x="1415" y="937"/>
                    <a:pt x="1396" y="880"/>
                  </a:cubicBezTo>
                  <a:cubicBezTo>
                    <a:pt x="1358" y="727"/>
                    <a:pt x="1300" y="402"/>
                    <a:pt x="1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4"/>
            <p:cNvSpPr/>
            <p:nvPr/>
          </p:nvSpPr>
          <p:spPr>
            <a:xfrm>
              <a:off x="4767700" y="4586625"/>
              <a:ext cx="23675" cy="31550"/>
            </a:xfrm>
            <a:custGeom>
              <a:avLst/>
              <a:gdLst/>
              <a:ahLst/>
              <a:cxnLst/>
              <a:rect l="l" t="t" r="r" b="b"/>
              <a:pathLst>
                <a:path w="947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746" y="1261"/>
                    <a:pt x="851" y="1233"/>
                    <a:pt x="947" y="1175"/>
                  </a:cubicBezTo>
                  <a:cubicBezTo>
                    <a:pt x="918" y="774"/>
                    <a:pt x="870" y="334"/>
                    <a:pt x="823" y="29"/>
                  </a:cubicBezTo>
                  <a:cubicBezTo>
                    <a:pt x="756" y="10"/>
                    <a:pt x="699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4"/>
            <p:cNvSpPr/>
            <p:nvPr/>
          </p:nvSpPr>
          <p:spPr>
            <a:xfrm>
              <a:off x="46741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4"/>
            <p:cNvSpPr/>
            <p:nvPr/>
          </p:nvSpPr>
          <p:spPr>
            <a:xfrm>
              <a:off x="4764125" y="4491300"/>
              <a:ext cx="11500" cy="15325"/>
            </a:xfrm>
            <a:custGeom>
              <a:avLst/>
              <a:gdLst/>
              <a:ahLst/>
              <a:cxnLst/>
              <a:rect l="l" t="t" r="r" b="b"/>
              <a:pathLst>
                <a:path w="460" h="613" extrusionOk="0">
                  <a:moveTo>
                    <a:pt x="383" y="0"/>
                  </a:moveTo>
                  <a:cubicBezTo>
                    <a:pt x="125" y="172"/>
                    <a:pt x="1" y="421"/>
                    <a:pt x="1" y="421"/>
                  </a:cubicBezTo>
                  <a:cubicBezTo>
                    <a:pt x="173" y="516"/>
                    <a:pt x="326" y="583"/>
                    <a:pt x="459" y="612"/>
                  </a:cubicBezTo>
                  <a:cubicBezTo>
                    <a:pt x="421" y="344"/>
                    <a:pt x="392" y="125"/>
                    <a:pt x="3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4"/>
            <p:cNvSpPr/>
            <p:nvPr/>
          </p:nvSpPr>
          <p:spPr>
            <a:xfrm>
              <a:off x="46609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6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4"/>
            <p:cNvSpPr/>
            <p:nvPr/>
          </p:nvSpPr>
          <p:spPr>
            <a:xfrm>
              <a:off x="44700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69" y="3573"/>
                    <a:pt x="1467" y="3607"/>
                    <a:pt x="1676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704" y="603"/>
                    <a:pt x="2685" y="842"/>
                  </a:cubicBezTo>
                  <a:cubicBezTo>
                    <a:pt x="2676" y="1061"/>
                    <a:pt x="2656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4"/>
            <p:cNvSpPr/>
            <p:nvPr/>
          </p:nvSpPr>
          <p:spPr>
            <a:xfrm>
              <a:off x="45192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4"/>
            <p:cNvSpPr/>
            <p:nvPr/>
          </p:nvSpPr>
          <p:spPr>
            <a:xfrm>
              <a:off x="44774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408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4"/>
            <p:cNvSpPr/>
            <p:nvPr/>
          </p:nvSpPr>
          <p:spPr>
            <a:xfrm>
              <a:off x="44930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4"/>
            <p:cNvSpPr/>
            <p:nvPr/>
          </p:nvSpPr>
          <p:spPr>
            <a:xfrm>
              <a:off x="45441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51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6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4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25" y="474"/>
                    <a:pt x="1797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47" y="0"/>
                  </a:moveTo>
                  <a:cubicBezTo>
                    <a:pt x="1988" y="0"/>
                    <a:pt x="1822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0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1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5" y="0"/>
                    <a:pt x="2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4"/>
            <p:cNvSpPr/>
            <p:nvPr/>
          </p:nvSpPr>
          <p:spPr>
            <a:xfrm>
              <a:off x="45512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11" y="106"/>
                  </a:cubicBezTo>
                  <a:cubicBezTo>
                    <a:pt x="1339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6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8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65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4"/>
            <p:cNvSpPr/>
            <p:nvPr/>
          </p:nvSpPr>
          <p:spPr>
            <a:xfrm>
              <a:off x="4566800" y="4586625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985" y="1261"/>
                    <a:pt x="1262" y="984"/>
                    <a:pt x="1262" y="631"/>
                  </a:cubicBezTo>
                  <a:cubicBezTo>
                    <a:pt x="1262" y="287"/>
                    <a:pt x="985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4"/>
            <p:cNvSpPr/>
            <p:nvPr/>
          </p:nvSpPr>
          <p:spPr>
            <a:xfrm>
              <a:off x="44732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4"/>
            <p:cNvSpPr/>
            <p:nvPr/>
          </p:nvSpPr>
          <p:spPr>
            <a:xfrm>
              <a:off x="4563225" y="4487950"/>
              <a:ext cx="38500" cy="19575"/>
            </a:xfrm>
            <a:custGeom>
              <a:avLst/>
              <a:gdLst/>
              <a:ahLst/>
              <a:cxnLst/>
              <a:rect l="l" t="t" r="r" b="b"/>
              <a:pathLst>
                <a:path w="1540" h="783" extrusionOk="0">
                  <a:moveTo>
                    <a:pt x="631" y="1"/>
                  </a:moveTo>
                  <a:cubicBezTo>
                    <a:pt x="201" y="154"/>
                    <a:pt x="1" y="555"/>
                    <a:pt x="1" y="555"/>
                  </a:cubicBezTo>
                  <a:cubicBezTo>
                    <a:pt x="290" y="719"/>
                    <a:pt x="528" y="783"/>
                    <a:pt x="722" y="783"/>
                  </a:cubicBezTo>
                  <a:cubicBezTo>
                    <a:pt x="1365" y="783"/>
                    <a:pt x="1539" y="96"/>
                    <a:pt x="1539" y="96"/>
                  </a:cubicBezTo>
                  <a:cubicBezTo>
                    <a:pt x="1463" y="58"/>
                    <a:pt x="1377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4"/>
            <p:cNvSpPr/>
            <p:nvPr/>
          </p:nvSpPr>
          <p:spPr>
            <a:xfrm>
              <a:off x="46308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42" y="0"/>
                  </a:move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42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4"/>
            <p:cNvSpPr/>
            <p:nvPr/>
          </p:nvSpPr>
          <p:spPr>
            <a:xfrm>
              <a:off x="44600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4"/>
            <p:cNvSpPr/>
            <p:nvPr/>
          </p:nvSpPr>
          <p:spPr>
            <a:xfrm>
              <a:off x="42691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2" y="3607"/>
                    <a:pt x="1680" y="3607"/>
                  </a:cubicBezTo>
                  <a:cubicBezTo>
                    <a:pt x="2042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4"/>
            <p:cNvSpPr/>
            <p:nvPr/>
          </p:nvSpPr>
          <p:spPr>
            <a:xfrm>
              <a:off x="43183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4"/>
            <p:cNvSpPr/>
            <p:nvPr/>
          </p:nvSpPr>
          <p:spPr>
            <a:xfrm>
              <a:off x="42765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32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4"/>
            <p:cNvSpPr/>
            <p:nvPr/>
          </p:nvSpPr>
          <p:spPr>
            <a:xfrm>
              <a:off x="42921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4"/>
            <p:cNvSpPr/>
            <p:nvPr/>
          </p:nvSpPr>
          <p:spPr>
            <a:xfrm>
              <a:off x="43432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51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9" y="0"/>
                    <a:pt x="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4"/>
            <p:cNvSpPr/>
            <p:nvPr/>
          </p:nvSpPr>
          <p:spPr>
            <a:xfrm>
              <a:off x="43503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20" y="106"/>
                  </a:cubicBezTo>
                  <a:cubicBezTo>
                    <a:pt x="1348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7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9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74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4"/>
            <p:cNvSpPr/>
            <p:nvPr/>
          </p:nvSpPr>
          <p:spPr>
            <a:xfrm>
              <a:off x="4365925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87" y="0"/>
                    <a:pt x="0" y="287"/>
                    <a:pt x="0" y="631"/>
                  </a:cubicBezTo>
                  <a:cubicBezTo>
                    <a:pt x="0" y="984"/>
                    <a:pt x="287" y="1261"/>
                    <a:pt x="631" y="1261"/>
                  </a:cubicBezTo>
                  <a:cubicBezTo>
                    <a:pt x="984" y="1261"/>
                    <a:pt x="1261" y="984"/>
                    <a:pt x="1261" y="631"/>
                  </a:cubicBezTo>
                  <a:cubicBezTo>
                    <a:pt x="1261" y="287"/>
                    <a:pt x="984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4"/>
            <p:cNvSpPr/>
            <p:nvPr/>
          </p:nvSpPr>
          <p:spPr>
            <a:xfrm>
              <a:off x="42723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4"/>
            <p:cNvSpPr/>
            <p:nvPr/>
          </p:nvSpPr>
          <p:spPr>
            <a:xfrm>
              <a:off x="43625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2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4"/>
            <p:cNvSpPr/>
            <p:nvPr/>
          </p:nvSpPr>
          <p:spPr>
            <a:xfrm>
              <a:off x="44299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51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4"/>
            <p:cNvSpPr/>
            <p:nvPr/>
          </p:nvSpPr>
          <p:spPr>
            <a:xfrm>
              <a:off x="42591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4"/>
            <p:cNvSpPr/>
            <p:nvPr/>
          </p:nvSpPr>
          <p:spPr>
            <a:xfrm>
              <a:off x="40682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23" y="306"/>
                    <a:pt x="1214" y="736"/>
                    <a:pt x="965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3" y="3607"/>
                    <a:pt x="1683" y="3607"/>
                  </a:cubicBezTo>
                  <a:cubicBezTo>
                    <a:pt x="2048" y="3607"/>
                    <a:pt x="2441" y="3503"/>
                    <a:pt x="2714" y="3230"/>
                  </a:cubicBezTo>
                  <a:cubicBezTo>
                    <a:pt x="3192" y="2753"/>
                    <a:pt x="3087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37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23" y="3039"/>
                  </a:cubicBezTo>
                  <a:cubicBezTo>
                    <a:pt x="226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82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91" y="555"/>
                  </a:cubicBezTo>
                  <a:cubicBezTo>
                    <a:pt x="1567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4"/>
            <p:cNvSpPr/>
            <p:nvPr/>
          </p:nvSpPr>
          <p:spPr>
            <a:xfrm>
              <a:off x="41174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4"/>
            <p:cNvSpPr/>
            <p:nvPr/>
          </p:nvSpPr>
          <p:spPr>
            <a:xfrm>
              <a:off x="40756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71" y="354"/>
                    <a:pt x="119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86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69" y="3297"/>
                    <a:pt x="222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41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4"/>
            <p:cNvSpPr/>
            <p:nvPr/>
          </p:nvSpPr>
          <p:spPr>
            <a:xfrm>
              <a:off x="40912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4"/>
            <p:cNvSpPr/>
            <p:nvPr/>
          </p:nvSpPr>
          <p:spPr>
            <a:xfrm>
              <a:off x="41423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3" y="3273"/>
                    <a:pt x="29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40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45" y="273"/>
                    <a:pt x="2150" y="273"/>
                  </a:cubicBezTo>
                  <a:close/>
                  <a:moveTo>
                    <a:pt x="2152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53" y="3474"/>
                    <a:pt x="1109" y="3808"/>
                  </a:cubicBezTo>
                  <a:cubicBezTo>
                    <a:pt x="1272" y="3869"/>
                    <a:pt x="1476" y="3905"/>
                    <a:pt x="1689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76" y="474"/>
                  </a:cubicBezTo>
                  <a:cubicBezTo>
                    <a:pt x="2721" y="162"/>
                    <a:pt x="2451" y="0"/>
                    <a:pt x="2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4"/>
            <p:cNvSpPr/>
            <p:nvPr/>
          </p:nvSpPr>
          <p:spPr>
            <a:xfrm>
              <a:off x="4149725" y="4549100"/>
              <a:ext cx="64275" cy="84125"/>
            </a:xfrm>
            <a:custGeom>
              <a:avLst/>
              <a:gdLst/>
              <a:ahLst/>
              <a:cxnLst/>
              <a:rect l="l" t="t" r="r" b="b"/>
              <a:pathLst>
                <a:path w="2571" h="3365" extrusionOk="0">
                  <a:moveTo>
                    <a:pt x="1252" y="1501"/>
                  </a:moveTo>
                  <a:cubicBezTo>
                    <a:pt x="1596" y="1501"/>
                    <a:pt x="1883" y="1788"/>
                    <a:pt x="1883" y="2132"/>
                  </a:cubicBezTo>
                  <a:cubicBezTo>
                    <a:pt x="1883" y="2485"/>
                    <a:pt x="1596" y="2762"/>
                    <a:pt x="1252" y="2762"/>
                  </a:cubicBezTo>
                  <a:cubicBezTo>
                    <a:pt x="899" y="2762"/>
                    <a:pt x="622" y="2485"/>
                    <a:pt x="622" y="2132"/>
                  </a:cubicBezTo>
                  <a:cubicBezTo>
                    <a:pt x="622" y="1788"/>
                    <a:pt x="899" y="1501"/>
                    <a:pt x="1252" y="1501"/>
                  </a:cubicBezTo>
                  <a:close/>
                  <a:moveTo>
                    <a:pt x="1854" y="1"/>
                  </a:moveTo>
                  <a:cubicBezTo>
                    <a:pt x="1749" y="1"/>
                    <a:pt x="1625" y="30"/>
                    <a:pt x="1510" y="106"/>
                  </a:cubicBezTo>
                  <a:cubicBezTo>
                    <a:pt x="1338" y="202"/>
                    <a:pt x="1262" y="383"/>
                    <a:pt x="1185" y="574"/>
                  </a:cubicBezTo>
                  <a:cubicBezTo>
                    <a:pt x="1109" y="784"/>
                    <a:pt x="1013" y="1014"/>
                    <a:pt x="774" y="1128"/>
                  </a:cubicBezTo>
                  <a:cubicBezTo>
                    <a:pt x="392" y="1310"/>
                    <a:pt x="163" y="1568"/>
                    <a:pt x="77" y="1883"/>
                  </a:cubicBezTo>
                  <a:cubicBezTo>
                    <a:pt x="1" y="2208"/>
                    <a:pt x="87" y="3001"/>
                    <a:pt x="899" y="3288"/>
                  </a:cubicBezTo>
                  <a:cubicBezTo>
                    <a:pt x="1042" y="3336"/>
                    <a:pt x="1214" y="3364"/>
                    <a:pt x="1386" y="3364"/>
                  </a:cubicBezTo>
                  <a:cubicBezTo>
                    <a:pt x="1587" y="3364"/>
                    <a:pt x="1959" y="3326"/>
                    <a:pt x="2217" y="3068"/>
                  </a:cubicBezTo>
                  <a:cubicBezTo>
                    <a:pt x="2571" y="2715"/>
                    <a:pt x="2533" y="2418"/>
                    <a:pt x="2437" y="1816"/>
                  </a:cubicBezTo>
                  <a:lnTo>
                    <a:pt x="2428" y="1740"/>
                  </a:lnTo>
                  <a:cubicBezTo>
                    <a:pt x="2361" y="1367"/>
                    <a:pt x="2380" y="1081"/>
                    <a:pt x="2389" y="861"/>
                  </a:cubicBezTo>
                  <a:cubicBezTo>
                    <a:pt x="2399" y="631"/>
                    <a:pt x="2408" y="488"/>
                    <a:pt x="2332" y="326"/>
                  </a:cubicBezTo>
                  <a:cubicBezTo>
                    <a:pt x="2227" y="116"/>
                    <a:pt x="2064" y="1"/>
                    <a:pt x="1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4"/>
            <p:cNvSpPr/>
            <p:nvPr/>
          </p:nvSpPr>
          <p:spPr>
            <a:xfrm>
              <a:off x="4165250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1" y="287"/>
                    <a:pt x="1" y="631"/>
                  </a:cubicBezTo>
                  <a:cubicBezTo>
                    <a:pt x="1" y="984"/>
                    <a:pt x="278" y="1261"/>
                    <a:pt x="631" y="1261"/>
                  </a:cubicBezTo>
                  <a:cubicBezTo>
                    <a:pt x="975" y="1261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4"/>
            <p:cNvSpPr/>
            <p:nvPr/>
          </p:nvSpPr>
          <p:spPr>
            <a:xfrm>
              <a:off x="40714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4"/>
            <p:cNvSpPr/>
            <p:nvPr/>
          </p:nvSpPr>
          <p:spPr>
            <a:xfrm>
              <a:off x="41616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3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4"/>
            <p:cNvSpPr/>
            <p:nvPr/>
          </p:nvSpPr>
          <p:spPr>
            <a:xfrm>
              <a:off x="42292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lnTo>
                    <a:pt x="841" y="0"/>
                  </a:lnTo>
                  <a:cubicBezTo>
                    <a:pt x="0" y="832"/>
                    <a:pt x="727" y="1605"/>
                    <a:pt x="727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4"/>
            <p:cNvSpPr/>
            <p:nvPr/>
          </p:nvSpPr>
          <p:spPr>
            <a:xfrm>
              <a:off x="4058225" y="4487950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4"/>
            <p:cNvSpPr/>
            <p:nvPr/>
          </p:nvSpPr>
          <p:spPr>
            <a:xfrm>
              <a:off x="4006400" y="4550300"/>
              <a:ext cx="14825" cy="80525"/>
            </a:xfrm>
            <a:custGeom>
              <a:avLst/>
              <a:gdLst/>
              <a:ahLst/>
              <a:cxnLst/>
              <a:rect l="l" t="t" r="r" b="b"/>
              <a:pathLst>
                <a:path w="593" h="3221" extrusionOk="0">
                  <a:moveTo>
                    <a:pt x="182" y="1"/>
                  </a:moveTo>
                  <a:cubicBezTo>
                    <a:pt x="125" y="77"/>
                    <a:pt x="58" y="154"/>
                    <a:pt x="0" y="220"/>
                  </a:cubicBezTo>
                  <a:cubicBezTo>
                    <a:pt x="10" y="240"/>
                    <a:pt x="19" y="259"/>
                    <a:pt x="29" y="278"/>
                  </a:cubicBezTo>
                  <a:cubicBezTo>
                    <a:pt x="115" y="440"/>
                    <a:pt x="105" y="574"/>
                    <a:pt x="86" y="813"/>
                  </a:cubicBezTo>
                  <a:cubicBezTo>
                    <a:pt x="77" y="1033"/>
                    <a:pt x="58" y="1319"/>
                    <a:pt x="125" y="1692"/>
                  </a:cubicBezTo>
                  <a:lnTo>
                    <a:pt x="134" y="1768"/>
                  </a:lnTo>
                  <a:cubicBezTo>
                    <a:pt x="220" y="2294"/>
                    <a:pt x="258" y="2590"/>
                    <a:pt x="19" y="2896"/>
                  </a:cubicBezTo>
                  <a:cubicBezTo>
                    <a:pt x="39" y="3011"/>
                    <a:pt x="67" y="3125"/>
                    <a:pt x="96" y="3221"/>
                  </a:cubicBezTo>
                  <a:cubicBezTo>
                    <a:pt x="96" y="3221"/>
                    <a:pt x="105" y="3211"/>
                    <a:pt x="105" y="3211"/>
                  </a:cubicBezTo>
                  <a:cubicBezTo>
                    <a:pt x="593" y="2724"/>
                    <a:pt x="488" y="2256"/>
                    <a:pt x="392" y="1644"/>
                  </a:cubicBezTo>
                  <a:cubicBezTo>
                    <a:pt x="268" y="899"/>
                    <a:pt x="478" y="574"/>
                    <a:pt x="277" y="154"/>
                  </a:cubicBezTo>
                  <a:cubicBezTo>
                    <a:pt x="249" y="106"/>
                    <a:pt x="220" y="48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4"/>
            <p:cNvSpPr/>
            <p:nvPr/>
          </p:nvSpPr>
          <p:spPr>
            <a:xfrm>
              <a:off x="3992075" y="4555800"/>
              <a:ext cx="20800" cy="66900"/>
            </a:xfrm>
            <a:custGeom>
              <a:avLst/>
              <a:gdLst/>
              <a:ahLst/>
              <a:cxnLst/>
              <a:rect l="l" t="t" r="r" b="b"/>
              <a:pathLst>
                <a:path w="832" h="2676" extrusionOk="0">
                  <a:moveTo>
                    <a:pt x="573" y="0"/>
                  </a:moveTo>
                  <a:cubicBezTo>
                    <a:pt x="258" y="354"/>
                    <a:pt x="0" y="535"/>
                    <a:pt x="57" y="1128"/>
                  </a:cubicBezTo>
                  <a:cubicBezTo>
                    <a:pt x="115" y="1730"/>
                    <a:pt x="659" y="1911"/>
                    <a:pt x="573" y="2208"/>
                  </a:cubicBezTo>
                  <a:cubicBezTo>
                    <a:pt x="545" y="2313"/>
                    <a:pt x="564" y="2494"/>
                    <a:pt x="592" y="2676"/>
                  </a:cubicBezTo>
                  <a:cubicBezTo>
                    <a:pt x="831" y="2370"/>
                    <a:pt x="793" y="2074"/>
                    <a:pt x="707" y="1548"/>
                  </a:cubicBezTo>
                  <a:lnTo>
                    <a:pt x="698" y="1472"/>
                  </a:lnTo>
                  <a:cubicBezTo>
                    <a:pt x="631" y="1099"/>
                    <a:pt x="650" y="813"/>
                    <a:pt x="659" y="593"/>
                  </a:cubicBezTo>
                  <a:cubicBezTo>
                    <a:pt x="678" y="363"/>
                    <a:pt x="688" y="220"/>
                    <a:pt x="602" y="58"/>
                  </a:cubicBezTo>
                  <a:cubicBezTo>
                    <a:pt x="592" y="39"/>
                    <a:pt x="583" y="2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4"/>
            <p:cNvSpPr/>
            <p:nvPr/>
          </p:nvSpPr>
          <p:spPr>
            <a:xfrm>
              <a:off x="40283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cubicBezTo>
                    <a:pt x="0" y="832"/>
                    <a:pt x="736" y="1605"/>
                    <a:pt x="736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44"/>
          <p:cNvGrpSpPr/>
          <p:nvPr/>
        </p:nvGrpSpPr>
        <p:grpSpPr>
          <a:xfrm>
            <a:off x="1307262" y="1483573"/>
            <a:ext cx="1337051" cy="261066"/>
            <a:chOff x="1295874" y="1250607"/>
            <a:chExt cx="1337051" cy="261066"/>
          </a:xfrm>
        </p:grpSpPr>
        <p:sp>
          <p:nvSpPr>
            <p:cNvPr id="2140" name="Google Shape;2140;p44"/>
            <p:cNvSpPr/>
            <p:nvPr/>
          </p:nvSpPr>
          <p:spPr>
            <a:xfrm rot="10800000">
              <a:off x="1295874" y="1250607"/>
              <a:ext cx="1337051" cy="261066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4"/>
            <p:cNvSpPr/>
            <p:nvPr/>
          </p:nvSpPr>
          <p:spPr>
            <a:xfrm rot="10800000">
              <a:off x="1671010" y="1261107"/>
              <a:ext cx="142152" cy="14598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4"/>
            <p:cNvSpPr/>
            <p:nvPr/>
          </p:nvSpPr>
          <p:spPr>
            <a:xfrm rot="10800000">
              <a:off x="1674650" y="1292253"/>
              <a:ext cx="112674" cy="114836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4"/>
            <p:cNvSpPr/>
            <p:nvPr/>
          </p:nvSpPr>
          <p:spPr>
            <a:xfrm rot="10800000">
              <a:off x="1675461" y="1301769"/>
              <a:ext cx="103787" cy="105319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4"/>
            <p:cNvSpPr/>
            <p:nvPr/>
          </p:nvSpPr>
          <p:spPr>
            <a:xfrm rot="10800000">
              <a:off x="1742062" y="1346301"/>
              <a:ext cx="17584" cy="12489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4"/>
            <p:cNvSpPr/>
            <p:nvPr/>
          </p:nvSpPr>
          <p:spPr>
            <a:xfrm rot="10800000">
              <a:off x="1719291" y="1324245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4"/>
            <p:cNvSpPr/>
            <p:nvPr/>
          </p:nvSpPr>
          <p:spPr>
            <a:xfrm rot="10800000">
              <a:off x="1714054" y="1358967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4"/>
            <p:cNvSpPr/>
            <p:nvPr/>
          </p:nvSpPr>
          <p:spPr>
            <a:xfrm rot="10800000">
              <a:off x="1694680" y="1374303"/>
              <a:ext cx="16222" cy="13844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4"/>
            <p:cNvSpPr/>
            <p:nvPr/>
          </p:nvSpPr>
          <p:spPr>
            <a:xfrm rot="10800000">
              <a:off x="1693772" y="1309375"/>
              <a:ext cx="10754" cy="15785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 rot="10800000">
              <a:off x="1697687" y="1344906"/>
              <a:ext cx="13734" cy="14949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rot="10800000">
              <a:off x="1508306" y="1357124"/>
              <a:ext cx="139732" cy="146858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rot="10800000">
              <a:off x="1532539" y="1389186"/>
              <a:ext cx="112674" cy="114796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rot="10800000">
              <a:off x="1540610" y="1399047"/>
              <a:ext cx="103389" cy="104935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rot="10800000">
              <a:off x="1618860" y="1413353"/>
              <a:ext cx="11557" cy="15482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rot="10800000">
              <a:off x="1587016" y="1421226"/>
              <a:ext cx="13074" cy="1470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 rot="10800000">
              <a:off x="1612449" y="1445048"/>
              <a:ext cx="13445" cy="1470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 rot="10800000">
              <a:off x="1614067" y="1469673"/>
              <a:ext cx="13074" cy="14707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4"/>
            <p:cNvSpPr/>
            <p:nvPr/>
          </p:nvSpPr>
          <p:spPr>
            <a:xfrm rot="10800000">
              <a:off x="1558354" y="1437613"/>
              <a:ext cx="15063" cy="12280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4"/>
            <p:cNvSpPr/>
            <p:nvPr/>
          </p:nvSpPr>
          <p:spPr>
            <a:xfrm rot="10800000">
              <a:off x="1591047" y="1452537"/>
              <a:ext cx="14301" cy="13608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4"/>
            <p:cNvSpPr/>
            <p:nvPr/>
          </p:nvSpPr>
          <p:spPr>
            <a:xfrm rot="10800000">
              <a:off x="1392024" y="1256085"/>
              <a:ext cx="176074" cy="148988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4"/>
            <p:cNvSpPr/>
            <p:nvPr/>
          </p:nvSpPr>
          <p:spPr>
            <a:xfrm rot="10800000">
              <a:off x="1413832" y="1273069"/>
              <a:ext cx="145389" cy="122715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4"/>
            <p:cNvSpPr/>
            <p:nvPr/>
          </p:nvSpPr>
          <p:spPr>
            <a:xfrm rot="10800000">
              <a:off x="1424736" y="1283010"/>
              <a:ext cx="128424" cy="10833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4"/>
            <p:cNvSpPr/>
            <p:nvPr/>
          </p:nvSpPr>
          <p:spPr>
            <a:xfrm rot="10800000">
              <a:off x="1497316" y="13379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4"/>
            <p:cNvSpPr/>
            <p:nvPr/>
          </p:nvSpPr>
          <p:spPr>
            <a:xfrm rot="10800000">
              <a:off x="1494478" y="1294397"/>
              <a:ext cx="14011" cy="11626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4"/>
            <p:cNvSpPr/>
            <p:nvPr/>
          </p:nvSpPr>
          <p:spPr>
            <a:xfrm rot="10800000">
              <a:off x="1493271" y="1316601"/>
              <a:ext cx="14341" cy="11626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4"/>
            <p:cNvSpPr/>
            <p:nvPr/>
          </p:nvSpPr>
          <p:spPr>
            <a:xfrm rot="10800000">
              <a:off x="1474720" y="1363436"/>
              <a:ext cx="14321" cy="11397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4"/>
            <p:cNvSpPr/>
            <p:nvPr/>
          </p:nvSpPr>
          <p:spPr>
            <a:xfrm rot="10800000">
              <a:off x="1475920" y="1342034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4"/>
            <p:cNvSpPr/>
            <p:nvPr/>
          </p:nvSpPr>
          <p:spPr>
            <a:xfrm rot="10800000">
              <a:off x="1455731" y="1340423"/>
              <a:ext cx="13997" cy="11249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4"/>
            <p:cNvSpPr/>
            <p:nvPr/>
          </p:nvSpPr>
          <p:spPr>
            <a:xfrm rot="10800000">
              <a:off x="1471073" y="13161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4"/>
            <p:cNvSpPr/>
            <p:nvPr/>
          </p:nvSpPr>
          <p:spPr>
            <a:xfrm rot="10800000">
              <a:off x="1521138" y="1312968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4"/>
            <p:cNvSpPr/>
            <p:nvPr/>
          </p:nvSpPr>
          <p:spPr>
            <a:xfrm rot="10800000">
              <a:off x="1595133" y="1287989"/>
              <a:ext cx="38776" cy="38755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4"/>
            <p:cNvSpPr/>
            <p:nvPr/>
          </p:nvSpPr>
          <p:spPr>
            <a:xfrm rot="10800000">
              <a:off x="1721099" y="14244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4"/>
            <p:cNvSpPr/>
            <p:nvPr/>
          </p:nvSpPr>
          <p:spPr>
            <a:xfrm rot="10800000">
              <a:off x="1412240" y="1428078"/>
              <a:ext cx="38776" cy="38762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 rot="10800000">
              <a:off x="1938683" y="1362085"/>
              <a:ext cx="139732" cy="146743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 rot="10800000">
              <a:off x="1962916" y="1394309"/>
              <a:ext cx="112674" cy="114519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 rot="10800000">
              <a:off x="1970994" y="1403907"/>
              <a:ext cx="103383" cy="104922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 rot="10800000">
              <a:off x="2048866" y="1418523"/>
              <a:ext cx="11880" cy="15556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 rot="10800000">
              <a:off x="2017393" y="1426073"/>
              <a:ext cx="13074" cy="1470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 rot="10800000">
              <a:off x="2042826" y="1449895"/>
              <a:ext cx="13080" cy="15104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 rot="10800000">
              <a:off x="2044444" y="1474816"/>
              <a:ext cx="13033" cy="14808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 rot="10800000">
              <a:off x="1988703" y="1442621"/>
              <a:ext cx="15117" cy="12348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 rot="10800000">
              <a:off x="2021397" y="1457667"/>
              <a:ext cx="14254" cy="13581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 rot="10800000">
              <a:off x="1821996" y="1266176"/>
              <a:ext cx="176478" cy="148988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4"/>
            <p:cNvSpPr/>
            <p:nvPr/>
          </p:nvSpPr>
          <p:spPr>
            <a:xfrm rot="10800000">
              <a:off x="1844208" y="1283167"/>
              <a:ext cx="145389" cy="122708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4"/>
            <p:cNvSpPr/>
            <p:nvPr/>
          </p:nvSpPr>
          <p:spPr>
            <a:xfrm rot="10800000">
              <a:off x="1855112" y="1293101"/>
              <a:ext cx="128020" cy="10833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4"/>
            <p:cNvSpPr/>
            <p:nvPr/>
          </p:nvSpPr>
          <p:spPr>
            <a:xfrm rot="10800000">
              <a:off x="1927692" y="1348094"/>
              <a:ext cx="14335" cy="11249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 rot="10800000">
              <a:off x="1924854" y="1304488"/>
              <a:ext cx="14011" cy="11626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 rot="10800000">
              <a:off x="1923647" y="1326699"/>
              <a:ext cx="14341" cy="11620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4"/>
            <p:cNvSpPr/>
            <p:nvPr/>
          </p:nvSpPr>
          <p:spPr>
            <a:xfrm rot="10800000">
              <a:off x="1905097" y="1373527"/>
              <a:ext cx="14321" cy="11397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4"/>
            <p:cNvSpPr/>
            <p:nvPr/>
          </p:nvSpPr>
          <p:spPr>
            <a:xfrm rot="10800000">
              <a:off x="1906297" y="1352132"/>
              <a:ext cx="13997" cy="11249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4"/>
            <p:cNvSpPr/>
            <p:nvPr/>
          </p:nvSpPr>
          <p:spPr>
            <a:xfrm rot="10800000">
              <a:off x="1885777" y="1350514"/>
              <a:ext cx="14328" cy="11256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4"/>
            <p:cNvSpPr/>
            <p:nvPr/>
          </p:nvSpPr>
          <p:spPr>
            <a:xfrm rot="10800000">
              <a:off x="1901450" y="1326287"/>
              <a:ext cx="13997" cy="11256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4"/>
            <p:cNvSpPr/>
            <p:nvPr/>
          </p:nvSpPr>
          <p:spPr>
            <a:xfrm rot="10800000">
              <a:off x="1951514" y="1323059"/>
              <a:ext cx="13997" cy="11256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4"/>
            <p:cNvSpPr/>
            <p:nvPr/>
          </p:nvSpPr>
          <p:spPr>
            <a:xfrm rot="10800000">
              <a:off x="2015418" y="1292829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4"/>
            <p:cNvSpPr/>
            <p:nvPr/>
          </p:nvSpPr>
          <p:spPr>
            <a:xfrm rot="10800000">
              <a:off x="1842623" y="1448267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4"/>
            <p:cNvSpPr/>
            <p:nvPr/>
          </p:nvSpPr>
          <p:spPr>
            <a:xfrm rot="10800000">
              <a:off x="1350899" y="13598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4"/>
            <p:cNvSpPr/>
            <p:nvPr/>
          </p:nvSpPr>
          <p:spPr>
            <a:xfrm rot="10800000">
              <a:off x="2436794" y="1261107"/>
              <a:ext cx="142152" cy="14598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4"/>
            <p:cNvSpPr/>
            <p:nvPr/>
          </p:nvSpPr>
          <p:spPr>
            <a:xfrm rot="10800000">
              <a:off x="2440434" y="1292253"/>
              <a:ext cx="112674" cy="114836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4"/>
            <p:cNvSpPr/>
            <p:nvPr/>
          </p:nvSpPr>
          <p:spPr>
            <a:xfrm rot="10800000">
              <a:off x="2441245" y="1301769"/>
              <a:ext cx="103787" cy="105319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4"/>
            <p:cNvSpPr/>
            <p:nvPr/>
          </p:nvSpPr>
          <p:spPr>
            <a:xfrm rot="10800000">
              <a:off x="2507846" y="1346301"/>
              <a:ext cx="17584" cy="12489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4"/>
            <p:cNvSpPr/>
            <p:nvPr/>
          </p:nvSpPr>
          <p:spPr>
            <a:xfrm rot="10800000">
              <a:off x="2485075" y="1324245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4"/>
            <p:cNvSpPr/>
            <p:nvPr/>
          </p:nvSpPr>
          <p:spPr>
            <a:xfrm rot="10800000">
              <a:off x="2479838" y="1358967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4"/>
            <p:cNvSpPr/>
            <p:nvPr/>
          </p:nvSpPr>
          <p:spPr>
            <a:xfrm rot="10800000">
              <a:off x="2460465" y="1374303"/>
              <a:ext cx="16222" cy="13844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4"/>
            <p:cNvSpPr/>
            <p:nvPr/>
          </p:nvSpPr>
          <p:spPr>
            <a:xfrm rot="10800000">
              <a:off x="2459556" y="1309375"/>
              <a:ext cx="10754" cy="15785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4"/>
            <p:cNvSpPr/>
            <p:nvPr/>
          </p:nvSpPr>
          <p:spPr>
            <a:xfrm rot="10800000">
              <a:off x="2463472" y="1344906"/>
              <a:ext cx="13734" cy="14949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4"/>
            <p:cNvSpPr/>
            <p:nvPr/>
          </p:nvSpPr>
          <p:spPr>
            <a:xfrm rot="10800000">
              <a:off x="2274090" y="1357124"/>
              <a:ext cx="139732" cy="146858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4"/>
            <p:cNvSpPr/>
            <p:nvPr/>
          </p:nvSpPr>
          <p:spPr>
            <a:xfrm rot="10800000">
              <a:off x="2298324" y="1389186"/>
              <a:ext cx="112674" cy="114796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4"/>
            <p:cNvSpPr/>
            <p:nvPr/>
          </p:nvSpPr>
          <p:spPr>
            <a:xfrm rot="10800000">
              <a:off x="2306395" y="1399047"/>
              <a:ext cx="103389" cy="104935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4"/>
            <p:cNvSpPr/>
            <p:nvPr/>
          </p:nvSpPr>
          <p:spPr>
            <a:xfrm rot="10800000">
              <a:off x="2384645" y="1413353"/>
              <a:ext cx="11557" cy="15482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4"/>
            <p:cNvSpPr/>
            <p:nvPr/>
          </p:nvSpPr>
          <p:spPr>
            <a:xfrm rot="10800000">
              <a:off x="2352800" y="1421226"/>
              <a:ext cx="13074" cy="1470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4"/>
            <p:cNvSpPr/>
            <p:nvPr/>
          </p:nvSpPr>
          <p:spPr>
            <a:xfrm rot="10800000">
              <a:off x="2378234" y="1445048"/>
              <a:ext cx="13445" cy="1470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4"/>
            <p:cNvSpPr/>
            <p:nvPr/>
          </p:nvSpPr>
          <p:spPr>
            <a:xfrm rot="10800000">
              <a:off x="2379852" y="1469673"/>
              <a:ext cx="13074" cy="14707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4"/>
            <p:cNvSpPr/>
            <p:nvPr/>
          </p:nvSpPr>
          <p:spPr>
            <a:xfrm rot="10800000">
              <a:off x="2324138" y="1437613"/>
              <a:ext cx="15063" cy="12280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4"/>
            <p:cNvSpPr/>
            <p:nvPr/>
          </p:nvSpPr>
          <p:spPr>
            <a:xfrm rot="10800000">
              <a:off x="2356831" y="1452537"/>
              <a:ext cx="14301" cy="13608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4"/>
            <p:cNvSpPr/>
            <p:nvPr/>
          </p:nvSpPr>
          <p:spPr>
            <a:xfrm rot="10800000">
              <a:off x="2157808" y="1256085"/>
              <a:ext cx="176074" cy="148988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4"/>
            <p:cNvSpPr/>
            <p:nvPr/>
          </p:nvSpPr>
          <p:spPr>
            <a:xfrm rot="10800000">
              <a:off x="2179616" y="1273069"/>
              <a:ext cx="145389" cy="122715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4"/>
            <p:cNvSpPr/>
            <p:nvPr/>
          </p:nvSpPr>
          <p:spPr>
            <a:xfrm rot="10800000">
              <a:off x="2190520" y="1283010"/>
              <a:ext cx="128424" cy="10833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4"/>
            <p:cNvSpPr/>
            <p:nvPr/>
          </p:nvSpPr>
          <p:spPr>
            <a:xfrm rot="10800000">
              <a:off x="2263100" y="13379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4"/>
            <p:cNvSpPr/>
            <p:nvPr/>
          </p:nvSpPr>
          <p:spPr>
            <a:xfrm rot="10800000">
              <a:off x="2260262" y="1294397"/>
              <a:ext cx="14011" cy="11626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 rot="10800000">
              <a:off x="2259055" y="1316601"/>
              <a:ext cx="14341" cy="11626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 rot="10800000">
              <a:off x="2240504" y="1363436"/>
              <a:ext cx="14321" cy="11397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 rot="10800000">
              <a:off x="2241704" y="1342034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 rot="10800000">
              <a:off x="2221515" y="1340423"/>
              <a:ext cx="13997" cy="11249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 rot="10800000">
              <a:off x="2236857" y="13161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 rot="10800000">
              <a:off x="2286922" y="1312968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 rot="10800000">
              <a:off x="2360917" y="1287989"/>
              <a:ext cx="38776" cy="38755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 rot="10800000">
              <a:off x="2486883" y="14244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 rot="10800000">
              <a:off x="2178024" y="1428078"/>
              <a:ext cx="38776" cy="38762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 rot="10800000">
              <a:off x="2116683" y="13598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1" grpId="0" animBg="1"/>
      <p:bldP spid="2022" grpId="0" animBg="1"/>
      <p:bldP spid="2023" grpId="0" animBg="1"/>
      <p:bldP spid="2024" grpId="0"/>
      <p:bldP spid="2026" grpId="0" build="p"/>
      <p:bldP spid="2028" grpId="0" build="p"/>
      <p:bldP spid="20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p53"/>
          <p:cNvSpPr/>
          <p:nvPr/>
        </p:nvSpPr>
        <p:spPr>
          <a:xfrm>
            <a:off x="1084200" y="1728600"/>
            <a:ext cx="7250700" cy="253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0" name="Google Shape;3320;p53"/>
          <p:cNvGrpSpPr/>
          <p:nvPr/>
        </p:nvGrpSpPr>
        <p:grpSpPr>
          <a:xfrm>
            <a:off x="911128" y="1579546"/>
            <a:ext cx="1472955" cy="325999"/>
            <a:chOff x="3665025" y="3595750"/>
            <a:chExt cx="693025" cy="153375"/>
          </a:xfrm>
        </p:grpSpPr>
        <p:sp>
          <p:nvSpPr>
            <p:cNvPr id="3321" name="Google Shape;3321;p53"/>
            <p:cNvSpPr/>
            <p:nvPr/>
          </p:nvSpPr>
          <p:spPr>
            <a:xfrm>
              <a:off x="3665025" y="3595750"/>
              <a:ext cx="693025" cy="153375"/>
            </a:xfrm>
            <a:custGeom>
              <a:avLst/>
              <a:gdLst/>
              <a:ahLst/>
              <a:cxnLst/>
              <a:rect l="l" t="t" r="r" b="b"/>
              <a:pathLst>
                <a:path w="27721" h="6135" extrusionOk="0">
                  <a:moveTo>
                    <a:pt x="1" y="0"/>
                  </a:moveTo>
                  <a:lnTo>
                    <a:pt x="918" y="994"/>
                  </a:lnTo>
                  <a:lnTo>
                    <a:pt x="460" y="1711"/>
                  </a:lnTo>
                  <a:lnTo>
                    <a:pt x="2113" y="3220"/>
                  </a:lnTo>
                  <a:lnTo>
                    <a:pt x="2476" y="4100"/>
                  </a:lnTo>
                  <a:lnTo>
                    <a:pt x="1950" y="4778"/>
                  </a:lnTo>
                  <a:lnTo>
                    <a:pt x="1874" y="5533"/>
                  </a:lnTo>
                  <a:lnTo>
                    <a:pt x="842" y="6135"/>
                  </a:lnTo>
                  <a:lnTo>
                    <a:pt x="27558" y="6135"/>
                  </a:lnTo>
                  <a:lnTo>
                    <a:pt x="27119" y="4893"/>
                  </a:lnTo>
                  <a:lnTo>
                    <a:pt x="27721" y="4138"/>
                  </a:lnTo>
                  <a:lnTo>
                    <a:pt x="26087" y="1548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4339150" y="3595750"/>
              <a:ext cx="18900" cy="5750"/>
            </a:xfrm>
            <a:custGeom>
              <a:avLst/>
              <a:gdLst/>
              <a:ahLst/>
              <a:cxnLst/>
              <a:rect l="l" t="t" r="r" b="b"/>
              <a:pathLst>
                <a:path w="756" h="230" extrusionOk="0">
                  <a:moveTo>
                    <a:pt x="1" y="0"/>
                  </a:moveTo>
                  <a:cubicBezTo>
                    <a:pt x="182" y="58"/>
                    <a:pt x="354" y="134"/>
                    <a:pt x="507" y="230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3665025" y="3595750"/>
              <a:ext cx="3850" cy="975"/>
            </a:xfrm>
            <a:custGeom>
              <a:avLst/>
              <a:gdLst/>
              <a:ahLst/>
              <a:cxnLst/>
              <a:rect l="l" t="t" r="r" b="b"/>
              <a:pathLst>
                <a:path w="154" h="39" extrusionOk="0">
                  <a:moveTo>
                    <a:pt x="1" y="0"/>
                  </a:moveTo>
                  <a:lnTo>
                    <a:pt x="39" y="39"/>
                  </a:lnTo>
                  <a:cubicBezTo>
                    <a:pt x="77" y="29"/>
                    <a:pt x="116" y="10"/>
                    <a:pt x="154" y="0"/>
                  </a:cubicBezTo>
                  <a:close/>
                </a:path>
              </a:pathLst>
            </a:custGeom>
            <a:solidFill>
              <a:srgbClr val="96E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4263675" y="3595750"/>
              <a:ext cx="88175" cy="77425"/>
            </a:xfrm>
            <a:custGeom>
              <a:avLst/>
              <a:gdLst/>
              <a:ahLst/>
              <a:cxnLst/>
              <a:rect l="l" t="t" r="r" b="b"/>
              <a:pathLst>
                <a:path w="3527" h="3097" extrusionOk="0">
                  <a:moveTo>
                    <a:pt x="1969" y="2580"/>
                  </a:moveTo>
                  <a:lnTo>
                    <a:pt x="1692" y="2798"/>
                  </a:lnTo>
                  <a:lnTo>
                    <a:pt x="1692" y="2798"/>
                  </a:lnTo>
                  <a:lnTo>
                    <a:pt x="1845" y="2685"/>
                  </a:lnTo>
                  <a:lnTo>
                    <a:pt x="1969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1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692" y="2798"/>
                  </a:lnTo>
                  <a:lnTo>
                    <a:pt x="1692" y="2798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4"/>
                    <a:pt x="2018" y="254"/>
                    <a:pt x="2557" y="254"/>
                  </a:cubicBezTo>
                  <a:cubicBezTo>
                    <a:pt x="2819" y="254"/>
                    <a:pt x="3082" y="318"/>
                    <a:pt x="3316" y="440"/>
                  </a:cubicBezTo>
                  <a:lnTo>
                    <a:pt x="3526" y="230"/>
                  </a:lnTo>
                  <a:cubicBezTo>
                    <a:pt x="3373" y="134"/>
                    <a:pt x="3201" y="58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4282300" y="3602100"/>
              <a:ext cx="64300" cy="64850"/>
            </a:xfrm>
            <a:custGeom>
              <a:avLst/>
              <a:gdLst/>
              <a:ahLst/>
              <a:cxnLst/>
              <a:rect l="l" t="t" r="r" b="b"/>
              <a:pathLst>
                <a:path w="2572" h="2594" extrusionOk="0">
                  <a:moveTo>
                    <a:pt x="1810" y="0"/>
                  </a:moveTo>
                  <a:cubicBezTo>
                    <a:pt x="1272" y="0"/>
                    <a:pt x="739" y="267"/>
                    <a:pt x="469" y="845"/>
                  </a:cubicBezTo>
                  <a:cubicBezTo>
                    <a:pt x="1" y="1868"/>
                    <a:pt x="813" y="2556"/>
                    <a:pt x="880" y="2594"/>
                  </a:cubicBezTo>
                  <a:lnTo>
                    <a:pt x="1100" y="2431"/>
                  </a:lnTo>
                  <a:lnTo>
                    <a:pt x="1224" y="2326"/>
                  </a:lnTo>
                  <a:cubicBezTo>
                    <a:pt x="1033" y="2164"/>
                    <a:pt x="574" y="1600"/>
                    <a:pt x="870" y="969"/>
                  </a:cubicBezTo>
                  <a:cubicBezTo>
                    <a:pt x="1060" y="570"/>
                    <a:pt x="1393" y="395"/>
                    <a:pt x="1747" y="395"/>
                  </a:cubicBezTo>
                  <a:cubicBezTo>
                    <a:pt x="1910" y="395"/>
                    <a:pt x="2077" y="432"/>
                    <a:pt x="2237" y="501"/>
                  </a:cubicBezTo>
                  <a:lnTo>
                    <a:pt x="2571" y="186"/>
                  </a:lnTo>
                  <a:cubicBezTo>
                    <a:pt x="2336" y="64"/>
                    <a:pt x="2072" y="0"/>
                    <a:pt x="1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4312875" y="3651875"/>
              <a:ext cx="11025" cy="8625"/>
            </a:xfrm>
            <a:custGeom>
              <a:avLst/>
              <a:gdLst/>
              <a:ahLst/>
              <a:cxnLst/>
              <a:rect l="l" t="t" r="r" b="b"/>
              <a:pathLst>
                <a:path w="441" h="34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35"/>
                    <a:pt x="20" y="345"/>
                    <a:pt x="20" y="34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4312875" y="365187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4296625" y="3611975"/>
              <a:ext cx="41600" cy="48300"/>
            </a:xfrm>
            <a:custGeom>
              <a:avLst/>
              <a:gdLst/>
              <a:ahLst/>
              <a:cxnLst/>
              <a:rect l="l" t="t" r="r" b="b"/>
              <a:pathLst>
                <a:path w="1664" h="1932" extrusionOk="0">
                  <a:moveTo>
                    <a:pt x="1174" y="0"/>
                  </a:moveTo>
                  <a:cubicBezTo>
                    <a:pt x="820" y="0"/>
                    <a:pt x="487" y="175"/>
                    <a:pt x="297" y="574"/>
                  </a:cubicBezTo>
                  <a:cubicBezTo>
                    <a:pt x="1" y="1205"/>
                    <a:pt x="460" y="1769"/>
                    <a:pt x="651" y="1931"/>
                  </a:cubicBezTo>
                  <a:lnTo>
                    <a:pt x="1090" y="1597"/>
                  </a:lnTo>
                  <a:cubicBezTo>
                    <a:pt x="1090" y="1597"/>
                    <a:pt x="536" y="995"/>
                    <a:pt x="871" y="603"/>
                  </a:cubicBezTo>
                  <a:cubicBezTo>
                    <a:pt x="982" y="484"/>
                    <a:pt x="1094" y="440"/>
                    <a:pt x="1201" y="440"/>
                  </a:cubicBezTo>
                  <a:cubicBezTo>
                    <a:pt x="1231" y="440"/>
                    <a:pt x="1261" y="444"/>
                    <a:pt x="1291" y="450"/>
                  </a:cubicBezTo>
                  <a:lnTo>
                    <a:pt x="1664" y="106"/>
                  </a:lnTo>
                  <a:cubicBezTo>
                    <a:pt x="1504" y="37"/>
                    <a:pt x="1337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4268925" y="3673225"/>
              <a:ext cx="82925" cy="75900"/>
            </a:xfrm>
            <a:custGeom>
              <a:avLst/>
              <a:gdLst/>
              <a:ahLst/>
              <a:cxnLst/>
              <a:rect l="l" t="t" r="r" b="b"/>
              <a:pathLst>
                <a:path w="3317" h="3036" extrusionOk="0">
                  <a:moveTo>
                    <a:pt x="1759" y="2663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2" y="2938"/>
                    <a:pt x="1414" y="2939"/>
                    <a:pt x="1415" y="2940"/>
                  </a:cubicBezTo>
                  <a:lnTo>
                    <a:pt x="1635" y="2768"/>
                  </a:lnTo>
                  <a:lnTo>
                    <a:pt x="1759" y="2663"/>
                  </a:lnTo>
                  <a:close/>
                  <a:moveTo>
                    <a:pt x="2230" y="0"/>
                  </a:moveTo>
                  <a:cubicBezTo>
                    <a:pt x="1601" y="0"/>
                    <a:pt x="976" y="294"/>
                    <a:pt x="612" y="934"/>
                  </a:cubicBezTo>
                  <a:cubicBezTo>
                    <a:pt x="1" y="2023"/>
                    <a:pt x="564" y="2740"/>
                    <a:pt x="889" y="3036"/>
                  </a:cubicBezTo>
                  <a:lnTo>
                    <a:pt x="1291" y="3036"/>
                  </a:lnTo>
                  <a:lnTo>
                    <a:pt x="1310" y="3017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0" y="2869"/>
                    <a:pt x="544" y="2187"/>
                    <a:pt x="1004" y="1192"/>
                  </a:cubicBezTo>
                  <a:cubicBezTo>
                    <a:pt x="1272" y="608"/>
                    <a:pt x="1804" y="338"/>
                    <a:pt x="2343" y="338"/>
                  </a:cubicBezTo>
                  <a:cubicBezTo>
                    <a:pt x="2687" y="338"/>
                    <a:pt x="3033" y="448"/>
                    <a:pt x="3316" y="657"/>
                  </a:cubicBezTo>
                  <a:lnTo>
                    <a:pt x="3001" y="150"/>
                  </a:lnTo>
                  <a:cubicBezTo>
                    <a:pt x="2756" y="52"/>
                    <a:pt x="2492" y="0"/>
                    <a:pt x="2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4282300" y="3681675"/>
              <a:ext cx="75750" cy="65075"/>
            </a:xfrm>
            <a:custGeom>
              <a:avLst/>
              <a:gdLst/>
              <a:ahLst/>
              <a:cxnLst/>
              <a:rect l="l" t="t" r="r" b="b"/>
              <a:pathLst>
                <a:path w="3030" h="2603" extrusionOk="0">
                  <a:moveTo>
                    <a:pt x="1808" y="0"/>
                  </a:moveTo>
                  <a:cubicBezTo>
                    <a:pt x="1269" y="0"/>
                    <a:pt x="737" y="270"/>
                    <a:pt x="469" y="854"/>
                  </a:cubicBezTo>
                  <a:cubicBezTo>
                    <a:pt x="1" y="1866"/>
                    <a:pt x="813" y="2554"/>
                    <a:pt x="880" y="2602"/>
                  </a:cubicBezTo>
                  <a:lnTo>
                    <a:pt x="1100" y="2430"/>
                  </a:lnTo>
                  <a:lnTo>
                    <a:pt x="1224" y="2325"/>
                  </a:lnTo>
                  <a:cubicBezTo>
                    <a:pt x="1033" y="2163"/>
                    <a:pt x="574" y="1608"/>
                    <a:pt x="870" y="978"/>
                  </a:cubicBezTo>
                  <a:cubicBezTo>
                    <a:pt x="1060" y="575"/>
                    <a:pt x="1396" y="402"/>
                    <a:pt x="1750" y="402"/>
                  </a:cubicBezTo>
                  <a:cubicBezTo>
                    <a:pt x="2143" y="402"/>
                    <a:pt x="2558" y="616"/>
                    <a:pt x="2819" y="968"/>
                  </a:cubicBezTo>
                  <a:lnTo>
                    <a:pt x="3030" y="701"/>
                  </a:lnTo>
                  <a:lnTo>
                    <a:pt x="2781" y="319"/>
                  </a:lnTo>
                  <a:cubicBezTo>
                    <a:pt x="2498" y="110"/>
                    <a:pt x="2152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4312875" y="3731425"/>
              <a:ext cx="11025" cy="8875"/>
            </a:xfrm>
            <a:custGeom>
              <a:avLst/>
              <a:gdLst/>
              <a:ahLst/>
              <a:cxnLst/>
              <a:rect l="l" t="t" r="r" b="b"/>
              <a:pathLst>
                <a:path w="441" h="35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45"/>
                    <a:pt x="20" y="345"/>
                    <a:pt x="20" y="354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4312875" y="373142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4296625" y="3691700"/>
              <a:ext cx="56175" cy="48125"/>
            </a:xfrm>
            <a:custGeom>
              <a:avLst/>
              <a:gdLst/>
              <a:ahLst/>
              <a:cxnLst/>
              <a:rect l="l" t="t" r="r" b="b"/>
              <a:pathLst>
                <a:path w="2247" h="1925" extrusionOk="0">
                  <a:moveTo>
                    <a:pt x="1177" y="1"/>
                  </a:moveTo>
                  <a:cubicBezTo>
                    <a:pt x="823" y="1"/>
                    <a:pt x="487" y="174"/>
                    <a:pt x="297" y="577"/>
                  </a:cubicBezTo>
                  <a:cubicBezTo>
                    <a:pt x="1" y="1207"/>
                    <a:pt x="460" y="1762"/>
                    <a:pt x="651" y="1924"/>
                  </a:cubicBezTo>
                  <a:lnTo>
                    <a:pt x="1090" y="1590"/>
                  </a:lnTo>
                  <a:cubicBezTo>
                    <a:pt x="1090" y="1590"/>
                    <a:pt x="536" y="988"/>
                    <a:pt x="871" y="606"/>
                  </a:cubicBezTo>
                  <a:cubicBezTo>
                    <a:pt x="977" y="484"/>
                    <a:pt x="1087" y="436"/>
                    <a:pt x="1193" y="436"/>
                  </a:cubicBezTo>
                  <a:cubicBezTo>
                    <a:pt x="1503" y="436"/>
                    <a:pt x="1784" y="848"/>
                    <a:pt x="1883" y="1026"/>
                  </a:cubicBezTo>
                  <a:lnTo>
                    <a:pt x="2246" y="567"/>
                  </a:lnTo>
                  <a:cubicBezTo>
                    <a:pt x="1985" y="215"/>
                    <a:pt x="1570" y="1"/>
                    <a:pt x="1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4171950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3" y="125"/>
                    <a:pt x="108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6" y="153"/>
                    <a:pt x="3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419057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0" y="973"/>
                  </a:cubicBezTo>
                  <a:cubicBezTo>
                    <a:pt x="1061" y="574"/>
                    <a:pt x="1398" y="401"/>
                    <a:pt x="1752" y="401"/>
                  </a:cubicBezTo>
                  <a:cubicBezTo>
                    <a:pt x="2208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42214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42214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420515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69" y="1"/>
                  </a:moveTo>
                  <a:cubicBezTo>
                    <a:pt x="815" y="1"/>
                    <a:pt x="478" y="174"/>
                    <a:pt x="287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6" y="437"/>
                  </a:cubicBezTo>
                  <a:cubicBezTo>
                    <a:pt x="1543" y="437"/>
                    <a:pt x="1860" y="993"/>
                    <a:pt x="191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417720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2" y="1"/>
                  </a:moveTo>
                  <a:cubicBezTo>
                    <a:pt x="1604" y="1"/>
                    <a:pt x="976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419057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0" y="982"/>
                  </a:cubicBezTo>
                  <a:cubicBezTo>
                    <a:pt x="1062" y="578"/>
                    <a:pt x="1398" y="405"/>
                    <a:pt x="1752" y="405"/>
                  </a:cubicBezTo>
                  <a:cubicBezTo>
                    <a:pt x="2208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42214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42214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420515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69" y="1"/>
                  </a:moveTo>
                  <a:cubicBezTo>
                    <a:pt x="815" y="1"/>
                    <a:pt x="479" y="174"/>
                    <a:pt x="287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7" y="485"/>
                    <a:pt x="1085" y="437"/>
                    <a:pt x="1190" y="437"/>
                  </a:cubicBezTo>
                  <a:cubicBezTo>
                    <a:pt x="1546" y="437"/>
                    <a:pt x="1860" y="988"/>
                    <a:pt x="191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408020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62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3"/>
            <p:cNvSpPr/>
            <p:nvPr/>
          </p:nvSpPr>
          <p:spPr>
            <a:xfrm>
              <a:off x="4121050" y="3660250"/>
              <a:ext cx="8625" cy="6700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345" y="0"/>
                  </a:moveTo>
                  <a:lnTo>
                    <a:pt x="1" y="268"/>
                  </a:lnTo>
                  <a:lnTo>
                    <a:pt x="1" y="268"/>
                  </a:lnTo>
                  <a:lnTo>
                    <a:pt x="211" y="10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3"/>
            <p:cNvSpPr/>
            <p:nvPr/>
          </p:nvSpPr>
          <p:spPr>
            <a:xfrm>
              <a:off x="4120825" y="36669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10" y="1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409907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70" y="2598"/>
                  </a:cubicBezTo>
                  <a:lnTo>
                    <a:pt x="880" y="2598"/>
                  </a:ln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1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412965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412965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411342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4121050" y="3739800"/>
              <a:ext cx="8625" cy="6950"/>
            </a:xfrm>
            <a:custGeom>
              <a:avLst/>
              <a:gdLst/>
              <a:ahLst/>
              <a:cxnLst/>
              <a:rect l="l" t="t" r="r" b="b"/>
              <a:pathLst>
                <a:path w="345" h="278" extrusionOk="0">
                  <a:moveTo>
                    <a:pt x="345" y="0"/>
                  </a:moveTo>
                  <a:lnTo>
                    <a:pt x="211" y="105"/>
                  </a:lnTo>
                  <a:lnTo>
                    <a:pt x="1" y="27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4085475" y="3673250"/>
              <a:ext cx="100350" cy="75875"/>
            </a:xfrm>
            <a:custGeom>
              <a:avLst/>
              <a:gdLst/>
              <a:ahLst/>
              <a:cxnLst/>
              <a:rect l="l" t="t" r="r" b="b"/>
              <a:pathLst>
                <a:path w="4014" h="3035" extrusionOk="0"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300" y="3035"/>
                  </a:lnTo>
                  <a:lnTo>
                    <a:pt x="1319" y="3016"/>
                  </a:lnTo>
                  <a:lnTo>
                    <a:pt x="1414" y="2939"/>
                  </a:lnTo>
                  <a:cubicBezTo>
                    <a:pt x="1347" y="2891"/>
                    <a:pt x="545" y="2203"/>
                    <a:pt x="1013" y="1191"/>
                  </a:cubicBezTo>
                  <a:cubicBezTo>
                    <a:pt x="1283" y="604"/>
                    <a:pt x="1817" y="334"/>
                    <a:pt x="2357" y="334"/>
                  </a:cubicBezTo>
                  <a:cubicBezTo>
                    <a:pt x="2943" y="334"/>
                    <a:pt x="3535" y="652"/>
                    <a:pt x="3803" y="1229"/>
                  </a:cubicBezTo>
                  <a:lnTo>
                    <a:pt x="3593" y="1391"/>
                  </a:lnTo>
                  <a:lnTo>
                    <a:pt x="3039" y="1821"/>
                  </a:lnTo>
                  <a:cubicBezTo>
                    <a:pt x="3039" y="1831"/>
                    <a:pt x="3048" y="1840"/>
                    <a:pt x="3048" y="1840"/>
                  </a:cubicBezTo>
                  <a:lnTo>
                    <a:pt x="4013" y="1086"/>
                  </a:lnTo>
                  <a:cubicBezTo>
                    <a:pt x="3686" y="390"/>
                    <a:pt x="2958" y="1"/>
                    <a:pt x="2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4120825" y="37467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409907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70" y="2606"/>
                  </a:cubicBezTo>
                  <a:lnTo>
                    <a:pt x="880" y="2606"/>
                  </a:ln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412965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412965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411342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398872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40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400735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5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7" y="574"/>
                    <a:pt x="1392" y="401"/>
                    <a:pt x="1745" y="401"/>
                  </a:cubicBezTo>
                  <a:cubicBezTo>
                    <a:pt x="2201" y="401"/>
                    <a:pt x="2688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403817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403817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4021675" y="3612000"/>
              <a:ext cx="59050" cy="48275"/>
            </a:xfrm>
            <a:custGeom>
              <a:avLst/>
              <a:gdLst/>
              <a:ahLst/>
              <a:cxnLst/>
              <a:rect l="l" t="t" r="r" b="b"/>
              <a:pathLst>
                <a:path w="2362" h="1931" extrusionOk="0">
                  <a:moveTo>
                    <a:pt x="1172" y="1"/>
                  </a:moveTo>
                  <a:cubicBezTo>
                    <a:pt x="819" y="1"/>
                    <a:pt x="484" y="174"/>
                    <a:pt x="297" y="573"/>
                  </a:cubicBezTo>
                  <a:cubicBezTo>
                    <a:pt x="1" y="1204"/>
                    <a:pt x="460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6" y="484"/>
                    <a:pt x="1083" y="437"/>
                    <a:pt x="1188" y="437"/>
                  </a:cubicBezTo>
                  <a:cubicBezTo>
                    <a:pt x="1548" y="437"/>
                    <a:pt x="1870" y="993"/>
                    <a:pt x="1922" y="1089"/>
                  </a:cubicBezTo>
                  <a:lnTo>
                    <a:pt x="2361" y="755"/>
                  </a:lnTo>
                  <a:cubicBezTo>
                    <a:pt x="2118" y="291"/>
                    <a:pt x="1629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399397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9" y="1"/>
                  </a:moveTo>
                  <a:cubicBezTo>
                    <a:pt x="1599" y="1"/>
                    <a:pt x="972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10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7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400735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49"/>
                  </a:moveTo>
                  <a:lnTo>
                    <a:pt x="2495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2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7" y="578"/>
                    <a:pt x="1392" y="405"/>
                    <a:pt x="1745" y="405"/>
                  </a:cubicBezTo>
                  <a:cubicBezTo>
                    <a:pt x="2201" y="405"/>
                    <a:pt x="2688" y="694"/>
                    <a:pt x="2932" y="1149"/>
                  </a:cubicBezTo>
                  <a:lnTo>
                    <a:pt x="2932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403817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403817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4021675" y="3691675"/>
              <a:ext cx="59050" cy="48150"/>
            </a:xfrm>
            <a:custGeom>
              <a:avLst/>
              <a:gdLst/>
              <a:ahLst/>
              <a:cxnLst/>
              <a:rect l="l" t="t" r="r" b="b"/>
              <a:pathLst>
                <a:path w="2362" h="1926" extrusionOk="0">
                  <a:moveTo>
                    <a:pt x="1172" y="1"/>
                  </a:moveTo>
                  <a:cubicBezTo>
                    <a:pt x="819" y="1"/>
                    <a:pt x="484" y="174"/>
                    <a:pt x="297" y="578"/>
                  </a:cubicBezTo>
                  <a:cubicBezTo>
                    <a:pt x="1" y="1208"/>
                    <a:pt x="460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7" y="485"/>
                    <a:pt x="1086" y="437"/>
                    <a:pt x="1192" y="437"/>
                  </a:cubicBezTo>
                  <a:cubicBezTo>
                    <a:pt x="1550" y="437"/>
                    <a:pt x="1870" y="988"/>
                    <a:pt x="1922" y="1084"/>
                  </a:cubicBezTo>
                  <a:lnTo>
                    <a:pt x="2361" y="750"/>
                  </a:lnTo>
                  <a:cubicBezTo>
                    <a:pt x="2118" y="292"/>
                    <a:pt x="1629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3897000" y="3595750"/>
              <a:ext cx="105350" cy="77425"/>
            </a:xfrm>
            <a:custGeom>
              <a:avLst/>
              <a:gdLst/>
              <a:ahLst/>
              <a:cxnLst/>
              <a:rect l="l" t="t" r="r" b="b"/>
              <a:pathLst>
                <a:path w="4214" h="3097" extrusionOk="0">
                  <a:moveTo>
                    <a:pt x="1978" y="2580"/>
                  </a:moveTo>
                  <a:lnTo>
                    <a:pt x="1781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2" y="125"/>
                    <a:pt x="1080" y="402"/>
                    <a:pt x="831" y="851"/>
                  </a:cubicBezTo>
                  <a:cubicBezTo>
                    <a:pt x="0" y="2313"/>
                    <a:pt x="1309" y="3096"/>
                    <a:pt x="1309" y="3096"/>
                  </a:cubicBezTo>
                  <a:lnTo>
                    <a:pt x="1519" y="2934"/>
                  </a:lnTo>
                  <a:lnTo>
                    <a:pt x="1781" y="2732"/>
                  </a:lnTo>
                  <a:lnTo>
                    <a:pt x="1624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3" y="1309"/>
                  </a:lnTo>
                  <a:lnTo>
                    <a:pt x="324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5" y="153"/>
                    <a:pt x="3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391562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1"/>
                  </a:moveTo>
                  <a:lnTo>
                    <a:pt x="2504" y="1489"/>
                  </a:lnTo>
                  <a:lnTo>
                    <a:pt x="2504" y="1489"/>
                  </a:lnTo>
                  <a:lnTo>
                    <a:pt x="2934" y="1155"/>
                  </a:lnTo>
                  <a:cubicBezTo>
                    <a:pt x="2933" y="1154"/>
                    <a:pt x="2933" y="1153"/>
                    <a:pt x="2932" y="1151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79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9" y="973"/>
                  </a:cubicBezTo>
                  <a:cubicBezTo>
                    <a:pt x="1067" y="574"/>
                    <a:pt x="1401" y="401"/>
                    <a:pt x="1753" y="401"/>
                  </a:cubicBezTo>
                  <a:cubicBezTo>
                    <a:pt x="2209" y="401"/>
                    <a:pt x="2694" y="690"/>
                    <a:pt x="2932" y="1151"/>
                  </a:cubicBezTo>
                  <a:lnTo>
                    <a:pt x="2932" y="1151"/>
                  </a:lnTo>
                  <a:lnTo>
                    <a:pt x="3048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39464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35"/>
                    <a:pt x="11" y="345"/>
                    <a:pt x="11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39464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393020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3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3902250" y="3673250"/>
              <a:ext cx="100100" cy="75875"/>
            </a:xfrm>
            <a:custGeom>
              <a:avLst/>
              <a:gdLst/>
              <a:ahLst/>
              <a:cxnLst/>
              <a:rect l="l" t="t" r="r" b="b"/>
              <a:pathLst>
                <a:path w="4004" h="3035" extrusionOk="0">
                  <a:moveTo>
                    <a:pt x="1768" y="2662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3" y="2938"/>
                    <a:pt x="1414" y="2939"/>
                    <a:pt x="1414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3" y="1391"/>
                  </a:lnTo>
                  <a:lnTo>
                    <a:pt x="303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391562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50"/>
                  </a:moveTo>
                  <a:lnTo>
                    <a:pt x="2504" y="1488"/>
                  </a:lnTo>
                  <a:lnTo>
                    <a:pt x="2504" y="1488"/>
                  </a:lnTo>
                  <a:lnTo>
                    <a:pt x="2934" y="1154"/>
                  </a:lnTo>
                  <a:cubicBezTo>
                    <a:pt x="2933" y="1153"/>
                    <a:pt x="2933" y="1151"/>
                    <a:pt x="2932" y="1150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79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9" y="982"/>
                  </a:cubicBezTo>
                  <a:cubicBezTo>
                    <a:pt x="1067" y="578"/>
                    <a:pt x="1401" y="405"/>
                    <a:pt x="1753" y="405"/>
                  </a:cubicBezTo>
                  <a:cubicBezTo>
                    <a:pt x="2209" y="405"/>
                    <a:pt x="2694" y="694"/>
                    <a:pt x="2932" y="1150"/>
                  </a:cubicBezTo>
                  <a:lnTo>
                    <a:pt x="2932" y="1150"/>
                  </a:lnTo>
                  <a:lnTo>
                    <a:pt x="3048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39464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45"/>
                    <a:pt x="11" y="345"/>
                    <a:pt x="11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39464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393020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6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380525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979" y="2580"/>
                  </a:lnTo>
                  <a:lnTo>
                    <a:pt x="1979" y="2580"/>
                  </a:lnTo>
                  <a:lnTo>
                    <a:pt x="1845" y="2685"/>
                  </a:lnTo>
                  <a:lnTo>
                    <a:pt x="163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382412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80" y="2598"/>
                  </a:cubicBez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0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38547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38547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383847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35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6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381075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59" y="2662"/>
                  </a:moveTo>
                  <a:lnTo>
                    <a:pt x="1625" y="2767"/>
                  </a:lnTo>
                  <a:lnTo>
                    <a:pt x="1618" y="2773"/>
                  </a:lnTo>
                  <a:lnTo>
                    <a:pt x="1618" y="2773"/>
                  </a:lnTo>
                  <a:lnTo>
                    <a:pt x="1759" y="2662"/>
                  </a:lnTo>
                  <a:close/>
                  <a:moveTo>
                    <a:pt x="1618" y="2773"/>
                  </a:moveTo>
                  <a:lnTo>
                    <a:pt x="1410" y="2936"/>
                  </a:lnTo>
                  <a:lnTo>
                    <a:pt x="1410" y="2936"/>
                  </a:lnTo>
                  <a:cubicBezTo>
                    <a:pt x="1412" y="2937"/>
                    <a:pt x="1414" y="2938"/>
                    <a:pt x="1415" y="2939"/>
                  </a:cubicBezTo>
                  <a:lnTo>
                    <a:pt x="1618" y="2773"/>
                  </a:lnTo>
                  <a:close/>
                  <a:moveTo>
                    <a:pt x="2225" y="1"/>
                  </a:moveTo>
                  <a:cubicBezTo>
                    <a:pt x="1597" y="1"/>
                    <a:pt x="972" y="293"/>
                    <a:pt x="612" y="933"/>
                  </a:cubicBezTo>
                  <a:cubicBezTo>
                    <a:pt x="1" y="2022"/>
                    <a:pt x="555" y="2739"/>
                    <a:pt x="889" y="3035"/>
                  </a:cubicBezTo>
                  <a:lnTo>
                    <a:pt x="1291" y="3035"/>
                  </a:lnTo>
                  <a:lnTo>
                    <a:pt x="1310" y="3016"/>
                  </a:lnTo>
                  <a:lnTo>
                    <a:pt x="1410" y="2936"/>
                  </a:lnTo>
                  <a:lnTo>
                    <a:pt x="1410" y="2936"/>
                  </a:lnTo>
                  <a:cubicBezTo>
                    <a:pt x="1312" y="2869"/>
                    <a:pt x="543" y="2187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4" y="334"/>
                    <a:pt x="3526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0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77" y="390"/>
                    <a:pt x="2949" y="1"/>
                    <a:pt x="2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382412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80" y="2606"/>
                  </a:cubicBez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38547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38547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383847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35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371377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3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373240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74" y="1604"/>
                    <a:pt x="870" y="973"/>
                  </a:cubicBezTo>
                  <a:cubicBezTo>
                    <a:pt x="1057" y="574"/>
                    <a:pt x="1393" y="401"/>
                    <a:pt x="1748" y="401"/>
                  </a:cubicBezTo>
                  <a:cubicBezTo>
                    <a:pt x="2205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37632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37632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3746725" y="3612000"/>
              <a:ext cx="59025" cy="48275"/>
            </a:xfrm>
            <a:custGeom>
              <a:avLst/>
              <a:gdLst/>
              <a:ahLst/>
              <a:cxnLst/>
              <a:rect l="l" t="t" r="r" b="b"/>
              <a:pathLst>
                <a:path w="2361" h="1931" extrusionOk="0">
                  <a:moveTo>
                    <a:pt x="1179" y="1"/>
                  </a:moveTo>
                  <a:cubicBezTo>
                    <a:pt x="825" y="1"/>
                    <a:pt x="488" y="174"/>
                    <a:pt x="297" y="573"/>
                  </a:cubicBezTo>
                  <a:cubicBezTo>
                    <a:pt x="1" y="1204"/>
                    <a:pt x="459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8" y="484"/>
                    <a:pt x="1086" y="437"/>
                    <a:pt x="1191" y="437"/>
                  </a:cubicBezTo>
                  <a:cubicBezTo>
                    <a:pt x="1553" y="437"/>
                    <a:pt x="1870" y="993"/>
                    <a:pt x="1921" y="1089"/>
                  </a:cubicBezTo>
                  <a:lnTo>
                    <a:pt x="2361" y="755"/>
                  </a:lnTo>
                  <a:cubicBezTo>
                    <a:pt x="2124" y="291"/>
                    <a:pt x="1637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371902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8" y="1"/>
                  </a:moveTo>
                  <a:cubicBezTo>
                    <a:pt x="1599" y="1"/>
                    <a:pt x="971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373240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74" y="1612"/>
                    <a:pt x="870" y="982"/>
                  </a:cubicBezTo>
                  <a:cubicBezTo>
                    <a:pt x="1057" y="578"/>
                    <a:pt x="1393" y="405"/>
                    <a:pt x="1748" y="405"/>
                  </a:cubicBezTo>
                  <a:cubicBezTo>
                    <a:pt x="2205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37632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37632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3746725" y="3691675"/>
              <a:ext cx="59025" cy="48150"/>
            </a:xfrm>
            <a:custGeom>
              <a:avLst/>
              <a:gdLst/>
              <a:ahLst/>
              <a:cxnLst/>
              <a:rect l="l" t="t" r="r" b="b"/>
              <a:pathLst>
                <a:path w="2361" h="1926" extrusionOk="0">
                  <a:moveTo>
                    <a:pt x="1179" y="1"/>
                  </a:moveTo>
                  <a:cubicBezTo>
                    <a:pt x="825" y="1"/>
                    <a:pt x="489" y="174"/>
                    <a:pt x="297" y="578"/>
                  </a:cubicBezTo>
                  <a:cubicBezTo>
                    <a:pt x="1" y="1208"/>
                    <a:pt x="459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9" y="485"/>
                    <a:pt x="1089" y="437"/>
                    <a:pt x="1196" y="437"/>
                  </a:cubicBezTo>
                  <a:cubicBezTo>
                    <a:pt x="1556" y="437"/>
                    <a:pt x="1870" y="988"/>
                    <a:pt x="1921" y="1084"/>
                  </a:cubicBezTo>
                  <a:lnTo>
                    <a:pt x="2361" y="750"/>
                  </a:lnTo>
                  <a:cubicBezTo>
                    <a:pt x="2124" y="292"/>
                    <a:pt x="1637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3666000" y="3595750"/>
              <a:ext cx="61400" cy="43725"/>
            </a:xfrm>
            <a:custGeom>
              <a:avLst/>
              <a:gdLst/>
              <a:ahLst/>
              <a:cxnLst/>
              <a:rect l="l" t="t" r="r" b="b"/>
              <a:pathLst>
                <a:path w="2456" h="1749" extrusionOk="0">
                  <a:moveTo>
                    <a:pt x="115" y="0"/>
                  </a:moveTo>
                  <a:cubicBezTo>
                    <a:pt x="77" y="10"/>
                    <a:pt x="38" y="29"/>
                    <a:pt x="0" y="39"/>
                  </a:cubicBezTo>
                  <a:lnTo>
                    <a:pt x="277" y="344"/>
                  </a:lnTo>
                  <a:cubicBezTo>
                    <a:pt x="447" y="281"/>
                    <a:pt x="627" y="250"/>
                    <a:pt x="807" y="250"/>
                  </a:cubicBezTo>
                  <a:cubicBezTo>
                    <a:pt x="1392" y="250"/>
                    <a:pt x="1983" y="571"/>
                    <a:pt x="2246" y="1147"/>
                  </a:cubicBezTo>
                  <a:lnTo>
                    <a:pt x="2045" y="1309"/>
                  </a:lnTo>
                  <a:lnTo>
                    <a:pt x="1491" y="1739"/>
                  </a:lnTo>
                  <a:cubicBezTo>
                    <a:pt x="1491" y="1749"/>
                    <a:pt x="1491" y="1749"/>
                    <a:pt x="1491" y="1749"/>
                  </a:cubicBezTo>
                  <a:lnTo>
                    <a:pt x="2456" y="1004"/>
                  </a:lnTo>
                  <a:cubicBezTo>
                    <a:pt x="2226" y="497"/>
                    <a:pt x="1777" y="153"/>
                    <a:pt x="1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3672925" y="3602000"/>
              <a:ext cx="49225" cy="37250"/>
            </a:xfrm>
            <a:custGeom>
              <a:avLst/>
              <a:gdLst/>
              <a:ahLst/>
              <a:cxnLst/>
              <a:rect l="l" t="t" r="r" b="b"/>
              <a:pathLst>
                <a:path w="1969" h="1490" extrusionOk="0">
                  <a:moveTo>
                    <a:pt x="530" y="0"/>
                  </a:moveTo>
                  <a:cubicBezTo>
                    <a:pt x="350" y="0"/>
                    <a:pt x="170" y="31"/>
                    <a:pt x="0" y="94"/>
                  </a:cubicBezTo>
                  <a:lnTo>
                    <a:pt x="296" y="410"/>
                  </a:lnTo>
                  <a:cubicBezTo>
                    <a:pt x="347" y="402"/>
                    <a:pt x="399" y="398"/>
                    <a:pt x="451" y="398"/>
                  </a:cubicBezTo>
                  <a:cubicBezTo>
                    <a:pt x="909" y="398"/>
                    <a:pt x="1404" y="692"/>
                    <a:pt x="1644" y="1155"/>
                  </a:cubicBezTo>
                  <a:lnTo>
                    <a:pt x="1214" y="1489"/>
                  </a:lnTo>
                  <a:lnTo>
                    <a:pt x="1214" y="1489"/>
                  </a:lnTo>
                  <a:lnTo>
                    <a:pt x="1768" y="1059"/>
                  </a:lnTo>
                  <a:lnTo>
                    <a:pt x="1969" y="897"/>
                  </a:lnTo>
                  <a:cubicBezTo>
                    <a:pt x="1706" y="321"/>
                    <a:pt x="1115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3680325" y="3611950"/>
              <a:ext cx="33700" cy="27300"/>
            </a:xfrm>
            <a:custGeom>
              <a:avLst/>
              <a:gdLst/>
              <a:ahLst/>
              <a:cxnLst/>
              <a:rect l="l" t="t" r="r" b="b"/>
              <a:pathLst>
                <a:path w="1348" h="1092" extrusionOk="0">
                  <a:moveTo>
                    <a:pt x="155" y="0"/>
                  </a:moveTo>
                  <a:cubicBezTo>
                    <a:pt x="103" y="0"/>
                    <a:pt x="51" y="4"/>
                    <a:pt x="0" y="12"/>
                  </a:cubicBezTo>
                  <a:lnTo>
                    <a:pt x="306" y="346"/>
                  </a:lnTo>
                  <a:lnTo>
                    <a:pt x="239" y="442"/>
                  </a:lnTo>
                  <a:cubicBezTo>
                    <a:pt x="574" y="499"/>
                    <a:pt x="870" y="996"/>
                    <a:pt x="918" y="1091"/>
                  </a:cubicBezTo>
                  <a:lnTo>
                    <a:pt x="1348" y="757"/>
                  </a:lnTo>
                  <a:cubicBezTo>
                    <a:pt x="1108" y="294"/>
                    <a:pt x="613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5" name="Google Shape;3475;p53"/>
          <p:cNvGrpSpPr/>
          <p:nvPr/>
        </p:nvGrpSpPr>
        <p:grpSpPr>
          <a:xfrm>
            <a:off x="5815273" y="2070537"/>
            <a:ext cx="155400" cy="155400"/>
            <a:chOff x="1666623" y="2623621"/>
            <a:chExt cx="155400" cy="155400"/>
          </a:xfrm>
        </p:grpSpPr>
        <p:sp>
          <p:nvSpPr>
            <p:cNvPr id="3476" name="Google Shape;3476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8" name="Google Shape;3478;p53"/>
          <p:cNvGrpSpPr/>
          <p:nvPr/>
        </p:nvGrpSpPr>
        <p:grpSpPr>
          <a:xfrm rot="-5829121" flipH="1">
            <a:off x="924487" y="3995437"/>
            <a:ext cx="450601" cy="494081"/>
            <a:chOff x="1584644" y="2497374"/>
            <a:chExt cx="450609" cy="494091"/>
          </a:xfrm>
        </p:grpSpPr>
        <p:sp>
          <p:nvSpPr>
            <p:cNvPr id="3479" name="Google Shape;3479;p5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1" name="Google Shape;3481;p53"/>
          <p:cNvGrpSpPr/>
          <p:nvPr/>
        </p:nvGrpSpPr>
        <p:grpSpPr>
          <a:xfrm rot="-420806">
            <a:off x="8107220" y="472805"/>
            <a:ext cx="450601" cy="494082"/>
            <a:chOff x="1584644" y="2497374"/>
            <a:chExt cx="450609" cy="494091"/>
          </a:xfrm>
        </p:grpSpPr>
        <p:sp>
          <p:nvSpPr>
            <p:cNvPr id="3482" name="Google Shape;3482;p5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53"/>
          <p:cNvGrpSpPr/>
          <p:nvPr/>
        </p:nvGrpSpPr>
        <p:grpSpPr>
          <a:xfrm>
            <a:off x="7529423" y="902691"/>
            <a:ext cx="155400" cy="155400"/>
            <a:chOff x="1666623" y="2623621"/>
            <a:chExt cx="155400" cy="155400"/>
          </a:xfrm>
        </p:grpSpPr>
        <p:sp>
          <p:nvSpPr>
            <p:cNvPr id="3488" name="Google Shape;3488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0" name="Google Shape;3490;p53"/>
          <p:cNvGrpSpPr/>
          <p:nvPr/>
        </p:nvGrpSpPr>
        <p:grpSpPr>
          <a:xfrm>
            <a:off x="1518897" y="837141"/>
            <a:ext cx="155400" cy="155400"/>
            <a:chOff x="1666623" y="2623621"/>
            <a:chExt cx="155400" cy="155400"/>
          </a:xfrm>
        </p:grpSpPr>
        <p:sp>
          <p:nvSpPr>
            <p:cNvPr id="3491" name="Google Shape;3491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3" name="Google Shape;3493;p53"/>
          <p:cNvGrpSpPr/>
          <p:nvPr/>
        </p:nvGrpSpPr>
        <p:grpSpPr>
          <a:xfrm>
            <a:off x="7044439" y="4086106"/>
            <a:ext cx="1472920" cy="329188"/>
            <a:chOff x="3992075" y="4487250"/>
            <a:chExt cx="800500" cy="154100"/>
          </a:xfrm>
        </p:grpSpPr>
        <p:sp>
          <p:nvSpPr>
            <p:cNvPr id="3494" name="Google Shape;3494;p53"/>
            <p:cNvSpPr/>
            <p:nvPr/>
          </p:nvSpPr>
          <p:spPr>
            <a:xfrm>
              <a:off x="3992075" y="4487950"/>
              <a:ext cx="800500" cy="153400"/>
            </a:xfrm>
            <a:custGeom>
              <a:avLst/>
              <a:gdLst/>
              <a:ahLst/>
              <a:cxnLst/>
              <a:rect l="l" t="t" r="r" b="b"/>
              <a:pathLst>
                <a:path w="32020" h="6136" extrusionOk="0">
                  <a:moveTo>
                    <a:pt x="1854" y="1"/>
                  </a:moveTo>
                  <a:cubicBezTo>
                    <a:pt x="1854" y="1"/>
                    <a:pt x="1433" y="1157"/>
                    <a:pt x="1376" y="1453"/>
                  </a:cubicBezTo>
                  <a:cubicBezTo>
                    <a:pt x="1309" y="1759"/>
                    <a:pt x="898" y="2351"/>
                    <a:pt x="573" y="2714"/>
                  </a:cubicBezTo>
                  <a:cubicBezTo>
                    <a:pt x="258" y="3068"/>
                    <a:pt x="0" y="3249"/>
                    <a:pt x="57" y="3842"/>
                  </a:cubicBezTo>
                  <a:cubicBezTo>
                    <a:pt x="115" y="4444"/>
                    <a:pt x="659" y="4625"/>
                    <a:pt x="573" y="4922"/>
                  </a:cubicBezTo>
                  <a:cubicBezTo>
                    <a:pt x="497" y="5218"/>
                    <a:pt x="774" y="6135"/>
                    <a:pt x="774" y="6135"/>
                  </a:cubicBezTo>
                  <a:lnTo>
                    <a:pt x="32020" y="6135"/>
                  </a:lnTo>
                  <a:cubicBezTo>
                    <a:pt x="32020" y="6135"/>
                    <a:pt x="31962" y="4387"/>
                    <a:pt x="31800" y="3785"/>
                  </a:cubicBezTo>
                  <a:cubicBezTo>
                    <a:pt x="31647" y="3192"/>
                    <a:pt x="31246" y="1"/>
                    <a:pt x="3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3"/>
            <p:cNvSpPr/>
            <p:nvPr/>
          </p:nvSpPr>
          <p:spPr>
            <a:xfrm>
              <a:off x="46709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39" y="1281"/>
                    <a:pt x="115" y="1788"/>
                  </a:cubicBezTo>
                  <a:cubicBezTo>
                    <a:pt x="0" y="2227"/>
                    <a:pt x="143" y="3183"/>
                    <a:pt x="1099" y="3517"/>
                  </a:cubicBezTo>
                  <a:cubicBezTo>
                    <a:pt x="1263" y="3573"/>
                    <a:pt x="1464" y="3607"/>
                    <a:pt x="1673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81" y="1663"/>
                  </a:cubicBezTo>
                  <a:cubicBezTo>
                    <a:pt x="285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695" y="603"/>
                    <a:pt x="2685" y="842"/>
                  </a:cubicBezTo>
                  <a:cubicBezTo>
                    <a:pt x="2676" y="1061"/>
                    <a:pt x="2656" y="1338"/>
                    <a:pt x="2714" y="1711"/>
                  </a:cubicBezTo>
                  <a:lnTo>
                    <a:pt x="2733" y="1788"/>
                  </a:lnTo>
                  <a:cubicBezTo>
                    <a:pt x="2828" y="2390"/>
                    <a:pt x="2867" y="2695"/>
                    <a:pt x="2513" y="3039"/>
                  </a:cubicBezTo>
                  <a:cubicBezTo>
                    <a:pt x="2255" y="3297"/>
                    <a:pt x="1882" y="3335"/>
                    <a:pt x="1682" y="3335"/>
                  </a:cubicBezTo>
                  <a:cubicBezTo>
                    <a:pt x="1510" y="3335"/>
                    <a:pt x="1338" y="3307"/>
                    <a:pt x="1194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88" y="1281"/>
                    <a:pt x="107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3"/>
            <p:cNvSpPr/>
            <p:nvPr/>
          </p:nvSpPr>
          <p:spPr>
            <a:xfrm>
              <a:off x="47201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3"/>
            <p:cNvSpPr/>
            <p:nvPr/>
          </p:nvSpPr>
          <p:spPr>
            <a:xfrm>
              <a:off x="46783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42" y="1472"/>
                  </a:moveTo>
                  <a:cubicBezTo>
                    <a:pt x="1596" y="1472"/>
                    <a:pt x="1873" y="1759"/>
                    <a:pt x="1873" y="2103"/>
                  </a:cubicBezTo>
                  <a:cubicBezTo>
                    <a:pt x="1873" y="2456"/>
                    <a:pt x="1596" y="2734"/>
                    <a:pt x="1242" y="2734"/>
                  </a:cubicBezTo>
                  <a:cubicBezTo>
                    <a:pt x="898" y="2734"/>
                    <a:pt x="612" y="2456"/>
                    <a:pt x="612" y="2103"/>
                  </a:cubicBezTo>
                  <a:cubicBezTo>
                    <a:pt x="612" y="1759"/>
                    <a:pt x="898" y="1472"/>
                    <a:pt x="124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74" y="1100"/>
                  </a:cubicBezTo>
                  <a:cubicBezTo>
                    <a:pt x="39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8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6" y="3335"/>
                    <a:pt x="1959" y="3297"/>
                    <a:pt x="2217" y="3039"/>
                  </a:cubicBezTo>
                  <a:cubicBezTo>
                    <a:pt x="2571" y="2695"/>
                    <a:pt x="2532" y="2390"/>
                    <a:pt x="2437" y="1788"/>
                  </a:cubicBezTo>
                  <a:lnTo>
                    <a:pt x="2418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399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3"/>
            <p:cNvSpPr/>
            <p:nvPr/>
          </p:nvSpPr>
          <p:spPr>
            <a:xfrm>
              <a:off x="4693650" y="4524750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1" y="0"/>
                  </a:moveTo>
                  <a:cubicBezTo>
                    <a:pt x="287" y="0"/>
                    <a:pt x="1" y="287"/>
                    <a:pt x="1" y="631"/>
                  </a:cubicBezTo>
                  <a:cubicBezTo>
                    <a:pt x="1" y="984"/>
                    <a:pt x="287" y="1262"/>
                    <a:pt x="631" y="1262"/>
                  </a:cubicBezTo>
                  <a:cubicBezTo>
                    <a:pt x="985" y="1262"/>
                    <a:pt x="1262" y="984"/>
                    <a:pt x="1262" y="631"/>
                  </a:cubicBezTo>
                  <a:cubicBezTo>
                    <a:pt x="1262" y="287"/>
                    <a:pt x="98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53"/>
            <p:cNvSpPr/>
            <p:nvPr/>
          </p:nvSpPr>
          <p:spPr>
            <a:xfrm>
              <a:off x="4745025" y="4550075"/>
              <a:ext cx="47550" cy="89875"/>
            </a:xfrm>
            <a:custGeom>
              <a:avLst/>
              <a:gdLst/>
              <a:ahLst/>
              <a:cxnLst/>
              <a:rect l="l" t="t" r="r" b="b"/>
              <a:pathLst>
                <a:path w="1902" h="3595" extrusionOk="0">
                  <a:moveTo>
                    <a:pt x="1462" y="0"/>
                  </a:moveTo>
                  <a:cubicBezTo>
                    <a:pt x="1214" y="296"/>
                    <a:pt x="1204" y="726"/>
                    <a:pt x="956" y="841"/>
                  </a:cubicBezTo>
                  <a:cubicBezTo>
                    <a:pt x="650" y="994"/>
                    <a:pt x="239" y="1271"/>
                    <a:pt x="105" y="1777"/>
                  </a:cubicBezTo>
                  <a:cubicBezTo>
                    <a:pt x="0" y="2217"/>
                    <a:pt x="144" y="3163"/>
                    <a:pt x="1099" y="3497"/>
                  </a:cubicBezTo>
                  <a:cubicBezTo>
                    <a:pt x="1264" y="3562"/>
                    <a:pt x="1472" y="3594"/>
                    <a:pt x="1686" y="3594"/>
                  </a:cubicBezTo>
                  <a:cubicBezTo>
                    <a:pt x="1758" y="3594"/>
                    <a:pt x="1830" y="3590"/>
                    <a:pt x="1902" y="3583"/>
                  </a:cubicBezTo>
                  <a:cubicBezTo>
                    <a:pt x="1902" y="3516"/>
                    <a:pt x="1892" y="3430"/>
                    <a:pt x="1892" y="3306"/>
                  </a:cubicBezTo>
                  <a:cubicBezTo>
                    <a:pt x="1806" y="3316"/>
                    <a:pt x="1739" y="3325"/>
                    <a:pt x="1672" y="3325"/>
                  </a:cubicBezTo>
                  <a:cubicBezTo>
                    <a:pt x="1500" y="3325"/>
                    <a:pt x="1328" y="3297"/>
                    <a:pt x="1185" y="3249"/>
                  </a:cubicBezTo>
                  <a:cubicBezTo>
                    <a:pt x="382" y="2962"/>
                    <a:pt x="287" y="2169"/>
                    <a:pt x="373" y="1844"/>
                  </a:cubicBezTo>
                  <a:cubicBezTo>
                    <a:pt x="449" y="1529"/>
                    <a:pt x="688" y="1271"/>
                    <a:pt x="1070" y="1089"/>
                  </a:cubicBezTo>
                  <a:cubicBezTo>
                    <a:pt x="1300" y="975"/>
                    <a:pt x="1395" y="745"/>
                    <a:pt x="1481" y="535"/>
                  </a:cubicBezTo>
                  <a:cubicBezTo>
                    <a:pt x="1491" y="497"/>
                    <a:pt x="1510" y="459"/>
                    <a:pt x="1529" y="421"/>
                  </a:cubicBezTo>
                  <a:cubicBezTo>
                    <a:pt x="1500" y="287"/>
                    <a:pt x="1481" y="143"/>
                    <a:pt x="1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53"/>
            <p:cNvSpPr/>
            <p:nvPr/>
          </p:nvSpPr>
          <p:spPr>
            <a:xfrm>
              <a:off x="4752175" y="4560575"/>
              <a:ext cx="40175" cy="72650"/>
            </a:xfrm>
            <a:custGeom>
              <a:avLst/>
              <a:gdLst/>
              <a:ahLst/>
              <a:cxnLst/>
              <a:rect l="l" t="t" r="r" b="b"/>
              <a:pathLst>
                <a:path w="1607" h="2906" extrusionOk="0">
                  <a:moveTo>
                    <a:pt x="1243" y="1"/>
                  </a:moveTo>
                  <a:cubicBezTo>
                    <a:pt x="1224" y="39"/>
                    <a:pt x="1205" y="77"/>
                    <a:pt x="1195" y="115"/>
                  </a:cubicBezTo>
                  <a:cubicBezTo>
                    <a:pt x="1109" y="325"/>
                    <a:pt x="1014" y="555"/>
                    <a:pt x="784" y="669"/>
                  </a:cubicBezTo>
                  <a:cubicBezTo>
                    <a:pt x="402" y="851"/>
                    <a:pt x="163" y="1109"/>
                    <a:pt x="87" y="1424"/>
                  </a:cubicBezTo>
                  <a:cubicBezTo>
                    <a:pt x="1" y="1749"/>
                    <a:pt x="96" y="2542"/>
                    <a:pt x="899" y="2829"/>
                  </a:cubicBezTo>
                  <a:cubicBezTo>
                    <a:pt x="1042" y="2877"/>
                    <a:pt x="1214" y="2905"/>
                    <a:pt x="1386" y="2905"/>
                  </a:cubicBezTo>
                  <a:cubicBezTo>
                    <a:pt x="1453" y="2905"/>
                    <a:pt x="1520" y="2896"/>
                    <a:pt x="1606" y="2886"/>
                  </a:cubicBezTo>
                  <a:cubicBezTo>
                    <a:pt x="1597" y="2705"/>
                    <a:pt x="1577" y="2466"/>
                    <a:pt x="1568" y="2217"/>
                  </a:cubicBezTo>
                  <a:cubicBezTo>
                    <a:pt x="1472" y="2275"/>
                    <a:pt x="1367" y="2303"/>
                    <a:pt x="1253" y="2303"/>
                  </a:cubicBezTo>
                  <a:cubicBezTo>
                    <a:pt x="909" y="2303"/>
                    <a:pt x="622" y="2026"/>
                    <a:pt x="622" y="1673"/>
                  </a:cubicBezTo>
                  <a:cubicBezTo>
                    <a:pt x="622" y="1329"/>
                    <a:pt x="909" y="1042"/>
                    <a:pt x="1253" y="1042"/>
                  </a:cubicBezTo>
                  <a:cubicBezTo>
                    <a:pt x="1320" y="1042"/>
                    <a:pt x="1377" y="1052"/>
                    <a:pt x="1444" y="1071"/>
                  </a:cubicBezTo>
                  <a:cubicBezTo>
                    <a:pt x="1425" y="1004"/>
                    <a:pt x="1415" y="937"/>
                    <a:pt x="1396" y="880"/>
                  </a:cubicBezTo>
                  <a:cubicBezTo>
                    <a:pt x="1358" y="727"/>
                    <a:pt x="1300" y="402"/>
                    <a:pt x="1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53"/>
            <p:cNvSpPr/>
            <p:nvPr/>
          </p:nvSpPr>
          <p:spPr>
            <a:xfrm>
              <a:off x="4767700" y="4586625"/>
              <a:ext cx="23675" cy="31550"/>
            </a:xfrm>
            <a:custGeom>
              <a:avLst/>
              <a:gdLst/>
              <a:ahLst/>
              <a:cxnLst/>
              <a:rect l="l" t="t" r="r" b="b"/>
              <a:pathLst>
                <a:path w="947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746" y="1261"/>
                    <a:pt x="851" y="1233"/>
                    <a:pt x="947" y="1175"/>
                  </a:cubicBezTo>
                  <a:cubicBezTo>
                    <a:pt x="918" y="774"/>
                    <a:pt x="870" y="334"/>
                    <a:pt x="823" y="29"/>
                  </a:cubicBezTo>
                  <a:cubicBezTo>
                    <a:pt x="756" y="10"/>
                    <a:pt x="699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53"/>
            <p:cNvSpPr/>
            <p:nvPr/>
          </p:nvSpPr>
          <p:spPr>
            <a:xfrm>
              <a:off x="46741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53"/>
            <p:cNvSpPr/>
            <p:nvPr/>
          </p:nvSpPr>
          <p:spPr>
            <a:xfrm>
              <a:off x="4764125" y="4491300"/>
              <a:ext cx="11500" cy="15325"/>
            </a:xfrm>
            <a:custGeom>
              <a:avLst/>
              <a:gdLst/>
              <a:ahLst/>
              <a:cxnLst/>
              <a:rect l="l" t="t" r="r" b="b"/>
              <a:pathLst>
                <a:path w="460" h="613" extrusionOk="0">
                  <a:moveTo>
                    <a:pt x="383" y="0"/>
                  </a:moveTo>
                  <a:cubicBezTo>
                    <a:pt x="125" y="172"/>
                    <a:pt x="1" y="421"/>
                    <a:pt x="1" y="421"/>
                  </a:cubicBezTo>
                  <a:cubicBezTo>
                    <a:pt x="173" y="516"/>
                    <a:pt x="326" y="583"/>
                    <a:pt x="459" y="612"/>
                  </a:cubicBezTo>
                  <a:cubicBezTo>
                    <a:pt x="421" y="344"/>
                    <a:pt x="392" y="125"/>
                    <a:pt x="3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46609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6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44700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69" y="3573"/>
                    <a:pt x="1467" y="3607"/>
                    <a:pt x="1676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704" y="603"/>
                    <a:pt x="2685" y="842"/>
                  </a:cubicBezTo>
                  <a:cubicBezTo>
                    <a:pt x="2676" y="1061"/>
                    <a:pt x="2656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53"/>
            <p:cNvSpPr/>
            <p:nvPr/>
          </p:nvSpPr>
          <p:spPr>
            <a:xfrm>
              <a:off x="45192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53"/>
            <p:cNvSpPr/>
            <p:nvPr/>
          </p:nvSpPr>
          <p:spPr>
            <a:xfrm>
              <a:off x="44774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408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53"/>
            <p:cNvSpPr/>
            <p:nvPr/>
          </p:nvSpPr>
          <p:spPr>
            <a:xfrm>
              <a:off x="44930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53"/>
            <p:cNvSpPr/>
            <p:nvPr/>
          </p:nvSpPr>
          <p:spPr>
            <a:xfrm>
              <a:off x="45441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51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6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4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25" y="474"/>
                    <a:pt x="1797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47" y="0"/>
                  </a:moveTo>
                  <a:cubicBezTo>
                    <a:pt x="1988" y="0"/>
                    <a:pt x="1822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0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1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5" y="0"/>
                    <a:pt x="2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53"/>
            <p:cNvSpPr/>
            <p:nvPr/>
          </p:nvSpPr>
          <p:spPr>
            <a:xfrm>
              <a:off x="45512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11" y="106"/>
                  </a:cubicBezTo>
                  <a:cubicBezTo>
                    <a:pt x="1339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6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8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65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53"/>
            <p:cNvSpPr/>
            <p:nvPr/>
          </p:nvSpPr>
          <p:spPr>
            <a:xfrm>
              <a:off x="4566800" y="4586625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985" y="1261"/>
                    <a:pt x="1262" y="984"/>
                    <a:pt x="1262" y="631"/>
                  </a:cubicBezTo>
                  <a:cubicBezTo>
                    <a:pt x="1262" y="287"/>
                    <a:pt x="985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53"/>
            <p:cNvSpPr/>
            <p:nvPr/>
          </p:nvSpPr>
          <p:spPr>
            <a:xfrm>
              <a:off x="44732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53"/>
            <p:cNvSpPr/>
            <p:nvPr/>
          </p:nvSpPr>
          <p:spPr>
            <a:xfrm>
              <a:off x="4563225" y="4487950"/>
              <a:ext cx="38500" cy="19575"/>
            </a:xfrm>
            <a:custGeom>
              <a:avLst/>
              <a:gdLst/>
              <a:ahLst/>
              <a:cxnLst/>
              <a:rect l="l" t="t" r="r" b="b"/>
              <a:pathLst>
                <a:path w="1540" h="783" extrusionOk="0">
                  <a:moveTo>
                    <a:pt x="631" y="1"/>
                  </a:moveTo>
                  <a:cubicBezTo>
                    <a:pt x="201" y="154"/>
                    <a:pt x="1" y="555"/>
                    <a:pt x="1" y="555"/>
                  </a:cubicBezTo>
                  <a:cubicBezTo>
                    <a:pt x="290" y="719"/>
                    <a:pt x="528" y="783"/>
                    <a:pt x="722" y="783"/>
                  </a:cubicBezTo>
                  <a:cubicBezTo>
                    <a:pt x="1365" y="783"/>
                    <a:pt x="1539" y="96"/>
                    <a:pt x="1539" y="96"/>
                  </a:cubicBezTo>
                  <a:cubicBezTo>
                    <a:pt x="1463" y="58"/>
                    <a:pt x="1377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53"/>
            <p:cNvSpPr/>
            <p:nvPr/>
          </p:nvSpPr>
          <p:spPr>
            <a:xfrm>
              <a:off x="46308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42" y="0"/>
                  </a:move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42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53"/>
            <p:cNvSpPr/>
            <p:nvPr/>
          </p:nvSpPr>
          <p:spPr>
            <a:xfrm>
              <a:off x="44600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53"/>
            <p:cNvSpPr/>
            <p:nvPr/>
          </p:nvSpPr>
          <p:spPr>
            <a:xfrm>
              <a:off x="42691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2" y="3607"/>
                    <a:pt x="1680" y="3607"/>
                  </a:cubicBezTo>
                  <a:cubicBezTo>
                    <a:pt x="2042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53"/>
            <p:cNvSpPr/>
            <p:nvPr/>
          </p:nvSpPr>
          <p:spPr>
            <a:xfrm>
              <a:off x="43183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53"/>
            <p:cNvSpPr/>
            <p:nvPr/>
          </p:nvSpPr>
          <p:spPr>
            <a:xfrm>
              <a:off x="42765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32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53"/>
            <p:cNvSpPr/>
            <p:nvPr/>
          </p:nvSpPr>
          <p:spPr>
            <a:xfrm>
              <a:off x="42921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53"/>
            <p:cNvSpPr/>
            <p:nvPr/>
          </p:nvSpPr>
          <p:spPr>
            <a:xfrm>
              <a:off x="43432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51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9" y="0"/>
                    <a:pt x="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53"/>
            <p:cNvSpPr/>
            <p:nvPr/>
          </p:nvSpPr>
          <p:spPr>
            <a:xfrm>
              <a:off x="43503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20" y="106"/>
                  </a:cubicBezTo>
                  <a:cubicBezTo>
                    <a:pt x="1348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7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9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74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53"/>
            <p:cNvSpPr/>
            <p:nvPr/>
          </p:nvSpPr>
          <p:spPr>
            <a:xfrm>
              <a:off x="4365925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87" y="0"/>
                    <a:pt x="0" y="287"/>
                    <a:pt x="0" y="631"/>
                  </a:cubicBezTo>
                  <a:cubicBezTo>
                    <a:pt x="0" y="984"/>
                    <a:pt x="287" y="1261"/>
                    <a:pt x="631" y="1261"/>
                  </a:cubicBezTo>
                  <a:cubicBezTo>
                    <a:pt x="984" y="1261"/>
                    <a:pt x="1261" y="984"/>
                    <a:pt x="1261" y="631"/>
                  </a:cubicBezTo>
                  <a:cubicBezTo>
                    <a:pt x="1261" y="287"/>
                    <a:pt x="984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53"/>
            <p:cNvSpPr/>
            <p:nvPr/>
          </p:nvSpPr>
          <p:spPr>
            <a:xfrm>
              <a:off x="42723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53"/>
            <p:cNvSpPr/>
            <p:nvPr/>
          </p:nvSpPr>
          <p:spPr>
            <a:xfrm>
              <a:off x="43625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2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53"/>
            <p:cNvSpPr/>
            <p:nvPr/>
          </p:nvSpPr>
          <p:spPr>
            <a:xfrm>
              <a:off x="44299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51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42591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40682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23" y="306"/>
                    <a:pt x="1214" y="736"/>
                    <a:pt x="965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3" y="3607"/>
                    <a:pt x="1683" y="3607"/>
                  </a:cubicBezTo>
                  <a:cubicBezTo>
                    <a:pt x="2048" y="3607"/>
                    <a:pt x="2441" y="3503"/>
                    <a:pt x="2714" y="3230"/>
                  </a:cubicBezTo>
                  <a:cubicBezTo>
                    <a:pt x="3192" y="2753"/>
                    <a:pt x="3087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37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23" y="3039"/>
                  </a:cubicBezTo>
                  <a:cubicBezTo>
                    <a:pt x="226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82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91" y="555"/>
                  </a:cubicBezTo>
                  <a:cubicBezTo>
                    <a:pt x="1567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41174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40756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71" y="354"/>
                    <a:pt x="119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86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69" y="3297"/>
                    <a:pt x="222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41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53"/>
            <p:cNvSpPr/>
            <p:nvPr/>
          </p:nvSpPr>
          <p:spPr>
            <a:xfrm>
              <a:off x="40912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53"/>
            <p:cNvSpPr/>
            <p:nvPr/>
          </p:nvSpPr>
          <p:spPr>
            <a:xfrm>
              <a:off x="41423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3" y="3273"/>
                    <a:pt x="29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40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45" y="273"/>
                    <a:pt x="2150" y="273"/>
                  </a:cubicBezTo>
                  <a:close/>
                  <a:moveTo>
                    <a:pt x="2152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53" y="3474"/>
                    <a:pt x="1109" y="3808"/>
                  </a:cubicBezTo>
                  <a:cubicBezTo>
                    <a:pt x="1272" y="3869"/>
                    <a:pt x="1476" y="3905"/>
                    <a:pt x="1689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76" y="474"/>
                  </a:cubicBezTo>
                  <a:cubicBezTo>
                    <a:pt x="2721" y="162"/>
                    <a:pt x="2451" y="0"/>
                    <a:pt x="2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53"/>
            <p:cNvSpPr/>
            <p:nvPr/>
          </p:nvSpPr>
          <p:spPr>
            <a:xfrm>
              <a:off x="4149725" y="4549100"/>
              <a:ext cx="64275" cy="84125"/>
            </a:xfrm>
            <a:custGeom>
              <a:avLst/>
              <a:gdLst/>
              <a:ahLst/>
              <a:cxnLst/>
              <a:rect l="l" t="t" r="r" b="b"/>
              <a:pathLst>
                <a:path w="2571" h="3365" extrusionOk="0">
                  <a:moveTo>
                    <a:pt x="1252" y="1501"/>
                  </a:moveTo>
                  <a:cubicBezTo>
                    <a:pt x="1596" y="1501"/>
                    <a:pt x="1883" y="1788"/>
                    <a:pt x="1883" y="2132"/>
                  </a:cubicBezTo>
                  <a:cubicBezTo>
                    <a:pt x="1883" y="2485"/>
                    <a:pt x="1596" y="2762"/>
                    <a:pt x="1252" y="2762"/>
                  </a:cubicBezTo>
                  <a:cubicBezTo>
                    <a:pt x="899" y="2762"/>
                    <a:pt x="622" y="2485"/>
                    <a:pt x="622" y="2132"/>
                  </a:cubicBezTo>
                  <a:cubicBezTo>
                    <a:pt x="622" y="1788"/>
                    <a:pt x="899" y="1501"/>
                    <a:pt x="1252" y="1501"/>
                  </a:cubicBezTo>
                  <a:close/>
                  <a:moveTo>
                    <a:pt x="1854" y="1"/>
                  </a:moveTo>
                  <a:cubicBezTo>
                    <a:pt x="1749" y="1"/>
                    <a:pt x="1625" y="30"/>
                    <a:pt x="1510" y="106"/>
                  </a:cubicBezTo>
                  <a:cubicBezTo>
                    <a:pt x="1338" y="202"/>
                    <a:pt x="1262" y="383"/>
                    <a:pt x="1185" y="574"/>
                  </a:cubicBezTo>
                  <a:cubicBezTo>
                    <a:pt x="1109" y="784"/>
                    <a:pt x="1013" y="1014"/>
                    <a:pt x="774" y="1128"/>
                  </a:cubicBezTo>
                  <a:cubicBezTo>
                    <a:pt x="392" y="1310"/>
                    <a:pt x="163" y="1568"/>
                    <a:pt x="77" y="1883"/>
                  </a:cubicBezTo>
                  <a:cubicBezTo>
                    <a:pt x="1" y="2208"/>
                    <a:pt x="87" y="3001"/>
                    <a:pt x="899" y="3288"/>
                  </a:cubicBezTo>
                  <a:cubicBezTo>
                    <a:pt x="1042" y="3336"/>
                    <a:pt x="1214" y="3364"/>
                    <a:pt x="1386" y="3364"/>
                  </a:cubicBezTo>
                  <a:cubicBezTo>
                    <a:pt x="1587" y="3364"/>
                    <a:pt x="1959" y="3326"/>
                    <a:pt x="2217" y="3068"/>
                  </a:cubicBezTo>
                  <a:cubicBezTo>
                    <a:pt x="2571" y="2715"/>
                    <a:pt x="2533" y="2418"/>
                    <a:pt x="2437" y="1816"/>
                  </a:cubicBezTo>
                  <a:lnTo>
                    <a:pt x="2428" y="1740"/>
                  </a:lnTo>
                  <a:cubicBezTo>
                    <a:pt x="2361" y="1367"/>
                    <a:pt x="2380" y="1081"/>
                    <a:pt x="2389" y="861"/>
                  </a:cubicBezTo>
                  <a:cubicBezTo>
                    <a:pt x="2399" y="631"/>
                    <a:pt x="2408" y="488"/>
                    <a:pt x="2332" y="326"/>
                  </a:cubicBezTo>
                  <a:cubicBezTo>
                    <a:pt x="2227" y="116"/>
                    <a:pt x="2064" y="1"/>
                    <a:pt x="1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53"/>
            <p:cNvSpPr/>
            <p:nvPr/>
          </p:nvSpPr>
          <p:spPr>
            <a:xfrm>
              <a:off x="4165250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1" y="287"/>
                    <a:pt x="1" y="631"/>
                  </a:cubicBezTo>
                  <a:cubicBezTo>
                    <a:pt x="1" y="984"/>
                    <a:pt x="278" y="1261"/>
                    <a:pt x="631" y="1261"/>
                  </a:cubicBezTo>
                  <a:cubicBezTo>
                    <a:pt x="975" y="1261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53"/>
            <p:cNvSpPr/>
            <p:nvPr/>
          </p:nvSpPr>
          <p:spPr>
            <a:xfrm>
              <a:off x="40714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53"/>
            <p:cNvSpPr/>
            <p:nvPr/>
          </p:nvSpPr>
          <p:spPr>
            <a:xfrm>
              <a:off x="41616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3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53"/>
            <p:cNvSpPr/>
            <p:nvPr/>
          </p:nvSpPr>
          <p:spPr>
            <a:xfrm>
              <a:off x="42292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lnTo>
                    <a:pt x="841" y="0"/>
                  </a:lnTo>
                  <a:cubicBezTo>
                    <a:pt x="0" y="832"/>
                    <a:pt x="727" y="1605"/>
                    <a:pt x="727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53"/>
            <p:cNvSpPr/>
            <p:nvPr/>
          </p:nvSpPr>
          <p:spPr>
            <a:xfrm>
              <a:off x="4058225" y="4487950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53"/>
            <p:cNvSpPr/>
            <p:nvPr/>
          </p:nvSpPr>
          <p:spPr>
            <a:xfrm>
              <a:off x="4006400" y="4550300"/>
              <a:ext cx="14825" cy="80525"/>
            </a:xfrm>
            <a:custGeom>
              <a:avLst/>
              <a:gdLst/>
              <a:ahLst/>
              <a:cxnLst/>
              <a:rect l="l" t="t" r="r" b="b"/>
              <a:pathLst>
                <a:path w="593" h="3221" extrusionOk="0">
                  <a:moveTo>
                    <a:pt x="182" y="1"/>
                  </a:moveTo>
                  <a:cubicBezTo>
                    <a:pt x="125" y="77"/>
                    <a:pt x="58" y="154"/>
                    <a:pt x="0" y="220"/>
                  </a:cubicBezTo>
                  <a:cubicBezTo>
                    <a:pt x="10" y="240"/>
                    <a:pt x="19" y="259"/>
                    <a:pt x="29" y="278"/>
                  </a:cubicBezTo>
                  <a:cubicBezTo>
                    <a:pt x="115" y="440"/>
                    <a:pt x="105" y="574"/>
                    <a:pt x="86" y="813"/>
                  </a:cubicBezTo>
                  <a:cubicBezTo>
                    <a:pt x="77" y="1033"/>
                    <a:pt x="58" y="1319"/>
                    <a:pt x="125" y="1692"/>
                  </a:cubicBezTo>
                  <a:lnTo>
                    <a:pt x="134" y="1768"/>
                  </a:lnTo>
                  <a:cubicBezTo>
                    <a:pt x="220" y="2294"/>
                    <a:pt x="258" y="2590"/>
                    <a:pt x="19" y="2896"/>
                  </a:cubicBezTo>
                  <a:cubicBezTo>
                    <a:pt x="39" y="3011"/>
                    <a:pt x="67" y="3125"/>
                    <a:pt x="96" y="3221"/>
                  </a:cubicBezTo>
                  <a:cubicBezTo>
                    <a:pt x="96" y="3221"/>
                    <a:pt x="105" y="3211"/>
                    <a:pt x="105" y="3211"/>
                  </a:cubicBezTo>
                  <a:cubicBezTo>
                    <a:pt x="593" y="2724"/>
                    <a:pt x="488" y="2256"/>
                    <a:pt x="392" y="1644"/>
                  </a:cubicBezTo>
                  <a:cubicBezTo>
                    <a:pt x="268" y="899"/>
                    <a:pt x="478" y="574"/>
                    <a:pt x="277" y="154"/>
                  </a:cubicBezTo>
                  <a:cubicBezTo>
                    <a:pt x="249" y="106"/>
                    <a:pt x="220" y="48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53"/>
            <p:cNvSpPr/>
            <p:nvPr/>
          </p:nvSpPr>
          <p:spPr>
            <a:xfrm>
              <a:off x="3992075" y="4555800"/>
              <a:ext cx="20800" cy="66900"/>
            </a:xfrm>
            <a:custGeom>
              <a:avLst/>
              <a:gdLst/>
              <a:ahLst/>
              <a:cxnLst/>
              <a:rect l="l" t="t" r="r" b="b"/>
              <a:pathLst>
                <a:path w="832" h="2676" extrusionOk="0">
                  <a:moveTo>
                    <a:pt x="573" y="0"/>
                  </a:moveTo>
                  <a:cubicBezTo>
                    <a:pt x="258" y="354"/>
                    <a:pt x="0" y="535"/>
                    <a:pt x="57" y="1128"/>
                  </a:cubicBezTo>
                  <a:cubicBezTo>
                    <a:pt x="115" y="1730"/>
                    <a:pt x="659" y="1911"/>
                    <a:pt x="573" y="2208"/>
                  </a:cubicBezTo>
                  <a:cubicBezTo>
                    <a:pt x="545" y="2313"/>
                    <a:pt x="564" y="2494"/>
                    <a:pt x="592" y="2676"/>
                  </a:cubicBezTo>
                  <a:cubicBezTo>
                    <a:pt x="831" y="2370"/>
                    <a:pt x="793" y="2074"/>
                    <a:pt x="707" y="1548"/>
                  </a:cubicBezTo>
                  <a:lnTo>
                    <a:pt x="698" y="1472"/>
                  </a:lnTo>
                  <a:cubicBezTo>
                    <a:pt x="631" y="1099"/>
                    <a:pt x="650" y="813"/>
                    <a:pt x="659" y="593"/>
                  </a:cubicBezTo>
                  <a:cubicBezTo>
                    <a:pt x="678" y="363"/>
                    <a:pt x="688" y="220"/>
                    <a:pt x="602" y="58"/>
                  </a:cubicBezTo>
                  <a:cubicBezTo>
                    <a:pt x="592" y="39"/>
                    <a:pt x="583" y="2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53"/>
            <p:cNvSpPr/>
            <p:nvPr/>
          </p:nvSpPr>
          <p:spPr>
            <a:xfrm>
              <a:off x="40283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cubicBezTo>
                    <a:pt x="0" y="832"/>
                    <a:pt x="736" y="1605"/>
                    <a:pt x="736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24;p44">
            <a:extLst>
              <a:ext uri="{FF2B5EF4-FFF2-40B4-BE49-F238E27FC236}">
                <a16:creationId xmlns:a16="http://schemas.microsoft.com/office/drawing/2014/main" id="{8706AFC7-A87A-9AF9-A97F-1FDADA2F9BD9}"/>
              </a:ext>
            </a:extLst>
          </p:cNvPr>
          <p:cNvSpPr txBox="1">
            <a:spLocks/>
          </p:cNvSpPr>
          <p:nvPr/>
        </p:nvSpPr>
        <p:spPr>
          <a:xfrm>
            <a:off x="859714" y="728736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b/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Tìm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ý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lập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dàn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ý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953F5EC-62DB-99F8-5B07-4816E736BEE4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337164" y="2784362"/>
            <a:ext cx="6745734" cy="393600"/>
          </a:xfrm>
        </p:spPr>
        <p:txBody>
          <a:bodyPr/>
          <a:lstStyle/>
          <a:p>
            <a:r>
              <a:rPr lang="en-US" sz="2800" dirty="0" err="1">
                <a:latin typeface="#9Slide03 AmpleSoft" panose="02000000000000000000" pitchFamily="2" charset="0"/>
              </a:rPr>
              <a:t>Dựa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vào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dàn</a:t>
            </a:r>
            <a:r>
              <a:rPr lang="en-US" sz="2800" dirty="0">
                <a:latin typeface="#9Slide03 AmpleSoft" panose="02000000000000000000" pitchFamily="2" charset="0"/>
              </a:rPr>
              <a:t> ý </a:t>
            </a:r>
            <a:r>
              <a:rPr lang="en-US" sz="2800" dirty="0" err="1">
                <a:latin typeface="#9Slide03 AmpleSoft" panose="02000000000000000000" pitchFamily="2" charset="0"/>
              </a:rPr>
              <a:t>đã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làm</a:t>
            </a:r>
            <a:r>
              <a:rPr lang="en-US" sz="2800" dirty="0">
                <a:latin typeface="#9Slide03 AmpleSoft" panose="02000000000000000000" pitchFamily="2" charset="0"/>
              </a:rPr>
              <a:t> ở </a:t>
            </a:r>
            <a:r>
              <a:rPr lang="en-US" sz="2800" dirty="0" err="1">
                <a:latin typeface="#9Slide03 AmpleSoft" panose="02000000000000000000" pitchFamily="2" charset="0"/>
              </a:rPr>
              <a:t>phần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viết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thêm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bớt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nội</a:t>
            </a:r>
            <a:r>
              <a:rPr lang="en-US" sz="2800" dirty="0">
                <a:latin typeface="#9Slide03 AmpleSoft" panose="02000000000000000000" pitchFamily="2" charset="0"/>
              </a:rPr>
              <a:t> dung </a:t>
            </a:r>
            <a:r>
              <a:rPr lang="en-US" sz="2800" dirty="0" err="1">
                <a:latin typeface="#9Slide03 AmpleSoft" panose="02000000000000000000" pitchFamily="2" charset="0"/>
              </a:rPr>
              <a:t>kể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về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kỉ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niệm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của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bản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thân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9" grpId="0" animBg="1"/>
      <p:bldP spid="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52"/>
          <p:cNvSpPr/>
          <p:nvPr/>
        </p:nvSpPr>
        <p:spPr>
          <a:xfrm>
            <a:off x="1465023" y="1555655"/>
            <a:ext cx="6480600" cy="1206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52"/>
          <p:cNvSpPr/>
          <p:nvPr/>
        </p:nvSpPr>
        <p:spPr>
          <a:xfrm>
            <a:off x="1465023" y="3121501"/>
            <a:ext cx="6480600" cy="12066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52"/>
          <p:cNvSpPr txBox="1">
            <a:spLocks noGrp="1"/>
          </p:cNvSpPr>
          <p:nvPr>
            <p:ph type="title" idx="2"/>
          </p:nvPr>
        </p:nvSpPr>
        <p:spPr>
          <a:xfrm>
            <a:off x="1786549" y="2277925"/>
            <a:ext cx="6065111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en-US" dirty="0">
                <a:latin typeface="#9Slide03 AmpleSoft" panose="02000000000000000000" pitchFamily="2" charset="0"/>
              </a:rPr>
              <a:t>D</a:t>
            </a:r>
            <a:r>
              <a:rPr lang="en" dirty="0">
                <a:latin typeface="#9Slide03 AmpleSoft" panose="02000000000000000000" pitchFamily="2" charset="0"/>
              </a:rPr>
              <a:t>ựa vào dàn ý để kể về kỉ niệm của bản thân, thống nhất ngôi kể +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hỏi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bắt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đầu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+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thúc</a:t>
            </a:r>
            <a:endParaRPr dirty="0">
              <a:latin typeface="#9Slide03 AmpleSoft" panose="02000000000000000000" pitchFamily="2" charset="0"/>
            </a:endParaRPr>
          </a:p>
        </p:txBody>
      </p:sp>
      <p:sp>
        <p:nvSpPr>
          <p:cNvPr id="3139" name="Google Shape;3139;p52"/>
          <p:cNvSpPr txBox="1">
            <a:spLocks noGrp="1"/>
          </p:cNvSpPr>
          <p:nvPr>
            <p:ph type="title" idx="5"/>
          </p:nvPr>
        </p:nvSpPr>
        <p:spPr>
          <a:xfrm>
            <a:off x="1527023" y="3902217"/>
            <a:ext cx="621325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#9Slide03 AmpleSoft" panose="02000000000000000000" pitchFamily="2" charset="0"/>
              </a:rPr>
              <a:t>Lưu ý: </a:t>
            </a:r>
            <a:r>
              <a:rPr lang="en" dirty="0">
                <a:latin typeface="#9Slide03 AmpleSoft" panose="02000000000000000000" pitchFamily="2" charset="0"/>
              </a:rPr>
              <a:t>Kể lại kỉ niệm theo trật tự thời gian ; tập trung vào sự việc quan trọng; sử dụng điệu bộ, cử chỉ và các phương tiện hỗ trợ phù hợp</a:t>
            </a:r>
            <a:endParaRPr dirty="0">
              <a:latin typeface="#9Slide03 AmpleSoft" panose="02000000000000000000" pitchFamily="2" charset="0"/>
            </a:endParaRPr>
          </a:p>
        </p:txBody>
      </p:sp>
      <p:sp>
        <p:nvSpPr>
          <p:cNvPr id="3143" name="Google Shape;3143;p52"/>
          <p:cNvSpPr/>
          <p:nvPr/>
        </p:nvSpPr>
        <p:spPr>
          <a:xfrm rot="5400000" flipH="1">
            <a:off x="1409940" y="2576878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52"/>
          <p:cNvSpPr/>
          <p:nvPr/>
        </p:nvSpPr>
        <p:spPr>
          <a:xfrm rot="5400000" flipH="1">
            <a:off x="1409940" y="2165053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52"/>
          <p:cNvSpPr/>
          <p:nvPr/>
        </p:nvSpPr>
        <p:spPr>
          <a:xfrm rot="5400000" flipH="1">
            <a:off x="1409940" y="1753228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52"/>
          <p:cNvSpPr/>
          <p:nvPr/>
        </p:nvSpPr>
        <p:spPr>
          <a:xfrm rot="5400000" flipH="1">
            <a:off x="7852490" y="4054574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52"/>
          <p:cNvSpPr/>
          <p:nvPr/>
        </p:nvSpPr>
        <p:spPr>
          <a:xfrm rot="5400000" flipH="1">
            <a:off x="7852490" y="3642749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52"/>
          <p:cNvSpPr/>
          <p:nvPr/>
        </p:nvSpPr>
        <p:spPr>
          <a:xfrm rot="5400000" flipH="1">
            <a:off x="7852490" y="3230924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2" name="Google Shape;3152;p52"/>
          <p:cNvGrpSpPr/>
          <p:nvPr/>
        </p:nvGrpSpPr>
        <p:grpSpPr>
          <a:xfrm>
            <a:off x="1064473" y="850579"/>
            <a:ext cx="155400" cy="155400"/>
            <a:chOff x="1666623" y="2623621"/>
            <a:chExt cx="155400" cy="155400"/>
          </a:xfrm>
        </p:grpSpPr>
        <p:sp>
          <p:nvSpPr>
            <p:cNvPr id="3153" name="Google Shape;3153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5" name="Google Shape;3155;p52"/>
          <p:cNvGrpSpPr/>
          <p:nvPr/>
        </p:nvGrpSpPr>
        <p:grpSpPr>
          <a:xfrm>
            <a:off x="7245498" y="1200966"/>
            <a:ext cx="155400" cy="155400"/>
            <a:chOff x="1666623" y="2623621"/>
            <a:chExt cx="155400" cy="155400"/>
          </a:xfrm>
        </p:grpSpPr>
        <p:sp>
          <p:nvSpPr>
            <p:cNvPr id="3156" name="Google Shape;3156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7" name="Google Shape;3237;p52"/>
          <p:cNvGrpSpPr/>
          <p:nvPr/>
        </p:nvGrpSpPr>
        <p:grpSpPr>
          <a:xfrm rot="-5400000">
            <a:off x="1002449" y="1748266"/>
            <a:ext cx="929596" cy="296161"/>
            <a:chOff x="3793325" y="3206600"/>
            <a:chExt cx="560200" cy="178475"/>
          </a:xfrm>
        </p:grpSpPr>
        <p:sp>
          <p:nvSpPr>
            <p:cNvPr id="3238" name="Google Shape;3238;p52"/>
            <p:cNvSpPr/>
            <p:nvPr/>
          </p:nvSpPr>
          <p:spPr>
            <a:xfrm>
              <a:off x="3793325" y="3206600"/>
              <a:ext cx="560200" cy="178475"/>
            </a:xfrm>
            <a:custGeom>
              <a:avLst/>
              <a:gdLst/>
              <a:ahLst/>
              <a:cxnLst/>
              <a:rect l="l" t="t" r="r" b="b"/>
              <a:pathLst>
                <a:path w="22408" h="7139" extrusionOk="0">
                  <a:moveTo>
                    <a:pt x="583" y="1"/>
                  </a:moveTo>
                  <a:cubicBezTo>
                    <a:pt x="755" y="249"/>
                    <a:pt x="850" y="335"/>
                    <a:pt x="659" y="727"/>
                  </a:cubicBezTo>
                  <a:cubicBezTo>
                    <a:pt x="583" y="880"/>
                    <a:pt x="373" y="1100"/>
                    <a:pt x="325" y="1310"/>
                  </a:cubicBezTo>
                  <a:cubicBezTo>
                    <a:pt x="277" y="1558"/>
                    <a:pt x="449" y="1759"/>
                    <a:pt x="440" y="1998"/>
                  </a:cubicBezTo>
                  <a:cubicBezTo>
                    <a:pt x="411" y="2160"/>
                    <a:pt x="382" y="2332"/>
                    <a:pt x="363" y="2495"/>
                  </a:cubicBezTo>
                  <a:cubicBezTo>
                    <a:pt x="373" y="2657"/>
                    <a:pt x="430" y="2801"/>
                    <a:pt x="535" y="2934"/>
                  </a:cubicBezTo>
                  <a:cubicBezTo>
                    <a:pt x="526" y="3145"/>
                    <a:pt x="401" y="3145"/>
                    <a:pt x="335" y="3326"/>
                  </a:cubicBezTo>
                  <a:cubicBezTo>
                    <a:pt x="287" y="3460"/>
                    <a:pt x="315" y="3603"/>
                    <a:pt x="315" y="3747"/>
                  </a:cubicBezTo>
                  <a:cubicBezTo>
                    <a:pt x="325" y="3899"/>
                    <a:pt x="325" y="4071"/>
                    <a:pt x="287" y="4224"/>
                  </a:cubicBezTo>
                  <a:cubicBezTo>
                    <a:pt x="258" y="4358"/>
                    <a:pt x="191" y="4368"/>
                    <a:pt x="182" y="4511"/>
                  </a:cubicBezTo>
                  <a:cubicBezTo>
                    <a:pt x="172" y="4740"/>
                    <a:pt x="459" y="5017"/>
                    <a:pt x="554" y="5218"/>
                  </a:cubicBezTo>
                  <a:cubicBezTo>
                    <a:pt x="659" y="5438"/>
                    <a:pt x="659" y="5591"/>
                    <a:pt x="659" y="5820"/>
                  </a:cubicBezTo>
                  <a:cubicBezTo>
                    <a:pt x="678" y="6317"/>
                    <a:pt x="459" y="6537"/>
                    <a:pt x="143" y="6919"/>
                  </a:cubicBezTo>
                  <a:cubicBezTo>
                    <a:pt x="77" y="7014"/>
                    <a:pt x="29" y="7081"/>
                    <a:pt x="0" y="7139"/>
                  </a:cubicBezTo>
                  <a:lnTo>
                    <a:pt x="21585" y="7139"/>
                  </a:lnTo>
                  <a:cubicBezTo>
                    <a:pt x="21605" y="7081"/>
                    <a:pt x="21633" y="7034"/>
                    <a:pt x="21652" y="7005"/>
                  </a:cubicBezTo>
                  <a:cubicBezTo>
                    <a:pt x="21700" y="6928"/>
                    <a:pt x="21796" y="6909"/>
                    <a:pt x="21853" y="6823"/>
                  </a:cubicBezTo>
                  <a:cubicBezTo>
                    <a:pt x="21882" y="6776"/>
                    <a:pt x="21872" y="6651"/>
                    <a:pt x="21891" y="6594"/>
                  </a:cubicBezTo>
                  <a:cubicBezTo>
                    <a:pt x="21987" y="6336"/>
                    <a:pt x="22092" y="6250"/>
                    <a:pt x="22101" y="5963"/>
                  </a:cubicBezTo>
                  <a:cubicBezTo>
                    <a:pt x="22111" y="5686"/>
                    <a:pt x="22025" y="5552"/>
                    <a:pt x="21977" y="5304"/>
                  </a:cubicBezTo>
                  <a:cubicBezTo>
                    <a:pt x="21939" y="5113"/>
                    <a:pt x="21987" y="4874"/>
                    <a:pt x="21987" y="4673"/>
                  </a:cubicBezTo>
                  <a:cubicBezTo>
                    <a:pt x="21987" y="4234"/>
                    <a:pt x="22034" y="3813"/>
                    <a:pt x="22130" y="3393"/>
                  </a:cubicBezTo>
                  <a:cubicBezTo>
                    <a:pt x="22178" y="3154"/>
                    <a:pt x="22312" y="2925"/>
                    <a:pt x="22340" y="2686"/>
                  </a:cubicBezTo>
                  <a:cubicBezTo>
                    <a:pt x="22398" y="2141"/>
                    <a:pt x="22254" y="1711"/>
                    <a:pt x="22130" y="1205"/>
                  </a:cubicBezTo>
                  <a:cubicBezTo>
                    <a:pt x="22073" y="995"/>
                    <a:pt x="22120" y="813"/>
                    <a:pt x="22159" y="622"/>
                  </a:cubicBezTo>
                  <a:cubicBezTo>
                    <a:pt x="22187" y="460"/>
                    <a:pt x="22206" y="221"/>
                    <a:pt x="22331" y="68"/>
                  </a:cubicBezTo>
                  <a:cubicBezTo>
                    <a:pt x="22350" y="39"/>
                    <a:pt x="22378" y="20"/>
                    <a:pt x="2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2"/>
            <p:cNvSpPr/>
            <p:nvPr/>
          </p:nvSpPr>
          <p:spPr>
            <a:xfrm>
              <a:off x="3811225" y="3208025"/>
              <a:ext cx="537025" cy="45425"/>
            </a:xfrm>
            <a:custGeom>
              <a:avLst/>
              <a:gdLst/>
              <a:ahLst/>
              <a:cxnLst/>
              <a:rect l="l" t="t" r="r" b="b"/>
              <a:pathLst>
                <a:path w="21481" h="1817" extrusionOk="0">
                  <a:moveTo>
                    <a:pt x="1199" y="0"/>
                  </a:moveTo>
                  <a:cubicBezTo>
                    <a:pt x="977" y="0"/>
                    <a:pt x="756" y="31"/>
                    <a:pt x="526" y="68"/>
                  </a:cubicBezTo>
                  <a:cubicBezTo>
                    <a:pt x="373" y="97"/>
                    <a:pt x="201" y="125"/>
                    <a:pt x="20" y="164"/>
                  </a:cubicBezTo>
                  <a:cubicBezTo>
                    <a:pt x="58" y="269"/>
                    <a:pt x="68" y="374"/>
                    <a:pt x="1" y="536"/>
                  </a:cubicBezTo>
                  <a:cubicBezTo>
                    <a:pt x="182" y="498"/>
                    <a:pt x="383" y="460"/>
                    <a:pt x="584" y="422"/>
                  </a:cubicBezTo>
                  <a:cubicBezTo>
                    <a:pt x="803" y="388"/>
                    <a:pt x="1005" y="358"/>
                    <a:pt x="1205" y="358"/>
                  </a:cubicBezTo>
                  <a:cubicBezTo>
                    <a:pt x="1397" y="358"/>
                    <a:pt x="1587" y="385"/>
                    <a:pt x="1788" y="460"/>
                  </a:cubicBezTo>
                  <a:cubicBezTo>
                    <a:pt x="2065" y="565"/>
                    <a:pt x="2332" y="708"/>
                    <a:pt x="2590" y="852"/>
                  </a:cubicBezTo>
                  <a:cubicBezTo>
                    <a:pt x="2867" y="995"/>
                    <a:pt x="3154" y="1138"/>
                    <a:pt x="3450" y="1253"/>
                  </a:cubicBezTo>
                  <a:cubicBezTo>
                    <a:pt x="4157" y="1521"/>
                    <a:pt x="4912" y="1664"/>
                    <a:pt x="5562" y="1664"/>
                  </a:cubicBezTo>
                  <a:lnTo>
                    <a:pt x="5571" y="1664"/>
                  </a:lnTo>
                  <a:cubicBezTo>
                    <a:pt x="6307" y="1664"/>
                    <a:pt x="7052" y="1473"/>
                    <a:pt x="7788" y="1119"/>
                  </a:cubicBezTo>
                  <a:cubicBezTo>
                    <a:pt x="7903" y="1062"/>
                    <a:pt x="8018" y="1005"/>
                    <a:pt x="8123" y="947"/>
                  </a:cubicBezTo>
                  <a:cubicBezTo>
                    <a:pt x="8409" y="794"/>
                    <a:pt x="8677" y="651"/>
                    <a:pt x="8973" y="594"/>
                  </a:cubicBezTo>
                  <a:cubicBezTo>
                    <a:pt x="9091" y="571"/>
                    <a:pt x="9214" y="561"/>
                    <a:pt x="9336" y="561"/>
                  </a:cubicBezTo>
                  <a:cubicBezTo>
                    <a:pt x="9580" y="561"/>
                    <a:pt x="9820" y="603"/>
                    <a:pt x="10005" y="680"/>
                  </a:cubicBezTo>
                  <a:cubicBezTo>
                    <a:pt x="10139" y="737"/>
                    <a:pt x="10273" y="823"/>
                    <a:pt x="10406" y="909"/>
                  </a:cubicBezTo>
                  <a:cubicBezTo>
                    <a:pt x="10473" y="947"/>
                    <a:pt x="10531" y="985"/>
                    <a:pt x="10597" y="1024"/>
                  </a:cubicBezTo>
                  <a:cubicBezTo>
                    <a:pt x="10808" y="1148"/>
                    <a:pt x="11027" y="1253"/>
                    <a:pt x="11238" y="1358"/>
                  </a:cubicBezTo>
                  <a:cubicBezTo>
                    <a:pt x="11305" y="1387"/>
                    <a:pt x="11362" y="1415"/>
                    <a:pt x="11419" y="1444"/>
                  </a:cubicBezTo>
                  <a:cubicBezTo>
                    <a:pt x="11916" y="1693"/>
                    <a:pt x="12423" y="1817"/>
                    <a:pt x="12881" y="1817"/>
                  </a:cubicBezTo>
                  <a:cubicBezTo>
                    <a:pt x="12958" y="1817"/>
                    <a:pt x="13034" y="1817"/>
                    <a:pt x="13101" y="1807"/>
                  </a:cubicBezTo>
                  <a:cubicBezTo>
                    <a:pt x="13646" y="1759"/>
                    <a:pt x="14152" y="1530"/>
                    <a:pt x="14639" y="1320"/>
                  </a:cubicBezTo>
                  <a:cubicBezTo>
                    <a:pt x="14764" y="1263"/>
                    <a:pt x="14888" y="1205"/>
                    <a:pt x="15002" y="1157"/>
                  </a:cubicBezTo>
                  <a:cubicBezTo>
                    <a:pt x="15413" y="985"/>
                    <a:pt x="15882" y="794"/>
                    <a:pt x="16340" y="641"/>
                  </a:cubicBezTo>
                  <a:cubicBezTo>
                    <a:pt x="16483" y="594"/>
                    <a:pt x="16730" y="527"/>
                    <a:pt x="16957" y="527"/>
                  </a:cubicBezTo>
                  <a:cubicBezTo>
                    <a:pt x="17004" y="527"/>
                    <a:pt x="17051" y="530"/>
                    <a:pt x="17095" y="536"/>
                  </a:cubicBezTo>
                  <a:cubicBezTo>
                    <a:pt x="17430" y="584"/>
                    <a:pt x="17802" y="708"/>
                    <a:pt x="18251" y="909"/>
                  </a:cubicBezTo>
                  <a:cubicBezTo>
                    <a:pt x="18633" y="1081"/>
                    <a:pt x="18987" y="1215"/>
                    <a:pt x="19331" y="1301"/>
                  </a:cubicBezTo>
                  <a:cubicBezTo>
                    <a:pt x="19398" y="1320"/>
                    <a:pt x="19465" y="1339"/>
                    <a:pt x="19532" y="1358"/>
                  </a:cubicBezTo>
                  <a:cubicBezTo>
                    <a:pt x="19713" y="1415"/>
                    <a:pt x="19895" y="1463"/>
                    <a:pt x="20086" y="1492"/>
                  </a:cubicBezTo>
                  <a:cubicBezTo>
                    <a:pt x="20290" y="1517"/>
                    <a:pt x="20498" y="1543"/>
                    <a:pt x="20704" y="1543"/>
                  </a:cubicBezTo>
                  <a:cubicBezTo>
                    <a:pt x="20808" y="1543"/>
                    <a:pt x="20911" y="1536"/>
                    <a:pt x="21013" y="1521"/>
                  </a:cubicBezTo>
                  <a:cubicBezTo>
                    <a:pt x="21175" y="1501"/>
                    <a:pt x="21328" y="1454"/>
                    <a:pt x="21481" y="1406"/>
                  </a:cubicBezTo>
                  <a:cubicBezTo>
                    <a:pt x="21462" y="1320"/>
                    <a:pt x="21433" y="1234"/>
                    <a:pt x="21414" y="1148"/>
                  </a:cubicBezTo>
                  <a:cubicBezTo>
                    <a:pt x="21404" y="1119"/>
                    <a:pt x="21395" y="1091"/>
                    <a:pt x="21395" y="1062"/>
                  </a:cubicBezTo>
                  <a:cubicBezTo>
                    <a:pt x="21252" y="1110"/>
                    <a:pt x="21108" y="1148"/>
                    <a:pt x="20975" y="1167"/>
                  </a:cubicBezTo>
                  <a:cubicBezTo>
                    <a:pt x="20885" y="1180"/>
                    <a:pt x="20793" y="1185"/>
                    <a:pt x="20699" y="1185"/>
                  </a:cubicBezTo>
                  <a:cubicBezTo>
                    <a:pt x="20512" y="1185"/>
                    <a:pt x="20318" y="1164"/>
                    <a:pt x="20134" y="1138"/>
                  </a:cubicBezTo>
                  <a:cubicBezTo>
                    <a:pt x="19971" y="1119"/>
                    <a:pt x="19809" y="1062"/>
                    <a:pt x="19637" y="1014"/>
                  </a:cubicBezTo>
                  <a:cubicBezTo>
                    <a:pt x="19560" y="995"/>
                    <a:pt x="19493" y="976"/>
                    <a:pt x="19427" y="957"/>
                  </a:cubicBezTo>
                  <a:cubicBezTo>
                    <a:pt x="19102" y="871"/>
                    <a:pt x="18767" y="747"/>
                    <a:pt x="18395" y="584"/>
                  </a:cubicBezTo>
                  <a:cubicBezTo>
                    <a:pt x="17917" y="364"/>
                    <a:pt x="17506" y="231"/>
                    <a:pt x="17152" y="183"/>
                  </a:cubicBezTo>
                  <a:cubicBezTo>
                    <a:pt x="17088" y="173"/>
                    <a:pt x="17022" y="169"/>
                    <a:pt x="16957" y="169"/>
                  </a:cubicBezTo>
                  <a:cubicBezTo>
                    <a:pt x="16692" y="169"/>
                    <a:pt x="16427" y="238"/>
                    <a:pt x="16235" y="307"/>
                  </a:cubicBezTo>
                  <a:cubicBezTo>
                    <a:pt x="15757" y="460"/>
                    <a:pt x="15280" y="661"/>
                    <a:pt x="14869" y="823"/>
                  </a:cubicBezTo>
                  <a:cubicBezTo>
                    <a:pt x="14744" y="880"/>
                    <a:pt x="14620" y="938"/>
                    <a:pt x="14496" y="985"/>
                  </a:cubicBezTo>
                  <a:cubicBezTo>
                    <a:pt x="14028" y="1196"/>
                    <a:pt x="13550" y="1406"/>
                    <a:pt x="13063" y="1454"/>
                  </a:cubicBezTo>
                  <a:cubicBezTo>
                    <a:pt x="13007" y="1458"/>
                    <a:pt x="12950" y="1461"/>
                    <a:pt x="12892" y="1461"/>
                  </a:cubicBezTo>
                  <a:cubicBezTo>
                    <a:pt x="12489" y="1461"/>
                    <a:pt x="12024" y="1346"/>
                    <a:pt x="11582" y="1129"/>
                  </a:cubicBezTo>
                  <a:cubicBezTo>
                    <a:pt x="11515" y="1100"/>
                    <a:pt x="11457" y="1071"/>
                    <a:pt x="11400" y="1033"/>
                  </a:cubicBezTo>
                  <a:cubicBezTo>
                    <a:pt x="11190" y="938"/>
                    <a:pt x="10980" y="833"/>
                    <a:pt x="10779" y="718"/>
                  </a:cubicBezTo>
                  <a:cubicBezTo>
                    <a:pt x="10722" y="680"/>
                    <a:pt x="10664" y="641"/>
                    <a:pt x="10597" y="603"/>
                  </a:cubicBezTo>
                  <a:cubicBezTo>
                    <a:pt x="10454" y="517"/>
                    <a:pt x="10311" y="422"/>
                    <a:pt x="10148" y="345"/>
                  </a:cubicBezTo>
                  <a:cubicBezTo>
                    <a:pt x="9921" y="250"/>
                    <a:pt x="9639" y="202"/>
                    <a:pt x="9349" y="202"/>
                  </a:cubicBezTo>
                  <a:cubicBezTo>
                    <a:pt x="9201" y="202"/>
                    <a:pt x="9052" y="214"/>
                    <a:pt x="8906" y="240"/>
                  </a:cubicBezTo>
                  <a:cubicBezTo>
                    <a:pt x="8562" y="307"/>
                    <a:pt x="8256" y="469"/>
                    <a:pt x="7960" y="632"/>
                  </a:cubicBezTo>
                  <a:cubicBezTo>
                    <a:pt x="7846" y="689"/>
                    <a:pt x="7740" y="747"/>
                    <a:pt x="7635" y="794"/>
                  </a:cubicBezTo>
                  <a:cubicBezTo>
                    <a:pt x="6947" y="1129"/>
                    <a:pt x="6250" y="1301"/>
                    <a:pt x="5571" y="1301"/>
                  </a:cubicBezTo>
                  <a:cubicBezTo>
                    <a:pt x="5553" y="1301"/>
                    <a:pt x="5533" y="1301"/>
                    <a:pt x="5514" y="1301"/>
                  </a:cubicBezTo>
                  <a:cubicBezTo>
                    <a:pt x="4924" y="1301"/>
                    <a:pt x="4222" y="1159"/>
                    <a:pt x="3574" y="919"/>
                  </a:cubicBezTo>
                  <a:cubicBezTo>
                    <a:pt x="3297" y="813"/>
                    <a:pt x="3039" y="680"/>
                    <a:pt x="2762" y="527"/>
                  </a:cubicBezTo>
                  <a:cubicBezTo>
                    <a:pt x="2485" y="383"/>
                    <a:pt x="2208" y="240"/>
                    <a:pt x="1912" y="125"/>
                  </a:cubicBezTo>
                  <a:cubicBezTo>
                    <a:pt x="1664" y="33"/>
                    <a:pt x="1430" y="0"/>
                    <a:pt x="1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2"/>
            <p:cNvSpPr/>
            <p:nvPr/>
          </p:nvSpPr>
          <p:spPr>
            <a:xfrm>
              <a:off x="3802625" y="3356825"/>
              <a:ext cx="115650" cy="28250"/>
            </a:xfrm>
            <a:custGeom>
              <a:avLst/>
              <a:gdLst/>
              <a:ahLst/>
              <a:cxnLst/>
              <a:rect l="l" t="t" r="r" b="b"/>
              <a:pathLst>
                <a:path w="4626" h="1130" extrusionOk="0">
                  <a:moveTo>
                    <a:pt x="1540" y="1"/>
                  </a:moveTo>
                  <a:cubicBezTo>
                    <a:pt x="1318" y="1"/>
                    <a:pt x="1100" y="32"/>
                    <a:pt x="870" y="69"/>
                  </a:cubicBezTo>
                  <a:cubicBezTo>
                    <a:pt x="689" y="98"/>
                    <a:pt x="469" y="136"/>
                    <a:pt x="240" y="193"/>
                  </a:cubicBezTo>
                  <a:cubicBezTo>
                    <a:pt x="192" y="356"/>
                    <a:pt x="106" y="489"/>
                    <a:pt x="1" y="633"/>
                  </a:cubicBezTo>
                  <a:cubicBezTo>
                    <a:pt x="287" y="547"/>
                    <a:pt x="603" y="470"/>
                    <a:pt x="928" y="423"/>
                  </a:cubicBezTo>
                  <a:cubicBezTo>
                    <a:pt x="1147" y="388"/>
                    <a:pt x="1349" y="359"/>
                    <a:pt x="1549" y="359"/>
                  </a:cubicBezTo>
                  <a:cubicBezTo>
                    <a:pt x="1741" y="359"/>
                    <a:pt x="1931" y="386"/>
                    <a:pt x="2132" y="461"/>
                  </a:cubicBezTo>
                  <a:cubicBezTo>
                    <a:pt x="2409" y="566"/>
                    <a:pt x="2676" y="709"/>
                    <a:pt x="2934" y="843"/>
                  </a:cubicBezTo>
                  <a:cubicBezTo>
                    <a:pt x="3125" y="948"/>
                    <a:pt x="3316" y="1044"/>
                    <a:pt x="3508" y="1130"/>
                  </a:cubicBezTo>
                  <a:lnTo>
                    <a:pt x="4625" y="1130"/>
                  </a:lnTo>
                  <a:cubicBezTo>
                    <a:pt x="4387" y="1072"/>
                    <a:pt x="4148" y="1005"/>
                    <a:pt x="3918" y="919"/>
                  </a:cubicBezTo>
                  <a:cubicBezTo>
                    <a:pt x="3641" y="814"/>
                    <a:pt x="3383" y="681"/>
                    <a:pt x="3106" y="528"/>
                  </a:cubicBezTo>
                  <a:cubicBezTo>
                    <a:pt x="2829" y="384"/>
                    <a:pt x="2552" y="241"/>
                    <a:pt x="2256" y="126"/>
                  </a:cubicBezTo>
                  <a:cubicBezTo>
                    <a:pt x="2003" y="34"/>
                    <a:pt x="1769" y="1"/>
                    <a:pt x="1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2"/>
            <p:cNvSpPr/>
            <p:nvPr/>
          </p:nvSpPr>
          <p:spPr>
            <a:xfrm>
              <a:off x="3808600" y="3335575"/>
              <a:ext cx="535850" cy="45450"/>
            </a:xfrm>
            <a:custGeom>
              <a:avLst/>
              <a:gdLst/>
              <a:ahLst/>
              <a:cxnLst/>
              <a:rect l="l" t="t" r="r" b="b"/>
              <a:pathLst>
                <a:path w="21434" h="1818" extrusionOk="0">
                  <a:moveTo>
                    <a:pt x="1301" y="0"/>
                  </a:moveTo>
                  <a:cubicBezTo>
                    <a:pt x="1079" y="0"/>
                    <a:pt x="861" y="31"/>
                    <a:pt x="631" y="69"/>
                  </a:cubicBezTo>
                  <a:cubicBezTo>
                    <a:pt x="450" y="97"/>
                    <a:pt x="230" y="135"/>
                    <a:pt x="1" y="193"/>
                  </a:cubicBezTo>
                  <a:cubicBezTo>
                    <a:pt x="39" y="317"/>
                    <a:pt x="48" y="422"/>
                    <a:pt x="48" y="556"/>
                  </a:cubicBezTo>
                  <a:cubicBezTo>
                    <a:pt x="249" y="499"/>
                    <a:pt x="469" y="460"/>
                    <a:pt x="689" y="422"/>
                  </a:cubicBezTo>
                  <a:cubicBezTo>
                    <a:pt x="908" y="388"/>
                    <a:pt x="1110" y="359"/>
                    <a:pt x="1310" y="359"/>
                  </a:cubicBezTo>
                  <a:cubicBezTo>
                    <a:pt x="1502" y="359"/>
                    <a:pt x="1692" y="386"/>
                    <a:pt x="1893" y="460"/>
                  </a:cubicBezTo>
                  <a:cubicBezTo>
                    <a:pt x="2170" y="565"/>
                    <a:pt x="2437" y="709"/>
                    <a:pt x="2695" y="843"/>
                  </a:cubicBezTo>
                  <a:cubicBezTo>
                    <a:pt x="2972" y="995"/>
                    <a:pt x="3259" y="1139"/>
                    <a:pt x="3555" y="1253"/>
                  </a:cubicBezTo>
                  <a:cubicBezTo>
                    <a:pt x="4272" y="1511"/>
                    <a:pt x="5017" y="1664"/>
                    <a:pt x="5667" y="1664"/>
                  </a:cubicBezTo>
                  <a:lnTo>
                    <a:pt x="5676" y="1664"/>
                  </a:lnTo>
                  <a:cubicBezTo>
                    <a:pt x="6412" y="1655"/>
                    <a:pt x="7157" y="1473"/>
                    <a:pt x="7893" y="1120"/>
                  </a:cubicBezTo>
                  <a:cubicBezTo>
                    <a:pt x="8008" y="1062"/>
                    <a:pt x="8123" y="1005"/>
                    <a:pt x="8228" y="948"/>
                  </a:cubicBezTo>
                  <a:cubicBezTo>
                    <a:pt x="8514" y="795"/>
                    <a:pt x="8782" y="651"/>
                    <a:pt x="9078" y="594"/>
                  </a:cubicBezTo>
                  <a:cubicBezTo>
                    <a:pt x="9196" y="572"/>
                    <a:pt x="9319" y="561"/>
                    <a:pt x="9441" y="561"/>
                  </a:cubicBezTo>
                  <a:cubicBezTo>
                    <a:pt x="9685" y="561"/>
                    <a:pt x="9925" y="604"/>
                    <a:pt x="10110" y="680"/>
                  </a:cubicBezTo>
                  <a:cubicBezTo>
                    <a:pt x="10244" y="737"/>
                    <a:pt x="10378" y="823"/>
                    <a:pt x="10511" y="909"/>
                  </a:cubicBezTo>
                  <a:cubicBezTo>
                    <a:pt x="10578" y="948"/>
                    <a:pt x="10636" y="986"/>
                    <a:pt x="10702" y="1024"/>
                  </a:cubicBezTo>
                  <a:cubicBezTo>
                    <a:pt x="10913" y="1148"/>
                    <a:pt x="11132" y="1253"/>
                    <a:pt x="11343" y="1359"/>
                  </a:cubicBezTo>
                  <a:cubicBezTo>
                    <a:pt x="11410" y="1387"/>
                    <a:pt x="11467" y="1416"/>
                    <a:pt x="11524" y="1445"/>
                  </a:cubicBezTo>
                  <a:cubicBezTo>
                    <a:pt x="12021" y="1693"/>
                    <a:pt x="12528" y="1817"/>
                    <a:pt x="12986" y="1817"/>
                  </a:cubicBezTo>
                  <a:cubicBezTo>
                    <a:pt x="13063" y="1817"/>
                    <a:pt x="13139" y="1817"/>
                    <a:pt x="13206" y="1808"/>
                  </a:cubicBezTo>
                  <a:cubicBezTo>
                    <a:pt x="13751" y="1760"/>
                    <a:pt x="14257" y="1531"/>
                    <a:pt x="14744" y="1320"/>
                  </a:cubicBezTo>
                  <a:cubicBezTo>
                    <a:pt x="14869" y="1263"/>
                    <a:pt x="14993" y="1206"/>
                    <a:pt x="15107" y="1158"/>
                  </a:cubicBezTo>
                  <a:cubicBezTo>
                    <a:pt x="15518" y="986"/>
                    <a:pt x="15987" y="795"/>
                    <a:pt x="16445" y="642"/>
                  </a:cubicBezTo>
                  <a:cubicBezTo>
                    <a:pt x="16588" y="594"/>
                    <a:pt x="16835" y="527"/>
                    <a:pt x="17062" y="527"/>
                  </a:cubicBezTo>
                  <a:cubicBezTo>
                    <a:pt x="17109" y="527"/>
                    <a:pt x="17156" y="530"/>
                    <a:pt x="17200" y="537"/>
                  </a:cubicBezTo>
                  <a:cubicBezTo>
                    <a:pt x="17535" y="585"/>
                    <a:pt x="17907" y="709"/>
                    <a:pt x="18356" y="909"/>
                  </a:cubicBezTo>
                  <a:cubicBezTo>
                    <a:pt x="18738" y="1081"/>
                    <a:pt x="19092" y="1206"/>
                    <a:pt x="19436" y="1301"/>
                  </a:cubicBezTo>
                  <a:cubicBezTo>
                    <a:pt x="19503" y="1320"/>
                    <a:pt x="19570" y="1339"/>
                    <a:pt x="19637" y="1359"/>
                  </a:cubicBezTo>
                  <a:cubicBezTo>
                    <a:pt x="19818" y="1416"/>
                    <a:pt x="20000" y="1464"/>
                    <a:pt x="20191" y="1492"/>
                  </a:cubicBezTo>
                  <a:cubicBezTo>
                    <a:pt x="20395" y="1518"/>
                    <a:pt x="20603" y="1539"/>
                    <a:pt x="20809" y="1539"/>
                  </a:cubicBezTo>
                  <a:cubicBezTo>
                    <a:pt x="20913" y="1539"/>
                    <a:pt x="21016" y="1534"/>
                    <a:pt x="21118" y="1521"/>
                  </a:cubicBezTo>
                  <a:cubicBezTo>
                    <a:pt x="21175" y="1521"/>
                    <a:pt x="21223" y="1511"/>
                    <a:pt x="21271" y="1502"/>
                  </a:cubicBezTo>
                  <a:cubicBezTo>
                    <a:pt x="21271" y="1473"/>
                    <a:pt x="21280" y="1454"/>
                    <a:pt x="21280" y="1435"/>
                  </a:cubicBezTo>
                  <a:cubicBezTo>
                    <a:pt x="21337" y="1282"/>
                    <a:pt x="21395" y="1187"/>
                    <a:pt x="21433" y="1081"/>
                  </a:cubicBezTo>
                  <a:lnTo>
                    <a:pt x="21433" y="1081"/>
                  </a:lnTo>
                  <a:cubicBezTo>
                    <a:pt x="21318" y="1120"/>
                    <a:pt x="21194" y="1158"/>
                    <a:pt x="21080" y="1167"/>
                  </a:cubicBezTo>
                  <a:cubicBezTo>
                    <a:pt x="20990" y="1180"/>
                    <a:pt x="20898" y="1186"/>
                    <a:pt x="20804" y="1186"/>
                  </a:cubicBezTo>
                  <a:cubicBezTo>
                    <a:pt x="20617" y="1186"/>
                    <a:pt x="20423" y="1164"/>
                    <a:pt x="20239" y="1139"/>
                  </a:cubicBezTo>
                  <a:cubicBezTo>
                    <a:pt x="20076" y="1110"/>
                    <a:pt x="19914" y="1062"/>
                    <a:pt x="19742" y="1015"/>
                  </a:cubicBezTo>
                  <a:cubicBezTo>
                    <a:pt x="19665" y="995"/>
                    <a:pt x="19598" y="976"/>
                    <a:pt x="19532" y="957"/>
                  </a:cubicBezTo>
                  <a:cubicBezTo>
                    <a:pt x="19207" y="871"/>
                    <a:pt x="18872" y="747"/>
                    <a:pt x="18500" y="575"/>
                  </a:cubicBezTo>
                  <a:cubicBezTo>
                    <a:pt x="18022" y="365"/>
                    <a:pt x="17611" y="231"/>
                    <a:pt x="17257" y="183"/>
                  </a:cubicBezTo>
                  <a:cubicBezTo>
                    <a:pt x="17192" y="174"/>
                    <a:pt x="17126" y="170"/>
                    <a:pt x="17060" y="170"/>
                  </a:cubicBezTo>
                  <a:cubicBezTo>
                    <a:pt x="16796" y="170"/>
                    <a:pt x="16531" y="237"/>
                    <a:pt x="16340" y="298"/>
                  </a:cubicBezTo>
                  <a:cubicBezTo>
                    <a:pt x="15862" y="460"/>
                    <a:pt x="15385" y="651"/>
                    <a:pt x="14974" y="823"/>
                  </a:cubicBezTo>
                  <a:cubicBezTo>
                    <a:pt x="14849" y="881"/>
                    <a:pt x="14725" y="929"/>
                    <a:pt x="14601" y="986"/>
                  </a:cubicBezTo>
                  <a:cubicBezTo>
                    <a:pt x="14133" y="1196"/>
                    <a:pt x="13655" y="1406"/>
                    <a:pt x="13168" y="1454"/>
                  </a:cubicBezTo>
                  <a:cubicBezTo>
                    <a:pt x="13112" y="1459"/>
                    <a:pt x="13055" y="1461"/>
                    <a:pt x="12997" y="1461"/>
                  </a:cubicBezTo>
                  <a:cubicBezTo>
                    <a:pt x="12594" y="1461"/>
                    <a:pt x="12129" y="1346"/>
                    <a:pt x="11687" y="1129"/>
                  </a:cubicBezTo>
                  <a:cubicBezTo>
                    <a:pt x="11620" y="1101"/>
                    <a:pt x="11562" y="1062"/>
                    <a:pt x="11505" y="1034"/>
                  </a:cubicBezTo>
                  <a:cubicBezTo>
                    <a:pt x="11295" y="938"/>
                    <a:pt x="11085" y="833"/>
                    <a:pt x="10884" y="718"/>
                  </a:cubicBezTo>
                  <a:cubicBezTo>
                    <a:pt x="10827" y="680"/>
                    <a:pt x="10769" y="642"/>
                    <a:pt x="10702" y="604"/>
                  </a:cubicBezTo>
                  <a:cubicBezTo>
                    <a:pt x="10559" y="518"/>
                    <a:pt x="10416" y="422"/>
                    <a:pt x="10253" y="346"/>
                  </a:cubicBezTo>
                  <a:cubicBezTo>
                    <a:pt x="10026" y="251"/>
                    <a:pt x="9744" y="202"/>
                    <a:pt x="9454" y="202"/>
                  </a:cubicBezTo>
                  <a:cubicBezTo>
                    <a:pt x="9306" y="202"/>
                    <a:pt x="9157" y="215"/>
                    <a:pt x="9011" y="241"/>
                  </a:cubicBezTo>
                  <a:cubicBezTo>
                    <a:pt x="8667" y="307"/>
                    <a:pt x="8361" y="470"/>
                    <a:pt x="8065" y="632"/>
                  </a:cubicBezTo>
                  <a:cubicBezTo>
                    <a:pt x="7951" y="690"/>
                    <a:pt x="7845" y="747"/>
                    <a:pt x="7740" y="795"/>
                  </a:cubicBezTo>
                  <a:cubicBezTo>
                    <a:pt x="7052" y="1129"/>
                    <a:pt x="6355" y="1301"/>
                    <a:pt x="5676" y="1301"/>
                  </a:cubicBezTo>
                  <a:cubicBezTo>
                    <a:pt x="5074" y="1301"/>
                    <a:pt x="4348" y="1167"/>
                    <a:pt x="3679" y="919"/>
                  </a:cubicBezTo>
                  <a:cubicBezTo>
                    <a:pt x="3402" y="814"/>
                    <a:pt x="3144" y="680"/>
                    <a:pt x="2867" y="527"/>
                  </a:cubicBezTo>
                  <a:cubicBezTo>
                    <a:pt x="2590" y="384"/>
                    <a:pt x="2313" y="241"/>
                    <a:pt x="2017" y="126"/>
                  </a:cubicBezTo>
                  <a:cubicBezTo>
                    <a:pt x="1764" y="33"/>
                    <a:pt x="1530" y="0"/>
                    <a:pt x="1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2"/>
            <p:cNvSpPr/>
            <p:nvPr/>
          </p:nvSpPr>
          <p:spPr>
            <a:xfrm>
              <a:off x="3801200" y="3229275"/>
              <a:ext cx="550650" cy="45450"/>
            </a:xfrm>
            <a:custGeom>
              <a:avLst/>
              <a:gdLst/>
              <a:ahLst/>
              <a:cxnLst/>
              <a:rect l="l" t="t" r="r" b="b"/>
              <a:pathLst>
                <a:path w="22026" h="1818" extrusionOk="0">
                  <a:moveTo>
                    <a:pt x="1597" y="0"/>
                  </a:moveTo>
                  <a:cubicBezTo>
                    <a:pt x="1375" y="0"/>
                    <a:pt x="1157" y="31"/>
                    <a:pt x="927" y="69"/>
                  </a:cubicBezTo>
                  <a:cubicBezTo>
                    <a:pt x="688" y="107"/>
                    <a:pt x="392" y="164"/>
                    <a:pt x="67" y="260"/>
                  </a:cubicBezTo>
                  <a:cubicBezTo>
                    <a:pt x="48" y="307"/>
                    <a:pt x="20" y="355"/>
                    <a:pt x="10" y="403"/>
                  </a:cubicBezTo>
                  <a:cubicBezTo>
                    <a:pt x="0" y="489"/>
                    <a:pt x="10" y="565"/>
                    <a:pt x="20" y="642"/>
                  </a:cubicBezTo>
                  <a:cubicBezTo>
                    <a:pt x="325" y="556"/>
                    <a:pt x="641" y="479"/>
                    <a:pt x="985" y="422"/>
                  </a:cubicBezTo>
                  <a:cubicBezTo>
                    <a:pt x="1204" y="388"/>
                    <a:pt x="1406" y="359"/>
                    <a:pt x="1606" y="359"/>
                  </a:cubicBezTo>
                  <a:cubicBezTo>
                    <a:pt x="1798" y="359"/>
                    <a:pt x="1988" y="386"/>
                    <a:pt x="2189" y="460"/>
                  </a:cubicBezTo>
                  <a:cubicBezTo>
                    <a:pt x="2466" y="565"/>
                    <a:pt x="2733" y="709"/>
                    <a:pt x="2991" y="852"/>
                  </a:cubicBezTo>
                  <a:cubicBezTo>
                    <a:pt x="3268" y="995"/>
                    <a:pt x="3555" y="1139"/>
                    <a:pt x="3851" y="1253"/>
                  </a:cubicBezTo>
                  <a:cubicBezTo>
                    <a:pt x="4558" y="1521"/>
                    <a:pt x="5313" y="1664"/>
                    <a:pt x="5963" y="1664"/>
                  </a:cubicBezTo>
                  <a:lnTo>
                    <a:pt x="5972" y="1664"/>
                  </a:lnTo>
                  <a:cubicBezTo>
                    <a:pt x="6708" y="1664"/>
                    <a:pt x="7453" y="1473"/>
                    <a:pt x="8189" y="1120"/>
                  </a:cubicBezTo>
                  <a:cubicBezTo>
                    <a:pt x="8304" y="1062"/>
                    <a:pt x="8419" y="1005"/>
                    <a:pt x="8524" y="948"/>
                  </a:cubicBezTo>
                  <a:cubicBezTo>
                    <a:pt x="8810" y="795"/>
                    <a:pt x="9078" y="651"/>
                    <a:pt x="9374" y="594"/>
                  </a:cubicBezTo>
                  <a:cubicBezTo>
                    <a:pt x="9492" y="572"/>
                    <a:pt x="9615" y="561"/>
                    <a:pt x="9737" y="561"/>
                  </a:cubicBezTo>
                  <a:cubicBezTo>
                    <a:pt x="9981" y="561"/>
                    <a:pt x="10221" y="604"/>
                    <a:pt x="10406" y="680"/>
                  </a:cubicBezTo>
                  <a:cubicBezTo>
                    <a:pt x="10540" y="737"/>
                    <a:pt x="10674" y="823"/>
                    <a:pt x="10807" y="909"/>
                  </a:cubicBezTo>
                  <a:cubicBezTo>
                    <a:pt x="10874" y="948"/>
                    <a:pt x="10932" y="986"/>
                    <a:pt x="10998" y="1024"/>
                  </a:cubicBezTo>
                  <a:cubicBezTo>
                    <a:pt x="11209" y="1148"/>
                    <a:pt x="11428" y="1253"/>
                    <a:pt x="11639" y="1358"/>
                  </a:cubicBezTo>
                  <a:cubicBezTo>
                    <a:pt x="11706" y="1387"/>
                    <a:pt x="11763" y="1416"/>
                    <a:pt x="11820" y="1444"/>
                  </a:cubicBezTo>
                  <a:cubicBezTo>
                    <a:pt x="12317" y="1693"/>
                    <a:pt x="12824" y="1817"/>
                    <a:pt x="13282" y="1817"/>
                  </a:cubicBezTo>
                  <a:cubicBezTo>
                    <a:pt x="13359" y="1817"/>
                    <a:pt x="13435" y="1817"/>
                    <a:pt x="13502" y="1808"/>
                  </a:cubicBezTo>
                  <a:cubicBezTo>
                    <a:pt x="14047" y="1760"/>
                    <a:pt x="14553" y="1530"/>
                    <a:pt x="15040" y="1320"/>
                  </a:cubicBezTo>
                  <a:cubicBezTo>
                    <a:pt x="15165" y="1263"/>
                    <a:pt x="15289" y="1206"/>
                    <a:pt x="15403" y="1158"/>
                  </a:cubicBezTo>
                  <a:cubicBezTo>
                    <a:pt x="15805" y="986"/>
                    <a:pt x="16283" y="795"/>
                    <a:pt x="16741" y="642"/>
                  </a:cubicBezTo>
                  <a:cubicBezTo>
                    <a:pt x="16884" y="594"/>
                    <a:pt x="17131" y="527"/>
                    <a:pt x="17358" y="527"/>
                  </a:cubicBezTo>
                  <a:cubicBezTo>
                    <a:pt x="17405" y="527"/>
                    <a:pt x="17452" y="530"/>
                    <a:pt x="17496" y="537"/>
                  </a:cubicBezTo>
                  <a:cubicBezTo>
                    <a:pt x="17831" y="585"/>
                    <a:pt x="18203" y="709"/>
                    <a:pt x="18652" y="909"/>
                  </a:cubicBezTo>
                  <a:cubicBezTo>
                    <a:pt x="19034" y="1081"/>
                    <a:pt x="19388" y="1206"/>
                    <a:pt x="19732" y="1301"/>
                  </a:cubicBezTo>
                  <a:cubicBezTo>
                    <a:pt x="19799" y="1320"/>
                    <a:pt x="19866" y="1339"/>
                    <a:pt x="19933" y="1358"/>
                  </a:cubicBezTo>
                  <a:cubicBezTo>
                    <a:pt x="20114" y="1416"/>
                    <a:pt x="20296" y="1464"/>
                    <a:pt x="20487" y="1492"/>
                  </a:cubicBezTo>
                  <a:cubicBezTo>
                    <a:pt x="20691" y="1518"/>
                    <a:pt x="20899" y="1543"/>
                    <a:pt x="21105" y="1543"/>
                  </a:cubicBezTo>
                  <a:cubicBezTo>
                    <a:pt x="21209" y="1543"/>
                    <a:pt x="21312" y="1537"/>
                    <a:pt x="21414" y="1521"/>
                  </a:cubicBezTo>
                  <a:cubicBezTo>
                    <a:pt x="21605" y="1502"/>
                    <a:pt x="21777" y="1444"/>
                    <a:pt x="21949" y="1387"/>
                  </a:cubicBezTo>
                  <a:lnTo>
                    <a:pt x="22025" y="1358"/>
                  </a:lnTo>
                  <a:cubicBezTo>
                    <a:pt x="22025" y="1234"/>
                    <a:pt x="22006" y="1120"/>
                    <a:pt x="21987" y="995"/>
                  </a:cubicBezTo>
                  <a:cubicBezTo>
                    <a:pt x="21968" y="1005"/>
                    <a:pt x="21949" y="1015"/>
                    <a:pt x="21930" y="1015"/>
                  </a:cubicBezTo>
                  <a:lnTo>
                    <a:pt x="21834" y="1053"/>
                  </a:lnTo>
                  <a:cubicBezTo>
                    <a:pt x="21672" y="1101"/>
                    <a:pt x="21528" y="1148"/>
                    <a:pt x="21376" y="1167"/>
                  </a:cubicBezTo>
                  <a:cubicBezTo>
                    <a:pt x="21286" y="1180"/>
                    <a:pt x="21194" y="1185"/>
                    <a:pt x="21100" y="1185"/>
                  </a:cubicBezTo>
                  <a:cubicBezTo>
                    <a:pt x="20913" y="1185"/>
                    <a:pt x="20719" y="1164"/>
                    <a:pt x="20535" y="1139"/>
                  </a:cubicBezTo>
                  <a:cubicBezTo>
                    <a:pt x="20372" y="1120"/>
                    <a:pt x="20210" y="1062"/>
                    <a:pt x="20028" y="1015"/>
                  </a:cubicBezTo>
                  <a:cubicBezTo>
                    <a:pt x="19961" y="995"/>
                    <a:pt x="19894" y="976"/>
                    <a:pt x="19828" y="957"/>
                  </a:cubicBezTo>
                  <a:cubicBezTo>
                    <a:pt x="19503" y="871"/>
                    <a:pt x="19168" y="747"/>
                    <a:pt x="18796" y="585"/>
                  </a:cubicBezTo>
                  <a:cubicBezTo>
                    <a:pt x="18318" y="365"/>
                    <a:pt x="17907" y="231"/>
                    <a:pt x="17544" y="183"/>
                  </a:cubicBezTo>
                  <a:cubicBezTo>
                    <a:pt x="17481" y="174"/>
                    <a:pt x="17417" y="170"/>
                    <a:pt x="17353" y="170"/>
                  </a:cubicBezTo>
                  <a:cubicBezTo>
                    <a:pt x="17093" y="170"/>
                    <a:pt x="16828" y="238"/>
                    <a:pt x="16636" y="307"/>
                  </a:cubicBezTo>
                  <a:cubicBezTo>
                    <a:pt x="16149" y="460"/>
                    <a:pt x="15681" y="661"/>
                    <a:pt x="15270" y="823"/>
                  </a:cubicBezTo>
                  <a:cubicBezTo>
                    <a:pt x="15145" y="881"/>
                    <a:pt x="15021" y="938"/>
                    <a:pt x="14897" y="986"/>
                  </a:cubicBezTo>
                  <a:cubicBezTo>
                    <a:pt x="14429" y="1196"/>
                    <a:pt x="13951" y="1406"/>
                    <a:pt x="13464" y="1454"/>
                  </a:cubicBezTo>
                  <a:cubicBezTo>
                    <a:pt x="13408" y="1459"/>
                    <a:pt x="13351" y="1461"/>
                    <a:pt x="13293" y="1461"/>
                  </a:cubicBezTo>
                  <a:cubicBezTo>
                    <a:pt x="12890" y="1461"/>
                    <a:pt x="12425" y="1346"/>
                    <a:pt x="11983" y="1129"/>
                  </a:cubicBezTo>
                  <a:cubicBezTo>
                    <a:pt x="11916" y="1101"/>
                    <a:pt x="11858" y="1062"/>
                    <a:pt x="11801" y="1034"/>
                  </a:cubicBezTo>
                  <a:cubicBezTo>
                    <a:pt x="11591" y="938"/>
                    <a:pt x="11381" y="833"/>
                    <a:pt x="11180" y="718"/>
                  </a:cubicBezTo>
                  <a:cubicBezTo>
                    <a:pt x="11123" y="680"/>
                    <a:pt x="11056" y="642"/>
                    <a:pt x="10998" y="604"/>
                  </a:cubicBezTo>
                  <a:cubicBezTo>
                    <a:pt x="10855" y="518"/>
                    <a:pt x="10712" y="422"/>
                    <a:pt x="10549" y="346"/>
                  </a:cubicBezTo>
                  <a:cubicBezTo>
                    <a:pt x="10322" y="251"/>
                    <a:pt x="10040" y="202"/>
                    <a:pt x="9750" y="202"/>
                  </a:cubicBezTo>
                  <a:cubicBezTo>
                    <a:pt x="9602" y="202"/>
                    <a:pt x="9453" y="215"/>
                    <a:pt x="9307" y="241"/>
                  </a:cubicBezTo>
                  <a:cubicBezTo>
                    <a:pt x="8963" y="307"/>
                    <a:pt x="8657" y="470"/>
                    <a:pt x="8361" y="632"/>
                  </a:cubicBezTo>
                  <a:cubicBezTo>
                    <a:pt x="8247" y="690"/>
                    <a:pt x="8141" y="747"/>
                    <a:pt x="8036" y="795"/>
                  </a:cubicBezTo>
                  <a:cubicBezTo>
                    <a:pt x="7348" y="1129"/>
                    <a:pt x="6651" y="1301"/>
                    <a:pt x="5972" y="1301"/>
                  </a:cubicBezTo>
                  <a:cubicBezTo>
                    <a:pt x="5370" y="1301"/>
                    <a:pt x="4644" y="1167"/>
                    <a:pt x="3975" y="919"/>
                  </a:cubicBezTo>
                  <a:cubicBezTo>
                    <a:pt x="3698" y="814"/>
                    <a:pt x="3440" y="680"/>
                    <a:pt x="3163" y="527"/>
                  </a:cubicBezTo>
                  <a:cubicBezTo>
                    <a:pt x="2886" y="384"/>
                    <a:pt x="2609" y="241"/>
                    <a:pt x="2313" y="126"/>
                  </a:cubicBezTo>
                  <a:cubicBezTo>
                    <a:pt x="2060" y="33"/>
                    <a:pt x="1826" y="0"/>
                    <a:pt x="1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2"/>
            <p:cNvSpPr/>
            <p:nvPr/>
          </p:nvSpPr>
          <p:spPr>
            <a:xfrm>
              <a:off x="3979875" y="3361875"/>
              <a:ext cx="120900" cy="23200"/>
            </a:xfrm>
            <a:custGeom>
              <a:avLst/>
              <a:gdLst/>
              <a:ahLst/>
              <a:cxnLst/>
              <a:rect l="l" t="t" r="r" b="b"/>
              <a:pathLst>
                <a:path w="4836" h="928" extrusionOk="0">
                  <a:moveTo>
                    <a:pt x="2603" y="0"/>
                  </a:moveTo>
                  <a:cubicBezTo>
                    <a:pt x="2455" y="0"/>
                    <a:pt x="2306" y="13"/>
                    <a:pt x="2160" y="39"/>
                  </a:cubicBezTo>
                  <a:cubicBezTo>
                    <a:pt x="1816" y="106"/>
                    <a:pt x="1510" y="268"/>
                    <a:pt x="1214" y="431"/>
                  </a:cubicBezTo>
                  <a:cubicBezTo>
                    <a:pt x="1100" y="488"/>
                    <a:pt x="994" y="545"/>
                    <a:pt x="889" y="593"/>
                  </a:cubicBezTo>
                  <a:cubicBezTo>
                    <a:pt x="593" y="737"/>
                    <a:pt x="297" y="851"/>
                    <a:pt x="1" y="928"/>
                  </a:cubicBezTo>
                  <a:lnTo>
                    <a:pt x="1014" y="928"/>
                  </a:lnTo>
                  <a:cubicBezTo>
                    <a:pt x="1023" y="928"/>
                    <a:pt x="1033" y="918"/>
                    <a:pt x="1042" y="918"/>
                  </a:cubicBezTo>
                  <a:cubicBezTo>
                    <a:pt x="1157" y="861"/>
                    <a:pt x="1272" y="803"/>
                    <a:pt x="1377" y="746"/>
                  </a:cubicBezTo>
                  <a:cubicBezTo>
                    <a:pt x="1663" y="593"/>
                    <a:pt x="1931" y="450"/>
                    <a:pt x="2227" y="393"/>
                  </a:cubicBezTo>
                  <a:cubicBezTo>
                    <a:pt x="2345" y="370"/>
                    <a:pt x="2468" y="360"/>
                    <a:pt x="2590" y="360"/>
                  </a:cubicBezTo>
                  <a:cubicBezTo>
                    <a:pt x="2834" y="360"/>
                    <a:pt x="3074" y="402"/>
                    <a:pt x="3259" y="479"/>
                  </a:cubicBezTo>
                  <a:cubicBezTo>
                    <a:pt x="3393" y="536"/>
                    <a:pt x="3527" y="622"/>
                    <a:pt x="3660" y="708"/>
                  </a:cubicBezTo>
                  <a:cubicBezTo>
                    <a:pt x="3727" y="746"/>
                    <a:pt x="3785" y="784"/>
                    <a:pt x="3851" y="823"/>
                  </a:cubicBezTo>
                  <a:cubicBezTo>
                    <a:pt x="3918" y="861"/>
                    <a:pt x="3985" y="899"/>
                    <a:pt x="4052" y="928"/>
                  </a:cubicBezTo>
                  <a:lnTo>
                    <a:pt x="4836" y="928"/>
                  </a:lnTo>
                  <a:cubicBezTo>
                    <a:pt x="4769" y="899"/>
                    <a:pt x="4711" y="861"/>
                    <a:pt x="4654" y="832"/>
                  </a:cubicBezTo>
                  <a:cubicBezTo>
                    <a:pt x="4444" y="737"/>
                    <a:pt x="4234" y="631"/>
                    <a:pt x="4033" y="517"/>
                  </a:cubicBezTo>
                  <a:cubicBezTo>
                    <a:pt x="3976" y="479"/>
                    <a:pt x="3909" y="440"/>
                    <a:pt x="3851" y="402"/>
                  </a:cubicBezTo>
                  <a:cubicBezTo>
                    <a:pt x="3708" y="316"/>
                    <a:pt x="3565" y="221"/>
                    <a:pt x="3402" y="144"/>
                  </a:cubicBezTo>
                  <a:cubicBezTo>
                    <a:pt x="3175" y="49"/>
                    <a:pt x="2893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2"/>
            <p:cNvSpPr/>
            <p:nvPr/>
          </p:nvSpPr>
          <p:spPr>
            <a:xfrm>
              <a:off x="4066600" y="3206600"/>
              <a:ext cx="142875" cy="25600"/>
            </a:xfrm>
            <a:custGeom>
              <a:avLst/>
              <a:gdLst/>
              <a:ahLst/>
              <a:cxnLst/>
              <a:rect l="l" t="t" r="r" b="b"/>
              <a:pathLst>
                <a:path w="5715" h="1024" extrusionOk="0">
                  <a:moveTo>
                    <a:pt x="0" y="1"/>
                  </a:moveTo>
                  <a:cubicBezTo>
                    <a:pt x="67" y="30"/>
                    <a:pt x="125" y="77"/>
                    <a:pt x="191" y="116"/>
                  </a:cubicBezTo>
                  <a:cubicBezTo>
                    <a:pt x="258" y="154"/>
                    <a:pt x="316" y="192"/>
                    <a:pt x="382" y="230"/>
                  </a:cubicBezTo>
                  <a:cubicBezTo>
                    <a:pt x="593" y="354"/>
                    <a:pt x="812" y="460"/>
                    <a:pt x="1023" y="565"/>
                  </a:cubicBezTo>
                  <a:cubicBezTo>
                    <a:pt x="1090" y="593"/>
                    <a:pt x="1147" y="622"/>
                    <a:pt x="1204" y="651"/>
                  </a:cubicBezTo>
                  <a:cubicBezTo>
                    <a:pt x="1701" y="899"/>
                    <a:pt x="2208" y="1023"/>
                    <a:pt x="2666" y="1023"/>
                  </a:cubicBezTo>
                  <a:cubicBezTo>
                    <a:pt x="2743" y="1023"/>
                    <a:pt x="2819" y="1023"/>
                    <a:pt x="2886" y="1014"/>
                  </a:cubicBezTo>
                  <a:cubicBezTo>
                    <a:pt x="3431" y="966"/>
                    <a:pt x="3937" y="737"/>
                    <a:pt x="4424" y="526"/>
                  </a:cubicBezTo>
                  <a:cubicBezTo>
                    <a:pt x="4549" y="469"/>
                    <a:pt x="4673" y="412"/>
                    <a:pt x="4787" y="364"/>
                  </a:cubicBezTo>
                  <a:cubicBezTo>
                    <a:pt x="5074" y="249"/>
                    <a:pt x="5389" y="116"/>
                    <a:pt x="5714" y="1"/>
                  </a:cubicBezTo>
                  <a:lnTo>
                    <a:pt x="4740" y="1"/>
                  </a:lnTo>
                  <a:cubicBezTo>
                    <a:pt x="4711" y="10"/>
                    <a:pt x="4682" y="20"/>
                    <a:pt x="4654" y="30"/>
                  </a:cubicBezTo>
                  <a:cubicBezTo>
                    <a:pt x="4529" y="87"/>
                    <a:pt x="4405" y="144"/>
                    <a:pt x="4281" y="192"/>
                  </a:cubicBezTo>
                  <a:cubicBezTo>
                    <a:pt x="3813" y="402"/>
                    <a:pt x="3335" y="612"/>
                    <a:pt x="2848" y="660"/>
                  </a:cubicBezTo>
                  <a:cubicBezTo>
                    <a:pt x="2792" y="665"/>
                    <a:pt x="2735" y="667"/>
                    <a:pt x="2677" y="667"/>
                  </a:cubicBezTo>
                  <a:cubicBezTo>
                    <a:pt x="2274" y="667"/>
                    <a:pt x="1809" y="552"/>
                    <a:pt x="1367" y="335"/>
                  </a:cubicBezTo>
                  <a:cubicBezTo>
                    <a:pt x="1300" y="307"/>
                    <a:pt x="1242" y="278"/>
                    <a:pt x="1185" y="240"/>
                  </a:cubicBezTo>
                  <a:cubicBezTo>
                    <a:pt x="1023" y="163"/>
                    <a:pt x="860" y="87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2"/>
            <p:cNvSpPr/>
            <p:nvPr/>
          </p:nvSpPr>
          <p:spPr>
            <a:xfrm>
              <a:off x="3873350" y="3206600"/>
              <a:ext cx="148600" cy="21775"/>
            </a:xfrm>
            <a:custGeom>
              <a:avLst/>
              <a:gdLst/>
              <a:ahLst/>
              <a:cxnLst/>
              <a:rect l="l" t="t" r="r" b="b"/>
              <a:pathLst>
                <a:path w="5944" h="871" extrusionOk="0">
                  <a:moveTo>
                    <a:pt x="0" y="1"/>
                  </a:moveTo>
                  <a:cubicBezTo>
                    <a:pt x="38" y="20"/>
                    <a:pt x="77" y="39"/>
                    <a:pt x="105" y="58"/>
                  </a:cubicBezTo>
                  <a:cubicBezTo>
                    <a:pt x="382" y="202"/>
                    <a:pt x="669" y="345"/>
                    <a:pt x="965" y="460"/>
                  </a:cubicBezTo>
                  <a:cubicBezTo>
                    <a:pt x="1672" y="727"/>
                    <a:pt x="2427" y="870"/>
                    <a:pt x="3077" y="870"/>
                  </a:cubicBezTo>
                  <a:lnTo>
                    <a:pt x="3086" y="870"/>
                  </a:lnTo>
                  <a:cubicBezTo>
                    <a:pt x="3822" y="870"/>
                    <a:pt x="4567" y="689"/>
                    <a:pt x="5303" y="326"/>
                  </a:cubicBezTo>
                  <a:cubicBezTo>
                    <a:pt x="5418" y="268"/>
                    <a:pt x="5533" y="211"/>
                    <a:pt x="5638" y="154"/>
                  </a:cubicBezTo>
                  <a:cubicBezTo>
                    <a:pt x="5743" y="96"/>
                    <a:pt x="5838" y="49"/>
                    <a:pt x="5943" y="1"/>
                  </a:cubicBezTo>
                  <a:lnTo>
                    <a:pt x="5150" y="1"/>
                  </a:lnTo>
                  <a:cubicBezTo>
                    <a:pt x="4462" y="335"/>
                    <a:pt x="3765" y="507"/>
                    <a:pt x="3086" y="507"/>
                  </a:cubicBezTo>
                  <a:lnTo>
                    <a:pt x="3077" y="507"/>
                  </a:lnTo>
                  <a:cubicBezTo>
                    <a:pt x="2475" y="507"/>
                    <a:pt x="1749" y="374"/>
                    <a:pt x="1089" y="125"/>
                  </a:cubicBezTo>
                  <a:cubicBezTo>
                    <a:pt x="984" y="87"/>
                    <a:pt x="889" y="39"/>
                    <a:pt x="7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2"/>
            <p:cNvSpPr/>
            <p:nvPr/>
          </p:nvSpPr>
          <p:spPr>
            <a:xfrm>
              <a:off x="4165250" y="3361050"/>
              <a:ext cx="148850" cy="24025"/>
            </a:xfrm>
            <a:custGeom>
              <a:avLst/>
              <a:gdLst/>
              <a:ahLst/>
              <a:cxnLst/>
              <a:rect l="l" t="t" r="r" b="b"/>
              <a:pathLst>
                <a:path w="5954" h="961" extrusionOk="0">
                  <a:moveTo>
                    <a:pt x="2794" y="1"/>
                  </a:moveTo>
                  <a:cubicBezTo>
                    <a:pt x="2530" y="1"/>
                    <a:pt x="2265" y="68"/>
                    <a:pt x="2074" y="129"/>
                  </a:cubicBezTo>
                  <a:cubicBezTo>
                    <a:pt x="1587" y="292"/>
                    <a:pt x="1119" y="483"/>
                    <a:pt x="708" y="655"/>
                  </a:cubicBezTo>
                  <a:cubicBezTo>
                    <a:pt x="583" y="712"/>
                    <a:pt x="459" y="760"/>
                    <a:pt x="335" y="817"/>
                  </a:cubicBezTo>
                  <a:cubicBezTo>
                    <a:pt x="220" y="865"/>
                    <a:pt x="115" y="913"/>
                    <a:pt x="1" y="961"/>
                  </a:cubicBezTo>
                  <a:lnTo>
                    <a:pt x="899" y="961"/>
                  </a:lnTo>
                  <a:cubicBezTo>
                    <a:pt x="1291" y="798"/>
                    <a:pt x="1740" y="617"/>
                    <a:pt x="2179" y="473"/>
                  </a:cubicBezTo>
                  <a:cubicBezTo>
                    <a:pt x="2411" y="399"/>
                    <a:pt x="2625" y="359"/>
                    <a:pt x="2799" y="359"/>
                  </a:cubicBezTo>
                  <a:cubicBezTo>
                    <a:pt x="2847" y="359"/>
                    <a:pt x="2892" y="362"/>
                    <a:pt x="2934" y="368"/>
                  </a:cubicBezTo>
                  <a:cubicBezTo>
                    <a:pt x="3269" y="416"/>
                    <a:pt x="3641" y="540"/>
                    <a:pt x="4090" y="741"/>
                  </a:cubicBezTo>
                  <a:cubicBezTo>
                    <a:pt x="4281" y="827"/>
                    <a:pt x="4463" y="903"/>
                    <a:pt x="4644" y="961"/>
                  </a:cubicBezTo>
                  <a:lnTo>
                    <a:pt x="5954" y="961"/>
                  </a:lnTo>
                  <a:cubicBezTo>
                    <a:pt x="5801" y="942"/>
                    <a:pt x="5638" y="894"/>
                    <a:pt x="5466" y="846"/>
                  </a:cubicBezTo>
                  <a:cubicBezTo>
                    <a:pt x="5399" y="827"/>
                    <a:pt x="5332" y="808"/>
                    <a:pt x="5266" y="789"/>
                  </a:cubicBezTo>
                  <a:cubicBezTo>
                    <a:pt x="4941" y="703"/>
                    <a:pt x="4606" y="578"/>
                    <a:pt x="4234" y="406"/>
                  </a:cubicBezTo>
                  <a:cubicBezTo>
                    <a:pt x="3756" y="196"/>
                    <a:pt x="3345" y="62"/>
                    <a:pt x="2991" y="15"/>
                  </a:cubicBezTo>
                  <a:cubicBezTo>
                    <a:pt x="2926" y="5"/>
                    <a:pt x="2860" y="1"/>
                    <a:pt x="27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2"/>
            <p:cNvSpPr/>
            <p:nvPr/>
          </p:nvSpPr>
          <p:spPr>
            <a:xfrm>
              <a:off x="3802875" y="3271800"/>
              <a:ext cx="542275" cy="45425"/>
            </a:xfrm>
            <a:custGeom>
              <a:avLst/>
              <a:gdLst/>
              <a:ahLst/>
              <a:cxnLst/>
              <a:rect l="l" t="t" r="r" b="b"/>
              <a:pathLst>
                <a:path w="21691" h="1817" extrusionOk="0">
                  <a:moveTo>
                    <a:pt x="1530" y="0"/>
                  </a:moveTo>
                  <a:cubicBezTo>
                    <a:pt x="1308" y="0"/>
                    <a:pt x="1090" y="31"/>
                    <a:pt x="860" y="68"/>
                  </a:cubicBezTo>
                  <a:cubicBezTo>
                    <a:pt x="640" y="107"/>
                    <a:pt x="373" y="154"/>
                    <a:pt x="86" y="231"/>
                  </a:cubicBezTo>
                  <a:cubicBezTo>
                    <a:pt x="105" y="259"/>
                    <a:pt x="124" y="298"/>
                    <a:pt x="153" y="326"/>
                  </a:cubicBezTo>
                  <a:cubicBezTo>
                    <a:pt x="144" y="498"/>
                    <a:pt x="67" y="527"/>
                    <a:pt x="0" y="632"/>
                  </a:cubicBezTo>
                  <a:cubicBezTo>
                    <a:pt x="287" y="546"/>
                    <a:pt x="593" y="479"/>
                    <a:pt x="918" y="422"/>
                  </a:cubicBezTo>
                  <a:cubicBezTo>
                    <a:pt x="1137" y="388"/>
                    <a:pt x="1339" y="359"/>
                    <a:pt x="1539" y="359"/>
                  </a:cubicBezTo>
                  <a:cubicBezTo>
                    <a:pt x="1731" y="359"/>
                    <a:pt x="1921" y="385"/>
                    <a:pt x="2122" y="460"/>
                  </a:cubicBezTo>
                  <a:cubicBezTo>
                    <a:pt x="2399" y="565"/>
                    <a:pt x="2666" y="709"/>
                    <a:pt x="2924" y="852"/>
                  </a:cubicBezTo>
                  <a:cubicBezTo>
                    <a:pt x="3201" y="995"/>
                    <a:pt x="3488" y="1139"/>
                    <a:pt x="3784" y="1253"/>
                  </a:cubicBezTo>
                  <a:cubicBezTo>
                    <a:pt x="4491" y="1521"/>
                    <a:pt x="5246" y="1664"/>
                    <a:pt x="5896" y="1664"/>
                  </a:cubicBezTo>
                  <a:lnTo>
                    <a:pt x="5905" y="1664"/>
                  </a:lnTo>
                  <a:cubicBezTo>
                    <a:pt x="6641" y="1655"/>
                    <a:pt x="7386" y="1473"/>
                    <a:pt x="8122" y="1119"/>
                  </a:cubicBezTo>
                  <a:cubicBezTo>
                    <a:pt x="8237" y="1062"/>
                    <a:pt x="8352" y="1005"/>
                    <a:pt x="8457" y="947"/>
                  </a:cubicBezTo>
                  <a:cubicBezTo>
                    <a:pt x="8743" y="795"/>
                    <a:pt x="9011" y="651"/>
                    <a:pt x="9307" y="594"/>
                  </a:cubicBezTo>
                  <a:cubicBezTo>
                    <a:pt x="9425" y="572"/>
                    <a:pt x="9548" y="561"/>
                    <a:pt x="9670" y="561"/>
                  </a:cubicBezTo>
                  <a:cubicBezTo>
                    <a:pt x="9914" y="561"/>
                    <a:pt x="10154" y="603"/>
                    <a:pt x="10339" y="680"/>
                  </a:cubicBezTo>
                  <a:cubicBezTo>
                    <a:pt x="10473" y="737"/>
                    <a:pt x="10607" y="823"/>
                    <a:pt x="10740" y="909"/>
                  </a:cubicBezTo>
                  <a:cubicBezTo>
                    <a:pt x="10807" y="947"/>
                    <a:pt x="10865" y="986"/>
                    <a:pt x="10931" y="1024"/>
                  </a:cubicBezTo>
                  <a:cubicBezTo>
                    <a:pt x="11142" y="1148"/>
                    <a:pt x="11361" y="1253"/>
                    <a:pt x="11572" y="1358"/>
                  </a:cubicBezTo>
                  <a:cubicBezTo>
                    <a:pt x="11639" y="1387"/>
                    <a:pt x="11696" y="1416"/>
                    <a:pt x="11753" y="1444"/>
                  </a:cubicBezTo>
                  <a:cubicBezTo>
                    <a:pt x="12250" y="1693"/>
                    <a:pt x="12757" y="1817"/>
                    <a:pt x="13215" y="1817"/>
                  </a:cubicBezTo>
                  <a:cubicBezTo>
                    <a:pt x="13292" y="1817"/>
                    <a:pt x="13368" y="1817"/>
                    <a:pt x="13435" y="1807"/>
                  </a:cubicBezTo>
                  <a:cubicBezTo>
                    <a:pt x="13980" y="1760"/>
                    <a:pt x="14486" y="1530"/>
                    <a:pt x="14973" y="1320"/>
                  </a:cubicBezTo>
                  <a:cubicBezTo>
                    <a:pt x="15098" y="1263"/>
                    <a:pt x="15222" y="1205"/>
                    <a:pt x="15336" y="1158"/>
                  </a:cubicBezTo>
                  <a:cubicBezTo>
                    <a:pt x="15747" y="986"/>
                    <a:pt x="16216" y="795"/>
                    <a:pt x="16674" y="642"/>
                  </a:cubicBezTo>
                  <a:cubicBezTo>
                    <a:pt x="16817" y="594"/>
                    <a:pt x="17064" y="527"/>
                    <a:pt x="17291" y="527"/>
                  </a:cubicBezTo>
                  <a:cubicBezTo>
                    <a:pt x="17338" y="527"/>
                    <a:pt x="17385" y="530"/>
                    <a:pt x="17429" y="537"/>
                  </a:cubicBezTo>
                  <a:cubicBezTo>
                    <a:pt x="17764" y="584"/>
                    <a:pt x="18136" y="709"/>
                    <a:pt x="18585" y="909"/>
                  </a:cubicBezTo>
                  <a:cubicBezTo>
                    <a:pt x="18967" y="1081"/>
                    <a:pt x="19321" y="1205"/>
                    <a:pt x="19665" y="1301"/>
                  </a:cubicBezTo>
                  <a:cubicBezTo>
                    <a:pt x="19732" y="1320"/>
                    <a:pt x="19799" y="1339"/>
                    <a:pt x="19866" y="1358"/>
                  </a:cubicBezTo>
                  <a:cubicBezTo>
                    <a:pt x="20047" y="1416"/>
                    <a:pt x="20229" y="1463"/>
                    <a:pt x="20420" y="1492"/>
                  </a:cubicBezTo>
                  <a:cubicBezTo>
                    <a:pt x="20624" y="1518"/>
                    <a:pt x="20832" y="1543"/>
                    <a:pt x="21038" y="1543"/>
                  </a:cubicBezTo>
                  <a:cubicBezTo>
                    <a:pt x="21142" y="1543"/>
                    <a:pt x="21245" y="1537"/>
                    <a:pt x="21347" y="1521"/>
                  </a:cubicBezTo>
                  <a:cubicBezTo>
                    <a:pt x="21452" y="1511"/>
                    <a:pt x="21547" y="1492"/>
                    <a:pt x="21633" y="1463"/>
                  </a:cubicBezTo>
                  <a:cubicBezTo>
                    <a:pt x="21652" y="1330"/>
                    <a:pt x="21672" y="1205"/>
                    <a:pt x="21691" y="1072"/>
                  </a:cubicBezTo>
                  <a:lnTo>
                    <a:pt x="21691" y="1072"/>
                  </a:lnTo>
                  <a:cubicBezTo>
                    <a:pt x="21557" y="1119"/>
                    <a:pt x="21433" y="1158"/>
                    <a:pt x="21309" y="1167"/>
                  </a:cubicBezTo>
                  <a:cubicBezTo>
                    <a:pt x="21219" y="1180"/>
                    <a:pt x="21127" y="1185"/>
                    <a:pt x="21033" y="1185"/>
                  </a:cubicBezTo>
                  <a:cubicBezTo>
                    <a:pt x="20846" y="1185"/>
                    <a:pt x="20652" y="1164"/>
                    <a:pt x="20468" y="1139"/>
                  </a:cubicBezTo>
                  <a:cubicBezTo>
                    <a:pt x="20305" y="1119"/>
                    <a:pt x="20143" y="1062"/>
                    <a:pt x="19971" y="1014"/>
                  </a:cubicBezTo>
                  <a:cubicBezTo>
                    <a:pt x="19894" y="995"/>
                    <a:pt x="19827" y="976"/>
                    <a:pt x="19761" y="957"/>
                  </a:cubicBezTo>
                  <a:cubicBezTo>
                    <a:pt x="19436" y="871"/>
                    <a:pt x="19101" y="747"/>
                    <a:pt x="18729" y="575"/>
                  </a:cubicBezTo>
                  <a:cubicBezTo>
                    <a:pt x="18251" y="365"/>
                    <a:pt x="17840" y="231"/>
                    <a:pt x="17486" y="183"/>
                  </a:cubicBezTo>
                  <a:cubicBezTo>
                    <a:pt x="17422" y="174"/>
                    <a:pt x="17356" y="169"/>
                    <a:pt x="17291" y="169"/>
                  </a:cubicBezTo>
                  <a:cubicBezTo>
                    <a:pt x="17026" y="169"/>
                    <a:pt x="16761" y="238"/>
                    <a:pt x="16569" y="307"/>
                  </a:cubicBezTo>
                  <a:cubicBezTo>
                    <a:pt x="16091" y="460"/>
                    <a:pt x="15614" y="661"/>
                    <a:pt x="15203" y="823"/>
                  </a:cubicBezTo>
                  <a:cubicBezTo>
                    <a:pt x="15078" y="881"/>
                    <a:pt x="14954" y="938"/>
                    <a:pt x="14830" y="986"/>
                  </a:cubicBezTo>
                  <a:cubicBezTo>
                    <a:pt x="14362" y="1196"/>
                    <a:pt x="13884" y="1406"/>
                    <a:pt x="13397" y="1454"/>
                  </a:cubicBezTo>
                  <a:cubicBezTo>
                    <a:pt x="13341" y="1459"/>
                    <a:pt x="13284" y="1461"/>
                    <a:pt x="13226" y="1461"/>
                  </a:cubicBezTo>
                  <a:cubicBezTo>
                    <a:pt x="12823" y="1461"/>
                    <a:pt x="12358" y="1346"/>
                    <a:pt x="11916" y="1129"/>
                  </a:cubicBezTo>
                  <a:cubicBezTo>
                    <a:pt x="11849" y="1100"/>
                    <a:pt x="11791" y="1072"/>
                    <a:pt x="11734" y="1033"/>
                  </a:cubicBezTo>
                  <a:cubicBezTo>
                    <a:pt x="11524" y="938"/>
                    <a:pt x="11314" y="833"/>
                    <a:pt x="11113" y="718"/>
                  </a:cubicBezTo>
                  <a:cubicBezTo>
                    <a:pt x="11056" y="680"/>
                    <a:pt x="10998" y="642"/>
                    <a:pt x="10931" y="603"/>
                  </a:cubicBezTo>
                  <a:cubicBezTo>
                    <a:pt x="10788" y="517"/>
                    <a:pt x="10645" y="422"/>
                    <a:pt x="10482" y="345"/>
                  </a:cubicBezTo>
                  <a:cubicBezTo>
                    <a:pt x="10255" y="251"/>
                    <a:pt x="9973" y="202"/>
                    <a:pt x="9683" y="202"/>
                  </a:cubicBezTo>
                  <a:cubicBezTo>
                    <a:pt x="9535" y="202"/>
                    <a:pt x="9386" y="215"/>
                    <a:pt x="9240" y="240"/>
                  </a:cubicBezTo>
                  <a:cubicBezTo>
                    <a:pt x="8896" y="307"/>
                    <a:pt x="8590" y="470"/>
                    <a:pt x="8294" y="632"/>
                  </a:cubicBezTo>
                  <a:cubicBezTo>
                    <a:pt x="8180" y="689"/>
                    <a:pt x="8074" y="747"/>
                    <a:pt x="7969" y="795"/>
                  </a:cubicBezTo>
                  <a:cubicBezTo>
                    <a:pt x="7281" y="1129"/>
                    <a:pt x="6584" y="1301"/>
                    <a:pt x="5905" y="1301"/>
                  </a:cubicBezTo>
                  <a:lnTo>
                    <a:pt x="5896" y="1301"/>
                  </a:lnTo>
                  <a:cubicBezTo>
                    <a:pt x="5294" y="1301"/>
                    <a:pt x="4568" y="1167"/>
                    <a:pt x="3908" y="919"/>
                  </a:cubicBezTo>
                  <a:cubicBezTo>
                    <a:pt x="3631" y="814"/>
                    <a:pt x="3373" y="680"/>
                    <a:pt x="3096" y="527"/>
                  </a:cubicBezTo>
                  <a:cubicBezTo>
                    <a:pt x="2819" y="384"/>
                    <a:pt x="2542" y="240"/>
                    <a:pt x="2246" y="126"/>
                  </a:cubicBezTo>
                  <a:cubicBezTo>
                    <a:pt x="1993" y="33"/>
                    <a:pt x="1759" y="0"/>
                    <a:pt x="1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2"/>
            <p:cNvSpPr/>
            <p:nvPr/>
          </p:nvSpPr>
          <p:spPr>
            <a:xfrm>
              <a:off x="4029575" y="3383100"/>
              <a:ext cx="30350" cy="1975"/>
            </a:xfrm>
            <a:custGeom>
              <a:avLst/>
              <a:gdLst/>
              <a:ahLst/>
              <a:cxnLst/>
              <a:rect l="l" t="t" r="r" b="b"/>
              <a:pathLst>
                <a:path w="1214" h="79" extrusionOk="0">
                  <a:moveTo>
                    <a:pt x="611" y="0"/>
                  </a:moveTo>
                  <a:cubicBezTo>
                    <a:pt x="465" y="0"/>
                    <a:pt x="316" y="13"/>
                    <a:pt x="172" y="40"/>
                  </a:cubicBezTo>
                  <a:cubicBezTo>
                    <a:pt x="115" y="50"/>
                    <a:pt x="58" y="69"/>
                    <a:pt x="0" y="79"/>
                  </a:cubicBezTo>
                  <a:lnTo>
                    <a:pt x="1214" y="79"/>
                  </a:lnTo>
                  <a:cubicBezTo>
                    <a:pt x="1033" y="28"/>
                    <a:pt x="824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2"/>
            <p:cNvSpPr/>
            <p:nvPr/>
          </p:nvSpPr>
          <p:spPr>
            <a:xfrm>
              <a:off x="3800475" y="3378100"/>
              <a:ext cx="67625" cy="6975"/>
            </a:xfrm>
            <a:custGeom>
              <a:avLst/>
              <a:gdLst/>
              <a:ahLst/>
              <a:cxnLst/>
              <a:rect l="l" t="t" r="r" b="b"/>
              <a:pathLst>
                <a:path w="2705" h="279" extrusionOk="0">
                  <a:moveTo>
                    <a:pt x="1626" y="0"/>
                  </a:moveTo>
                  <a:cubicBezTo>
                    <a:pt x="1404" y="0"/>
                    <a:pt x="1186" y="31"/>
                    <a:pt x="956" y="68"/>
                  </a:cubicBezTo>
                  <a:cubicBezTo>
                    <a:pt x="698" y="107"/>
                    <a:pt x="354" y="174"/>
                    <a:pt x="1" y="279"/>
                  </a:cubicBezTo>
                  <a:lnTo>
                    <a:pt x="2705" y="279"/>
                  </a:lnTo>
                  <a:cubicBezTo>
                    <a:pt x="2581" y="231"/>
                    <a:pt x="2466" y="174"/>
                    <a:pt x="2342" y="126"/>
                  </a:cubicBezTo>
                  <a:cubicBezTo>
                    <a:pt x="2089" y="33"/>
                    <a:pt x="1855" y="0"/>
                    <a:pt x="1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2"/>
            <p:cNvSpPr/>
            <p:nvPr/>
          </p:nvSpPr>
          <p:spPr>
            <a:xfrm>
              <a:off x="3802625" y="3250525"/>
              <a:ext cx="548975" cy="45450"/>
            </a:xfrm>
            <a:custGeom>
              <a:avLst/>
              <a:gdLst/>
              <a:ahLst/>
              <a:cxnLst/>
              <a:rect l="l" t="t" r="r" b="b"/>
              <a:pathLst>
                <a:path w="21959" h="1818" extrusionOk="0">
                  <a:moveTo>
                    <a:pt x="1540" y="1"/>
                  </a:moveTo>
                  <a:cubicBezTo>
                    <a:pt x="1318" y="1"/>
                    <a:pt x="1100" y="31"/>
                    <a:pt x="870" y="69"/>
                  </a:cubicBezTo>
                  <a:cubicBezTo>
                    <a:pt x="641" y="107"/>
                    <a:pt x="364" y="165"/>
                    <a:pt x="68" y="241"/>
                  </a:cubicBezTo>
                  <a:cubicBezTo>
                    <a:pt x="39" y="375"/>
                    <a:pt x="20" y="499"/>
                    <a:pt x="1" y="633"/>
                  </a:cubicBezTo>
                  <a:cubicBezTo>
                    <a:pt x="297" y="547"/>
                    <a:pt x="603" y="480"/>
                    <a:pt x="928" y="423"/>
                  </a:cubicBezTo>
                  <a:cubicBezTo>
                    <a:pt x="1147" y="388"/>
                    <a:pt x="1349" y="359"/>
                    <a:pt x="1549" y="359"/>
                  </a:cubicBezTo>
                  <a:cubicBezTo>
                    <a:pt x="1741" y="359"/>
                    <a:pt x="1931" y="386"/>
                    <a:pt x="2132" y="461"/>
                  </a:cubicBezTo>
                  <a:cubicBezTo>
                    <a:pt x="2409" y="566"/>
                    <a:pt x="2676" y="709"/>
                    <a:pt x="2934" y="852"/>
                  </a:cubicBezTo>
                  <a:cubicBezTo>
                    <a:pt x="3211" y="996"/>
                    <a:pt x="3498" y="1139"/>
                    <a:pt x="3794" y="1254"/>
                  </a:cubicBezTo>
                  <a:cubicBezTo>
                    <a:pt x="4501" y="1521"/>
                    <a:pt x="5256" y="1665"/>
                    <a:pt x="5906" y="1665"/>
                  </a:cubicBezTo>
                  <a:lnTo>
                    <a:pt x="5915" y="1665"/>
                  </a:lnTo>
                  <a:cubicBezTo>
                    <a:pt x="6651" y="1655"/>
                    <a:pt x="7396" y="1474"/>
                    <a:pt x="8132" y="1120"/>
                  </a:cubicBezTo>
                  <a:cubicBezTo>
                    <a:pt x="8247" y="1063"/>
                    <a:pt x="8362" y="1005"/>
                    <a:pt x="8467" y="948"/>
                  </a:cubicBezTo>
                  <a:cubicBezTo>
                    <a:pt x="8753" y="795"/>
                    <a:pt x="9021" y="652"/>
                    <a:pt x="9317" y="594"/>
                  </a:cubicBezTo>
                  <a:cubicBezTo>
                    <a:pt x="9435" y="572"/>
                    <a:pt x="9558" y="562"/>
                    <a:pt x="9680" y="562"/>
                  </a:cubicBezTo>
                  <a:cubicBezTo>
                    <a:pt x="9924" y="562"/>
                    <a:pt x="10164" y="604"/>
                    <a:pt x="10349" y="680"/>
                  </a:cubicBezTo>
                  <a:cubicBezTo>
                    <a:pt x="10483" y="738"/>
                    <a:pt x="10617" y="824"/>
                    <a:pt x="10750" y="910"/>
                  </a:cubicBezTo>
                  <a:cubicBezTo>
                    <a:pt x="10817" y="948"/>
                    <a:pt x="10875" y="986"/>
                    <a:pt x="10941" y="1024"/>
                  </a:cubicBezTo>
                  <a:cubicBezTo>
                    <a:pt x="11152" y="1149"/>
                    <a:pt x="11371" y="1254"/>
                    <a:pt x="11582" y="1359"/>
                  </a:cubicBezTo>
                  <a:cubicBezTo>
                    <a:pt x="11649" y="1388"/>
                    <a:pt x="11706" y="1416"/>
                    <a:pt x="11763" y="1445"/>
                  </a:cubicBezTo>
                  <a:cubicBezTo>
                    <a:pt x="12260" y="1693"/>
                    <a:pt x="12767" y="1818"/>
                    <a:pt x="13225" y="1818"/>
                  </a:cubicBezTo>
                  <a:cubicBezTo>
                    <a:pt x="13302" y="1818"/>
                    <a:pt x="13378" y="1818"/>
                    <a:pt x="13445" y="1808"/>
                  </a:cubicBezTo>
                  <a:cubicBezTo>
                    <a:pt x="13990" y="1760"/>
                    <a:pt x="14496" y="1531"/>
                    <a:pt x="14983" y="1321"/>
                  </a:cubicBezTo>
                  <a:cubicBezTo>
                    <a:pt x="15108" y="1263"/>
                    <a:pt x="15232" y="1206"/>
                    <a:pt x="15346" y="1158"/>
                  </a:cubicBezTo>
                  <a:cubicBezTo>
                    <a:pt x="15757" y="986"/>
                    <a:pt x="16226" y="795"/>
                    <a:pt x="16684" y="642"/>
                  </a:cubicBezTo>
                  <a:cubicBezTo>
                    <a:pt x="16916" y="568"/>
                    <a:pt x="17130" y="528"/>
                    <a:pt x="17304" y="528"/>
                  </a:cubicBezTo>
                  <a:cubicBezTo>
                    <a:pt x="17352" y="528"/>
                    <a:pt x="17397" y="531"/>
                    <a:pt x="17439" y="537"/>
                  </a:cubicBezTo>
                  <a:cubicBezTo>
                    <a:pt x="17774" y="585"/>
                    <a:pt x="18146" y="709"/>
                    <a:pt x="18595" y="910"/>
                  </a:cubicBezTo>
                  <a:cubicBezTo>
                    <a:pt x="18977" y="1082"/>
                    <a:pt x="19331" y="1206"/>
                    <a:pt x="19675" y="1302"/>
                  </a:cubicBezTo>
                  <a:cubicBezTo>
                    <a:pt x="19742" y="1321"/>
                    <a:pt x="19809" y="1340"/>
                    <a:pt x="19876" y="1359"/>
                  </a:cubicBezTo>
                  <a:cubicBezTo>
                    <a:pt x="20057" y="1416"/>
                    <a:pt x="20239" y="1464"/>
                    <a:pt x="20430" y="1493"/>
                  </a:cubicBezTo>
                  <a:cubicBezTo>
                    <a:pt x="20634" y="1518"/>
                    <a:pt x="20842" y="1544"/>
                    <a:pt x="21048" y="1544"/>
                  </a:cubicBezTo>
                  <a:cubicBezTo>
                    <a:pt x="21152" y="1544"/>
                    <a:pt x="21255" y="1537"/>
                    <a:pt x="21357" y="1521"/>
                  </a:cubicBezTo>
                  <a:cubicBezTo>
                    <a:pt x="21519" y="1502"/>
                    <a:pt x="21682" y="1454"/>
                    <a:pt x="21825" y="1407"/>
                  </a:cubicBezTo>
                  <a:cubicBezTo>
                    <a:pt x="21873" y="1273"/>
                    <a:pt x="21930" y="1130"/>
                    <a:pt x="21959" y="986"/>
                  </a:cubicBezTo>
                  <a:lnTo>
                    <a:pt x="21959" y="986"/>
                  </a:lnTo>
                  <a:cubicBezTo>
                    <a:pt x="21930" y="996"/>
                    <a:pt x="21901" y="1005"/>
                    <a:pt x="21873" y="1015"/>
                  </a:cubicBezTo>
                  <a:lnTo>
                    <a:pt x="21777" y="1053"/>
                  </a:lnTo>
                  <a:cubicBezTo>
                    <a:pt x="21615" y="1101"/>
                    <a:pt x="21471" y="1149"/>
                    <a:pt x="21319" y="1168"/>
                  </a:cubicBezTo>
                  <a:cubicBezTo>
                    <a:pt x="21229" y="1181"/>
                    <a:pt x="21137" y="1186"/>
                    <a:pt x="21043" y="1186"/>
                  </a:cubicBezTo>
                  <a:cubicBezTo>
                    <a:pt x="20856" y="1186"/>
                    <a:pt x="20662" y="1165"/>
                    <a:pt x="20478" y="1139"/>
                  </a:cubicBezTo>
                  <a:cubicBezTo>
                    <a:pt x="20315" y="1110"/>
                    <a:pt x="20153" y="1063"/>
                    <a:pt x="19971" y="1015"/>
                  </a:cubicBezTo>
                  <a:cubicBezTo>
                    <a:pt x="19904" y="996"/>
                    <a:pt x="19837" y="977"/>
                    <a:pt x="19771" y="958"/>
                  </a:cubicBezTo>
                  <a:cubicBezTo>
                    <a:pt x="19446" y="872"/>
                    <a:pt x="19111" y="747"/>
                    <a:pt x="18739" y="575"/>
                  </a:cubicBezTo>
                  <a:cubicBezTo>
                    <a:pt x="18261" y="365"/>
                    <a:pt x="17850" y="231"/>
                    <a:pt x="17496" y="184"/>
                  </a:cubicBezTo>
                  <a:cubicBezTo>
                    <a:pt x="17432" y="174"/>
                    <a:pt x="17366" y="170"/>
                    <a:pt x="17301" y="170"/>
                  </a:cubicBezTo>
                  <a:cubicBezTo>
                    <a:pt x="17036" y="170"/>
                    <a:pt x="16771" y="239"/>
                    <a:pt x="16579" y="308"/>
                  </a:cubicBezTo>
                  <a:cubicBezTo>
                    <a:pt x="16101" y="461"/>
                    <a:pt x="15624" y="661"/>
                    <a:pt x="15213" y="824"/>
                  </a:cubicBezTo>
                  <a:cubicBezTo>
                    <a:pt x="15088" y="881"/>
                    <a:pt x="14964" y="929"/>
                    <a:pt x="14840" y="986"/>
                  </a:cubicBezTo>
                  <a:cubicBezTo>
                    <a:pt x="14372" y="1196"/>
                    <a:pt x="13894" y="1407"/>
                    <a:pt x="13407" y="1454"/>
                  </a:cubicBezTo>
                  <a:cubicBezTo>
                    <a:pt x="13351" y="1459"/>
                    <a:pt x="13294" y="1462"/>
                    <a:pt x="13236" y="1462"/>
                  </a:cubicBezTo>
                  <a:cubicBezTo>
                    <a:pt x="12833" y="1462"/>
                    <a:pt x="12368" y="1347"/>
                    <a:pt x="11926" y="1130"/>
                  </a:cubicBezTo>
                  <a:cubicBezTo>
                    <a:pt x="11859" y="1101"/>
                    <a:pt x="11801" y="1063"/>
                    <a:pt x="11744" y="1034"/>
                  </a:cubicBezTo>
                  <a:cubicBezTo>
                    <a:pt x="11534" y="938"/>
                    <a:pt x="11324" y="833"/>
                    <a:pt x="11123" y="719"/>
                  </a:cubicBezTo>
                  <a:cubicBezTo>
                    <a:pt x="11066" y="680"/>
                    <a:pt x="11008" y="642"/>
                    <a:pt x="10941" y="604"/>
                  </a:cubicBezTo>
                  <a:cubicBezTo>
                    <a:pt x="10798" y="518"/>
                    <a:pt x="10655" y="423"/>
                    <a:pt x="10492" y="346"/>
                  </a:cubicBezTo>
                  <a:cubicBezTo>
                    <a:pt x="10265" y="251"/>
                    <a:pt x="9983" y="202"/>
                    <a:pt x="9693" y="202"/>
                  </a:cubicBezTo>
                  <a:cubicBezTo>
                    <a:pt x="9545" y="202"/>
                    <a:pt x="9396" y="215"/>
                    <a:pt x="9250" y="241"/>
                  </a:cubicBezTo>
                  <a:cubicBezTo>
                    <a:pt x="8906" y="308"/>
                    <a:pt x="8600" y="470"/>
                    <a:pt x="8304" y="633"/>
                  </a:cubicBezTo>
                  <a:cubicBezTo>
                    <a:pt x="8190" y="690"/>
                    <a:pt x="8084" y="747"/>
                    <a:pt x="7979" y="795"/>
                  </a:cubicBezTo>
                  <a:cubicBezTo>
                    <a:pt x="7291" y="1130"/>
                    <a:pt x="6594" y="1302"/>
                    <a:pt x="5915" y="1302"/>
                  </a:cubicBezTo>
                  <a:lnTo>
                    <a:pt x="5906" y="1302"/>
                  </a:lnTo>
                  <a:cubicBezTo>
                    <a:pt x="5304" y="1302"/>
                    <a:pt x="4578" y="1168"/>
                    <a:pt x="3918" y="919"/>
                  </a:cubicBezTo>
                  <a:cubicBezTo>
                    <a:pt x="3641" y="814"/>
                    <a:pt x="3383" y="680"/>
                    <a:pt x="3106" y="528"/>
                  </a:cubicBezTo>
                  <a:cubicBezTo>
                    <a:pt x="2829" y="384"/>
                    <a:pt x="2552" y="241"/>
                    <a:pt x="2256" y="126"/>
                  </a:cubicBezTo>
                  <a:cubicBezTo>
                    <a:pt x="2003" y="34"/>
                    <a:pt x="1769" y="1"/>
                    <a:pt x="1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2"/>
            <p:cNvSpPr/>
            <p:nvPr/>
          </p:nvSpPr>
          <p:spPr>
            <a:xfrm>
              <a:off x="4218525" y="3382300"/>
              <a:ext cx="32750" cy="2775"/>
            </a:xfrm>
            <a:custGeom>
              <a:avLst/>
              <a:gdLst/>
              <a:ahLst/>
              <a:cxnLst/>
              <a:rect l="l" t="t" r="r" b="b"/>
              <a:pathLst>
                <a:path w="1310" h="111" extrusionOk="0">
                  <a:moveTo>
                    <a:pt x="664" y="0"/>
                  </a:moveTo>
                  <a:cubicBezTo>
                    <a:pt x="427" y="0"/>
                    <a:pt x="187" y="58"/>
                    <a:pt x="0" y="111"/>
                  </a:cubicBezTo>
                  <a:lnTo>
                    <a:pt x="1309" y="111"/>
                  </a:lnTo>
                  <a:cubicBezTo>
                    <a:pt x="1157" y="72"/>
                    <a:pt x="1004" y="34"/>
                    <a:pt x="860" y="15"/>
                  </a:cubicBezTo>
                  <a:cubicBezTo>
                    <a:pt x="796" y="5"/>
                    <a:pt x="730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2"/>
            <p:cNvSpPr/>
            <p:nvPr/>
          </p:nvSpPr>
          <p:spPr>
            <a:xfrm>
              <a:off x="4260575" y="3206600"/>
              <a:ext cx="88875" cy="18750"/>
            </a:xfrm>
            <a:custGeom>
              <a:avLst/>
              <a:gdLst/>
              <a:ahLst/>
              <a:cxnLst/>
              <a:rect l="l" t="t" r="r" b="b"/>
              <a:pathLst>
                <a:path w="3555" h="750" extrusionOk="0">
                  <a:moveTo>
                    <a:pt x="0" y="1"/>
                  </a:moveTo>
                  <a:cubicBezTo>
                    <a:pt x="86" y="30"/>
                    <a:pt x="182" y="68"/>
                    <a:pt x="277" y="116"/>
                  </a:cubicBezTo>
                  <a:cubicBezTo>
                    <a:pt x="659" y="288"/>
                    <a:pt x="1013" y="421"/>
                    <a:pt x="1357" y="507"/>
                  </a:cubicBezTo>
                  <a:cubicBezTo>
                    <a:pt x="1424" y="526"/>
                    <a:pt x="1491" y="546"/>
                    <a:pt x="1558" y="565"/>
                  </a:cubicBezTo>
                  <a:cubicBezTo>
                    <a:pt x="1739" y="622"/>
                    <a:pt x="1921" y="670"/>
                    <a:pt x="2112" y="698"/>
                  </a:cubicBezTo>
                  <a:cubicBezTo>
                    <a:pt x="2316" y="724"/>
                    <a:pt x="2524" y="749"/>
                    <a:pt x="2730" y="749"/>
                  </a:cubicBezTo>
                  <a:cubicBezTo>
                    <a:pt x="2834" y="749"/>
                    <a:pt x="2937" y="743"/>
                    <a:pt x="3039" y="727"/>
                  </a:cubicBezTo>
                  <a:cubicBezTo>
                    <a:pt x="3192" y="708"/>
                    <a:pt x="3335" y="670"/>
                    <a:pt x="3469" y="632"/>
                  </a:cubicBezTo>
                  <a:cubicBezTo>
                    <a:pt x="3469" y="632"/>
                    <a:pt x="3469" y="622"/>
                    <a:pt x="3469" y="622"/>
                  </a:cubicBezTo>
                  <a:cubicBezTo>
                    <a:pt x="3488" y="507"/>
                    <a:pt x="3507" y="354"/>
                    <a:pt x="3555" y="221"/>
                  </a:cubicBezTo>
                  <a:lnTo>
                    <a:pt x="3555" y="221"/>
                  </a:lnTo>
                  <a:lnTo>
                    <a:pt x="3459" y="259"/>
                  </a:lnTo>
                  <a:cubicBezTo>
                    <a:pt x="3297" y="307"/>
                    <a:pt x="3153" y="354"/>
                    <a:pt x="3001" y="374"/>
                  </a:cubicBezTo>
                  <a:cubicBezTo>
                    <a:pt x="2911" y="386"/>
                    <a:pt x="2819" y="392"/>
                    <a:pt x="2725" y="392"/>
                  </a:cubicBezTo>
                  <a:cubicBezTo>
                    <a:pt x="2538" y="392"/>
                    <a:pt x="2344" y="370"/>
                    <a:pt x="2160" y="345"/>
                  </a:cubicBezTo>
                  <a:cubicBezTo>
                    <a:pt x="1997" y="326"/>
                    <a:pt x="1835" y="268"/>
                    <a:pt x="1653" y="221"/>
                  </a:cubicBezTo>
                  <a:cubicBezTo>
                    <a:pt x="1586" y="202"/>
                    <a:pt x="1519" y="182"/>
                    <a:pt x="1453" y="163"/>
                  </a:cubicBezTo>
                  <a:cubicBezTo>
                    <a:pt x="1281" y="116"/>
                    <a:pt x="1109" y="58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2"/>
            <p:cNvSpPr/>
            <p:nvPr/>
          </p:nvSpPr>
          <p:spPr>
            <a:xfrm>
              <a:off x="3801200" y="3293050"/>
              <a:ext cx="541800" cy="45450"/>
            </a:xfrm>
            <a:custGeom>
              <a:avLst/>
              <a:gdLst/>
              <a:ahLst/>
              <a:cxnLst/>
              <a:rect l="l" t="t" r="r" b="b"/>
              <a:pathLst>
                <a:path w="21672" h="1818" extrusionOk="0">
                  <a:moveTo>
                    <a:pt x="1597" y="1"/>
                  </a:moveTo>
                  <a:cubicBezTo>
                    <a:pt x="1375" y="1"/>
                    <a:pt x="1157" y="31"/>
                    <a:pt x="927" y="69"/>
                  </a:cubicBezTo>
                  <a:cubicBezTo>
                    <a:pt x="669" y="107"/>
                    <a:pt x="354" y="174"/>
                    <a:pt x="0" y="279"/>
                  </a:cubicBezTo>
                  <a:cubicBezTo>
                    <a:pt x="0" y="279"/>
                    <a:pt x="0" y="279"/>
                    <a:pt x="0" y="289"/>
                  </a:cubicBezTo>
                  <a:cubicBezTo>
                    <a:pt x="10" y="403"/>
                    <a:pt x="10" y="527"/>
                    <a:pt x="0" y="652"/>
                  </a:cubicBezTo>
                  <a:cubicBezTo>
                    <a:pt x="306" y="556"/>
                    <a:pt x="631" y="480"/>
                    <a:pt x="985" y="422"/>
                  </a:cubicBezTo>
                  <a:cubicBezTo>
                    <a:pt x="1204" y="388"/>
                    <a:pt x="1406" y="359"/>
                    <a:pt x="1606" y="359"/>
                  </a:cubicBezTo>
                  <a:cubicBezTo>
                    <a:pt x="1798" y="359"/>
                    <a:pt x="1988" y="386"/>
                    <a:pt x="2189" y="461"/>
                  </a:cubicBezTo>
                  <a:cubicBezTo>
                    <a:pt x="2466" y="566"/>
                    <a:pt x="2733" y="709"/>
                    <a:pt x="2991" y="852"/>
                  </a:cubicBezTo>
                  <a:cubicBezTo>
                    <a:pt x="3268" y="996"/>
                    <a:pt x="3555" y="1139"/>
                    <a:pt x="3851" y="1254"/>
                  </a:cubicBezTo>
                  <a:cubicBezTo>
                    <a:pt x="4558" y="1521"/>
                    <a:pt x="5313" y="1665"/>
                    <a:pt x="5963" y="1665"/>
                  </a:cubicBezTo>
                  <a:lnTo>
                    <a:pt x="5972" y="1665"/>
                  </a:lnTo>
                  <a:cubicBezTo>
                    <a:pt x="6708" y="1655"/>
                    <a:pt x="7453" y="1473"/>
                    <a:pt x="8189" y="1120"/>
                  </a:cubicBezTo>
                  <a:cubicBezTo>
                    <a:pt x="8304" y="1063"/>
                    <a:pt x="8419" y="1005"/>
                    <a:pt x="8524" y="948"/>
                  </a:cubicBezTo>
                  <a:cubicBezTo>
                    <a:pt x="8810" y="795"/>
                    <a:pt x="9078" y="652"/>
                    <a:pt x="9374" y="594"/>
                  </a:cubicBezTo>
                  <a:cubicBezTo>
                    <a:pt x="9492" y="572"/>
                    <a:pt x="9615" y="561"/>
                    <a:pt x="9737" y="561"/>
                  </a:cubicBezTo>
                  <a:cubicBezTo>
                    <a:pt x="9981" y="561"/>
                    <a:pt x="10221" y="604"/>
                    <a:pt x="10406" y="680"/>
                  </a:cubicBezTo>
                  <a:cubicBezTo>
                    <a:pt x="10540" y="738"/>
                    <a:pt x="10674" y="824"/>
                    <a:pt x="10807" y="910"/>
                  </a:cubicBezTo>
                  <a:cubicBezTo>
                    <a:pt x="10874" y="948"/>
                    <a:pt x="10932" y="986"/>
                    <a:pt x="10998" y="1024"/>
                  </a:cubicBezTo>
                  <a:cubicBezTo>
                    <a:pt x="11209" y="1149"/>
                    <a:pt x="11428" y="1254"/>
                    <a:pt x="11639" y="1359"/>
                  </a:cubicBezTo>
                  <a:cubicBezTo>
                    <a:pt x="11706" y="1387"/>
                    <a:pt x="11763" y="1416"/>
                    <a:pt x="11820" y="1445"/>
                  </a:cubicBezTo>
                  <a:cubicBezTo>
                    <a:pt x="12317" y="1693"/>
                    <a:pt x="12824" y="1817"/>
                    <a:pt x="13282" y="1817"/>
                  </a:cubicBezTo>
                  <a:cubicBezTo>
                    <a:pt x="13359" y="1817"/>
                    <a:pt x="13435" y="1817"/>
                    <a:pt x="13502" y="1808"/>
                  </a:cubicBezTo>
                  <a:cubicBezTo>
                    <a:pt x="14047" y="1760"/>
                    <a:pt x="14553" y="1531"/>
                    <a:pt x="15040" y="1321"/>
                  </a:cubicBezTo>
                  <a:cubicBezTo>
                    <a:pt x="15165" y="1263"/>
                    <a:pt x="15289" y="1206"/>
                    <a:pt x="15403" y="1158"/>
                  </a:cubicBezTo>
                  <a:cubicBezTo>
                    <a:pt x="15805" y="986"/>
                    <a:pt x="16273" y="795"/>
                    <a:pt x="16741" y="642"/>
                  </a:cubicBezTo>
                  <a:cubicBezTo>
                    <a:pt x="16973" y="567"/>
                    <a:pt x="17187" y="528"/>
                    <a:pt x="17361" y="528"/>
                  </a:cubicBezTo>
                  <a:cubicBezTo>
                    <a:pt x="17409" y="528"/>
                    <a:pt x="17454" y="531"/>
                    <a:pt x="17496" y="537"/>
                  </a:cubicBezTo>
                  <a:cubicBezTo>
                    <a:pt x="17831" y="585"/>
                    <a:pt x="18203" y="709"/>
                    <a:pt x="18652" y="910"/>
                  </a:cubicBezTo>
                  <a:cubicBezTo>
                    <a:pt x="19034" y="1082"/>
                    <a:pt x="19388" y="1206"/>
                    <a:pt x="19732" y="1301"/>
                  </a:cubicBezTo>
                  <a:cubicBezTo>
                    <a:pt x="19799" y="1321"/>
                    <a:pt x="19866" y="1340"/>
                    <a:pt x="19933" y="1359"/>
                  </a:cubicBezTo>
                  <a:cubicBezTo>
                    <a:pt x="20114" y="1416"/>
                    <a:pt x="20296" y="1464"/>
                    <a:pt x="20487" y="1493"/>
                  </a:cubicBezTo>
                  <a:cubicBezTo>
                    <a:pt x="20691" y="1518"/>
                    <a:pt x="20899" y="1543"/>
                    <a:pt x="21105" y="1543"/>
                  </a:cubicBezTo>
                  <a:cubicBezTo>
                    <a:pt x="21209" y="1543"/>
                    <a:pt x="21312" y="1537"/>
                    <a:pt x="21414" y="1521"/>
                  </a:cubicBezTo>
                  <a:cubicBezTo>
                    <a:pt x="21500" y="1512"/>
                    <a:pt x="21576" y="1493"/>
                    <a:pt x="21662" y="1473"/>
                  </a:cubicBezTo>
                  <a:cubicBezTo>
                    <a:pt x="21662" y="1387"/>
                    <a:pt x="21672" y="1292"/>
                    <a:pt x="21672" y="1215"/>
                  </a:cubicBezTo>
                  <a:cubicBezTo>
                    <a:pt x="21672" y="1177"/>
                    <a:pt x="21672" y="1139"/>
                    <a:pt x="21672" y="1101"/>
                  </a:cubicBezTo>
                  <a:cubicBezTo>
                    <a:pt x="21576" y="1129"/>
                    <a:pt x="21471" y="1158"/>
                    <a:pt x="21376" y="1168"/>
                  </a:cubicBezTo>
                  <a:cubicBezTo>
                    <a:pt x="21286" y="1180"/>
                    <a:pt x="21194" y="1186"/>
                    <a:pt x="21100" y="1186"/>
                  </a:cubicBezTo>
                  <a:cubicBezTo>
                    <a:pt x="20913" y="1186"/>
                    <a:pt x="20719" y="1164"/>
                    <a:pt x="20535" y="1139"/>
                  </a:cubicBezTo>
                  <a:cubicBezTo>
                    <a:pt x="20372" y="1110"/>
                    <a:pt x="20210" y="1063"/>
                    <a:pt x="20028" y="1015"/>
                  </a:cubicBezTo>
                  <a:cubicBezTo>
                    <a:pt x="19961" y="996"/>
                    <a:pt x="19894" y="977"/>
                    <a:pt x="19828" y="957"/>
                  </a:cubicBezTo>
                  <a:cubicBezTo>
                    <a:pt x="19503" y="871"/>
                    <a:pt x="19168" y="747"/>
                    <a:pt x="18796" y="575"/>
                  </a:cubicBezTo>
                  <a:cubicBezTo>
                    <a:pt x="18318" y="365"/>
                    <a:pt x="17907" y="231"/>
                    <a:pt x="17553" y="183"/>
                  </a:cubicBezTo>
                  <a:cubicBezTo>
                    <a:pt x="17489" y="174"/>
                    <a:pt x="17423" y="170"/>
                    <a:pt x="17358" y="170"/>
                  </a:cubicBezTo>
                  <a:cubicBezTo>
                    <a:pt x="17093" y="170"/>
                    <a:pt x="16828" y="239"/>
                    <a:pt x="16636" y="308"/>
                  </a:cubicBezTo>
                  <a:cubicBezTo>
                    <a:pt x="16149" y="461"/>
                    <a:pt x="15681" y="661"/>
                    <a:pt x="15270" y="824"/>
                  </a:cubicBezTo>
                  <a:cubicBezTo>
                    <a:pt x="15145" y="881"/>
                    <a:pt x="15021" y="929"/>
                    <a:pt x="14897" y="986"/>
                  </a:cubicBezTo>
                  <a:cubicBezTo>
                    <a:pt x="14429" y="1196"/>
                    <a:pt x="13951" y="1407"/>
                    <a:pt x="13464" y="1454"/>
                  </a:cubicBezTo>
                  <a:cubicBezTo>
                    <a:pt x="13407" y="1459"/>
                    <a:pt x="13349" y="1461"/>
                    <a:pt x="13291" y="1461"/>
                  </a:cubicBezTo>
                  <a:cubicBezTo>
                    <a:pt x="12883" y="1461"/>
                    <a:pt x="12425" y="1347"/>
                    <a:pt x="11983" y="1129"/>
                  </a:cubicBezTo>
                  <a:cubicBezTo>
                    <a:pt x="11916" y="1101"/>
                    <a:pt x="11858" y="1063"/>
                    <a:pt x="11801" y="1034"/>
                  </a:cubicBezTo>
                  <a:cubicBezTo>
                    <a:pt x="11591" y="938"/>
                    <a:pt x="11381" y="833"/>
                    <a:pt x="11180" y="719"/>
                  </a:cubicBezTo>
                  <a:cubicBezTo>
                    <a:pt x="11123" y="680"/>
                    <a:pt x="11065" y="642"/>
                    <a:pt x="10998" y="604"/>
                  </a:cubicBezTo>
                  <a:cubicBezTo>
                    <a:pt x="10855" y="518"/>
                    <a:pt x="10712" y="422"/>
                    <a:pt x="10549" y="346"/>
                  </a:cubicBezTo>
                  <a:cubicBezTo>
                    <a:pt x="10322" y="251"/>
                    <a:pt x="10040" y="202"/>
                    <a:pt x="9750" y="202"/>
                  </a:cubicBezTo>
                  <a:cubicBezTo>
                    <a:pt x="9602" y="202"/>
                    <a:pt x="9453" y="215"/>
                    <a:pt x="9307" y="241"/>
                  </a:cubicBezTo>
                  <a:cubicBezTo>
                    <a:pt x="8963" y="308"/>
                    <a:pt x="8657" y="470"/>
                    <a:pt x="8361" y="633"/>
                  </a:cubicBezTo>
                  <a:cubicBezTo>
                    <a:pt x="8247" y="690"/>
                    <a:pt x="8141" y="747"/>
                    <a:pt x="8036" y="795"/>
                  </a:cubicBezTo>
                  <a:cubicBezTo>
                    <a:pt x="7348" y="1129"/>
                    <a:pt x="6651" y="1301"/>
                    <a:pt x="5972" y="1301"/>
                  </a:cubicBezTo>
                  <a:lnTo>
                    <a:pt x="5963" y="1301"/>
                  </a:lnTo>
                  <a:cubicBezTo>
                    <a:pt x="5361" y="1301"/>
                    <a:pt x="4635" y="1168"/>
                    <a:pt x="3975" y="919"/>
                  </a:cubicBezTo>
                  <a:cubicBezTo>
                    <a:pt x="3698" y="814"/>
                    <a:pt x="3440" y="680"/>
                    <a:pt x="3163" y="527"/>
                  </a:cubicBezTo>
                  <a:cubicBezTo>
                    <a:pt x="2886" y="384"/>
                    <a:pt x="2609" y="241"/>
                    <a:pt x="2313" y="126"/>
                  </a:cubicBezTo>
                  <a:cubicBezTo>
                    <a:pt x="2060" y="34"/>
                    <a:pt x="1826" y="1"/>
                    <a:pt x="1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2"/>
            <p:cNvSpPr/>
            <p:nvPr/>
          </p:nvSpPr>
          <p:spPr>
            <a:xfrm>
              <a:off x="3798325" y="3314325"/>
              <a:ext cx="547300" cy="45425"/>
            </a:xfrm>
            <a:custGeom>
              <a:avLst/>
              <a:gdLst/>
              <a:ahLst/>
              <a:cxnLst/>
              <a:rect l="l" t="t" r="r" b="b"/>
              <a:pathLst>
                <a:path w="21892" h="1817" extrusionOk="0">
                  <a:moveTo>
                    <a:pt x="1715" y="0"/>
                  </a:moveTo>
                  <a:cubicBezTo>
                    <a:pt x="1493" y="0"/>
                    <a:pt x="1272" y="31"/>
                    <a:pt x="1042" y="68"/>
                  </a:cubicBezTo>
                  <a:cubicBezTo>
                    <a:pt x="756" y="116"/>
                    <a:pt x="392" y="192"/>
                    <a:pt x="1" y="307"/>
                  </a:cubicBezTo>
                  <a:cubicBezTo>
                    <a:pt x="29" y="412"/>
                    <a:pt x="106" y="527"/>
                    <a:pt x="173" y="632"/>
                  </a:cubicBezTo>
                  <a:cubicBezTo>
                    <a:pt x="459" y="546"/>
                    <a:pt x="775" y="479"/>
                    <a:pt x="1100" y="422"/>
                  </a:cubicBezTo>
                  <a:cubicBezTo>
                    <a:pt x="1319" y="388"/>
                    <a:pt x="1521" y="358"/>
                    <a:pt x="1721" y="358"/>
                  </a:cubicBezTo>
                  <a:cubicBezTo>
                    <a:pt x="1913" y="358"/>
                    <a:pt x="2103" y="385"/>
                    <a:pt x="2304" y="460"/>
                  </a:cubicBezTo>
                  <a:cubicBezTo>
                    <a:pt x="2581" y="565"/>
                    <a:pt x="2848" y="708"/>
                    <a:pt x="3106" y="852"/>
                  </a:cubicBezTo>
                  <a:cubicBezTo>
                    <a:pt x="3383" y="995"/>
                    <a:pt x="3670" y="1138"/>
                    <a:pt x="3966" y="1253"/>
                  </a:cubicBezTo>
                  <a:cubicBezTo>
                    <a:pt x="4673" y="1521"/>
                    <a:pt x="5428" y="1664"/>
                    <a:pt x="6078" y="1664"/>
                  </a:cubicBezTo>
                  <a:lnTo>
                    <a:pt x="6087" y="1664"/>
                  </a:lnTo>
                  <a:cubicBezTo>
                    <a:pt x="6823" y="1654"/>
                    <a:pt x="7568" y="1473"/>
                    <a:pt x="8304" y="1119"/>
                  </a:cubicBezTo>
                  <a:cubicBezTo>
                    <a:pt x="8419" y="1062"/>
                    <a:pt x="8534" y="1005"/>
                    <a:pt x="8639" y="947"/>
                  </a:cubicBezTo>
                  <a:cubicBezTo>
                    <a:pt x="8925" y="794"/>
                    <a:pt x="9193" y="651"/>
                    <a:pt x="9489" y="594"/>
                  </a:cubicBezTo>
                  <a:cubicBezTo>
                    <a:pt x="9607" y="571"/>
                    <a:pt x="9730" y="561"/>
                    <a:pt x="9852" y="561"/>
                  </a:cubicBezTo>
                  <a:cubicBezTo>
                    <a:pt x="10096" y="561"/>
                    <a:pt x="10336" y="603"/>
                    <a:pt x="10521" y="680"/>
                  </a:cubicBezTo>
                  <a:cubicBezTo>
                    <a:pt x="10655" y="737"/>
                    <a:pt x="10789" y="823"/>
                    <a:pt x="10922" y="909"/>
                  </a:cubicBezTo>
                  <a:cubicBezTo>
                    <a:pt x="10989" y="947"/>
                    <a:pt x="11047" y="985"/>
                    <a:pt x="11113" y="1024"/>
                  </a:cubicBezTo>
                  <a:cubicBezTo>
                    <a:pt x="11324" y="1148"/>
                    <a:pt x="11543" y="1253"/>
                    <a:pt x="11754" y="1358"/>
                  </a:cubicBezTo>
                  <a:cubicBezTo>
                    <a:pt x="11821" y="1387"/>
                    <a:pt x="11878" y="1415"/>
                    <a:pt x="11935" y="1444"/>
                  </a:cubicBezTo>
                  <a:cubicBezTo>
                    <a:pt x="12432" y="1693"/>
                    <a:pt x="12939" y="1817"/>
                    <a:pt x="13397" y="1817"/>
                  </a:cubicBezTo>
                  <a:cubicBezTo>
                    <a:pt x="13474" y="1817"/>
                    <a:pt x="13550" y="1817"/>
                    <a:pt x="13617" y="1807"/>
                  </a:cubicBezTo>
                  <a:cubicBezTo>
                    <a:pt x="14162" y="1759"/>
                    <a:pt x="14668" y="1530"/>
                    <a:pt x="15155" y="1320"/>
                  </a:cubicBezTo>
                  <a:cubicBezTo>
                    <a:pt x="15280" y="1263"/>
                    <a:pt x="15404" y="1205"/>
                    <a:pt x="15518" y="1157"/>
                  </a:cubicBezTo>
                  <a:cubicBezTo>
                    <a:pt x="15929" y="985"/>
                    <a:pt x="16398" y="794"/>
                    <a:pt x="16856" y="642"/>
                  </a:cubicBezTo>
                  <a:cubicBezTo>
                    <a:pt x="16999" y="594"/>
                    <a:pt x="17246" y="527"/>
                    <a:pt x="17473" y="527"/>
                  </a:cubicBezTo>
                  <a:cubicBezTo>
                    <a:pt x="17520" y="527"/>
                    <a:pt x="17567" y="530"/>
                    <a:pt x="17611" y="536"/>
                  </a:cubicBezTo>
                  <a:cubicBezTo>
                    <a:pt x="17946" y="584"/>
                    <a:pt x="18318" y="708"/>
                    <a:pt x="18767" y="909"/>
                  </a:cubicBezTo>
                  <a:cubicBezTo>
                    <a:pt x="19149" y="1081"/>
                    <a:pt x="19503" y="1205"/>
                    <a:pt x="19847" y="1301"/>
                  </a:cubicBezTo>
                  <a:cubicBezTo>
                    <a:pt x="19914" y="1320"/>
                    <a:pt x="19981" y="1339"/>
                    <a:pt x="20048" y="1358"/>
                  </a:cubicBezTo>
                  <a:cubicBezTo>
                    <a:pt x="20229" y="1415"/>
                    <a:pt x="20411" y="1463"/>
                    <a:pt x="20602" y="1492"/>
                  </a:cubicBezTo>
                  <a:cubicBezTo>
                    <a:pt x="20806" y="1517"/>
                    <a:pt x="21014" y="1543"/>
                    <a:pt x="21220" y="1543"/>
                  </a:cubicBezTo>
                  <a:cubicBezTo>
                    <a:pt x="21324" y="1543"/>
                    <a:pt x="21427" y="1537"/>
                    <a:pt x="21529" y="1521"/>
                  </a:cubicBezTo>
                  <a:cubicBezTo>
                    <a:pt x="21653" y="1511"/>
                    <a:pt x="21777" y="1473"/>
                    <a:pt x="21892" y="1444"/>
                  </a:cubicBezTo>
                  <a:cubicBezTo>
                    <a:pt x="21873" y="1320"/>
                    <a:pt x="21834" y="1215"/>
                    <a:pt x="21806" y="1091"/>
                  </a:cubicBezTo>
                  <a:cubicBezTo>
                    <a:pt x="21701" y="1129"/>
                    <a:pt x="21596" y="1157"/>
                    <a:pt x="21491" y="1167"/>
                  </a:cubicBezTo>
                  <a:cubicBezTo>
                    <a:pt x="21401" y="1180"/>
                    <a:pt x="21309" y="1185"/>
                    <a:pt x="21215" y="1185"/>
                  </a:cubicBezTo>
                  <a:cubicBezTo>
                    <a:pt x="21028" y="1185"/>
                    <a:pt x="20834" y="1164"/>
                    <a:pt x="20650" y="1138"/>
                  </a:cubicBezTo>
                  <a:cubicBezTo>
                    <a:pt x="20487" y="1110"/>
                    <a:pt x="20325" y="1062"/>
                    <a:pt x="20143" y="1014"/>
                  </a:cubicBezTo>
                  <a:cubicBezTo>
                    <a:pt x="20076" y="995"/>
                    <a:pt x="20009" y="976"/>
                    <a:pt x="19943" y="957"/>
                  </a:cubicBezTo>
                  <a:cubicBezTo>
                    <a:pt x="19618" y="871"/>
                    <a:pt x="19283" y="747"/>
                    <a:pt x="18911" y="575"/>
                  </a:cubicBezTo>
                  <a:cubicBezTo>
                    <a:pt x="18433" y="364"/>
                    <a:pt x="18022" y="231"/>
                    <a:pt x="17668" y="183"/>
                  </a:cubicBezTo>
                  <a:cubicBezTo>
                    <a:pt x="17604" y="173"/>
                    <a:pt x="17538" y="169"/>
                    <a:pt x="17473" y="169"/>
                  </a:cubicBezTo>
                  <a:cubicBezTo>
                    <a:pt x="17208" y="169"/>
                    <a:pt x="16943" y="238"/>
                    <a:pt x="16751" y="307"/>
                  </a:cubicBezTo>
                  <a:cubicBezTo>
                    <a:pt x="16273" y="460"/>
                    <a:pt x="15796" y="661"/>
                    <a:pt x="15385" y="823"/>
                  </a:cubicBezTo>
                  <a:cubicBezTo>
                    <a:pt x="15260" y="880"/>
                    <a:pt x="15136" y="928"/>
                    <a:pt x="15012" y="985"/>
                  </a:cubicBezTo>
                  <a:cubicBezTo>
                    <a:pt x="14544" y="1196"/>
                    <a:pt x="14066" y="1406"/>
                    <a:pt x="13579" y="1454"/>
                  </a:cubicBezTo>
                  <a:cubicBezTo>
                    <a:pt x="13523" y="1459"/>
                    <a:pt x="13466" y="1461"/>
                    <a:pt x="13408" y="1461"/>
                  </a:cubicBezTo>
                  <a:cubicBezTo>
                    <a:pt x="13005" y="1461"/>
                    <a:pt x="12540" y="1346"/>
                    <a:pt x="12098" y="1129"/>
                  </a:cubicBezTo>
                  <a:cubicBezTo>
                    <a:pt x="12031" y="1100"/>
                    <a:pt x="11973" y="1062"/>
                    <a:pt x="11916" y="1033"/>
                  </a:cubicBezTo>
                  <a:cubicBezTo>
                    <a:pt x="11706" y="938"/>
                    <a:pt x="11496" y="833"/>
                    <a:pt x="11295" y="718"/>
                  </a:cubicBezTo>
                  <a:cubicBezTo>
                    <a:pt x="11238" y="680"/>
                    <a:pt x="11180" y="642"/>
                    <a:pt x="11113" y="603"/>
                  </a:cubicBezTo>
                  <a:cubicBezTo>
                    <a:pt x="10970" y="517"/>
                    <a:pt x="10827" y="422"/>
                    <a:pt x="10664" y="345"/>
                  </a:cubicBezTo>
                  <a:cubicBezTo>
                    <a:pt x="10437" y="250"/>
                    <a:pt x="10155" y="202"/>
                    <a:pt x="9865" y="202"/>
                  </a:cubicBezTo>
                  <a:cubicBezTo>
                    <a:pt x="9717" y="202"/>
                    <a:pt x="9568" y="214"/>
                    <a:pt x="9422" y="240"/>
                  </a:cubicBezTo>
                  <a:cubicBezTo>
                    <a:pt x="9078" y="307"/>
                    <a:pt x="8772" y="470"/>
                    <a:pt x="8476" y="632"/>
                  </a:cubicBezTo>
                  <a:cubicBezTo>
                    <a:pt x="8362" y="689"/>
                    <a:pt x="8256" y="747"/>
                    <a:pt x="8151" y="794"/>
                  </a:cubicBezTo>
                  <a:cubicBezTo>
                    <a:pt x="7463" y="1129"/>
                    <a:pt x="6766" y="1301"/>
                    <a:pt x="6087" y="1301"/>
                  </a:cubicBezTo>
                  <a:lnTo>
                    <a:pt x="6078" y="1301"/>
                  </a:lnTo>
                  <a:cubicBezTo>
                    <a:pt x="5476" y="1301"/>
                    <a:pt x="4750" y="1167"/>
                    <a:pt x="4090" y="919"/>
                  </a:cubicBezTo>
                  <a:cubicBezTo>
                    <a:pt x="3813" y="814"/>
                    <a:pt x="3555" y="680"/>
                    <a:pt x="3278" y="527"/>
                  </a:cubicBezTo>
                  <a:cubicBezTo>
                    <a:pt x="3001" y="384"/>
                    <a:pt x="2724" y="240"/>
                    <a:pt x="2428" y="126"/>
                  </a:cubicBezTo>
                  <a:cubicBezTo>
                    <a:pt x="2180" y="33"/>
                    <a:pt x="1946" y="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5" name="Google Shape;3255;p52"/>
          <p:cNvGrpSpPr/>
          <p:nvPr/>
        </p:nvGrpSpPr>
        <p:grpSpPr>
          <a:xfrm rot="5400000">
            <a:off x="7493313" y="3931063"/>
            <a:ext cx="904622" cy="296535"/>
            <a:chOff x="4474125" y="2929275"/>
            <a:chExt cx="545150" cy="178700"/>
          </a:xfrm>
        </p:grpSpPr>
        <p:sp>
          <p:nvSpPr>
            <p:cNvPr id="3256" name="Google Shape;3256;p52"/>
            <p:cNvSpPr/>
            <p:nvPr/>
          </p:nvSpPr>
          <p:spPr>
            <a:xfrm>
              <a:off x="4474125" y="2929275"/>
              <a:ext cx="545150" cy="178700"/>
            </a:xfrm>
            <a:custGeom>
              <a:avLst/>
              <a:gdLst/>
              <a:ahLst/>
              <a:cxnLst/>
              <a:rect l="l" t="t" r="r" b="b"/>
              <a:pathLst>
                <a:path w="21806" h="7148" extrusionOk="0">
                  <a:moveTo>
                    <a:pt x="1329" y="0"/>
                  </a:moveTo>
                  <a:cubicBezTo>
                    <a:pt x="1329" y="10"/>
                    <a:pt x="1329" y="19"/>
                    <a:pt x="1329" y="29"/>
                  </a:cubicBezTo>
                  <a:cubicBezTo>
                    <a:pt x="1271" y="440"/>
                    <a:pt x="851" y="287"/>
                    <a:pt x="622" y="621"/>
                  </a:cubicBezTo>
                  <a:cubicBezTo>
                    <a:pt x="230" y="1176"/>
                    <a:pt x="899" y="1682"/>
                    <a:pt x="794" y="2227"/>
                  </a:cubicBezTo>
                  <a:cubicBezTo>
                    <a:pt x="727" y="2532"/>
                    <a:pt x="440" y="2714"/>
                    <a:pt x="402" y="3029"/>
                  </a:cubicBezTo>
                  <a:cubicBezTo>
                    <a:pt x="383" y="3134"/>
                    <a:pt x="411" y="3240"/>
                    <a:pt x="411" y="3335"/>
                  </a:cubicBezTo>
                  <a:cubicBezTo>
                    <a:pt x="402" y="3698"/>
                    <a:pt x="249" y="3918"/>
                    <a:pt x="144" y="4243"/>
                  </a:cubicBezTo>
                  <a:cubicBezTo>
                    <a:pt x="1" y="4663"/>
                    <a:pt x="87" y="4969"/>
                    <a:pt x="211" y="5380"/>
                  </a:cubicBezTo>
                  <a:cubicBezTo>
                    <a:pt x="316" y="5753"/>
                    <a:pt x="287" y="6125"/>
                    <a:pt x="297" y="6507"/>
                  </a:cubicBezTo>
                  <a:cubicBezTo>
                    <a:pt x="297" y="6718"/>
                    <a:pt x="325" y="6928"/>
                    <a:pt x="278" y="7128"/>
                  </a:cubicBezTo>
                  <a:cubicBezTo>
                    <a:pt x="268" y="7138"/>
                    <a:pt x="268" y="7138"/>
                    <a:pt x="268" y="7148"/>
                  </a:cubicBezTo>
                  <a:lnTo>
                    <a:pt x="20946" y="7148"/>
                  </a:lnTo>
                  <a:cubicBezTo>
                    <a:pt x="20802" y="7004"/>
                    <a:pt x="20649" y="6861"/>
                    <a:pt x="20477" y="6746"/>
                  </a:cubicBezTo>
                  <a:cubicBezTo>
                    <a:pt x="20688" y="6460"/>
                    <a:pt x="20974" y="6393"/>
                    <a:pt x="21309" y="6278"/>
                  </a:cubicBezTo>
                  <a:cubicBezTo>
                    <a:pt x="21806" y="6106"/>
                    <a:pt x="21739" y="5810"/>
                    <a:pt x="21729" y="5370"/>
                  </a:cubicBezTo>
                  <a:cubicBezTo>
                    <a:pt x="21729" y="4807"/>
                    <a:pt x="21758" y="4252"/>
                    <a:pt x="21643" y="3698"/>
                  </a:cubicBezTo>
                  <a:cubicBezTo>
                    <a:pt x="21586" y="3392"/>
                    <a:pt x="21586" y="2982"/>
                    <a:pt x="21634" y="2666"/>
                  </a:cubicBezTo>
                  <a:cubicBezTo>
                    <a:pt x="21681" y="2332"/>
                    <a:pt x="21739" y="2055"/>
                    <a:pt x="21739" y="1720"/>
                  </a:cubicBezTo>
                  <a:cubicBezTo>
                    <a:pt x="21729" y="1472"/>
                    <a:pt x="21806" y="1137"/>
                    <a:pt x="21691" y="908"/>
                  </a:cubicBezTo>
                  <a:cubicBezTo>
                    <a:pt x="21548" y="641"/>
                    <a:pt x="21165" y="593"/>
                    <a:pt x="21357" y="249"/>
                  </a:cubicBezTo>
                  <a:cubicBezTo>
                    <a:pt x="21433" y="105"/>
                    <a:pt x="21548" y="58"/>
                    <a:pt x="21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2"/>
            <p:cNvSpPr/>
            <p:nvPr/>
          </p:nvSpPr>
          <p:spPr>
            <a:xfrm>
              <a:off x="4632275" y="2929275"/>
              <a:ext cx="97000" cy="178700"/>
            </a:xfrm>
            <a:custGeom>
              <a:avLst/>
              <a:gdLst/>
              <a:ahLst/>
              <a:cxnLst/>
              <a:rect l="l" t="t" r="r" b="b"/>
              <a:pathLst>
                <a:path w="3880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249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2"/>
            <p:cNvSpPr/>
            <p:nvPr/>
          </p:nvSpPr>
          <p:spPr>
            <a:xfrm>
              <a:off x="4710375" y="2929275"/>
              <a:ext cx="97025" cy="178700"/>
            </a:xfrm>
            <a:custGeom>
              <a:avLst/>
              <a:gdLst/>
              <a:ahLst/>
              <a:cxnLst/>
              <a:rect l="l" t="t" r="r" b="b"/>
              <a:pathLst>
                <a:path w="3881" h="7148" extrusionOk="0">
                  <a:moveTo>
                    <a:pt x="3641" y="0"/>
                  </a:moveTo>
                  <a:lnTo>
                    <a:pt x="1" y="7148"/>
                  </a:lnTo>
                  <a:lnTo>
                    <a:pt x="240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2"/>
            <p:cNvSpPr/>
            <p:nvPr/>
          </p:nvSpPr>
          <p:spPr>
            <a:xfrm>
              <a:off x="4596200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984" y="7148"/>
                  </a:lnTo>
                  <a:lnTo>
                    <a:pt x="4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2"/>
            <p:cNvSpPr/>
            <p:nvPr/>
          </p:nvSpPr>
          <p:spPr>
            <a:xfrm>
              <a:off x="4674300" y="2929275"/>
              <a:ext cx="115425" cy="178700"/>
            </a:xfrm>
            <a:custGeom>
              <a:avLst/>
              <a:gdLst/>
              <a:ahLst/>
              <a:cxnLst/>
              <a:rect l="l" t="t" r="r" b="b"/>
              <a:pathLst>
                <a:path w="4617" h="7148" extrusionOk="0">
                  <a:moveTo>
                    <a:pt x="3632" y="0"/>
                  </a:moveTo>
                  <a:lnTo>
                    <a:pt x="1" y="7148"/>
                  </a:lnTo>
                  <a:lnTo>
                    <a:pt x="985" y="7148"/>
                  </a:lnTo>
                  <a:lnTo>
                    <a:pt x="4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2"/>
            <p:cNvSpPr/>
            <p:nvPr/>
          </p:nvSpPr>
          <p:spPr>
            <a:xfrm>
              <a:off x="4480825" y="2929275"/>
              <a:ext cx="92450" cy="178700"/>
            </a:xfrm>
            <a:custGeom>
              <a:avLst/>
              <a:gdLst/>
              <a:ahLst/>
              <a:cxnLst/>
              <a:rect l="l" t="t" r="r" b="b"/>
              <a:pathLst>
                <a:path w="3698" h="7148" extrusionOk="0">
                  <a:moveTo>
                    <a:pt x="3459" y="0"/>
                  </a:moveTo>
                  <a:lnTo>
                    <a:pt x="29" y="6727"/>
                  </a:lnTo>
                  <a:cubicBezTo>
                    <a:pt x="38" y="6861"/>
                    <a:pt x="38" y="6995"/>
                    <a:pt x="10" y="7128"/>
                  </a:cubicBezTo>
                  <a:cubicBezTo>
                    <a:pt x="0" y="7138"/>
                    <a:pt x="0" y="7138"/>
                    <a:pt x="0" y="7148"/>
                  </a:cubicBezTo>
                  <a:lnTo>
                    <a:pt x="57" y="7148"/>
                  </a:lnTo>
                  <a:lnTo>
                    <a:pt x="36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2"/>
            <p:cNvSpPr/>
            <p:nvPr/>
          </p:nvSpPr>
          <p:spPr>
            <a:xfrm>
              <a:off x="4474125" y="2929275"/>
              <a:ext cx="81475" cy="145975"/>
            </a:xfrm>
            <a:custGeom>
              <a:avLst/>
              <a:gdLst/>
              <a:ahLst/>
              <a:cxnLst/>
              <a:rect l="l" t="t" r="r" b="b"/>
              <a:pathLst>
                <a:path w="3259" h="5839" extrusionOk="0">
                  <a:moveTo>
                    <a:pt x="2275" y="0"/>
                  </a:moveTo>
                  <a:lnTo>
                    <a:pt x="211" y="4061"/>
                  </a:lnTo>
                  <a:cubicBezTo>
                    <a:pt x="182" y="4119"/>
                    <a:pt x="163" y="4176"/>
                    <a:pt x="144" y="4243"/>
                  </a:cubicBezTo>
                  <a:cubicBezTo>
                    <a:pt x="1" y="4663"/>
                    <a:pt x="87" y="4969"/>
                    <a:pt x="211" y="5380"/>
                  </a:cubicBezTo>
                  <a:cubicBezTo>
                    <a:pt x="259" y="5533"/>
                    <a:pt x="278" y="5686"/>
                    <a:pt x="287" y="5839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2"/>
            <p:cNvSpPr/>
            <p:nvPr/>
          </p:nvSpPr>
          <p:spPr>
            <a:xfrm>
              <a:off x="4518075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1" y="7148"/>
                  </a:lnTo>
                  <a:lnTo>
                    <a:pt x="985" y="7148"/>
                  </a:lnTo>
                  <a:lnTo>
                    <a:pt x="4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2"/>
            <p:cNvSpPr/>
            <p:nvPr/>
          </p:nvSpPr>
          <p:spPr>
            <a:xfrm>
              <a:off x="4554400" y="2929275"/>
              <a:ext cx="97000" cy="178700"/>
            </a:xfrm>
            <a:custGeom>
              <a:avLst/>
              <a:gdLst/>
              <a:ahLst/>
              <a:cxnLst/>
              <a:rect l="l" t="t" r="r" b="b"/>
              <a:pathLst>
                <a:path w="3880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239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2"/>
            <p:cNvSpPr/>
            <p:nvPr/>
          </p:nvSpPr>
          <p:spPr>
            <a:xfrm>
              <a:off x="4752175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1" y="7148"/>
                  </a:lnTo>
                  <a:lnTo>
                    <a:pt x="985" y="7148"/>
                  </a:lnTo>
                  <a:lnTo>
                    <a:pt x="4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2"/>
            <p:cNvSpPr/>
            <p:nvPr/>
          </p:nvSpPr>
          <p:spPr>
            <a:xfrm>
              <a:off x="4944475" y="2963675"/>
              <a:ext cx="73375" cy="144300"/>
            </a:xfrm>
            <a:custGeom>
              <a:avLst/>
              <a:gdLst/>
              <a:ahLst/>
              <a:cxnLst/>
              <a:rect l="l" t="t" r="r" b="b"/>
              <a:pathLst>
                <a:path w="2935" h="5772" extrusionOk="0">
                  <a:moveTo>
                    <a:pt x="2934" y="0"/>
                  </a:moveTo>
                  <a:lnTo>
                    <a:pt x="1" y="5772"/>
                  </a:lnTo>
                  <a:lnTo>
                    <a:pt x="240" y="5772"/>
                  </a:lnTo>
                  <a:lnTo>
                    <a:pt x="2915" y="526"/>
                  </a:lnTo>
                  <a:cubicBezTo>
                    <a:pt x="2915" y="468"/>
                    <a:pt x="2925" y="402"/>
                    <a:pt x="2915" y="344"/>
                  </a:cubicBezTo>
                  <a:cubicBezTo>
                    <a:pt x="2915" y="239"/>
                    <a:pt x="2934" y="124"/>
                    <a:pt x="2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2"/>
            <p:cNvSpPr/>
            <p:nvPr/>
          </p:nvSpPr>
          <p:spPr>
            <a:xfrm>
              <a:off x="4995375" y="3046800"/>
              <a:ext cx="23900" cy="43750"/>
            </a:xfrm>
            <a:custGeom>
              <a:avLst/>
              <a:gdLst/>
              <a:ahLst/>
              <a:cxnLst/>
              <a:rect l="l" t="t" r="r" b="b"/>
              <a:pathLst>
                <a:path w="956" h="1750" extrusionOk="0">
                  <a:moveTo>
                    <a:pt x="879" y="0"/>
                  </a:moveTo>
                  <a:lnTo>
                    <a:pt x="0" y="1749"/>
                  </a:lnTo>
                  <a:cubicBezTo>
                    <a:pt x="134" y="1682"/>
                    <a:pt x="287" y="1634"/>
                    <a:pt x="459" y="1577"/>
                  </a:cubicBezTo>
                  <a:cubicBezTo>
                    <a:pt x="956" y="1405"/>
                    <a:pt x="889" y="1109"/>
                    <a:pt x="879" y="669"/>
                  </a:cubicBezTo>
                  <a:cubicBezTo>
                    <a:pt x="879" y="440"/>
                    <a:pt x="889" y="220"/>
                    <a:pt x="8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2"/>
            <p:cNvSpPr/>
            <p:nvPr/>
          </p:nvSpPr>
          <p:spPr>
            <a:xfrm>
              <a:off x="4986300" y="3100775"/>
              <a:ext cx="11475" cy="7200"/>
            </a:xfrm>
            <a:custGeom>
              <a:avLst/>
              <a:gdLst/>
              <a:ahLst/>
              <a:cxnLst/>
              <a:rect l="l" t="t" r="r" b="b"/>
              <a:pathLst>
                <a:path w="459" h="288" extrusionOk="0">
                  <a:moveTo>
                    <a:pt x="143" y="1"/>
                  </a:moveTo>
                  <a:lnTo>
                    <a:pt x="0" y="288"/>
                  </a:lnTo>
                  <a:lnTo>
                    <a:pt x="459" y="288"/>
                  </a:lnTo>
                  <a:cubicBezTo>
                    <a:pt x="363" y="182"/>
                    <a:pt x="258" y="87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2"/>
            <p:cNvSpPr/>
            <p:nvPr/>
          </p:nvSpPr>
          <p:spPr>
            <a:xfrm>
              <a:off x="4866600" y="2929275"/>
              <a:ext cx="96775" cy="178700"/>
            </a:xfrm>
            <a:custGeom>
              <a:avLst/>
              <a:gdLst/>
              <a:ahLst/>
              <a:cxnLst/>
              <a:rect l="l" t="t" r="r" b="b"/>
              <a:pathLst>
                <a:path w="3871" h="7148" extrusionOk="0">
                  <a:moveTo>
                    <a:pt x="3632" y="0"/>
                  </a:moveTo>
                  <a:lnTo>
                    <a:pt x="1" y="7148"/>
                  </a:lnTo>
                  <a:lnTo>
                    <a:pt x="240" y="7148"/>
                  </a:lnTo>
                  <a:lnTo>
                    <a:pt x="38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2"/>
            <p:cNvSpPr/>
            <p:nvPr/>
          </p:nvSpPr>
          <p:spPr>
            <a:xfrm>
              <a:off x="4908425" y="2929275"/>
              <a:ext cx="107275" cy="178700"/>
            </a:xfrm>
            <a:custGeom>
              <a:avLst/>
              <a:gdLst/>
              <a:ahLst/>
              <a:cxnLst/>
              <a:rect l="l" t="t" r="r" b="b"/>
              <a:pathLst>
                <a:path w="4291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984" y="7148"/>
                  </a:lnTo>
                  <a:lnTo>
                    <a:pt x="4223" y="784"/>
                  </a:lnTo>
                  <a:cubicBezTo>
                    <a:pt x="4051" y="612"/>
                    <a:pt x="3832" y="526"/>
                    <a:pt x="3985" y="249"/>
                  </a:cubicBezTo>
                  <a:cubicBezTo>
                    <a:pt x="4061" y="105"/>
                    <a:pt x="4176" y="58"/>
                    <a:pt x="4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2"/>
            <p:cNvSpPr/>
            <p:nvPr/>
          </p:nvSpPr>
          <p:spPr>
            <a:xfrm>
              <a:off x="4830300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985" y="7148"/>
                  </a:lnTo>
                  <a:lnTo>
                    <a:pt x="4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2"/>
            <p:cNvSpPr/>
            <p:nvPr/>
          </p:nvSpPr>
          <p:spPr>
            <a:xfrm>
              <a:off x="4788500" y="2929275"/>
              <a:ext cx="97000" cy="178700"/>
            </a:xfrm>
            <a:custGeom>
              <a:avLst/>
              <a:gdLst/>
              <a:ahLst/>
              <a:cxnLst/>
              <a:rect l="l" t="t" r="r" b="b"/>
              <a:pathLst>
                <a:path w="3880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239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2" name="Google Shape;3302;p52"/>
          <p:cNvGrpSpPr/>
          <p:nvPr/>
        </p:nvGrpSpPr>
        <p:grpSpPr>
          <a:xfrm>
            <a:off x="1409947" y="459291"/>
            <a:ext cx="155400" cy="155400"/>
            <a:chOff x="1666623" y="2623621"/>
            <a:chExt cx="155400" cy="155400"/>
          </a:xfrm>
        </p:grpSpPr>
        <p:sp>
          <p:nvSpPr>
            <p:cNvPr id="3303" name="Google Shape;3303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24;p44">
            <a:extLst>
              <a:ext uri="{FF2B5EF4-FFF2-40B4-BE49-F238E27FC236}">
                <a16:creationId xmlns:a16="http://schemas.microsoft.com/office/drawing/2014/main" id="{6A31F920-4577-4AB6-50DB-5F8955481D6F}"/>
              </a:ext>
            </a:extLst>
          </p:cNvPr>
          <p:cNvSpPr txBox="1">
            <a:spLocks/>
          </p:cNvSpPr>
          <p:nvPr/>
        </p:nvSpPr>
        <p:spPr>
          <a:xfrm>
            <a:off x="859714" y="728736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c/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Nói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nghe</a:t>
            </a:r>
            <a:endParaRPr lang="en-US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1" grpId="0" animBg="1"/>
      <p:bldP spid="3133" grpId="0" animBg="1"/>
      <p:bldP spid="3135" grpId="0"/>
      <p:bldP spid="313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FD81E-11CF-8B92-B93C-A05120AC21C7}"/>
              </a:ext>
            </a:extLst>
          </p:cNvPr>
          <p:cNvSpPr txBox="1"/>
          <p:nvPr/>
        </p:nvSpPr>
        <p:spPr>
          <a:xfrm>
            <a:off x="367748" y="1547296"/>
            <a:ext cx="82921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TIẾT 43 : NÓI – NGHE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KỂ VỀ MỘT KỈ NIỆM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CỦA BẢN THÂN</a:t>
            </a:r>
            <a:endParaRPr lang="en-US" sz="4500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1351" name="Google Shape;1351;p37"/>
          <p:cNvGrpSpPr/>
          <p:nvPr/>
        </p:nvGrpSpPr>
        <p:grpSpPr>
          <a:xfrm>
            <a:off x="8242062" y="172271"/>
            <a:ext cx="617326" cy="1213048"/>
            <a:chOff x="7161603" y="746850"/>
            <a:chExt cx="1108115" cy="2164357"/>
          </a:xfrm>
        </p:grpSpPr>
        <p:sp>
          <p:nvSpPr>
            <p:cNvPr id="1352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905289" y="510341"/>
            <a:ext cx="827540" cy="869386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45730ED-DFB2-21D4-9810-122CFFD0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3759" y="3382167"/>
            <a:ext cx="1680474" cy="139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7F980-6B6B-7FFF-9C2E-221C399B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50" y="3192193"/>
            <a:ext cx="1936984" cy="1477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DF644895-6DBB-509C-55FB-4CBC0A43B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089137"/>
              </p:ext>
            </p:extLst>
          </p:nvPr>
        </p:nvGraphicFramePr>
        <p:xfrm>
          <a:off x="768743" y="394708"/>
          <a:ext cx="7978747" cy="435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820">
                  <a:extLst>
                    <a:ext uri="{9D8B030D-6E8A-4147-A177-3AD203B41FA5}">
                      <a16:colId xmlns:a16="http://schemas.microsoft.com/office/drawing/2014/main" val="3335989646"/>
                    </a:ext>
                  </a:extLst>
                </a:gridCol>
                <a:gridCol w="5286927">
                  <a:extLst>
                    <a:ext uri="{9D8B030D-6E8A-4147-A177-3AD203B41FA5}">
                      <a16:colId xmlns:a16="http://schemas.microsoft.com/office/drawing/2014/main" val="2283099876"/>
                    </a:ext>
                  </a:extLst>
                </a:gridCol>
              </a:tblGrid>
              <a:tr h="7438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Điều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chỉnh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giọng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và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tốc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độ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endParaRPr lang="en-US" sz="21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Sử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cử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chỉ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điệu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bộ</a:t>
                      </a:r>
                      <a:endParaRPr lang="en-US" sz="21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42999"/>
                  </a:ext>
                </a:extLst>
              </a:tr>
              <a:tr h="5227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Âm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To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nhỏ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mắt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Luôn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50396"/>
                  </a:ext>
                </a:extLst>
              </a:tr>
              <a:tr h="9032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Tốc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chậm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Vui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buồn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tươi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…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chuyện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19962"/>
                  </a:ext>
                </a:extLst>
              </a:tr>
              <a:tr h="13517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Cao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giọng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giọng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Giơ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đặt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…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nhưng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bất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093678"/>
                  </a:ext>
                </a:extLst>
              </a:tr>
              <a:tr h="8337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Vui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/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buồn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nổi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/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Dáng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nghiêng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lom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khom</a:t>
                      </a:r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78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9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45"/>
          <p:cNvSpPr/>
          <p:nvPr/>
        </p:nvSpPr>
        <p:spPr>
          <a:xfrm flipH="1">
            <a:off x="5510705" y="1816437"/>
            <a:ext cx="2378015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45"/>
          <p:cNvSpPr/>
          <p:nvPr/>
        </p:nvSpPr>
        <p:spPr>
          <a:xfrm>
            <a:off x="1635085" y="1865773"/>
            <a:ext cx="2378015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5"/>
          <p:cNvSpPr txBox="1">
            <a:spLocks noGrp="1"/>
          </p:cNvSpPr>
          <p:nvPr>
            <p:ph type="title" idx="2"/>
          </p:nvPr>
        </p:nvSpPr>
        <p:spPr>
          <a:xfrm>
            <a:off x="1913612" y="197573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mple" panose="02000000000000000000" pitchFamily="2" charset="0"/>
              </a:rPr>
              <a:t>Người nói</a:t>
            </a:r>
            <a:endParaRPr dirty="0">
              <a:latin typeface="#9Slide03 Ample" panose="02000000000000000000" pitchFamily="2" charset="0"/>
            </a:endParaRPr>
          </a:p>
        </p:txBody>
      </p:sp>
      <p:sp>
        <p:nvSpPr>
          <p:cNvPr id="2237" name="Google Shape;2237;p45"/>
          <p:cNvSpPr txBox="1">
            <a:spLocks noGrp="1"/>
          </p:cNvSpPr>
          <p:nvPr>
            <p:ph type="subTitle" idx="1"/>
          </p:nvPr>
        </p:nvSpPr>
        <p:spPr>
          <a:xfrm>
            <a:off x="1429906" y="3332903"/>
            <a:ext cx="2821182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latin typeface="#9Slide03 AmpleSoft" panose="02000000000000000000" pitchFamily="2" charset="0"/>
              </a:rPr>
              <a:t>Xem lại nội dung bài nói đã đầy đủ chưa; còn thiếu nội dung nào; có mắc lỗi về cách kể không; …</a:t>
            </a:r>
            <a:endParaRPr sz="2300" dirty="0">
              <a:latin typeface="#9Slide03 AmpleSoft" panose="02000000000000000000" pitchFamily="2" charset="0"/>
            </a:endParaRPr>
          </a:p>
        </p:txBody>
      </p:sp>
      <p:sp>
        <p:nvSpPr>
          <p:cNvPr id="2244" name="Google Shape;2244;p45"/>
          <p:cNvSpPr txBox="1">
            <a:spLocks noGrp="1"/>
          </p:cNvSpPr>
          <p:nvPr>
            <p:ph type="title" idx="9"/>
          </p:nvPr>
        </p:nvSpPr>
        <p:spPr>
          <a:xfrm>
            <a:off x="5848688" y="1936903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mple" panose="02000000000000000000" pitchFamily="2" charset="0"/>
              </a:rPr>
              <a:t>Người nghe</a:t>
            </a:r>
            <a:endParaRPr dirty="0">
              <a:latin typeface="#9Slide03 Ample" panose="02000000000000000000" pitchFamily="2" charset="0"/>
            </a:endParaRPr>
          </a:p>
        </p:txBody>
      </p:sp>
      <p:grpSp>
        <p:nvGrpSpPr>
          <p:cNvPr id="2283" name="Google Shape;2283;p45"/>
          <p:cNvGrpSpPr/>
          <p:nvPr/>
        </p:nvGrpSpPr>
        <p:grpSpPr>
          <a:xfrm>
            <a:off x="2638613" y="1257195"/>
            <a:ext cx="308516" cy="407120"/>
            <a:chOff x="2255197" y="3157094"/>
            <a:chExt cx="308516" cy="407120"/>
          </a:xfrm>
        </p:grpSpPr>
        <p:sp>
          <p:nvSpPr>
            <p:cNvPr id="2284" name="Google Shape;2284;p45"/>
            <p:cNvSpPr/>
            <p:nvPr/>
          </p:nvSpPr>
          <p:spPr>
            <a:xfrm>
              <a:off x="2255197" y="3157094"/>
              <a:ext cx="308516" cy="407120"/>
            </a:xfrm>
            <a:custGeom>
              <a:avLst/>
              <a:gdLst/>
              <a:ahLst/>
              <a:cxnLst/>
              <a:rect l="l" t="t" r="r" b="b"/>
              <a:pathLst>
                <a:path w="8717" h="11503" extrusionOk="0">
                  <a:moveTo>
                    <a:pt x="1215" y="0"/>
                  </a:moveTo>
                  <a:cubicBezTo>
                    <a:pt x="548" y="0"/>
                    <a:pt x="0" y="548"/>
                    <a:pt x="0" y="1215"/>
                  </a:cubicBezTo>
                  <a:lnTo>
                    <a:pt x="0" y="4763"/>
                  </a:lnTo>
                  <a:cubicBezTo>
                    <a:pt x="0" y="4906"/>
                    <a:pt x="48" y="5025"/>
                    <a:pt x="119" y="5120"/>
                  </a:cubicBezTo>
                  <a:cubicBezTo>
                    <a:pt x="48" y="5216"/>
                    <a:pt x="0" y="5335"/>
                    <a:pt x="0" y="5478"/>
                  </a:cubicBezTo>
                  <a:lnTo>
                    <a:pt x="0" y="10288"/>
                  </a:lnTo>
                  <a:cubicBezTo>
                    <a:pt x="0" y="10955"/>
                    <a:pt x="548" y="11503"/>
                    <a:pt x="1215" y="11503"/>
                  </a:cubicBezTo>
                  <a:lnTo>
                    <a:pt x="7502" y="11503"/>
                  </a:lnTo>
                  <a:cubicBezTo>
                    <a:pt x="8169" y="11503"/>
                    <a:pt x="8716" y="10955"/>
                    <a:pt x="8716" y="10288"/>
                  </a:cubicBezTo>
                  <a:lnTo>
                    <a:pt x="8716" y="9574"/>
                  </a:lnTo>
                  <a:cubicBezTo>
                    <a:pt x="8716" y="9431"/>
                    <a:pt x="8669" y="9312"/>
                    <a:pt x="8597" y="9216"/>
                  </a:cubicBezTo>
                  <a:cubicBezTo>
                    <a:pt x="8669" y="9121"/>
                    <a:pt x="8716" y="8978"/>
                    <a:pt x="8716" y="8859"/>
                  </a:cubicBezTo>
                  <a:lnTo>
                    <a:pt x="8716" y="2215"/>
                  </a:lnTo>
                  <a:cubicBezTo>
                    <a:pt x="8716" y="1953"/>
                    <a:pt x="8621" y="1691"/>
                    <a:pt x="8431" y="1501"/>
                  </a:cubicBezTo>
                  <a:lnTo>
                    <a:pt x="7216" y="286"/>
                  </a:lnTo>
                  <a:cubicBezTo>
                    <a:pt x="7025" y="96"/>
                    <a:pt x="6787" y="0"/>
                    <a:pt x="6502" y="0"/>
                  </a:cubicBezTo>
                  <a:lnTo>
                    <a:pt x="2596" y="0"/>
                  </a:lnTo>
                  <a:cubicBezTo>
                    <a:pt x="2477" y="0"/>
                    <a:pt x="2334" y="48"/>
                    <a:pt x="2239" y="119"/>
                  </a:cubicBezTo>
                  <a:cubicBezTo>
                    <a:pt x="2143" y="48"/>
                    <a:pt x="2024" y="0"/>
                    <a:pt x="1882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2275392" y="3177311"/>
              <a:ext cx="264697" cy="366702"/>
            </a:xfrm>
            <a:custGeom>
              <a:avLst/>
              <a:gdLst/>
              <a:ahLst/>
              <a:cxnLst/>
              <a:rect l="l" t="t" r="r" b="b"/>
              <a:pathLst>
                <a:path w="7169" h="10361" extrusionOk="0">
                  <a:moveTo>
                    <a:pt x="644" y="1"/>
                  </a:moveTo>
                  <a:cubicBezTo>
                    <a:pt x="287" y="1"/>
                    <a:pt x="1" y="287"/>
                    <a:pt x="1" y="644"/>
                  </a:cubicBezTo>
                  <a:lnTo>
                    <a:pt x="1" y="9717"/>
                  </a:lnTo>
                  <a:cubicBezTo>
                    <a:pt x="1" y="10074"/>
                    <a:pt x="287" y="10360"/>
                    <a:pt x="644" y="10360"/>
                  </a:cubicBezTo>
                  <a:lnTo>
                    <a:pt x="6502" y="10360"/>
                  </a:lnTo>
                  <a:cubicBezTo>
                    <a:pt x="6883" y="10360"/>
                    <a:pt x="7169" y="10074"/>
                    <a:pt x="7169" y="9717"/>
                  </a:cubicBezTo>
                  <a:lnTo>
                    <a:pt x="7169" y="1477"/>
                  </a:lnTo>
                  <a:lnTo>
                    <a:pt x="6121" y="1"/>
                  </a:lnTo>
                  <a:close/>
                </a:path>
              </a:pathLst>
            </a:custGeom>
            <a:solidFill>
              <a:srgbClr val="C2E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2323468" y="3313843"/>
              <a:ext cx="33729" cy="32915"/>
            </a:xfrm>
            <a:custGeom>
              <a:avLst/>
              <a:gdLst/>
              <a:ahLst/>
              <a:cxnLst/>
              <a:rect l="l" t="t" r="r" b="b"/>
              <a:pathLst>
                <a:path w="953" h="930" extrusionOk="0">
                  <a:moveTo>
                    <a:pt x="286" y="1"/>
                  </a:moveTo>
                  <a:cubicBezTo>
                    <a:pt x="143" y="1"/>
                    <a:pt x="0" y="120"/>
                    <a:pt x="0" y="263"/>
                  </a:cubicBezTo>
                  <a:lnTo>
                    <a:pt x="0" y="668"/>
                  </a:lnTo>
                  <a:cubicBezTo>
                    <a:pt x="0" y="810"/>
                    <a:pt x="143" y="930"/>
                    <a:pt x="286" y="930"/>
                  </a:cubicBezTo>
                  <a:lnTo>
                    <a:pt x="667" y="930"/>
                  </a:lnTo>
                  <a:cubicBezTo>
                    <a:pt x="834" y="930"/>
                    <a:pt x="953" y="810"/>
                    <a:pt x="953" y="668"/>
                  </a:cubicBezTo>
                  <a:lnTo>
                    <a:pt x="953" y="263"/>
                  </a:lnTo>
                  <a:cubicBezTo>
                    <a:pt x="953" y="120"/>
                    <a:pt x="834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2323468" y="3381264"/>
              <a:ext cx="33729" cy="32915"/>
            </a:xfrm>
            <a:custGeom>
              <a:avLst/>
              <a:gdLst/>
              <a:ahLst/>
              <a:cxnLst/>
              <a:rect l="l" t="t" r="r" b="b"/>
              <a:pathLst>
                <a:path w="953" h="930" extrusionOk="0">
                  <a:moveTo>
                    <a:pt x="286" y="1"/>
                  </a:moveTo>
                  <a:cubicBezTo>
                    <a:pt x="143" y="1"/>
                    <a:pt x="0" y="120"/>
                    <a:pt x="0" y="263"/>
                  </a:cubicBezTo>
                  <a:lnTo>
                    <a:pt x="0" y="668"/>
                  </a:lnTo>
                  <a:cubicBezTo>
                    <a:pt x="0" y="811"/>
                    <a:pt x="143" y="930"/>
                    <a:pt x="286" y="930"/>
                  </a:cubicBezTo>
                  <a:lnTo>
                    <a:pt x="667" y="930"/>
                  </a:lnTo>
                  <a:cubicBezTo>
                    <a:pt x="834" y="930"/>
                    <a:pt x="953" y="811"/>
                    <a:pt x="953" y="668"/>
                  </a:cubicBezTo>
                  <a:lnTo>
                    <a:pt x="953" y="263"/>
                  </a:lnTo>
                  <a:cubicBezTo>
                    <a:pt x="953" y="120"/>
                    <a:pt x="834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2323468" y="3447870"/>
              <a:ext cx="33729" cy="33729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286" y="0"/>
                  </a:moveTo>
                  <a:cubicBezTo>
                    <a:pt x="143" y="0"/>
                    <a:pt x="0" y="119"/>
                    <a:pt x="0" y="286"/>
                  </a:cubicBezTo>
                  <a:lnTo>
                    <a:pt x="0" y="667"/>
                  </a:lnTo>
                  <a:cubicBezTo>
                    <a:pt x="0" y="834"/>
                    <a:pt x="143" y="953"/>
                    <a:pt x="286" y="953"/>
                  </a:cubicBezTo>
                  <a:lnTo>
                    <a:pt x="667" y="953"/>
                  </a:lnTo>
                  <a:cubicBezTo>
                    <a:pt x="834" y="953"/>
                    <a:pt x="953" y="834"/>
                    <a:pt x="953" y="667"/>
                  </a:cubicBezTo>
                  <a:lnTo>
                    <a:pt x="953" y="286"/>
                  </a:lnTo>
                  <a:cubicBezTo>
                    <a:pt x="953" y="119"/>
                    <a:pt x="834" y="0"/>
                    <a:pt x="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2491188" y="3229576"/>
              <a:ext cx="52275" cy="314427"/>
            </a:xfrm>
            <a:custGeom>
              <a:avLst/>
              <a:gdLst/>
              <a:ahLst/>
              <a:cxnLst/>
              <a:rect l="l" t="t" r="r" b="b"/>
              <a:pathLst>
                <a:path w="1477" h="8884" extrusionOk="0">
                  <a:moveTo>
                    <a:pt x="643" y="0"/>
                  </a:moveTo>
                  <a:lnTo>
                    <a:pt x="643" y="8240"/>
                  </a:lnTo>
                  <a:cubicBezTo>
                    <a:pt x="643" y="8597"/>
                    <a:pt x="357" y="8883"/>
                    <a:pt x="0" y="8883"/>
                  </a:cubicBezTo>
                  <a:lnTo>
                    <a:pt x="834" y="8883"/>
                  </a:lnTo>
                  <a:cubicBezTo>
                    <a:pt x="1191" y="8883"/>
                    <a:pt x="1477" y="8597"/>
                    <a:pt x="1477" y="8240"/>
                  </a:cubicBezTo>
                  <a:lnTo>
                    <a:pt x="1477" y="7526"/>
                  </a:lnTo>
                  <a:lnTo>
                    <a:pt x="1477" y="681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5"/>
            <p:cNvSpPr/>
            <p:nvPr/>
          </p:nvSpPr>
          <p:spPr>
            <a:xfrm>
              <a:off x="2492037" y="3177303"/>
              <a:ext cx="51425" cy="52310"/>
            </a:xfrm>
            <a:custGeom>
              <a:avLst/>
              <a:gdLst/>
              <a:ahLst/>
              <a:cxnLst/>
              <a:rect l="l" t="t" r="r" b="b"/>
              <a:pathLst>
                <a:path w="1453" h="1478" extrusionOk="0">
                  <a:moveTo>
                    <a:pt x="0" y="1"/>
                  </a:moveTo>
                  <a:lnTo>
                    <a:pt x="0" y="1168"/>
                  </a:lnTo>
                  <a:cubicBezTo>
                    <a:pt x="0" y="1334"/>
                    <a:pt x="143" y="1477"/>
                    <a:pt x="310" y="1477"/>
                  </a:cubicBezTo>
                  <a:lnTo>
                    <a:pt x="1453" y="14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5"/>
            <p:cNvSpPr/>
            <p:nvPr/>
          </p:nvSpPr>
          <p:spPr>
            <a:xfrm>
              <a:off x="2327679" y="3251483"/>
              <a:ext cx="43851" cy="34578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619" y="1"/>
                  </a:moveTo>
                  <a:cubicBezTo>
                    <a:pt x="286" y="1"/>
                    <a:pt x="0" y="215"/>
                    <a:pt x="0" y="501"/>
                  </a:cubicBezTo>
                  <a:cubicBezTo>
                    <a:pt x="0" y="763"/>
                    <a:pt x="286" y="977"/>
                    <a:pt x="619" y="977"/>
                  </a:cubicBezTo>
                  <a:cubicBezTo>
                    <a:pt x="977" y="977"/>
                    <a:pt x="1239" y="763"/>
                    <a:pt x="1239" y="501"/>
                  </a:cubicBezTo>
                  <a:cubicBezTo>
                    <a:pt x="1239" y="215"/>
                    <a:pt x="977" y="1"/>
                    <a:pt x="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5"/>
            <p:cNvSpPr/>
            <p:nvPr/>
          </p:nvSpPr>
          <p:spPr>
            <a:xfrm>
              <a:off x="2447338" y="3251483"/>
              <a:ext cx="43887" cy="34578"/>
            </a:xfrm>
            <a:custGeom>
              <a:avLst/>
              <a:gdLst/>
              <a:ahLst/>
              <a:cxnLst/>
              <a:rect l="l" t="t" r="r" b="b"/>
              <a:pathLst>
                <a:path w="1240" h="977" extrusionOk="0">
                  <a:moveTo>
                    <a:pt x="620" y="1"/>
                  </a:moveTo>
                  <a:cubicBezTo>
                    <a:pt x="263" y="1"/>
                    <a:pt x="1" y="215"/>
                    <a:pt x="1" y="501"/>
                  </a:cubicBezTo>
                  <a:cubicBezTo>
                    <a:pt x="1" y="763"/>
                    <a:pt x="263" y="977"/>
                    <a:pt x="620" y="977"/>
                  </a:cubicBezTo>
                  <a:cubicBezTo>
                    <a:pt x="953" y="977"/>
                    <a:pt x="1239" y="763"/>
                    <a:pt x="1239" y="501"/>
                  </a:cubicBezTo>
                  <a:cubicBezTo>
                    <a:pt x="1239" y="215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2269531" y="3345872"/>
              <a:ext cx="279848" cy="204002"/>
            </a:xfrm>
            <a:custGeom>
              <a:avLst/>
              <a:gdLst/>
              <a:ahLst/>
              <a:cxnLst/>
              <a:rect l="l" t="t" r="r" b="b"/>
              <a:pathLst>
                <a:path w="7907" h="5764" extrusionOk="0">
                  <a:moveTo>
                    <a:pt x="167" y="1"/>
                  </a:moveTo>
                  <a:cubicBezTo>
                    <a:pt x="71" y="1"/>
                    <a:pt x="0" y="48"/>
                    <a:pt x="0" y="144"/>
                  </a:cubicBezTo>
                  <a:lnTo>
                    <a:pt x="0" y="4954"/>
                  </a:lnTo>
                  <a:cubicBezTo>
                    <a:pt x="0" y="5383"/>
                    <a:pt x="357" y="5764"/>
                    <a:pt x="810" y="5764"/>
                  </a:cubicBezTo>
                  <a:lnTo>
                    <a:pt x="7097" y="5764"/>
                  </a:lnTo>
                  <a:cubicBezTo>
                    <a:pt x="7549" y="5764"/>
                    <a:pt x="7906" y="5383"/>
                    <a:pt x="7906" y="4954"/>
                  </a:cubicBezTo>
                  <a:lnTo>
                    <a:pt x="7906" y="4240"/>
                  </a:lnTo>
                  <a:cubicBezTo>
                    <a:pt x="7906" y="4144"/>
                    <a:pt x="7835" y="4073"/>
                    <a:pt x="7740" y="4073"/>
                  </a:cubicBezTo>
                  <a:cubicBezTo>
                    <a:pt x="7668" y="4073"/>
                    <a:pt x="7597" y="4144"/>
                    <a:pt x="7597" y="4240"/>
                  </a:cubicBezTo>
                  <a:lnTo>
                    <a:pt x="7597" y="4954"/>
                  </a:lnTo>
                  <a:cubicBezTo>
                    <a:pt x="7597" y="5216"/>
                    <a:pt x="7359" y="5430"/>
                    <a:pt x="7097" y="5430"/>
                  </a:cubicBezTo>
                  <a:lnTo>
                    <a:pt x="810" y="5430"/>
                  </a:lnTo>
                  <a:cubicBezTo>
                    <a:pt x="548" y="5430"/>
                    <a:pt x="310" y="5216"/>
                    <a:pt x="310" y="4954"/>
                  </a:cubicBezTo>
                  <a:lnTo>
                    <a:pt x="310" y="144"/>
                  </a:lnTo>
                  <a:cubicBezTo>
                    <a:pt x="310" y="48"/>
                    <a:pt x="238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2342013" y="3171428"/>
              <a:ext cx="207365" cy="304305"/>
            </a:xfrm>
            <a:custGeom>
              <a:avLst/>
              <a:gdLst/>
              <a:ahLst/>
              <a:cxnLst/>
              <a:rect l="l" t="t" r="r" b="b"/>
              <a:pathLst>
                <a:path w="5859" h="8598" extrusionOk="0">
                  <a:moveTo>
                    <a:pt x="4382" y="548"/>
                  </a:moveTo>
                  <a:lnTo>
                    <a:pt x="5335" y="1477"/>
                  </a:lnTo>
                  <a:lnTo>
                    <a:pt x="4549" y="1477"/>
                  </a:lnTo>
                  <a:cubicBezTo>
                    <a:pt x="4453" y="1477"/>
                    <a:pt x="4382" y="1405"/>
                    <a:pt x="4382" y="1334"/>
                  </a:cubicBezTo>
                  <a:lnTo>
                    <a:pt x="4382" y="548"/>
                  </a:lnTo>
                  <a:close/>
                  <a:moveTo>
                    <a:pt x="143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10"/>
                    <a:pt x="143" y="310"/>
                  </a:cubicBezTo>
                  <a:lnTo>
                    <a:pt x="4049" y="310"/>
                  </a:lnTo>
                  <a:cubicBezTo>
                    <a:pt x="4072" y="310"/>
                    <a:pt x="4072" y="334"/>
                    <a:pt x="4072" y="334"/>
                  </a:cubicBezTo>
                  <a:lnTo>
                    <a:pt x="4072" y="1334"/>
                  </a:lnTo>
                  <a:cubicBezTo>
                    <a:pt x="4072" y="1572"/>
                    <a:pt x="4287" y="1786"/>
                    <a:pt x="4549" y="1786"/>
                  </a:cubicBezTo>
                  <a:lnTo>
                    <a:pt x="5549" y="1786"/>
                  </a:lnTo>
                  <a:cubicBezTo>
                    <a:pt x="5549" y="1786"/>
                    <a:pt x="5549" y="1810"/>
                    <a:pt x="5549" y="1810"/>
                  </a:cubicBezTo>
                  <a:lnTo>
                    <a:pt x="5549" y="8454"/>
                  </a:lnTo>
                  <a:cubicBezTo>
                    <a:pt x="5549" y="8526"/>
                    <a:pt x="5620" y="8597"/>
                    <a:pt x="5692" y="8597"/>
                  </a:cubicBezTo>
                  <a:cubicBezTo>
                    <a:pt x="5787" y="8597"/>
                    <a:pt x="5858" y="8526"/>
                    <a:pt x="5858" y="8454"/>
                  </a:cubicBezTo>
                  <a:lnTo>
                    <a:pt x="5858" y="1810"/>
                  </a:lnTo>
                  <a:cubicBezTo>
                    <a:pt x="5858" y="1643"/>
                    <a:pt x="5787" y="1500"/>
                    <a:pt x="5692" y="1405"/>
                  </a:cubicBezTo>
                  <a:lnTo>
                    <a:pt x="4477" y="167"/>
                  </a:lnTo>
                  <a:cubicBezTo>
                    <a:pt x="4358" y="72"/>
                    <a:pt x="4215" y="0"/>
                    <a:pt x="4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2318407" y="3307968"/>
              <a:ext cx="44701" cy="44701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810" y="310"/>
                  </a:moveTo>
                  <a:cubicBezTo>
                    <a:pt x="881" y="310"/>
                    <a:pt x="929" y="381"/>
                    <a:pt x="929" y="429"/>
                  </a:cubicBezTo>
                  <a:lnTo>
                    <a:pt x="929" y="834"/>
                  </a:lnTo>
                  <a:cubicBezTo>
                    <a:pt x="929" y="905"/>
                    <a:pt x="881" y="953"/>
                    <a:pt x="810" y="953"/>
                  </a:cubicBezTo>
                  <a:lnTo>
                    <a:pt x="429" y="953"/>
                  </a:lnTo>
                  <a:cubicBezTo>
                    <a:pt x="357" y="953"/>
                    <a:pt x="310" y="905"/>
                    <a:pt x="310" y="834"/>
                  </a:cubicBezTo>
                  <a:lnTo>
                    <a:pt x="310" y="429"/>
                  </a:lnTo>
                  <a:cubicBezTo>
                    <a:pt x="310" y="381"/>
                    <a:pt x="357" y="310"/>
                    <a:pt x="429" y="310"/>
                  </a:cubicBezTo>
                  <a:close/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lnTo>
                    <a:pt x="0" y="834"/>
                  </a:lnTo>
                  <a:cubicBezTo>
                    <a:pt x="0" y="1072"/>
                    <a:pt x="191" y="1262"/>
                    <a:pt x="429" y="1262"/>
                  </a:cubicBezTo>
                  <a:lnTo>
                    <a:pt x="810" y="1262"/>
                  </a:lnTo>
                  <a:cubicBezTo>
                    <a:pt x="1048" y="1262"/>
                    <a:pt x="1262" y="1072"/>
                    <a:pt x="1262" y="834"/>
                  </a:cubicBezTo>
                  <a:lnTo>
                    <a:pt x="1262" y="429"/>
                  </a:lnTo>
                  <a:cubicBezTo>
                    <a:pt x="1262" y="191"/>
                    <a:pt x="1048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2318407" y="3375389"/>
              <a:ext cx="44701" cy="44701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810" y="310"/>
                  </a:moveTo>
                  <a:cubicBezTo>
                    <a:pt x="881" y="310"/>
                    <a:pt x="929" y="357"/>
                    <a:pt x="929" y="429"/>
                  </a:cubicBezTo>
                  <a:lnTo>
                    <a:pt x="929" y="834"/>
                  </a:lnTo>
                  <a:cubicBezTo>
                    <a:pt x="929" y="881"/>
                    <a:pt x="881" y="929"/>
                    <a:pt x="810" y="929"/>
                  </a:cubicBezTo>
                  <a:lnTo>
                    <a:pt x="429" y="929"/>
                  </a:lnTo>
                  <a:cubicBezTo>
                    <a:pt x="357" y="929"/>
                    <a:pt x="310" y="881"/>
                    <a:pt x="310" y="834"/>
                  </a:cubicBezTo>
                  <a:lnTo>
                    <a:pt x="310" y="429"/>
                  </a:lnTo>
                  <a:cubicBezTo>
                    <a:pt x="310" y="357"/>
                    <a:pt x="357" y="310"/>
                    <a:pt x="429" y="310"/>
                  </a:cubicBezTo>
                  <a:close/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lnTo>
                    <a:pt x="0" y="834"/>
                  </a:lnTo>
                  <a:cubicBezTo>
                    <a:pt x="0" y="1072"/>
                    <a:pt x="191" y="1262"/>
                    <a:pt x="429" y="1262"/>
                  </a:cubicBezTo>
                  <a:lnTo>
                    <a:pt x="810" y="1262"/>
                  </a:lnTo>
                  <a:cubicBezTo>
                    <a:pt x="1048" y="1262"/>
                    <a:pt x="1262" y="1072"/>
                    <a:pt x="1262" y="834"/>
                  </a:cubicBezTo>
                  <a:lnTo>
                    <a:pt x="1262" y="429"/>
                  </a:lnTo>
                  <a:cubicBezTo>
                    <a:pt x="1262" y="191"/>
                    <a:pt x="1048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2318407" y="3442809"/>
              <a:ext cx="44701" cy="43851"/>
            </a:xfrm>
            <a:custGeom>
              <a:avLst/>
              <a:gdLst/>
              <a:ahLst/>
              <a:cxnLst/>
              <a:rect l="l" t="t" r="r" b="b"/>
              <a:pathLst>
                <a:path w="1263" h="1239" extrusionOk="0">
                  <a:moveTo>
                    <a:pt x="810" y="310"/>
                  </a:moveTo>
                  <a:cubicBezTo>
                    <a:pt x="881" y="310"/>
                    <a:pt x="929" y="358"/>
                    <a:pt x="929" y="429"/>
                  </a:cubicBezTo>
                  <a:lnTo>
                    <a:pt x="929" y="810"/>
                  </a:lnTo>
                  <a:cubicBezTo>
                    <a:pt x="929" y="881"/>
                    <a:pt x="881" y="929"/>
                    <a:pt x="810" y="929"/>
                  </a:cubicBezTo>
                  <a:lnTo>
                    <a:pt x="429" y="929"/>
                  </a:lnTo>
                  <a:cubicBezTo>
                    <a:pt x="357" y="929"/>
                    <a:pt x="310" y="881"/>
                    <a:pt x="310" y="810"/>
                  </a:cubicBezTo>
                  <a:lnTo>
                    <a:pt x="310" y="429"/>
                  </a:lnTo>
                  <a:cubicBezTo>
                    <a:pt x="310" y="358"/>
                    <a:pt x="357" y="310"/>
                    <a:pt x="429" y="310"/>
                  </a:cubicBezTo>
                  <a:close/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lnTo>
                    <a:pt x="0" y="810"/>
                  </a:lnTo>
                  <a:cubicBezTo>
                    <a:pt x="0" y="1048"/>
                    <a:pt x="191" y="1239"/>
                    <a:pt x="429" y="1239"/>
                  </a:cubicBezTo>
                  <a:lnTo>
                    <a:pt x="810" y="1239"/>
                  </a:lnTo>
                  <a:cubicBezTo>
                    <a:pt x="1048" y="1239"/>
                    <a:pt x="1262" y="1048"/>
                    <a:pt x="1262" y="810"/>
                  </a:cubicBezTo>
                  <a:lnTo>
                    <a:pt x="1262" y="429"/>
                  </a:lnTo>
                  <a:cubicBezTo>
                    <a:pt x="1262" y="191"/>
                    <a:pt x="1048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2390888" y="3313843"/>
              <a:ext cx="109611" cy="11007"/>
            </a:xfrm>
            <a:custGeom>
              <a:avLst/>
              <a:gdLst/>
              <a:ahLst/>
              <a:cxnLst/>
              <a:rect l="l" t="t" r="r" b="b"/>
              <a:pathLst>
                <a:path w="3097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2953" y="310"/>
                  </a:lnTo>
                  <a:cubicBezTo>
                    <a:pt x="3025" y="310"/>
                    <a:pt x="3096" y="239"/>
                    <a:pt x="3096" y="144"/>
                  </a:cubicBezTo>
                  <a:cubicBezTo>
                    <a:pt x="3096" y="72"/>
                    <a:pt x="3025" y="1"/>
                    <a:pt x="2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2390888" y="3335750"/>
              <a:ext cx="69971" cy="11007"/>
            </a:xfrm>
            <a:custGeom>
              <a:avLst/>
              <a:gdLst/>
              <a:ahLst/>
              <a:cxnLst/>
              <a:rect l="l" t="t" r="r" b="b"/>
              <a:pathLst>
                <a:path w="1977" h="311" extrusionOk="0">
                  <a:moveTo>
                    <a:pt x="143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39"/>
                    <a:pt x="72" y="311"/>
                    <a:pt x="143" y="311"/>
                  </a:cubicBezTo>
                  <a:lnTo>
                    <a:pt x="1810" y="311"/>
                  </a:lnTo>
                  <a:cubicBezTo>
                    <a:pt x="1905" y="311"/>
                    <a:pt x="1977" y="239"/>
                    <a:pt x="1977" y="168"/>
                  </a:cubicBezTo>
                  <a:cubicBezTo>
                    <a:pt x="1977" y="72"/>
                    <a:pt x="1905" y="1"/>
                    <a:pt x="1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2390888" y="3447870"/>
              <a:ext cx="109611" cy="10972"/>
            </a:xfrm>
            <a:custGeom>
              <a:avLst/>
              <a:gdLst/>
              <a:ahLst/>
              <a:cxnLst/>
              <a:rect l="l" t="t" r="r" b="b"/>
              <a:pathLst>
                <a:path w="3097" h="310" extrusionOk="0">
                  <a:moveTo>
                    <a:pt x="143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2953" y="310"/>
                  </a:lnTo>
                  <a:cubicBezTo>
                    <a:pt x="3025" y="310"/>
                    <a:pt x="3096" y="238"/>
                    <a:pt x="3096" y="167"/>
                  </a:cubicBezTo>
                  <a:cubicBezTo>
                    <a:pt x="3096" y="72"/>
                    <a:pt x="3025" y="0"/>
                    <a:pt x="2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2390888" y="3381264"/>
              <a:ext cx="109611" cy="11007"/>
            </a:xfrm>
            <a:custGeom>
              <a:avLst/>
              <a:gdLst/>
              <a:ahLst/>
              <a:cxnLst/>
              <a:rect l="l" t="t" r="r" b="b"/>
              <a:pathLst>
                <a:path w="3097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2953" y="310"/>
                  </a:lnTo>
                  <a:cubicBezTo>
                    <a:pt x="3025" y="310"/>
                    <a:pt x="3096" y="239"/>
                    <a:pt x="3096" y="144"/>
                  </a:cubicBezTo>
                  <a:cubicBezTo>
                    <a:pt x="3096" y="72"/>
                    <a:pt x="3025" y="1"/>
                    <a:pt x="2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5"/>
            <p:cNvSpPr/>
            <p:nvPr/>
          </p:nvSpPr>
          <p:spPr>
            <a:xfrm>
              <a:off x="2390888" y="3403206"/>
              <a:ext cx="92728" cy="10972"/>
            </a:xfrm>
            <a:custGeom>
              <a:avLst/>
              <a:gdLst/>
              <a:ahLst/>
              <a:cxnLst/>
              <a:rect l="l" t="t" r="r" b="b"/>
              <a:pathLst>
                <a:path w="2620" h="310" extrusionOk="0">
                  <a:moveTo>
                    <a:pt x="143" y="0"/>
                  </a:moveTo>
                  <a:cubicBezTo>
                    <a:pt x="72" y="0"/>
                    <a:pt x="0" y="72"/>
                    <a:pt x="0" y="143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2453" y="310"/>
                  </a:lnTo>
                  <a:cubicBezTo>
                    <a:pt x="2548" y="310"/>
                    <a:pt x="2620" y="238"/>
                    <a:pt x="2620" y="143"/>
                  </a:cubicBezTo>
                  <a:cubicBezTo>
                    <a:pt x="2620" y="72"/>
                    <a:pt x="254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2390888" y="3470627"/>
              <a:ext cx="73369" cy="10972"/>
            </a:xfrm>
            <a:custGeom>
              <a:avLst/>
              <a:gdLst/>
              <a:ahLst/>
              <a:cxnLst/>
              <a:rect l="l" t="t" r="r" b="b"/>
              <a:pathLst>
                <a:path w="2073" h="310" extrusionOk="0">
                  <a:moveTo>
                    <a:pt x="143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1929" y="310"/>
                  </a:lnTo>
                  <a:cubicBezTo>
                    <a:pt x="2001" y="310"/>
                    <a:pt x="2072" y="238"/>
                    <a:pt x="2072" y="143"/>
                  </a:cubicBezTo>
                  <a:cubicBezTo>
                    <a:pt x="2072" y="48"/>
                    <a:pt x="2001" y="0"/>
                    <a:pt x="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2357160" y="3237999"/>
              <a:ext cx="11007" cy="19430"/>
            </a:xfrm>
            <a:custGeom>
              <a:avLst/>
              <a:gdLst/>
              <a:ahLst/>
              <a:cxnLst/>
              <a:rect l="l" t="t" r="r" b="b"/>
              <a:pathLst>
                <a:path w="311" h="549" extrusionOk="0">
                  <a:moveTo>
                    <a:pt x="167" y="0"/>
                  </a:moveTo>
                  <a:cubicBezTo>
                    <a:pt x="72" y="0"/>
                    <a:pt x="1" y="72"/>
                    <a:pt x="1" y="143"/>
                  </a:cubicBezTo>
                  <a:lnTo>
                    <a:pt x="1" y="405"/>
                  </a:lnTo>
                  <a:cubicBezTo>
                    <a:pt x="1" y="477"/>
                    <a:pt x="72" y="548"/>
                    <a:pt x="167" y="548"/>
                  </a:cubicBezTo>
                  <a:cubicBezTo>
                    <a:pt x="239" y="548"/>
                    <a:pt x="310" y="477"/>
                    <a:pt x="310" y="405"/>
                  </a:cubicBezTo>
                  <a:lnTo>
                    <a:pt x="310" y="143"/>
                  </a:lnTo>
                  <a:cubicBezTo>
                    <a:pt x="310" y="72"/>
                    <a:pt x="239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5"/>
            <p:cNvSpPr/>
            <p:nvPr/>
          </p:nvSpPr>
          <p:spPr>
            <a:xfrm>
              <a:off x="2450735" y="3237999"/>
              <a:ext cx="10972" cy="19430"/>
            </a:xfrm>
            <a:custGeom>
              <a:avLst/>
              <a:gdLst/>
              <a:ahLst/>
              <a:cxnLst/>
              <a:rect l="l" t="t" r="r" b="b"/>
              <a:pathLst>
                <a:path w="310" h="549" extrusionOk="0">
                  <a:moveTo>
                    <a:pt x="143" y="0"/>
                  </a:moveTo>
                  <a:cubicBezTo>
                    <a:pt x="72" y="0"/>
                    <a:pt x="0" y="72"/>
                    <a:pt x="0" y="143"/>
                  </a:cubicBezTo>
                  <a:lnTo>
                    <a:pt x="0" y="405"/>
                  </a:lnTo>
                  <a:cubicBezTo>
                    <a:pt x="0" y="477"/>
                    <a:pt x="72" y="548"/>
                    <a:pt x="143" y="548"/>
                  </a:cubicBezTo>
                  <a:cubicBezTo>
                    <a:pt x="238" y="548"/>
                    <a:pt x="310" y="477"/>
                    <a:pt x="310" y="405"/>
                  </a:cubicBezTo>
                  <a:lnTo>
                    <a:pt x="310" y="143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5"/>
            <p:cNvSpPr/>
            <p:nvPr/>
          </p:nvSpPr>
          <p:spPr>
            <a:xfrm>
              <a:off x="2391738" y="3250634"/>
              <a:ext cx="35428" cy="11007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857" y="310"/>
                  </a:lnTo>
                  <a:cubicBezTo>
                    <a:pt x="929" y="310"/>
                    <a:pt x="1000" y="239"/>
                    <a:pt x="1000" y="144"/>
                  </a:cubicBezTo>
                  <a:cubicBezTo>
                    <a:pt x="1000" y="72"/>
                    <a:pt x="92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5"/>
            <p:cNvSpPr/>
            <p:nvPr/>
          </p:nvSpPr>
          <p:spPr>
            <a:xfrm>
              <a:off x="2269531" y="3171428"/>
              <a:ext cx="58185" cy="159337"/>
            </a:xfrm>
            <a:custGeom>
              <a:avLst/>
              <a:gdLst/>
              <a:ahLst/>
              <a:cxnLst/>
              <a:rect l="l" t="t" r="r" b="b"/>
              <a:pathLst>
                <a:path w="1644" h="4502" extrusionOk="0">
                  <a:moveTo>
                    <a:pt x="810" y="0"/>
                  </a:moveTo>
                  <a:cubicBezTo>
                    <a:pt x="357" y="0"/>
                    <a:pt x="0" y="381"/>
                    <a:pt x="0" y="810"/>
                  </a:cubicBezTo>
                  <a:lnTo>
                    <a:pt x="0" y="4358"/>
                  </a:lnTo>
                  <a:cubicBezTo>
                    <a:pt x="0" y="4453"/>
                    <a:pt x="71" y="4501"/>
                    <a:pt x="167" y="4501"/>
                  </a:cubicBezTo>
                  <a:cubicBezTo>
                    <a:pt x="238" y="4501"/>
                    <a:pt x="310" y="4453"/>
                    <a:pt x="310" y="4358"/>
                  </a:cubicBezTo>
                  <a:lnTo>
                    <a:pt x="310" y="810"/>
                  </a:lnTo>
                  <a:cubicBezTo>
                    <a:pt x="310" y="548"/>
                    <a:pt x="548" y="334"/>
                    <a:pt x="810" y="334"/>
                  </a:cubicBezTo>
                  <a:lnTo>
                    <a:pt x="1477" y="334"/>
                  </a:lnTo>
                  <a:cubicBezTo>
                    <a:pt x="1572" y="334"/>
                    <a:pt x="1643" y="262"/>
                    <a:pt x="1643" y="167"/>
                  </a:cubicBezTo>
                  <a:cubicBezTo>
                    <a:pt x="1643" y="72"/>
                    <a:pt x="1572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45"/>
          <p:cNvGrpSpPr/>
          <p:nvPr/>
        </p:nvGrpSpPr>
        <p:grpSpPr>
          <a:xfrm>
            <a:off x="6495727" y="1226841"/>
            <a:ext cx="407969" cy="407120"/>
            <a:chOff x="6791478" y="1422086"/>
            <a:chExt cx="407969" cy="407120"/>
          </a:xfrm>
        </p:grpSpPr>
        <p:sp>
          <p:nvSpPr>
            <p:cNvPr id="2309" name="Google Shape;2309;p45"/>
            <p:cNvSpPr/>
            <p:nvPr/>
          </p:nvSpPr>
          <p:spPr>
            <a:xfrm>
              <a:off x="6791478" y="1422086"/>
              <a:ext cx="407969" cy="407120"/>
            </a:xfrm>
            <a:custGeom>
              <a:avLst/>
              <a:gdLst/>
              <a:ahLst/>
              <a:cxnLst/>
              <a:rect l="l" t="t" r="r" b="b"/>
              <a:pathLst>
                <a:path w="11527" h="11503" extrusionOk="0">
                  <a:moveTo>
                    <a:pt x="6930" y="0"/>
                  </a:moveTo>
                  <a:cubicBezTo>
                    <a:pt x="5692" y="0"/>
                    <a:pt x="4525" y="477"/>
                    <a:pt x="3668" y="1334"/>
                  </a:cubicBezTo>
                  <a:cubicBezTo>
                    <a:pt x="2120" y="2882"/>
                    <a:pt x="1881" y="5311"/>
                    <a:pt x="3072" y="7121"/>
                  </a:cubicBezTo>
                  <a:lnTo>
                    <a:pt x="2858" y="7335"/>
                  </a:lnTo>
                  <a:cubicBezTo>
                    <a:pt x="2739" y="7287"/>
                    <a:pt x="2596" y="7240"/>
                    <a:pt x="2453" y="7240"/>
                  </a:cubicBezTo>
                  <a:cubicBezTo>
                    <a:pt x="2215" y="7240"/>
                    <a:pt x="2001" y="7335"/>
                    <a:pt x="1858" y="7502"/>
                  </a:cubicBezTo>
                  <a:lnTo>
                    <a:pt x="1405" y="7954"/>
                  </a:lnTo>
                  <a:cubicBezTo>
                    <a:pt x="1310" y="8050"/>
                    <a:pt x="1262" y="8145"/>
                    <a:pt x="1238" y="8264"/>
                  </a:cubicBezTo>
                  <a:cubicBezTo>
                    <a:pt x="1119" y="8288"/>
                    <a:pt x="1000" y="8335"/>
                    <a:pt x="905" y="8431"/>
                  </a:cubicBezTo>
                  <a:lnTo>
                    <a:pt x="453" y="8883"/>
                  </a:lnTo>
                  <a:cubicBezTo>
                    <a:pt x="167" y="9193"/>
                    <a:pt x="0" y="9574"/>
                    <a:pt x="0" y="9979"/>
                  </a:cubicBezTo>
                  <a:cubicBezTo>
                    <a:pt x="0" y="10383"/>
                    <a:pt x="167" y="10764"/>
                    <a:pt x="453" y="11050"/>
                  </a:cubicBezTo>
                  <a:cubicBezTo>
                    <a:pt x="738" y="11336"/>
                    <a:pt x="1119" y="11503"/>
                    <a:pt x="1548" y="11503"/>
                  </a:cubicBezTo>
                  <a:cubicBezTo>
                    <a:pt x="1953" y="11503"/>
                    <a:pt x="2334" y="11336"/>
                    <a:pt x="2620" y="11050"/>
                  </a:cubicBezTo>
                  <a:lnTo>
                    <a:pt x="4025" y="9669"/>
                  </a:lnTo>
                  <a:cubicBezTo>
                    <a:pt x="4168" y="9502"/>
                    <a:pt x="4263" y="9288"/>
                    <a:pt x="4263" y="9050"/>
                  </a:cubicBezTo>
                  <a:cubicBezTo>
                    <a:pt x="4263" y="8931"/>
                    <a:pt x="4239" y="8788"/>
                    <a:pt x="4168" y="8669"/>
                  </a:cubicBezTo>
                  <a:lnTo>
                    <a:pt x="4406" y="8431"/>
                  </a:lnTo>
                  <a:cubicBezTo>
                    <a:pt x="4811" y="8716"/>
                    <a:pt x="5287" y="8931"/>
                    <a:pt x="5763" y="9050"/>
                  </a:cubicBezTo>
                  <a:cubicBezTo>
                    <a:pt x="6144" y="9145"/>
                    <a:pt x="6525" y="9193"/>
                    <a:pt x="6930" y="9193"/>
                  </a:cubicBezTo>
                  <a:cubicBezTo>
                    <a:pt x="7335" y="9193"/>
                    <a:pt x="7740" y="9145"/>
                    <a:pt x="8121" y="9026"/>
                  </a:cubicBezTo>
                  <a:cubicBezTo>
                    <a:pt x="8264" y="9002"/>
                    <a:pt x="8383" y="8907"/>
                    <a:pt x="8454" y="8788"/>
                  </a:cubicBezTo>
                  <a:cubicBezTo>
                    <a:pt x="8526" y="8812"/>
                    <a:pt x="8573" y="8812"/>
                    <a:pt x="8645" y="8812"/>
                  </a:cubicBezTo>
                  <a:cubicBezTo>
                    <a:pt x="8716" y="8812"/>
                    <a:pt x="8811" y="8788"/>
                    <a:pt x="8883" y="8764"/>
                  </a:cubicBezTo>
                  <a:cubicBezTo>
                    <a:pt x="9359" y="8526"/>
                    <a:pt x="9788" y="8216"/>
                    <a:pt x="10169" y="7859"/>
                  </a:cubicBezTo>
                  <a:cubicBezTo>
                    <a:pt x="11050" y="6978"/>
                    <a:pt x="11526" y="5835"/>
                    <a:pt x="11526" y="4596"/>
                  </a:cubicBezTo>
                  <a:cubicBezTo>
                    <a:pt x="11526" y="3358"/>
                    <a:pt x="11050" y="2215"/>
                    <a:pt x="10169" y="1334"/>
                  </a:cubicBezTo>
                  <a:cubicBezTo>
                    <a:pt x="9312" y="477"/>
                    <a:pt x="8145" y="0"/>
                    <a:pt x="693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5"/>
            <p:cNvSpPr/>
            <p:nvPr/>
          </p:nvSpPr>
          <p:spPr>
            <a:xfrm>
              <a:off x="6893441" y="1672410"/>
              <a:ext cx="54824" cy="55638"/>
            </a:xfrm>
            <a:custGeom>
              <a:avLst/>
              <a:gdLst/>
              <a:ahLst/>
              <a:cxnLst/>
              <a:rect l="l" t="t" r="r" b="b"/>
              <a:pathLst>
                <a:path w="1549" h="1572" extrusionOk="0">
                  <a:moveTo>
                    <a:pt x="1048" y="0"/>
                  </a:moveTo>
                  <a:lnTo>
                    <a:pt x="1" y="1048"/>
                  </a:lnTo>
                  <a:lnTo>
                    <a:pt x="501" y="1572"/>
                  </a:lnTo>
                  <a:lnTo>
                    <a:pt x="1549" y="524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5"/>
            <p:cNvSpPr/>
            <p:nvPr/>
          </p:nvSpPr>
          <p:spPr>
            <a:xfrm>
              <a:off x="6894290" y="1442295"/>
              <a:ext cx="284913" cy="284948"/>
            </a:xfrm>
            <a:custGeom>
              <a:avLst/>
              <a:gdLst/>
              <a:ahLst/>
              <a:cxnLst/>
              <a:rect l="l" t="t" r="r" b="b"/>
              <a:pathLst>
                <a:path w="8050" h="8051" extrusionOk="0">
                  <a:moveTo>
                    <a:pt x="4025" y="1"/>
                  </a:moveTo>
                  <a:cubicBezTo>
                    <a:pt x="1787" y="1"/>
                    <a:pt x="0" y="1811"/>
                    <a:pt x="0" y="4025"/>
                  </a:cubicBezTo>
                  <a:cubicBezTo>
                    <a:pt x="0" y="6240"/>
                    <a:pt x="1787" y="8050"/>
                    <a:pt x="4025" y="8050"/>
                  </a:cubicBezTo>
                  <a:cubicBezTo>
                    <a:pt x="6240" y="8050"/>
                    <a:pt x="8050" y="6240"/>
                    <a:pt x="8050" y="4025"/>
                  </a:cubicBezTo>
                  <a:cubicBezTo>
                    <a:pt x="8050" y="1811"/>
                    <a:pt x="6240" y="1"/>
                    <a:pt x="4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5"/>
            <p:cNvSpPr/>
            <p:nvPr/>
          </p:nvSpPr>
          <p:spPr>
            <a:xfrm>
              <a:off x="6925470" y="1474324"/>
              <a:ext cx="267216" cy="252493"/>
            </a:xfrm>
            <a:custGeom>
              <a:avLst/>
              <a:gdLst/>
              <a:ahLst/>
              <a:cxnLst/>
              <a:rect l="l" t="t" r="r" b="b"/>
              <a:pathLst>
                <a:path w="7550" h="7134" extrusionOk="0">
                  <a:moveTo>
                    <a:pt x="5668" y="1"/>
                  </a:moveTo>
                  <a:cubicBezTo>
                    <a:pt x="6954" y="1573"/>
                    <a:pt x="6859" y="3906"/>
                    <a:pt x="5383" y="5383"/>
                  </a:cubicBezTo>
                  <a:cubicBezTo>
                    <a:pt x="4609" y="6157"/>
                    <a:pt x="3585" y="6545"/>
                    <a:pt x="2556" y="6545"/>
                  </a:cubicBezTo>
                  <a:cubicBezTo>
                    <a:pt x="1653" y="6545"/>
                    <a:pt x="746" y="6246"/>
                    <a:pt x="1" y="5645"/>
                  </a:cubicBezTo>
                  <a:lnTo>
                    <a:pt x="1" y="5645"/>
                  </a:lnTo>
                  <a:cubicBezTo>
                    <a:pt x="96" y="5764"/>
                    <a:pt x="191" y="5859"/>
                    <a:pt x="286" y="5954"/>
                  </a:cubicBezTo>
                  <a:cubicBezTo>
                    <a:pt x="1072" y="6740"/>
                    <a:pt x="2102" y="7133"/>
                    <a:pt x="3132" y="7133"/>
                  </a:cubicBezTo>
                  <a:cubicBezTo>
                    <a:pt x="4162" y="7133"/>
                    <a:pt x="5192" y="6740"/>
                    <a:pt x="5978" y="5954"/>
                  </a:cubicBezTo>
                  <a:cubicBezTo>
                    <a:pt x="7550" y="4406"/>
                    <a:pt x="7550" y="1834"/>
                    <a:pt x="5978" y="263"/>
                  </a:cubicBezTo>
                  <a:cubicBezTo>
                    <a:pt x="5883" y="167"/>
                    <a:pt x="5788" y="72"/>
                    <a:pt x="5668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5"/>
            <p:cNvSpPr/>
            <p:nvPr/>
          </p:nvSpPr>
          <p:spPr>
            <a:xfrm>
              <a:off x="6924634" y="1475537"/>
              <a:ext cx="229301" cy="221325"/>
            </a:xfrm>
            <a:custGeom>
              <a:avLst/>
              <a:gdLst/>
              <a:ahLst/>
              <a:cxnLst/>
              <a:rect l="l" t="t" r="r" b="b"/>
              <a:pathLst>
                <a:path w="6122" h="5981" extrusionOk="0">
                  <a:moveTo>
                    <a:pt x="3168" y="0"/>
                  </a:moveTo>
                  <a:cubicBezTo>
                    <a:pt x="1406" y="0"/>
                    <a:pt x="1" y="1429"/>
                    <a:pt x="1" y="3167"/>
                  </a:cubicBezTo>
                  <a:cubicBezTo>
                    <a:pt x="1" y="3930"/>
                    <a:pt x="263" y="4620"/>
                    <a:pt x="715" y="5168"/>
                  </a:cubicBezTo>
                  <a:cubicBezTo>
                    <a:pt x="1244" y="5829"/>
                    <a:pt x="2242" y="5980"/>
                    <a:pt x="3162" y="5980"/>
                  </a:cubicBezTo>
                  <a:cubicBezTo>
                    <a:pt x="3236" y="5980"/>
                    <a:pt x="3310" y="5979"/>
                    <a:pt x="3382" y="5978"/>
                  </a:cubicBezTo>
                  <a:cubicBezTo>
                    <a:pt x="4073" y="5954"/>
                    <a:pt x="6121" y="4692"/>
                    <a:pt x="6050" y="3096"/>
                  </a:cubicBezTo>
                  <a:cubicBezTo>
                    <a:pt x="6050" y="2096"/>
                    <a:pt x="5883" y="1310"/>
                    <a:pt x="5169" y="715"/>
                  </a:cubicBezTo>
                  <a:cubicBezTo>
                    <a:pt x="4621" y="262"/>
                    <a:pt x="3930" y="0"/>
                    <a:pt x="3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5"/>
            <p:cNvSpPr/>
            <p:nvPr/>
          </p:nvSpPr>
          <p:spPr>
            <a:xfrm>
              <a:off x="6944865" y="1493718"/>
              <a:ext cx="214127" cy="203155"/>
            </a:xfrm>
            <a:custGeom>
              <a:avLst/>
              <a:gdLst/>
              <a:ahLst/>
              <a:cxnLst/>
              <a:rect l="l" t="t" r="r" b="b"/>
              <a:pathLst>
                <a:path w="6050" h="5740" extrusionOk="0">
                  <a:moveTo>
                    <a:pt x="4430" y="1"/>
                  </a:moveTo>
                  <a:lnTo>
                    <a:pt x="4430" y="1"/>
                  </a:lnTo>
                  <a:cubicBezTo>
                    <a:pt x="5311" y="1239"/>
                    <a:pt x="5192" y="2953"/>
                    <a:pt x="4096" y="4073"/>
                  </a:cubicBezTo>
                  <a:cubicBezTo>
                    <a:pt x="3473" y="4683"/>
                    <a:pt x="2657" y="4990"/>
                    <a:pt x="1842" y="4990"/>
                  </a:cubicBezTo>
                  <a:cubicBezTo>
                    <a:pt x="1195" y="4990"/>
                    <a:pt x="549" y="4796"/>
                    <a:pt x="0" y="4406"/>
                  </a:cubicBezTo>
                  <a:lnTo>
                    <a:pt x="0" y="4406"/>
                  </a:lnTo>
                  <a:cubicBezTo>
                    <a:pt x="119" y="4549"/>
                    <a:pt x="215" y="4692"/>
                    <a:pt x="358" y="4811"/>
                  </a:cubicBezTo>
                  <a:cubicBezTo>
                    <a:pt x="965" y="5430"/>
                    <a:pt x="1775" y="5740"/>
                    <a:pt x="2587" y="5740"/>
                  </a:cubicBezTo>
                  <a:cubicBezTo>
                    <a:pt x="3400" y="5740"/>
                    <a:pt x="4215" y="5430"/>
                    <a:pt x="4835" y="4811"/>
                  </a:cubicBezTo>
                  <a:cubicBezTo>
                    <a:pt x="6049" y="3573"/>
                    <a:pt x="6049" y="1572"/>
                    <a:pt x="4835" y="334"/>
                  </a:cubicBezTo>
                  <a:cubicBezTo>
                    <a:pt x="4692" y="215"/>
                    <a:pt x="4573" y="96"/>
                    <a:pt x="4430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5"/>
            <p:cNvSpPr/>
            <p:nvPr/>
          </p:nvSpPr>
          <p:spPr>
            <a:xfrm>
              <a:off x="6810023" y="1698741"/>
              <a:ext cx="112974" cy="110249"/>
            </a:xfrm>
            <a:custGeom>
              <a:avLst/>
              <a:gdLst/>
              <a:ahLst/>
              <a:cxnLst/>
              <a:rect l="l" t="t" r="r" b="b"/>
              <a:pathLst>
                <a:path w="3192" h="3115" extrusionOk="0">
                  <a:moveTo>
                    <a:pt x="1932" y="0"/>
                  </a:moveTo>
                  <a:cubicBezTo>
                    <a:pt x="1858" y="0"/>
                    <a:pt x="1786" y="30"/>
                    <a:pt x="1738" y="90"/>
                  </a:cubicBezTo>
                  <a:lnTo>
                    <a:pt x="333" y="1471"/>
                  </a:lnTo>
                  <a:cubicBezTo>
                    <a:pt x="71" y="1757"/>
                    <a:pt x="0" y="2162"/>
                    <a:pt x="119" y="2495"/>
                  </a:cubicBezTo>
                  <a:cubicBezTo>
                    <a:pt x="143" y="2543"/>
                    <a:pt x="143" y="2566"/>
                    <a:pt x="167" y="2614"/>
                  </a:cubicBezTo>
                  <a:cubicBezTo>
                    <a:pt x="214" y="2685"/>
                    <a:pt x="262" y="2757"/>
                    <a:pt x="333" y="2828"/>
                  </a:cubicBezTo>
                  <a:cubicBezTo>
                    <a:pt x="524" y="3019"/>
                    <a:pt x="762" y="3114"/>
                    <a:pt x="1024" y="3114"/>
                  </a:cubicBezTo>
                  <a:cubicBezTo>
                    <a:pt x="1262" y="3114"/>
                    <a:pt x="1500" y="3019"/>
                    <a:pt x="1691" y="2828"/>
                  </a:cubicBezTo>
                  <a:lnTo>
                    <a:pt x="3096" y="1447"/>
                  </a:lnTo>
                  <a:cubicBezTo>
                    <a:pt x="3191" y="1328"/>
                    <a:pt x="3191" y="1161"/>
                    <a:pt x="3096" y="1042"/>
                  </a:cubicBezTo>
                  <a:lnTo>
                    <a:pt x="2143" y="90"/>
                  </a:lnTo>
                  <a:cubicBezTo>
                    <a:pt x="2084" y="30"/>
                    <a:pt x="2006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5"/>
            <p:cNvSpPr/>
            <p:nvPr/>
          </p:nvSpPr>
          <p:spPr>
            <a:xfrm>
              <a:off x="6814235" y="1722984"/>
              <a:ext cx="108762" cy="86005"/>
            </a:xfrm>
            <a:custGeom>
              <a:avLst/>
              <a:gdLst/>
              <a:ahLst/>
              <a:cxnLst/>
              <a:rect l="l" t="t" r="r" b="b"/>
              <a:pathLst>
                <a:path w="3073" h="2430" extrusionOk="0">
                  <a:moveTo>
                    <a:pt x="2620" y="0"/>
                  </a:moveTo>
                  <a:lnTo>
                    <a:pt x="1024" y="1596"/>
                  </a:lnTo>
                  <a:cubicBezTo>
                    <a:pt x="834" y="1786"/>
                    <a:pt x="595" y="1881"/>
                    <a:pt x="357" y="1881"/>
                  </a:cubicBezTo>
                  <a:cubicBezTo>
                    <a:pt x="238" y="1881"/>
                    <a:pt x="119" y="1858"/>
                    <a:pt x="0" y="1810"/>
                  </a:cubicBezTo>
                  <a:lnTo>
                    <a:pt x="0" y="1810"/>
                  </a:lnTo>
                  <a:cubicBezTo>
                    <a:pt x="24" y="1858"/>
                    <a:pt x="24" y="1881"/>
                    <a:pt x="48" y="1929"/>
                  </a:cubicBezTo>
                  <a:cubicBezTo>
                    <a:pt x="95" y="2000"/>
                    <a:pt x="143" y="2072"/>
                    <a:pt x="214" y="2143"/>
                  </a:cubicBezTo>
                  <a:cubicBezTo>
                    <a:pt x="405" y="2334"/>
                    <a:pt x="643" y="2429"/>
                    <a:pt x="905" y="2429"/>
                  </a:cubicBezTo>
                  <a:cubicBezTo>
                    <a:pt x="1143" y="2429"/>
                    <a:pt x="1381" y="2334"/>
                    <a:pt x="1572" y="2143"/>
                  </a:cubicBezTo>
                  <a:lnTo>
                    <a:pt x="2977" y="762"/>
                  </a:lnTo>
                  <a:cubicBezTo>
                    <a:pt x="3072" y="643"/>
                    <a:pt x="3072" y="476"/>
                    <a:pt x="2977" y="357"/>
                  </a:cubicBezTo>
                  <a:lnTo>
                    <a:pt x="2620" y="0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5"/>
            <p:cNvSpPr/>
            <p:nvPr/>
          </p:nvSpPr>
          <p:spPr>
            <a:xfrm>
              <a:off x="6959198" y="1573774"/>
              <a:ext cx="43002" cy="33765"/>
            </a:xfrm>
            <a:custGeom>
              <a:avLst/>
              <a:gdLst/>
              <a:ahLst/>
              <a:cxnLst/>
              <a:rect l="l" t="t" r="r" b="b"/>
              <a:pathLst>
                <a:path w="1215" h="954" extrusionOk="0">
                  <a:moveTo>
                    <a:pt x="596" y="1"/>
                  </a:moveTo>
                  <a:cubicBezTo>
                    <a:pt x="262" y="1"/>
                    <a:pt x="0" y="215"/>
                    <a:pt x="0" y="477"/>
                  </a:cubicBezTo>
                  <a:cubicBezTo>
                    <a:pt x="0" y="739"/>
                    <a:pt x="262" y="953"/>
                    <a:pt x="596" y="953"/>
                  </a:cubicBezTo>
                  <a:cubicBezTo>
                    <a:pt x="929" y="953"/>
                    <a:pt x="1215" y="739"/>
                    <a:pt x="1215" y="477"/>
                  </a:cubicBezTo>
                  <a:cubicBezTo>
                    <a:pt x="1215" y="215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5"/>
            <p:cNvSpPr/>
            <p:nvPr/>
          </p:nvSpPr>
          <p:spPr>
            <a:xfrm>
              <a:off x="7074645" y="1573774"/>
              <a:ext cx="43038" cy="33765"/>
            </a:xfrm>
            <a:custGeom>
              <a:avLst/>
              <a:gdLst/>
              <a:ahLst/>
              <a:cxnLst/>
              <a:rect l="l" t="t" r="r" b="b"/>
              <a:pathLst>
                <a:path w="1216" h="954" extrusionOk="0">
                  <a:moveTo>
                    <a:pt x="620" y="1"/>
                  </a:moveTo>
                  <a:cubicBezTo>
                    <a:pt x="287" y="1"/>
                    <a:pt x="1" y="215"/>
                    <a:pt x="1" y="477"/>
                  </a:cubicBezTo>
                  <a:cubicBezTo>
                    <a:pt x="1" y="739"/>
                    <a:pt x="287" y="953"/>
                    <a:pt x="620" y="953"/>
                  </a:cubicBezTo>
                  <a:cubicBezTo>
                    <a:pt x="953" y="953"/>
                    <a:pt x="1215" y="739"/>
                    <a:pt x="1215" y="477"/>
                  </a:cubicBezTo>
                  <a:cubicBezTo>
                    <a:pt x="1215" y="215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5"/>
            <p:cNvSpPr/>
            <p:nvPr/>
          </p:nvSpPr>
          <p:spPr>
            <a:xfrm>
              <a:off x="6918746" y="1467600"/>
              <a:ext cx="235186" cy="234336"/>
            </a:xfrm>
            <a:custGeom>
              <a:avLst/>
              <a:gdLst/>
              <a:ahLst/>
              <a:cxnLst/>
              <a:rect l="l" t="t" r="r" b="b"/>
              <a:pathLst>
                <a:path w="6645" h="6621" extrusionOk="0">
                  <a:moveTo>
                    <a:pt x="3334" y="310"/>
                  </a:moveTo>
                  <a:cubicBezTo>
                    <a:pt x="4096" y="310"/>
                    <a:pt x="4858" y="596"/>
                    <a:pt x="5454" y="1191"/>
                  </a:cubicBezTo>
                  <a:cubicBezTo>
                    <a:pt x="6621" y="2358"/>
                    <a:pt x="6621" y="4263"/>
                    <a:pt x="5454" y="5430"/>
                  </a:cubicBezTo>
                  <a:cubicBezTo>
                    <a:pt x="4870" y="6013"/>
                    <a:pt x="4102" y="6305"/>
                    <a:pt x="3331" y="6305"/>
                  </a:cubicBezTo>
                  <a:cubicBezTo>
                    <a:pt x="2560" y="6305"/>
                    <a:pt x="1786" y="6013"/>
                    <a:pt x="1191" y="5430"/>
                  </a:cubicBezTo>
                  <a:cubicBezTo>
                    <a:pt x="24" y="4263"/>
                    <a:pt x="24" y="2358"/>
                    <a:pt x="1191" y="1191"/>
                  </a:cubicBezTo>
                  <a:cubicBezTo>
                    <a:pt x="1786" y="596"/>
                    <a:pt x="2548" y="310"/>
                    <a:pt x="3334" y="310"/>
                  </a:cubicBezTo>
                  <a:close/>
                  <a:moveTo>
                    <a:pt x="3334" y="0"/>
                  </a:moveTo>
                  <a:cubicBezTo>
                    <a:pt x="2429" y="0"/>
                    <a:pt x="1596" y="334"/>
                    <a:pt x="976" y="953"/>
                  </a:cubicBezTo>
                  <a:cubicBezTo>
                    <a:pt x="357" y="1596"/>
                    <a:pt x="0" y="2429"/>
                    <a:pt x="0" y="3310"/>
                  </a:cubicBezTo>
                  <a:cubicBezTo>
                    <a:pt x="0" y="4192"/>
                    <a:pt x="357" y="5025"/>
                    <a:pt x="976" y="5668"/>
                  </a:cubicBezTo>
                  <a:cubicBezTo>
                    <a:pt x="1596" y="6287"/>
                    <a:pt x="2429" y="6621"/>
                    <a:pt x="3334" y="6621"/>
                  </a:cubicBezTo>
                  <a:cubicBezTo>
                    <a:pt x="4215" y="6621"/>
                    <a:pt x="5049" y="6287"/>
                    <a:pt x="5668" y="5668"/>
                  </a:cubicBezTo>
                  <a:cubicBezTo>
                    <a:pt x="6287" y="5025"/>
                    <a:pt x="6644" y="4192"/>
                    <a:pt x="6644" y="3310"/>
                  </a:cubicBezTo>
                  <a:cubicBezTo>
                    <a:pt x="6644" y="2429"/>
                    <a:pt x="6287" y="1596"/>
                    <a:pt x="5668" y="953"/>
                  </a:cubicBezTo>
                  <a:cubicBezTo>
                    <a:pt x="5049" y="334"/>
                    <a:pt x="4215" y="0"/>
                    <a:pt x="3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5"/>
            <p:cNvSpPr/>
            <p:nvPr/>
          </p:nvSpPr>
          <p:spPr>
            <a:xfrm>
              <a:off x="6802414" y="1436420"/>
              <a:ext cx="381854" cy="378456"/>
            </a:xfrm>
            <a:custGeom>
              <a:avLst/>
              <a:gdLst/>
              <a:ahLst/>
              <a:cxnLst/>
              <a:rect l="l" t="t" r="r" b="b"/>
              <a:pathLst>
                <a:path w="10789" h="10693" extrusionOk="0">
                  <a:moveTo>
                    <a:pt x="3501" y="7002"/>
                  </a:moveTo>
                  <a:cubicBezTo>
                    <a:pt x="3549" y="7049"/>
                    <a:pt x="3597" y="7097"/>
                    <a:pt x="3644" y="7144"/>
                  </a:cubicBezTo>
                  <a:cubicBezTo>
                    <a:pt x="3692" y="7192"/>
                    <a:pt x="3740" y="7240"/>
                    <a:pt x="3811" y="7287"/>
                  </a:cubicBezTo>
                  <a:lnTo>
                    <a:pt x="3073" y="8002"/>
                  </a:lnTo>
                  <a:lnTo>
                    <a:pt x="2787" y="7716"/>
                  </a:lnTo>
                  <a:lnTo>
                    <a:pt x="3501" y="7002"/>
                  </a:lnTo>
                  <a:close/>
                  <a:moveTo>
                    <a:pt x="6621" y="0"/>
                  </a:moveTo>
                  <a:cubicBezTo>
                    <a:pt x="5502" y="0"/>
                    <a:pt x="4454" y="453"/>
                    <a:pt x="3644" y="1238"/>
                  </a:cubicBezTo>
                  <a:cubicBezTo>
                    <a:pt x="2144" y="2739"/>
                    <a:pt x="2025" y="5120"/>
                    <a:pt x="3311" y="6763"/>
                  </a:cubicBezTo>
                  <a:lnTo>
                    <a:pt x="2573" y="7502"/>
                  </a:lnTo>
                  <a:lnTo>
                    <a:pt x="2454" y="7383"/>
                  </a:lnTo>
                  <a:cubicBezTo>
                    <a:pt x="2382" y="7311"/>
                    <a:pt x="2263" y="7264"/>
                    <a:pt x="2144" y="7264"/>
                  </a:cubicBezTo>
                  <a:cubicBezTo>
                    <a:pt x="2025" y="7264"/>
                    <a:pt x="1906" y="7311"/>
                    <a:pt x="1834" y="7383"/>
                  </a:cubicBezTo>
                  <a:lnTo>
                    <a:pt x="1382" y="7835"/>
                  </a:lnTo>
                  <a:cubicBezTo>
                    <a:pt x="1334" y="7907"/>
                    <a:pt x="1334" y="8002"/>
                    <a:pt x="1382" y="8049"/>
                  </a:cubicBezTo>
                  <a:cubicBezTo>
                    <a:pt x="1418" y="8085"/>
                    <a:pt x="1459" y="8103"/>
                    <a:pt x="1498" y="8103"/>
                  </a:cubicBezTo>
                  <a:cubicBezTo>
                    <a:pt x="1537" y="8103"/>
                    <a:pt x="1572" y="8085"/>
                    <a:pt x="1596" y="8049"/>
                  </a:cubicBezTo>
                  <a:lnTo>
                    <a:pt x="2049" y="7621"/>
                  </a:lnTo>
                  <a:cubicBezTo>
                    <a:pt x="2073" y="7597"/>
                    <a:pt x="2120" y="7573"/>
                    <a:pt x="2144" y="7573"/>
                  </a:cubicBezTo>
                  <a:cubicBezTo>
                    <a:pt x="2192" y="7573"/>
                    <a:pt x="2215" y="7597"/>
                    <a:pt x="2239" y="7621"/>
                  </a:cubicBezTo>
                  <a:lnTo>
                    <a:pt x="3192" y="8573"/>
                  </a:lnTo>
                  <a:cubicBezTo>
                    <a:pt x="3216" y="8597"/>
                    <a:pt x="3216" y="8621"/>
                    <a:pt x="3216" y="8645"/>
                  </a:cubicBezTo>
                  <a:cubicBezTo>
                    <a:pt x="3216" y="8692"/>
                    <a:pt x="3216" y="8716"/>
                    <a:pt x="3192" y="8740"/>
                  </a:cubicBezTo>
                  <a:lnTo>
                    <a:pt x="1787" y="10145"/>
                  </a:lnTo>
                  <a:cubicBezTo>
                    <a:pt x="1632" y="10300"/>
                    <a:pt x="1430" y="10377"/>
                    <a:pt x="1227" y="10377"/>
                  </a:cubicBezTo>
                  <a:cubicBezTo>
                    <a:pt x="1025" y="10377"/>
                    <a:pt x="822" y="10300"/>
                    <a:pt x="667" y="10145"/>
                  </a:cubicBezTo>
                  <a:cubicBezTo>
                    <a:pt x="358" y="9812"/>
                    <a:pt x="358" y="9312"/>
                    <a:pt x="667" y="9002"/>
                  </a:cubicBezTo>
                  <a:lnTo>
                    <a:pt x="1120" y="8549"/>
                  </a:lnTo>
                  <a:cubicBezTo>
                    <a:pt x="1191" y="8478"/>
                    <a:pt x="1191" y="8383"/>
                    <a:pt x="1120" y="8311"/>
                  </a:cubicBezTo>
                  <a:cubicBezTo>
                    <a:pt x="1096" y="8288"/>
                    <a:pt x="1054" y="8276"/>
                    <a:pt x="1013" y="8276"/>
                  </a:cubicBezTo>
                  <a:cubicBezTo>
                    <a:pt x="971" y="8276"/>
                    <a:pt x="929" y="8288"/>
                    <a:pt x="906" y="8311"/>
                  </a:cubicBezTo>
                  <a:lnTo>
                    <a:pt x="453" y="8788"/>
                  </a:lnTo>
                  <a:cubicBezTo>
                    <a:pt x="1" y="9216"/>
                    <a:pt x="1" y="9931"/>
                    <a:pt x="453" y="10359"/>
                  </a:cubicBezTo>
                  <a:cubicBezTo>
                    <a:pt x="667" y="10574"/>
                    <a:pt x="953" y="10693"/>
                    <a:pt x="1239" y="10693"/>
                  </a:cubicBezTo>
                  <a:cubicBezTo>
                    <a:pt x="1525" y="10693"/>
                    <a:pt x="1811" y="10574"/>
                    <a:pt x="2025" y="10359"/>
                  </a:cubicBezTo>
                  <a:lnTo>
                    <a:pt x="3406" y="8978"/>
                  </a:lnTo>
                  <a:cubicBezTo>
                    <a:pt x="3501" y="8883"/>
                    <a:pt x="3549" y="8764"/>
                    <a:pt x="3549" y="8645"/>
                  </a:cubicBezTo>
                  <a:cubicBezTo>
                    <a:pt x="3549" y="8526"/>
                    <a:pt x="3501" y="8430"/>
                    <a:pt x="3406" y="8335"/>
                  </a:cubicBezTo>
                  <a:lnTo>
                    <a:pt x="3311" y="8240"/>
                  </a:lnTo>
                  <a:lnTo>
                    <a:pt x="4049" y="7478"/>
                  </a:lnTo>
                  <a:cubicBezTo>
                    <a:pt x="4502" y="7835"/>
                    <a:pt x="5002" y="8097"/>
                    <a:pt x="5573" y="8240"/>
                  </a:cubicBezTo>
                  <a:cubicBezTo>
                    <a:pt x="5907" y="8335"/>
                    <a:pt x="6264" y="8359"/>
                    <a:pt x="6621" y="8359"/>
                  </a:cubicBezTo>
                  <a:cubicBezTo>
                    <a:pt x="6978" y="8359"/>
                    <a:pt x="7336" y="8311"/>
                    <a:pt x="7693" y="8216"/>
                  </a:cubicBezTo>
                  <a:cubicBezTo>
                    <a:pt x="7788" y="8192"/>
                    <a:pt x="7836" y="8121"/>
                    <a:pt x="7812" y="8026"/>
                  </a:cubicBezTo>
                  <a:cubicBezTo>
                    <a:pt x="7792" y="7967"/>
                    <a:pt x="7740" y="7924"/>
                    <a:pt x="7670" y="7924"/>
                  </a:cubicBezTo>
                  <a:cubicBezTo>
                    <a:pt x="7654" y="7924"/>
                    <a:pt x="7638" y="7926"/>
                    <a:pt x="7621" y="7930"/>
                  </a:cubicBezTo>
                  <a:cubicBezTo>
                    <a:pt x="7291" y="8019"/>
                    <a:pt x="6954" y="8062"/>
                    <a:pt x="6620" y="8062"/>
                  </a:cubicBezTo>
                  <a:cubicBezTo>
                    <a:pt x="5607" y="8062"/>
                    <a:pt x="4617" y="7664"/>
                    <a:pt x="3882" y="6930"/>
                  </a:cubicBezTo>
                  <a:cubicBezTo>
                    <a:pt x="2358" y="5406"/>
                    <a:pt x="2358" y="2953"/>
                    <a:pt x="3882" y="1453"/>
                  </a:cubicBezTo>
                  <a:cubicBezTo>
                    <a:pt x="4597" y="715"/>
                    <a:pt x="5573" y="310"/>
                    <a:pt x="6621" y="310"/>
                  </a:cubicBezTo>
                  <a:cubicBezTo>
                    <a:pt x="7645" y="310"/>
                    <a:pt x="8622" y="715"/>
                    <a:pt x="9336" y="1453"/>
                  </a:cubicBezTo>
                  <a:cubicBezTo>
                    <a:pt x="10074" y="2191"/>
                    <a:pt x="10479" y="3144"/>
                    <a:pt x="10479" y="4191"/>
                  </a:cubicBezTo>
                  <a:cubicBezTo>
                    <a:pt x="10479" y="5215"/>
                    <a:pt x="10074" y="6192"/>
                    <a:pt x="9336" y="6930"/>
                  </a:cubicBezTo>
                  <a:cubicBezTo>
                    <a:pt x="9026" y="7240"/>
                    <a:pt x="8669" y="7502"/>
                    <a:pt x="8264" y="7692"/>
                  </a:cubicBezTo>
                  <a:cubicBezTo>
                    <a:pt x="8169" y="7716"/>
                    <a:pt x="8145" y="7811"/>
                    <a:pt x="8193" y="7907"/>
                  </a:cubicBezTo>
                  <a:cubicBezTo>
                    <a:pt x="8211" y="7960"/>
                    <a:pt x="8269" y="7987"/>
                    <a:pt x="8327" y="7987"/>
                  </a:cubicBezTo>
                  <a:cubicBezTo>
                    <a:pt x="8346" y="7987"/>
                    <a:pt x="8366" y="7984"/>
                    <a:pt x="8383" y="7978"/>
                  </a:cubicBezTo>
                  <a:cubicBezTo>
                    <a:pt x="8836" y="7764"/>
                    <a:pt x="9217" y="7502"/>
                    <a:pt x="9574" y="7144"/>
                  </a:cubicBezTo>
                  <a:cubicBezTo>
                    <a:pt x="10360" y="6359"/>
                    <a:pt x="10789" y="5311"/>
                    <a:pt x="10789" y="4191"/>
                  </a:cubicBezTo>
                  <a:cubicBezTo>
                    <a:pt x="10789" y="3072"/>
                    <a:pt x="10360" y="2024"/>
                    <a:pt x="9574" y="1238"/>
                  </a:cubicBezTo>
                  <a:cubicBezTo>
                    <a:pt x="8788" y="453"/>
                    <a:pt x="7740" y="0"/>
                    <a:pt x="6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5"/>
            <p:cNvSpPr/>
            <p:nvPr/>
          </p:nvSpPr>
          <p:spPr>
            <a:xfrm>
              <a:off x="6977743" y="1556078"/>
              <a:ext cx="31217" cy="21130"/>
            </a:xfrm>
            <a:custGeom>
              <a:avLst/>
              <a:gdLst/>
              <a:ahLst/>
              <a:cxnLst/>
              <a:rect l="l" t="t" r="r" b="b"/>
              <a:pathLst>
                <a:path w="882" h="597" extrusionOk="0">
                  <a:moveTo>
                    <a:pt x="429" y="1"/>
                  </a:moveTo>
                  <a:cubicBezTo>
                    <a:pt x="191" y="1"/>
                    <a:pt x="0" y="215"/>
                    <a:pt x="0" y="453"/>
                  </a:cubicBezTo>
                  <a:cubicBezTo>
                    <a:pt x="0" y="549"/>
                    <a:pt x="48" y="596"/>
                    <a:pt x="143" y="596"/>
                  </a:cubicBezTo>
                  <a:cubicBezTo>
                    <a:pt x="238" y="596"/>
                    <a:pt x="310" y="549"/>
                    <a:pt x="310" y="453"/>
                  </a:cubicBezTo>
                  <a:cubicBezTo>
                    <a:pt x="310" y="382"/>
                    <a:pt x="357" y="310"/>
                    <a:pt x="429" y="310"/>
                  </a:cubicBezTo>
                  <a:cubicBezTo>
                    <a:pt x="500" y="310"/>
                    <a:pt x="572" y="382"/>
                    <a:pt x="572" y="453"/>
                  </a:cubicBezTo>
                  <a:cubicBezTo>
                    <a:pt x="572" y="549"/>
                    <a:pt x="643" y="596"/>
                    <a:pt x="715" y="596"/>
                  </a:cubicBezTo>
                  <a:cubicBezTo>
                    <a:pt x="810" y="596"/>
                    <a:pt x="881" y="549"/>
                    <a:pt x="881" y="453"/>
                  </a:cubicBezTo>
                  <a:cubicBezTo>
                    <a:pt x="881" y="215"/>
                    <a:pt x="667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5"/>
            <p:cNvSpPr/>
            <p:nvPr/>
          </p:nvSpPr>
          <p:spPr>
            <a:xfrm>
              <a:off x="7067921" y="1556078"/>
              <a:ext cx="31217" cy="21130"/>
            </a:xfrm>
            <a:custGeom>
              <a:avLst/>
              <a:gdLst/>
              <a:ahLst/>
              <a:cxnLst/>
              <a:rect l="l" t="t" r="r" b="b"/>
              <a:pathLst>
                <a:path w="882" h="597" extrusionOk="0">
                  <a:moveTo>
                    <a:pt x="453" y="1"/>
                  </a:moveTo>
                  <a:cubicBezTo>
                    <a:pt x="215" y="1"/>
                    <a:pt x="0" y="215"/>
                    <a:pt x="0" y="453"/>
                  </a:cubicBezTo>
                  <a:cubicBezTo>
                    <a:pt x="0" y="549"/>
                    <a:pt x="72" y="596"/>
                    <a:pt x="167" y="596"/>
                  </a:cubicBezTo>
                  <a:cubicBezTo>
                    <a:pt x="238" y="596"/>
                    <a:pt x="310" y="549"/>
                    <a:pt x="310" y="453"/>
                  </a:cubicBezTo>
                  <a:cubicBezTo>
                    <a:pt x="310" y="382"/>
                    <a:pt x="381" y="310"/>
                    <a:pt x="453" y="310"/>
                  </a:cubicBezTo>
                  <a:cubicBezTo>
                    <a:pt x="524" y="310"/>
                    <a:pt x="572" y="382"/>
                    <a:pt x="572" y="453"/>
                  </a:cubicBezTo>
                  <a:cubicBezTo>
                    <a:pt x="572" y="549"/>
                    <a:pt x="643" y="596"/>
                    <a:pt x="738" y="596"/>
                  </a:cubicBezTo>
                  <a:cubicBezTo>
                    <a:pt x="834" y="596"/>
                    <a:pt x="881" y="549"/>
                    <a:pt x="881" y="453"/>
                  </a:cubicBezTo>
                  <a:cubicBezTo>
                    <a:pt x="881" y="215"/>
                    <a:pt x="691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5"/>
            <p:cNvSpPr/>
            <p:nvPr/>
          </p:nvSpPr>
          <p:spPr>
            <a:xfrm>
              <a:off x="7021558" y="1578516"/>
              <a:ext cx="33765" cy="15537"/>
            </a:xfrm>
            <a:custGeom>
              <a:avLst/>
              <a:gdLst/>
              <a:ahLst/>
              <a:cxnLst/>
              <a:rect l="l" t="t" r="r" b="b"/>
              <a:pathLst>
                <a:path w="954" h="439" extrusionOk="0">
                  <a:moveTo>
                    <a:pt x="176" y="0"/>
                  </a:moveTo>
                  <a:cubicBezTo>
                    <a:pt x="141" y="0"/>
                    <a:pt x="104" y="12"/>
                    <a:pt x="72" y="34"/>
                  </a:cubicBezTo>
                  <a:cubicBezTo>
                    <a:pt x="0" y="81"/>
                    <a:pt x="0" y="200"/>
                    <a:pt x="48" y="248"/>
                  </a:cubicBezTo>
                  <a:cubicBezTo>
                    <a:pt x="167" y="367"/>
                    <a:pt x="310" y="438"/>
                    <a:pt x="477" y="438"/>
                  </a:cubicBezTo>
                  <a:cubicBezTo>
                    <a:pt x="643" y="438"/>
                    <a:pt x="786" y="367"/>
                    <a:pt x="905" y="248"/>
                  </a:cubicBezTo>
                  <a:cubicBezTo>
                    <a:pt x="953" y="200"/>
                    <a:pt x="953" y="81"/>
                    <a:pt x="882" y="34"/>
                  </a:cubicBezTo>
                  <a:cubicBezTo>
                    <a:pt x="849" y="12"/>
                    <a:pt x="813" y="0"/>
                    <a:pt x="777" y="0"/>
                  </a:cubicBezTo>
                  <a:cubicBezTo>
                    <a:pt x="734" y="0"/>
                    <a:pt x="693" y="18"/>
                    <a:pt x="667" y="57"/>
                  </a:cubicBezTo>
                  <a:cubicBezTo>
                    <a:pt x="620" y="105"/>
                    <a:pt x="548" y="129"/>
                    <a:pt x="477" y="129"/>
                  </a:cubicBezTo>
                  <a:cubicBezTo>
                    <a:pt x="405" y="129"/>
                    <a:pt x="334" y="105"/>
                    <a:pt x="286" y="57"/>
                  </a:cubicBezTo>
                  <a:cubicBezTo>
                    <a:pt x="260" y="18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45"/>
          <p:cNvGrpSpPr/>
          <p:nvPr/>
        </p:nvGrpSpPr>
        <p:grpSpPr>
          <a:xfrm rot="-5829121" flipH="1">
            <a:off x="916762" y="4237650"/>
            <a:ext cx="450601" cy="494081"/>
            <a:chOff x="1584644" y="2497374"/>
            <a:chExt cx="450609" cy="494091"/>
          </a:xfrm>
        </p:grpSpPr>
        <p:sp>
          <p:nvSpPr>
            <p:cNvPr id="2377" name="Google Shape;2377;p4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45"/>
          <p:cNvGrpSpPr/>
          <p:nvPr/>
        </p:nvGrpSpPr>
        <p:grpSpPr>
          <a:xfrm>
            <a:off x="4625150" y="2018811"/>
            <a:ext cx="155400" cy="155400"/>
            <a:chOff x="1666623" y="2623621"/>
            <a:chExt cx="155400" cy="155400"/>
          </a:xfrm>
        </p:grpSpPr>
        <p:sp>
          <p:nvSpPr>
            <p:cNvPr id="2380" name="Google Shape;2380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5" name="Google Shape;2385;p45"/>
          <p:cNvGrpSpPr/>
          <p:nvPr/>
        </p:nvGrpSpPr>
        <p:grpSpPr>
          <a:xfrm>
            <a:off x="1652122" y="803391"/>
            <a:ext cx="155400" cy="155400"/>
            <a:chOff x="1666623" y="2623621"/>
            <a:chExt cx="155400" cy="155400"/>
          </a:xfrm>
        </p:grpSpPr>
        <p:sp>
          <p:nvSpPr>
            <p:cNvPr id="2386" name="Google Shape;2386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Subtitle 10">
            <a:extLst>
              <a:ext uri="{FF2B5EF4-FFF2-40B4-BE49-F238E27FC236}">
                <a16:creationId xmlns:a16="http://schemas.microsoft.com/office/drawing/2014/main" id="{BEFC5A3C-2F0A-B61F-E1F3-859C39F77FC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61731" y="3369429"/>
            <a:ext cx="2974766" cy="468000"/>
          </a:xfrm>
        </p:spPr>
        <p:txBody>
          <a:bodyPr/>
          <a:lstStyle/>
          <a:p>
            <a:pPr marL="0" indent="0" algn="just"/>
            <a:r>
              <a:rPr lang="en-US" sz="2300" dirty="0" err="1">
                <a:latin typeface="#9Slide03 AmpleSoft" panose="02000000000000000000" pitchFamily="2" charset="0"/>
              </a:rPr>
              <a:t>Nắm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được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nội</a:t>
            </a:r>
            <a:r>
              <a:rPr lang="en-US" sz="2300" dirty="0">
                <a:latin typeface="#9Slide03 AmpleSoft" panose="02000000000000000000" pitchFamily="2" charset="0"/>
              </a:rPr>
              <a:t> dung </a:t>
            </a:r>
            <a:r>
              <a:rPr lang="en-US" sz="2300" dirty="0" err="1">
                <a:latin typeface="#9Slide03 AmpleSoft" panose="02000000000000000000" pitchFamily="2" charset="0"/>
              </a:rPr>
              <a:t>kỉ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niệm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mà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người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kể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đã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trình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bày</a:t>
            </a:r>
            <a:r>
              <a:rPr lang="en-US" sz="2300" dirty="0">
                <a:latin typeface="#9Slide03 AmpleSoft" panose="02000000000000000000" pitchFamily="2" charset="0"/>
              </a:rPr>
              <a:t> + </a:t>
            </a:r>
            <a:r>
              <a:rPr lang="en-US" sz="2300" dirty="0" err="1">
                <a:latin typeface="#9Slide03 AmpleSoft" panose="02000000000000000000" pitchFamily="2" charset="0"/>
              </a:rPr>
              <a:t>Tránh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mắc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lỗi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khi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nghe</a:t>
            </a:r>
            <a:r>
              <a:rPr lang="en-US" sz="2300" dirty="0">
                <a:latin typeface="#9Slide03 AmpleSoft" panose="02000000000000000000" pitchFamily="2" charset="0"/>
              </a:rPr>
              <a:t> + </a:t>
            </a:r>
            <a:r>
              <a:rPr lang="en-US" sz="2300" dirty="0" err="1">
                <a:latin typeface="#9Slide03 AmpleSoft" panose="02000000000000000000" pitchFamily="2" charset="0"/>
              </a:rPr>
              <a:t>Nhận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xét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theo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bảng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kiểm</a:t>
            </a:r>
            <a:endParaRPr lang="en-US" sz="2300" dirty="0">
              <a:latin typeface="#9Slide03 AmpleSoft" panose="02000000000000000000" pitchFamily="2" charset="0"/>
            </a:endParaRPr>
          </a:p>
        </p:txBody>
      </p:sp>
      <p:sp>
        <p:nvSpPr>
          <p:cNvPr id="22" name="Google Shape;2024;p44">
            <a:extLst>
              <a:ext uri="{FF2B5EF4-FFF2-40B4-BE49-F238E27FC236}">
                <a16:creationId xmlns:a16="http://schemas.microsoft.com/office/drawing/2014/main" id="{B0D69C6A-BD03-792F-B39F-02A433D62BD7}"/>
              </a:ext>
            </a:extLst>
          </p:cNvPr>
          <p:cNvSpPr txBox="1">
            <a:spLocks/>
          </p:cNvSpPr>
          <p:nvPr/>
        </p:nvSpPr>
        <p:spPr>
          <a:xfrm>
            <a:off x="859714" y="590715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d/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Kiểm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tra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chỉnh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sửa</a:t>
            </a:r>
            <a:endParaRPr lang="en-US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" grpId="0" animBg="1"/>
      <p:bldP spid="2234" grpId="0" animBg="1"/>
      <p:bldP spid="2236" grpId="0"/>
      <p:bldP spid="2237" grpId="0" build="p"/>
      <p:bldP spid="2244" grpId="0"/>
      <p:bldP spid="11" grpId="0" build="p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FBDCB80-FFB8-48A2-AB64-D1C88CA03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05872"/>
              </p:ext>
            </p:extLst>
          </p:nvPr>
        </p:nvGraphicFramePr>
        <p:xfrm>
          <a:off x="0" y="1"/>
          <a:ext cx="9144001" cy="5143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571">
                  <a:extLst>
                    <a:ext uri="{9D8B030D-6E8A-4147-A177-3AD203B41FA5}">
                      <a16:colId xmlns:a16="http://schemas.microsoft.com/office/drawing/2014/main" val="2581535854"/>
                    </a:ext>
                  </a:extLst>
                </a:gridCol>
                <a:gridCol w="2806430">
                  <a:extLst>
                    <a:ext uri="{9D8B030D-6E8A-4147-A177-3AD203B41FA5}">
                      <a16:colId xmlns:a16="http://schemas.microsoft.com/office/drawing/2014/main" val="9133520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936044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88388608"/>
                    </a:ext>
                  </a:extLst>
                </a:gridCol>
              </a:tblGrid>
              <a:tr h="45641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TIÊU CHÍ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MỨC ĐỘ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791235"/>
                  </a:ext>
                </a:extLst>
              </a:tr>
              <a:tr h="45641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CHƯA ĐẠT (0 </a:t>
                      </a:r>
                      <a:r>
                        <a:rPr lang="en-US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ĐẠT (1 </a:t>
                      </a:r>
                      <a:r>
                        <a:rPr lang="en-US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TỐT (2 </a:t>
                      </a:r>
                      <a:r>
                        <a:rPr lang="en-US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20043"/>
                  </a:ext>
                </a:extLst>
              </a:tr>
              <a:tr h="846136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Chọn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nghĩa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94976"/>
                  </a:ext>
                </a:extLst>
              </a:tr>
              <a:tr h="846136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phong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phú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sơ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phong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phú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28772"/>
                  </a:ext>
                </a:extLst>
              </a:tr>
              <a:tr h="846136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truyền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nhỏ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nhiều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lần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đôi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chỗ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truyền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hầu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2826"/>
                  </a:ext>
                </a:extLst>
              </a:tr>
              <a:tr h="1104677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yếu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phi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thiếu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rất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sinh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30986"/>
                  </a:ext>
                </a:extLst>
              </a:tr>
              <a:tr h="587594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Mở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lí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hoặc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059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027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51"/>
          <p:cNvGrpSpPr/>
          <p:nvPr/>
        </p:nvGrpSpPr>
        <p:grpSpPr>
          <a:xfrm>
            <a:off x="1355895" y="1196801"/>
            <a:ext cx="6685800" cy="2641375"/>
            <a:chOff x="1355895" y="1188450"/>
            <a:chExt cx="6685800" cy="2641375"/>
          </a:xfrm>
        </p:grpSpPr>
        <p:sp>
          <p:nvSpPr>
            <p:cNvPr id="2871" name="Google Shape;2871;p51"/>
            <p:cNvSpPr/>
            <p:nvPr/>
          </p:nvSpPr>
          <p:spPr>
            <a:xfrm rot="10800000" flipH="1">
              <a:off x="1355895" y="1233025"/>
              <a:ext cx="6685800" cy="2596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1"/>
            <p:cNvSpPr/>
            <p:nvPr/>
          </p:nvSpPr>
          <p:spPr>
            <a:xfrm rot="10800000" flipH="1">
              <a:off x="23636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1"/>
            <p:cNvSpPr/>
            <p:nvPr/>
          </p:nvSpPr>
          <p:spPr>
            <a:xfrm rot="10800000" flipH="1">
              <a:off x="27754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1"/>
            <p:cNvSpPr/>
            <p:nvPr/>
          </p:nvSpPr>
          <p:spPr>
            <a:xfrm rot="10800000" flipH="1">
              <a:off x="31872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1"/>
            <p:cNvSpPr/>
            <p:nvPr/>
          </p:nvSpPr>
          <p:spPr>
            <a:xfrm rot="10800000" flipH="1">
              <a:off x="35990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1"/>
            <p:cNvSpPr/>
            <p:nvPr/>
          </p:nvSpPr>
          <p:spPr>
            <a:xfrm rot="10800000" flipH="1">
              <a:off x="40109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1"/>
            <p:cNvSpPr/>
            <p:nvPr/>
          </p:nvSpPr>
          <p:spPr>
            <a:xfrm rot="10800000" flipH="1">
              <a:off x="44227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1"/>
            <p:cNvSpPr/>
            <p:nvPr/>
          </p:nvSpPr>
          <p:spPr>
            <a:xfrm rot="10800000" flipH="1">
              <a:off x="48345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1"/>
            <p:cNvSpPr/>
            <p:nvPr/>
          </p:nvSpPr>
          <p:spPr>
            <a:xfrm rot="10800000" flipH="1">
              <a:off x="52463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1"/>
            <p:cNvSpPr/>
            <p:nvPr/>
          </p:nvSpPr>
          <p:spPr>
            <a:xfrm rot="10800000" flipH="1">
              <a:off x="56582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1"/>
            <p:cNvSpPr/>
            <p:nvPr/>
          </p:nvSpPr>
          <p:spPr>
            <a:xfrm rot="10800000" flipH="1">
              <a:off x="60700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1"/>
            <p:cNvSpPr/>
            <p:nvPr/>
          </p:nvSpPr>
          <p:spPr>
            <a:xfrm rot="10800000" flipH="1">
              <a:off x="64818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1"/>
            <p:cNvSpPr/>
            <p:nvPr/>
          </p:nvSpPr>
          <p:spPr>
            <a:xfrm rot="10800000" flipH="1">
              <a:off x="19517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1"/>
            <p:cNvSpPr/>
            <p:nvPr/>
          </p:nvSpPr>
          <p:spPr>
            <a:xfrm rot="10800000" flipH="1">
              <a:off x="68936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1"/>
            <p:cNvSpPr/>
            <p:nvPr/>
          </p:nvSpPr>
          <p:spPr>
            <a:xfrm rot="10800000" flipH="1">
              <a:off x="73055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7" name="Google Shape;2887;p51"/>
          <p:cNvSpPr/>
          <p:nvPr/>
        </p:nvSpPr>
        <p:spPr>
          <a:xfrm>
            <a:off x="1699230" y="1927397"/>
            <a:ext cx="1364793" cy="1378369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51"/>
          <p:cNvSpPr txBox="1">
            <a:spLocks noGrp="1"/>
          </p:cNvSpPr>
          <p:nvPr>
            <p:ph type="title"/>
          </p:nvPr>
        </p:nvSpPr>
        <p:spPr>
          <a:xfrm>
            <a:off x="3321353" y="2174871"/>
            <a:ext cx="444129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bg2"/>
                </a:solidFill>
                <a:latin typeface="#9Slide03 AllRoundGothic" panose="020B0703020202020104" pitchFamily="34" charset="0"/>
              </a:rPr>
              <a:t>Thực hành</a:t>
            </a:r>
            <a:endParaRPr sz="6600" dirty="0">
              <a:solidFill>
                <a:schemeClr val="bg2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889" name="Google Shape;2889;p51"/>
          <p:cNvSpPr txBox="1">
            <a:spLocks noGrp="1"/>
          </p:cNvSpPr>
          <p:nvPr>
            <p:ph type="title" idx="2"/>
          </p:nvPr>
        </p:nvSpPr>
        <p:spPr>
          <a:xfrm>
            <a:off x="1868780" y="2141684"/>
            <a:ext cx="10206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1" name="Google Shape;2891;p51"/>
          <p:cNvGrpSpPr/>
          <p:nvPr/>
        </p:nvGrpSpPr>
        <p:grpSpPr>
          <a:xfrm>
            <a:off x="5340730" y="4255108"/>
            <a:ext cx="3261330" cy="299178"/>
            <a:chOff x="3989750" y="2661988"/>
            <a:chExt cx="1362350" cy="124975"/>
          </a:xfrm>
        </p:grpSpPr>
        <p:sp>
          <p:nvSpPr>
            <p:cNvPr id="2892" name="Google Shape;2892;p51"/>
            <p:cNvSpPr/>
            <p:nvPr/>
          </p:nvSpPr>
          <p:spPr>
            <a:xfrm>
              <a:off x="3989750" y="2661988"/>
              <a:ext cx="1362350" cy="124850"/>
            </a:xfrm>
            <a:custGeom>
              <a:avLst/>
              <a:gdLst/>
              <a:ahLst/>
              <a:cxnLst/>
              <a:rect l="l" t="t" r="r" b="b"/>
              <a:pathLst>
                <a:path w="54494" h="4994" extrusionOk="0">
                  <a:moveTo>
                    <a:pt x="105" y="1"/>
                  </a:moveTo>
                  <a:cubicBezTo>
                    <a:pt x="86" y="1"/>
                    <a:pt x="86" y="10"/>
                    <a:pt x="96" y="20"/>
                  </a:cubicBezTo>
                  <a:cubicBezTo>
                    <a:pt x="86" y="39"/>
                    <a:pt x="86" y="48"/>
                    <a:pt x="76" y="77"/>
                  </a:cubicBezTo>
                  <a:cubicBezTo>
                    <a:pt x="76" y="125"/>
                    <a:pt x="76" y="163"/>
                    <a:pt x="67" y="201"/>
                  </a:cubicBezTo>
                  <a:cubicBezTo>
                    <a:pt x="57" y="259"/>
                    <a:pt x="48" y="306"/>
                    <a:pt x="96" y="326"/>
                  </a:cubicBezTo>
                  <a:cubicBezTo>
                    <a:pt x="115" y="345"/>
                    <a:pt x="143" y="345"/>
                    <a:pt x="162" y="354"/>
                  </a:cubicBezTo>
                  <a:cubicBezTo>
                    <a:pt x="229" y="383"/>
                    <a:pt x="220" y="431"/>
                    <a:pt x="201" y="498"/>
                  </a:cubicBezTo>
                  <a:cubicBezTo>
                    <a:pt x="182" y="564"/>
                    <a:pt x="172" y="631"/>
                    <a:pt x="210" y="689"/>
                  </a:cubicBezTo>
                  <a:cubicBezTo>
                    <a:pt x="220" y="708"/>
                    <a:pt x="277" y="756"/>
                    <a:pt x="248" y="775"/>
                  </a:cubicBezTo>
                  <a:cubicBezTo>
                    <a:pt x="244" y="777"/>
                    <a:pt x="240" y="777"/>
                    <a:pt x="234" y="777"/>
                  </a:cubicBezTo>
                  <a:cubicBezTo>
                    <a:pt x="219" y="777"/>
                    <a:pt x="201" y="772"/>
                    <a:pt x="186" y="772"/>
                  </a:cubicBezTo>
                  <a:cubicBezTo>
                    <a:pt x="181" y="772"/>
                    <a:pt x="176" y="773"/>
                    <a:pt x="172" y="775"/>
                  </a:cubicBezTo>
                  <a:cubicBezTo>
                    <a:pt x="124" y="775"/>
                    <a:pt x="105" y="813"/>
                    <a:pt x="105" y="861"/>
                  </a:cubicBezTo>
                  <a:cubicBezTo>
                    <a:pt x="96" y="937"/>
                    <a:pt x="105" y="1013"/>
                    <a:pt x="105" y="1080"/>
                  </a:cubicBezTo>
                  <a:cubicBezTo>
                    <a:pt x="96" y="1185"/>
                    <a:pt x="76" y="1291"/>
                    <a:pt x="48" y="1386"/>
                  </a:cubicBezTo>
                  <a:cubicBezTo>
                    <a:pt x="29" y="1434"/>
                    <a:pt x="0" y="1501"/>
                    <a:pt x="38" y="1539"/>
                  </a:cubicBezTo>
                  <a:cubicBezTo>
                    <a:pt x="76" y="1577"/>
                    <a:pt x="143" y="1568"/>
                    <a:pt x="191" y="1577"/>
                  </a:cubicBezTo>
                  <a:cubicBezTo>
                    <a:pt x="143" y="1644"/>
                    <a:pt x="86" y="1721"/>
                    <a:pt x="143" y="1816"/>
                  </a:cubicBezTo>
                  <a:cubicBezTo>
                    <a:pt x="162" y="1845"/>
                    <a:pt x="201" y="1864"/>
                    <a:pt x="201" y="1912"/>
                  </a:cubicBezTo>
                  <a:cubicBezTo>
                    <a:pt x="201" y="1940"/>
                    <a:pt x="182" y="1969"/>
                    <a:pt x="162" y="1998"/>
                  </a:cubicBezTo>
                  <a:cubicBezTo>
                    <a:pt x="143" y="2026"/>
                    <a:pt x="115" y="2045"/>
                    <a:pt x="105" y="2084"/>
                  </a:cubicBezTo>
                  <a:cubicBezTo>
                    <a:pt x="96" y="2112"/>
                    <a:pt x="105" y="2131"/>
                    <a:pt x="124" y="2151"/>
                  </a:cubicBezTo>
                  <a:cubicBezTo>
                    <a:pt x="134" y="2160"/>
                    <a:pt x="162" y="2160"/>
                    <a:pt x="172" y="2179"/>
                  </a:cubicBezTo>
                  <a:cubicBezTo>
                    <a:pt x="182" y="2198"/>
                    <a:pt x="115" y="2237"/>
                    <a:pt x="105" y="2246"/>
                  </a:cubicBezTo>
                  <a:cubicBezTo>
                    <a:pt x="19" y="2313"/>
                    <a:pt x="48" y="2409"/>
                    <a:pt x="57" y="2514"/>
                  </a:cubicBezTo>
                  <a:cubicBezTo>
                    <a:pt x="57" y="2686"/>
                    <a:pt x="57" y="2858"/>
                    <a:pt x="48" y="3030"/>
                  </a:cubicBezTo>
                  <a:cubicBezTo>
                    <a:pt x="38" y="3154"/>
                    <a:pt x="19" y="3288"/>
                    <a:pt x="115" y="3374"/>
                  </a:cubicBezTo>
                  <a:cubicBezTo>
                    <a:pt x="134" y="3393"/>
                    <a:pt x="153" y="3402"/>
                    <a:pt x="172" y="3412"/>
                  </a:cubicBezTo>
                  <a:cubicBezTo>
                    <a:pt x="191" y="3450"/>
                    <a:pt x="172" y="3488"/>
                    <a:pt x="172" y="3527"/>
                  </a:cubicBezTo>
                  <a:cubicBezTo>
                    <a:pt x="172" y="3603"/>
                    <a:pt x="210" y="3679"/>
                    <a:pt x="229" y="3746"/>
                  </a:cubicBezTo>
                  <a:cubicBezTo>
                    <a:pt x="248" y="3785"/>
                    <a:pt x="268" y="3813"/>
                    <a:pt x="277" y="3851"/>
                  </a:cubicBezTo>
                  <a:cubicBezTo>
                    <a:pt x="287" y="3890"/>
                    <a:pt x="268" y="3918"/>
                    <a:pt x="258" y="3956"/>
                  </a:cubicBezTo>
                  <a:cubicBezTo>
                    <a:pt x="258" y="4004"/>
                    <a:pt x="315" y="4042"/>
                    <a:pt x="296" y="4090"/>
                  </a:cubicBezTo>
                  <a:cubicBezTo>
                    <a:pt x="277" y="4128"/>
                    <a:pt x="220" y="4148"/>
                    <a:pt x="220" y="4195"/>
                  </a:cubicBezTo>
                  <a:cubicBezTo>
                    <a:pt x="210" y="4224"/>
                    <a:pt x="229" y="4243"/>
                    <a:pt x="229" y="4272"/>
                  </a:cubicBezTo>
                  <a:cubicBezTo>
                    <a:pt x="229" y="4310"/>
                    <a:pt x="201" y="4348"/>
                    <a:pt x="191" y="4377"/>
                  </a:cubicBezTo>
                  <a:cubicBezTo>
                    <a:pt x="172" y="4434"/>
                    <a:pt x="162" y="4482"/>
                    <a:pt x="143" y="4530"/>
                  </a:cubicBezTo>
                  <a:cubicBezTo>
                    <a:pt x="134" y="4549"/>
                    <a:pt x="124" y="4558"/>
                    <a:pt x="124" y="4578"/>
                  </a:cubicBezTo>
                  <a:cubicBezTo>
                    <a:pt x="124" y="4625"/>
                    <a:pt x="191" y="4683"/>
                    <a:pt x="220" y="4721"/>
                  </a:cubicBezTo>
                  <a:lnTo>
                    <a:pt x="239" y="4721"/>
                  </a:lnTo>
                  <a:cubicBezTo>
                    <a:pt x="1128" y="4721"/>
                    <a:pt x="2016" y="4788"/>
                    <a:pt x="2914" y="4816"/>
                  </a:cubicBezTo>
                  <a:cubicBezTo>
                    <a:pt x="3755" y="4845"/>
                    <a:pt x="4606" y="4855"/>
                    <a:pt x="5456" y="4922"/>
                  </a:cubicBezTo>
                  <a:cubicBezTo>
                    <a:pt x="6321" y="4979"/>
                    <a:pt x="7188" y="4993"/>
                    <a:pt x="8056" y="4993"/>
                  </a:cubicBezTo>
                  <a:cubicBezTo>
                    <a:pt x="8925" y="4993"/>
                    <a:pt x="9794" y="4979"/>
                    <a:pt x="10664" y="4979"/>
                  </a:cubicBezTo>
                  <a:lnTo>
                    <a:pt x="21203" y="4979"/>
                  </a:lnTo>
                  <a:cubicBezTo>
                    <a:pt x="28245" y="4969"/>
                    <a:pt x="35278" y="4950"/>
                    <a:pt x="42320" y="4941"/>
                  </a:cubicBezTo>
                  <a:cubicBezTo>
                    <a:pt x="46267" y="4931"/>
                    <a:pt x="50213" y="4931"/>
                    <a:pt x="54159" y="4931"/>
                  </a:cubicBezTo>
                  <a:cubicBezTo>
                    <a:pt x="54169" y="4931"/>
                    <a:pt x="54178" y="4931"/>
                    <a:pt x="54178" y="4922"/>
                  </a:cubicBezTo>
                  <a:cubicBezTo>
                    <a:pt x="54197" y="4864"/>
                    <a:pt x="54197" y="4807"/>
                    <a:pt x="54217" y="4750"/>
                  </a:cubicBezTo>
                  <a:cubicBezTo>
                    <a:pt x="54236" y="4683"/>
                    <a:pt x="54274" y="4654"/>
                    <a:pt x="54303" y="4606"/>
                  </a:cubicBezTo>
                  <a:cubicBezTo>
                    <a:pt x="54360" y="4520"/>
                    <a:pt x="54389" y="4425"/>
                    <a:pt x="54408" y="4329"/>
                  </a:cubicBezTo>
                  <a:cubicBezTo>
                    <a:pt x="54436" y="4224"/>
                    <a:pt x="54455" y="4128"/>
                    <a:pt x="54455" y="4023"/>
                  </a:cubicBezTo>
                  <a:cubicBezTo>
                    <a:pt x="54465" y="3918"/>
                    <a:pt x="54436" y="3851"/>
                    <a:pt x="54379" y="3785"/>
                  </a:cubicBezTo>
                  <a:cubicBezTo>
                    <a:pt x="54341" y="3746"/>
                    <a:pt x="54283" y="3699"/>
                    <a:pt x="54303" y="3632"/>
                  </a:cubicBezTo>
                  <a:cubicBezTo>
                    <a:pt x="54312" y="3584"/>
                    <a:pt x="54350" y="3555"/>
                    <a:pt x="54369" y="3507"/>
                  </a:cubicBezTo>
                  <a:cubicBezTo>
                    <a:pt x="54389" y="3431"/>
                    <a:pt x="54369" y="3364"/>
                    <a:pt x="54322" y="3307"/>
                  </a:cubicBezTo>
                  <a:cubicBezTo>
                    <a:pt x="54283" y="3259"/>
                    <a:pt x="54245" y="3211"/>
                    <a:pt x="54217" y="3154"/>
                  </a:cubicBezTo>
                  <a:cubicBezTo>
                    <a:pt x="54197" y="3106"/>
                    <a:pt x="54169" y="3058"/>
                    <a:pt x="54140" y="3011"/>
                  </a:cubicBezTo>
                  <a:cubicBezTo>
                    <a:pt x="54092" y="2953"/>
                    <a:pt x="53949" y="2858"/>
                    <a:pt x="54016" y="2753"/>
                  </a:cubicBezTo>
                  <a:cubicBezTo>
                    <a:pt x="54054" y="2686"/>
                    <a:pt x="54140" y="2667"/>
                    <a:pt x="54169" y="2590"/>
                  </a:cubicBezTo>
                  <a:cubicBezTo>
                    <a:pt x="54207" y="2523"/>
                    <a:pt x="54131" y="2495"/>
                    <a:pt x="54150" y="2428"/>
                  </a:cubicBezTo>
                  <a:cubicBezTo>
                    <a:pt x="54159" y="2389"/>
                    <a:pt x="54188" y="2351"/>
                    <a:pt x="54217" y="2323"/>
                  </a:cubicBezTo>
                  <a:cubicBezTo>
                    <a:pt x="54245" y="2284"/>
                    <a:pt x="54274" y="2256"/>
                    <a:pt x="54293" y="2227"/>
                  </a:cubicBezTo>
                  <a:cubicBezTo>
                    <a:pt x="54341" y="2160"/>
                    <a:pt x="54398" y="2084"/>
                    <a:pt x="54436" y="2007"/>
                  </a:cubicBezTo>
                  <a:cubicBezTo>
                    <a:pt x="54494" y="1845"/>
                    <a:pt x="54369" y="1740"/>
                    <a:pt x="54264" y="1663"/>
                  </a:cubicBezTo>
                  <a:cubicBezTo>
                    <a:pt x="54207" y="1606"/>
                    <a:pt x="54111" y="1529"/>
                    <a:pt x="54131" y="1424"/>
                  </a:cubicBezTo>
                  <a:cubicBezTo>
                    <a:pt x="54150" y="1338"/>
                    <a:pt x="54226" y="1291"/>
                    <a:pt x="54264" y="1224"/>
                  </a:cubicBezTo>
                  <a:cubicBezTo>
                    <a:pt x="54303" y="1166"/>
                    <a:pt x="54322" y="1090"/>
                    <a:pt x="54283" y="1023"/>
                  </a:cubicBezTo>
                  <a:cubicBezTo>
                    <a:pt x="54245" y="966"/>
                    <a:pt x="54178" y="937"/>
                    <a:pt x="54131" y="880"/>
                  </a:cubicBezTo>
                  <a:cubicBezTo>
                    <a:pt x="54102" y="841"/>
                    <a:pt x="54083" y="784"/>
                    <a:pt x="54073" y="727"/>
                  </a:cubicBezTo>
                  <a:cubicBezTo>
                    <a:pt x="54064" y="670"/>
                    <a:pt x="54045" y="603"/>
                    <a:pt x="54045" y="545"/>
                  </a:cubicBezTo>
                  <a:cubicBezTo>
                    <a:pt x="54035" y="392"/>
                    <a:pt x="54083" y="249"/>
                    <a:pt x="54092" y="96"/>
                  </a:cubicBezTo>
                  <a:lnTo>
                    <a:pt x="54092" y="68"/>
                  </a:lnTo>
                  <a:lnTo>
                    <a:pt x="54083" y="68"/>
                  </a:lnTo>
                  <a:cubicBezTo>
                    <a:pt x="54083" y="58"/>
                    <a:pt x="54083" y="48"/>
                    <a:pt x="54073" y="48"/>
                  </a:cubicBezTo>
                  <a:cubicBezTo>
                    <a:pt x="47031" y="48"/>
                    <a:pt x="39979" y="68"/>
                    <a:pt x="32927" y="87"/>
                  </a:cubicBezTo>
                  <a:cubicBezTo>
                    <a:pt x="31956" y="88"/>
                    <a:pt x="30984" y="88"/>
                    <a:pt x="30012" y="88"/>
                  </a:cubicBezTo>
                  <a:cubicBezTo>
                    <a:pt x="28440" y="88"/>
                    <a:pt x="26869" y="87"/>
                    <a:pt x="25297" y="87"/>
                  </a:cubicBezTo>
                  <a:cubicBezTo>
                    <a:pt x="20812" y="87"/>
                    <a:pt x="16327" y="96"/>
                    <a:pt x="11839" y="163"/>
                  </a:cubicBezTo>
                  <a:cubicBezTo>
                    <a:pt x="10427" y="184"/>
                    <a:pt x="9015" y="199"/>
                    <a:pt x="7603" y="199"/>
                  </a:cubicBezTo>
                  <a:cubicBezTo>
                    <a:pt x="7056" y="199"/>
                    <a:pt x="6509" y="197"/>
                    <a:pt x="5963" y="192"/>
                  </a:cubicBezTo>
                  <a:cubicBezTo>
                    <a:pt x="4004" y="163"/>
                    <a:pt x="2054" y="1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3" name="Google Shape;2893;p51"/>
            <p:cNvSpPr/>
            <p:nvPr/>
          </p:nvSpPr>
          <p:spPr>
            <a:xfrm>
              <a:off x="4000975" y="2779763"/>
              <a:ext cx="725" cy="250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0" y="0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1"/>
            <p:cNvSpPr/>
            <p:nvPr/>
          </p:nvSpPr>
          <p:spPr>
            <a:xfrm>
              <a:off x="39916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1"/>
            <p:cNvSpPr/>
            <p:nvPr/>
          </p:nvSpPr>
          <p:spPr>
            <a:xfrm>
              <a:off x="4017675" y="27537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1"/>
            <p:cNvSpPr/>
            <p:nvPr/>
          </p:nvSpPr>
          <p:spPr>
            <a:xfrm>
              <a:off x="4051600" y="2779763"/>
              <a:ext cx="4575" cy="2400"/>
            </a:xfrm>
            <a:custGeom>
              <a:avLst/>
              <a:gdLst/>
              <a:ahLst/>
              <a:cxnLst/>
              <a:rect l="l" t="t" r="r" b="b"/>
              <a:pathLst>
                <a:path w="183" h="96" extrusionOk="0">
                  <a:moveTo>
                    <a:pt x="87" y="0"/>
                  </a:moveTo>
                  <a:lnTo>
                    <a:pt x="1" y="86"/>
                  </a:lnTo>
                  <a:cubicBezTo>
                    <a:pt x="58" y="96"/>
                    <a:pt x="115" y="96"/>
                    <a:pt x="182" y="96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1"/>
            <p:cNvSpPr/>
            <p:nvPr/>
          </p:nvSpPr>
          <p:spPr>
            <a:xfrm>
              <a:off x="3992375" y="2675363"/>
              <a:ext cx="19375" cy="19850"/>
            </a:xfrm>
            <a:custGeom>
              <a:avLst/>
              <a:gdLst/>
              <a:ahLst/>
              <a:cxnLst/>
              <a:rect l="l" t="t" r="r" b="b"/>
              <a:pathLst>
                <a:path w="775" h="794" extrusionOk="0">
                  <a:moveTo>
                    <a:pt x="382" y="1"/>
                  </a:moveTo>
                  <a:lnTo>
                    <a:pt x="0" y="383"/>
                  </a:lnTo>
                  <a:cubicBezTo>
                    <a:pt x="0" y="392"/>
                    <a:pt x="0" y="402"/>
                    <a:pt x="0" y="412"/>
                  </a:cubicBezTo>
                  <a:lnTo>
                    <a:pt x="382" y="794"/>
                  </a:lnTo>
                  <a:lnTo>
                    <a:pt x="774" y="402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1"/>
            <p:cNvSpPr/>
            <p:nvPr/>
          </p:nvSpPr>
          <p:spPr>
            <a:xfrm>
              <a:off x="40179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1"/>
            <p:cNvSpPr/>
            <p:nvPr/>
          </p:nvSpPr>
          <p:spPr>
            <a:xfrm>
              <a:off x="4044200" y="2727688"/>
              <a:ext cx="19625" cy="19600"/>
            </a:xfrm>
            <a:custGeom>
              <a:avLst/>
              <a:gdLst/>
              <a:ahLst/>
              <a:cxnLst/>
              <a:rect l="l" t="t" r="r" b="b"/>
              <a:pathLst>
                <a:path w="785" h="78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84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1"/>
            <p:cNvSpPr/>
            <p:nvPr/>
          </p:nvSpPr>
          <p:spPr>
            <a:xfrm>
              <a:off x="40702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1"/>
            <p:cNvSpPr/>
            <p:nvPr/>
          </p:nvSpPr>
          <p:spPr>
            <a:xfrm>
              <a:off x="4102250" y="2779763"/>
              <a:ext cx="8150" cy="4325"/>
            </a:xfrm>
            <a:custGeom>
              <a:avLst/>
              <a:gdLst/>
              <a:ahLst/>
              <a:cxnLst/>
              <a:rect l="l" t="t" r="r" b="b"/>
              <a:pathLst>
                <a:path w="326" h="173" extrusionOk="0">
                  <a:moveTo>
                    <a:pt x="163" y="0"/>
                  </a:moveTo>
                  <a:lnTo>
                    <a:pt x="1" y="153"/>
                  </a:lnTo>
                  <a:cubicBezTo>
                    <a:pt x="115" y="163"/>
                    <a:pt x="220" y="163"/>
                    <a:pt x="325" y="172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1"/>
            <p:cNvSpPr/>
            <p:nvPr/>
          </p:nvSpPr>
          <p:spPr>
            <a:xfrm>
              <a:off x="4021500" y="2662463"/>
              <a:ext cx="12925" cy="6725"/>
            </a:xfrm>
            <a:custGeom>
              <a:avLst/>
              <a:gdLst/>
              <a:ahLst/>
              <a:cxnLst/>
              <a:rect l="l" t="t" r="r" b="b"/>
              <a:pathLst>
                <a:path w="517" h="269" extrusionOk="0">
                  <a:moveTo>
                    <a:pt x="1" y="1"/>
                  </a:moveTo>
                  <a:lnTo>
                    <a:pt x="268" y="268"/>
                  </a:lnTo>
                  <a:lnTo>
                    <a:pt x="517" y="20"/>
                  </a:lnTo>
                  <a:cubicBezTo>
                    <a:pt x="345" y="10"/>
                    <a:pt x="173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1"/>
            <p:cNvSpPr/>
            <p:nvPr/>
          </p:nvSpPr>
          <p:spPr>
            <a:xfrm>
              <a:off x="40444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2"/>
                  </a:lnTo>
                  <a:lnTo>
                    <a:pt x="392" y="794"/>
                  </a:lnTo>
                  <a:lnTo>
                    <a:pt x="793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1"/>
            <p:cNvSpPr/>
            <p:nvPr/>
          </p:nvSpPr>
          <p:spPr>
            <a:xfrm>
              <a:off x="40704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1"/>
            <p:cNvSpPr/>
            <p:nvPr/>
          </p:nvSpPr>
          <p:spPr>
            <a:xfrm>
              <a:off x="40965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84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1"/>
            <p:cNvSpPr/>
            <p:nvPr/>
          </p:nvSpPr>
          <p:spPr>
            <a:xfrm>
              <a:off x="41225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1"/>
            <p:cNvSpPr/>
            <p:nvPr/>
          </p:nvSpPr>
          <p:spPr>
            <a:xfrm>
              <a:off x="4152175" y="2779763"/>
              <a:ext cx="13400" cy="6950"/>
            </a:xfrm>
            <a:custGeom>
              <a:avLst/>
              <a:gdLst/>
              <a:ahLst/>
              <a:cxnLst/>
              <a:rect l="l" t="t" r="r" b="b"/>
              <a:pathLst>
                <a:path w="536" h="278" extrusionOk="0">
                  <a:moveTo>
                    <a:pt x="259" y="0"/>
                  </a:moveTo>
                  <a:lnTo>
                    <a:pt x="1" y="258"/>
                  </a:lnTo>
                  <a:cubicBezTo>
                    <a:pt x="182" y="268"/>
                    <a:pt x="354" y="268"/>
                    <a:pt x="536" y="277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1"/>
            <p:cNvSpPr/>
            <p:nvPr/>
          </p:nvSpPr>
          <p:spPr>
            <a:xfrm>
              <a:off x="4076225" y="2664613"/>
              <a:ext cx="8625" cy="4575"/>
            </a:xfrm>
            <a:custGeom>
              <a:avLst/>
              <a:gdLst/>
              <a:ahLst/>
              <a:cxnLst/>
              <a:rect l="l" t="t" r="r" b="b"/>
              <a:pathLst>
                <a:path w="345" h="183" extrusionOk="0">
                  <a:moveTo>
                    <a:pt x="0" y="1"/>
                  </a:moveTo>
                  <a:lnTo>
                    <a:pt x="182" y="182"/>
                  </a:lnTo>
                  <a:lnTo>
                    <a:pt x="344" y="20"/>
                  </a:lnTo>
                  <a:cubicBezTo>
                    <a:pt x="229" y="10"/>
                    <a:pt x="115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1"/>
            <p:cNvSpPr/>
            <p:nvPr/>
          </p:nvSpPr>
          <p:spPr>
            <a:xfrm>
              <a:off x="40967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2"/>
                  </a:lnTo>
                  <a:lnTo>
                    <a:pt x="402" y="794"/>
                  </a:lnTo>
                  <a:lnTo>
                    <a:pt x="794" y="39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1"/>
            <p:cNvSpPr/>
            <p:nvPr/>
          </p:nvSpPr>
          <p:spPr>
            <a:xfrm>
              <a:off x="412302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8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1"/>
            <p:cNvSpPr/>
            <p:nvPr/>
          </p:nvSpPr>
          <p:spPr>
            <a:xfrm>
              <a:off x="41490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1"/>
            <p:cNvSpPr/>
            <p:nvPr/>
          </p:nvSpPr>
          <p:spPr>
            <a:xfrm>
              <a:off x="41751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1"/>
            <p:cNvSpPr/>
            <p:nvPr/>
          </p:nvSpPr>
          <p:spPr>
            <a:xfrm>
              <a:off x="4204025" y="2779763"/>
              <a:ext cx="14100" cy="7200"/>
            </a:xfrm>
            <a:custGeom>
              <a:avLst/>
              <a:gdLst/>
              <a:ahLst/>
              <a:cxnLst/>
              <a:rect l="l" t="t" r="r" b="b"/>
              <a:pathLst>
                <a:path w="564" h="288" extrusionOk="0">
                  <a:moveTo>
                    <a:pt x="287" y="0"/>
                  </a:moveTo>
                  <a:lnTo>
                    <a:pt x="0" y="287"/>
                  </a:lnTo>
                  <a:cubicBezTo>
                    <a:pt x="191" y="287"/>
                    <a:pt x="373" y="287"/>
                    <a:pt x="564" y="277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1"/>
            <p:cNvSpPr/>
            <p:nvPr/>
          </p:nvSpPr>
          <p:spPr>
            <a:xfrm>
              <a:off x="4130450" y="2666538"/>
              <a:ext cx="5025" cy="2650"/>
            </a:xfrm>
            <a:custGeom>
              <a:avLst/>
              <a:gdLst/>
              <a:ahLst/>
              <a:cxnLst/>
              <a:rect l="l" t="t" r="r" b="b"/>
              <a:pathLst>
                <a:path w="201" h="106" extrusionOk="0">
                  <a:moveTo>
                    <a:pt x="0" y="0"/>
                  </a:moveTo>
                  <a:lnTo>
                    <a:pt x="105" y="10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1"/>
            <p:cNvSpPr/>
            <p:nvPr/>
          </p:nvSpPr>
          <p:spPr>
            <a:xfrm>
              <a:off x="4149300" y="267536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392"/>
                  </a:lnTo>
                  <a:lnTo>
                    <a:pt x="393" y="794"/>
                  </a:lnTo>
                  <a:lnTo>
                    <a:pt x="794" y="39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1"/>
            <p:cNvSpPr/>
            <p:nvPr/>
          </p:nvSpPr>
          <p:spPr>
            <a:xfrm>
              <a:off x="41753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>
              <a:off x="4201375" y="2727688"/>
              <a:ext cx="19875" cy="19600"/>
            </a:xfrm>
            <a:custGeom>
              <a:avLst/>
              <a:gdLst/>
              <a:ahLst/>
              <a:cxnLst/>
              <a:rect l="l" t="t" r="r" b="b"/>
              <a:pathLst>
                <a:path w="795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>
              <a:off x="4227675" y="27537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8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>
              <a:off x="4256800" y="2779763"/>
              <a:ext cx="13650" cy="6950"/>
            </a:xfrm>
            <a:custGeom>
              <a:avLst/>
              <a:gdLst/>
              <a:ahLst/>
              <a:cxnLst/>
              <a:rect l="l" t="t" r="r" b="b"/>
              <a:pathLst>
                <a:path w="546" h="278" extrusionOk="0">
                  <a:moveTo>
                    <a:pt x="268" y="0"/>
                  </a:moveTo>
                  <a:lnTo>
                    <a:pt x="1" y="277"/>
                  </a:lnTo>
                  <a:cubicBezTo>
                    <a:pt x="182" y="277"/>
                    <a:pt x="364" y="268"/>
                    <a:pt x="545" y="268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>
              <a:off x="4183475" y="2667013"/>
              <a:ext cx="4325" cy="2175"/>
            </a:xfrm>
            <a:custGeom>
              <a:avLst/>
              <a:gdLst/>
              <a:ahLst/>
              <a:cxnLst/>
              <a:rect l="l" t="t" r="r" b="b"/>
              <a:pathLst>
                <a:path w="173" h="87" extrusionOk="0">
                  <a:moveTo>
                    <a:pt x="0" y="0"/>
                  </a:moveTo>
                  <a:lnTo>
                    <a:pt x="86" y="8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>
              <a:off x="42016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2"/>
                  </a:lnTo>
                  <a:lnTo>
                    <a:pt x="402" y="794"/>
                  </a:lnTo>
                  <a:lnTo>
                    <a:pt x="794" y="39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1"/>
            <p:cNvSpPr/>
            <p:nvPr/>
          </p:nvSpPr>
          <p:spPr>
            <a:xfrm>
              <a:off x="42279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1"/>
            <p:cNvSpPr/>
            <p:nvPr/>
          </p:nvSpPr>
          <p:spPr>
            <a:xfrm>
              <a:off x="42539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>
              <a:off x="42799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>
              <a:off x="4309350" y="2779763"/>
              <a:ext cx="13425" cy="6700"/>
            </a:xfrm>
            <a:custGeom>
              <a:avLst/>
              <a:gdLst/>
              <a:ahLst/>
              <a:cxnLst/>
              <a:rect l="l" t="t" r="r" b="b"/>
              <a:pathLst>
                <a:path w="537" h="268" extrusionOk="0">
                  <a:moveTo>
                    <a:pt x="269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1"/>
            <p:cNvSpPr/>
            <p:nvPr/>
          </p:nvSpPr>
          <p:spPr>
            <a:xfrm>
              <a:off x="4235550" y="2666538"/>
              <a:ext cx="5050" cy="2650"/>
            </a:xfrm>
            <a:custGeom>
              <a:avLst/>
              <a:gdLst/>
              <a:ahLst/>
              <a:cxnLst/>
              <a:rect l="l" t="t" r="r" b="b"/>
              <a:pathLst>
                <a:path w="202" h="106" extrusionOk="0">
                  <a:moveTo>
                    <a:pt x="0" y="0"/>
                  </a:moveTo>
                  <a:lnTo>
                    <a:pt x="96" y="10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1"/>
            <p:cNvSpPr/>
            <p:nvPr/>
          </p:nvSpPr>
          <p:spPr>
            <a:xfrm>
              <a:off x="42541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2"/>
                  </a:lnTo>
                  <a:lnTo>
                    <a:pt x="392" y="794"/>
                  </a:lnTo>
                  <a:lnTo>
                    <a:pt x="794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1"/>
            <p:cNvSpPr/>
            <p:nvPr/>
          </p:nvSpPr>
          <p:spPr>
            <a:xfrm>
              <a:off x="42802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1"/>
            <p:cNvSpPr/>
            <p:nvPr/>
          </p:nvSpPr>
          <p:spPr>
            <a:xfrm>
              <a:off x="43062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1"/>
            <p:cNvSpPr/>
            <p:nvPr/>
          </p:nvSpPr>
          <p:spPr>
            <a:xfrm>
              <a:off x="43325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1"/>
            <p:cNvSpPr/>
            <p:nvPr/>
          </p:nvSpPr>
          <p:spPr>
            <a:xfrm>
              <a:off x="4361675" y="2779763"/>
              <a:ext cx="13650" cy="6700"/>
            </a:xfrm>
            <a:custGeom>
              <a:avLst/>
              <a:gdLst/>
              <a:ahLst/>
              <a:cxnLst/>
              <a:rect l="l" t="t" r="r" b="b"/>
              <a:pathLst>
                <a:path w="54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45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1"/>
            <p:cNvSpPr/>
            <p:nvPr/>
          </p:nvSpPr>
          <p:spPr>
            <a:xfrm>
              <a:off x="4287375" y="2665813"/>
              <a:ext cx="6250" cy="3375"/>
            </a:xfrm>
            <a:custGeom>
              <a:avLst/>
              <a:gdLst/>
              <a:ahLst/>
              <a:cxnLst/>
              <a:rect l="l" t="t" r="r" b="b"/>
              <a:pathLst>
                <a:path w="250" h="135" extrusionOk="0">
                  <a:moveTo>
                    <a:pt x="249" y="1"/>
                  </a:moveTo>
                  <a:cubicBezTo>
                    <a:pt x="163" y="10"/>
                    <a:pt x="87" y="10"/>
                    <a:pt x="1" y="10"/>
                  </a:cubicBezTo>
                  <a:lnTo>
                    <a:pt x="125" y="134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1"/>
            <p:cNvSpPr/>
            <p:nvPr/>
          </p:nvSpPr>
          <p:spPr>
            <a:xfrm>
              <a:off x="430672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1"/>
                  </a:moveTo>
                  <a:lnTo>
                    <a:pt x="1" y="402"/>
                  </a:lnTo>
                  <a:lnTo>
                    <a:pt x="393" y="794"/>
                  </a:lnTo>
                  <a:lnTo>
                    <a:pt x="784" y="40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1"/>
            <p:cNvSpPr/>
            <p:nvPr/>
          </p:nvSpPr>
          <p:spPr>
            <a:xfrm>
              <a:off x="43327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1"/>
            <p:cNvSpPr/>
            <p:nvPr/>
          </p:nvSpPr>
          <p:spPr>
            <a:xfrm>
              <a:off x="4358800" y="272743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1"/>
            <p:cNvSpPr/>
            <p:nvPr/>
          </p:nvSpPr>
          <p:spPr>
            <a:xfrm>
              <a:off x="43848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1"/>
            <p:cNvSpPr/>
            <p:nvPr/>
          </p:nvSpPr>
          <p:spPr>
            <a:xfrm>
              <a:off x="4414225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1"/>
            <p:cNvSpPr/>
            <p:nvPr/>
          </p:nvSpPr>
          <p:spPr>
            <a:xfrm>
              <a:off x="4339225" y="2665338"/>
              <a:ext cx="7425" cy="3850"/>
            </a:xfrm>
            <a:custGeom>
              <a:avLst/>
              <a:gdLst/>
              <a:ahLst/>
              <a:cxnLst/>
              <a:rect l="l" t="t" r="r" b="b"/>
              <a:pathLst>
                <a:path w="297" h="154" extrusionOk="0">
                  <a:moveTo>
                    <a:pt x="0" y="0"/>
                  </a:moveTo>
                  <a:lnTo>
                    <a:pt x="144" y="15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1"/>
            <p:cNvSpPr/>
            <p:nvPr/>
          </p:nvSpPr>
          <p:spPr>
            <a:xfrm>
              <a:off x="43590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1"/>
            <p:cNvSpPr/>
            <p:nvPr/>
          </p:nvSpPr>
          <p:spPr>
            <a:xfrm>
              <a:off x="4385075" y="27014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1"/>
            <p:cNvSpPr/>
            <p:nvPr/>
          </p:nvSpPr>
          <p:spPr>
            <a:xfrm>
              <a:off x="44113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1"/>
            <p:cNvSpPr/>
            <p:nvPr/>
          </p:nvSpPr>
          <p:spPr>
            <a:xfrm>
              <a:off x="44374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4466775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4391300" y="2664863"/>
              <a:ext cx="8375" cy="4325"/>
            </a:xfrm>
            <a:custGeom>
              <a:avLst/>
              <a:gdLst/>
              <a:ahLst/>
              <a:cxnLst/>
              <a:rect l="l" t="t" r="r" b="b"/>
              <a:pathLst>
                <a:path w="335" h="173" extrusionOk="0">
                  <a:moveTo>
                    <a:pt x="0" y="0"/>
                  </a:moveTo>
                  <a:lnTo>
                    <a:pt x="163" y="17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44116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2"/>
                  </a:lnTo>
                  <a:lnTo>
                    <a:pt x="392" y="794"/>
                  </a:lnTo>
                  <a:lnTo>
                    <a:pt x="794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1"/>
            <p:cNvSpPr/>
            <p:nvPr/>
          </p:nvSpPr>
          <p:spPr>
            <a:xfrm>
              <a:off x="44376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1"/>
            <p:cNvSpPr/>
            <p:nvPr/>
          </p:nvSpPr>
          <p:spPr>
            <a:xfrm>
              <a:off x="44636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1"/>
            <p:cNvSpPr/>
            <p:nvPr/>
          </p:nvSpPr>
          <p:spPr>
            <a:xfrm>
              <a:off x="44897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3"/>
                  </a:lnTo>
                  <a:lnTo>
                    <a:pt x="401" y="794"/>
                  </a:lnTo>
                  <a:lnTo>
                    <a:pt x="793" y="39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1"/>
            <p:cNvSpPr/>
            <p:nvPr/>
          </p:nvSpPr>
          <p:spPr>
            <a:xfrm>
              <a:off x="4519100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0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1"/>
            <p:cNvSpPr/>
            <p:nvPr/>
          </p:nvSpPr>
          <p:spPr>
            <a:xfrm>
              <a:off x="4443375" y="2664613"/>
              <a:ext cx="9100" cy="4575"/>
            </a:xfrm>
            <a:custGeom>
              <a:avLst/>
              <a:gdLst/>
              <a:ahLst/>
              <a:cxnLst/>
              <a:rect l="l" t="t" r="r" b="b"/>
              <a:pathLst>
                <a:path w="364" h="183" extrusionOk="0">
                  <a:moveTo>
                    <a:pt x="0" y="1"/>
                  </a:moveTo>
                  <a:lnTo>
                    <a:pt x="182" y="18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44639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4490200" y="27014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8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45162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84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45422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3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4571650" y="2779763"/>
              <a:ext cx="13175" cy="6475"/>
            </a:xfrm>
            <a:custGeom>
              <a:avLst/>
              <a:gdLst/>
              <a:ahLst/>
              <a:cxnLst/>
              <a:rect l="l" t="t" r="r" b="b"/>
              <a:pathLst>
                <a:path w="527" h="259" extrusionOk="0">
                  <a:moveTo>
                    <a:pt x="268" y="0"/>
                  </a:moveTo>
                  <a:lnTo>
                    <a:pt x="1" y="258"/>
                  </a:lnTo>
                  <a:lnTo>
                    <a:pt x="526" y="25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4495700" y="2664388"/>
              <a:ext cx="9325" cy="4800"/>
            </a:xfrm>
            <a:custGeom>
              <a:avLst/>
              <a:gdLst/>
              <a:ahLst/>
              <a:cxnLst/>
              <a:rect l="l" t="t" r="r" b="b"/>
              <a:pathLst>
                <a:path w="373" h="192" extrusionOk="0">
                  <a:moveTo>
                    <a:pt x="0" y="0"/>
                  </a:moveTo>
                  <a:lnTo>
                    <a:pt x="182" y="191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1"/>
            <p:cNvSpPr/>
            <p:nvPr/>
          </p:nvSpPr>
          <p:spPr>
            <a:xfrm>
              <a:off x="45164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1"/>
            <p:cNvSpPr/>
            <p:nvPr/>
          </p:nvSpPr>
          <p:spPr>
            <a:xfrm>
              <a:off x="45425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1"/>
            <p:cNvSpPr/>
            <p:nvPr/>
          </p:nvSpPr>
          <p:spPr>
            <a:xfrm>
              <a:off x="456855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93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45948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4624200" y="2779763"/>
              <a:ext cx="12925" cy="6475"/>
            </a:xfrm>
            <a:custGeom>
              <a:avLst/>
              <a:gdLst/>
              <a:ahLst/>
              <a:cxnLst/>
              <a:rect l="l" t="t" r="r" b="b"/>
              <a:pathLst>
                <a:path w="517" h="259" extrusionOk="0">
                  <a:moveTo>
                    <a:pt x="259" y="0"/>
                  </a:moveTo>
                  <a:lnTo>
                    <a:pt x="1" y="258"/>
                  </a:lnTo>
                  <a:lnTo>
                    <a:pt x="517" y="258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4548000" y="2664138"/>
              <a:ext cx="9575" cy="5050"/>
            </a:xfrm>
            <a:custGeom>
              <a:avLst/>
              <a:gdLst/>
              <a:ahLst/>
              <a:cxnLst/>
              <a:rect l="l" t="t" r="r" b="b"/>
              <a:pathLst>
                <a:path w="383" h="202" extrusionOk="0">
                  <a:moveTo>
                    <a:pt x="383" y="1"/>
                  </a:moveTo>
                  <a:lnTo>
                    <a:pt x="1" y="10"/>
                  </a:lnTo>
                  <a:lnTo>
                    <a:pt x="192" y="20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1"/>
            <p:cNvSpPr/>
            <p:nvPr/>
          </p:nvSpPr>
          <p:spPr>
            <a:xfrm>
              <a:off x="456902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1"/>
            <p:cNvSpPr/>
            <p:nvPr/>
          </p:nvSpPr>
          <p:spPr>
            <a:xfrm>
              <a:off x="45950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462110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93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46471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3"/>
                  </a:lnTo>
                  <a:lnTo>
                    <a:pt x="401" y="794"/>
                  </a:lnTo>
                  <a:lnTo>
                    <a:pt x="793" y="39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4676750" y="2779763"/>
              <a:ext cx="12925" cy="6475"/>
            </a:xfrm>
            <a:custGeom>
              <a:avLst/>
              <a:gdLst/>
              <a:ahLst/>
              <a:cxnLst/>
              <a:rect l="l" t="t" r="r" b="b"/>
              <a:pathLst>
                <a:path w="517" h="259" extrusionOk="0">
                  <a:moveTo>
                    <a:pt x="259" y="0"/>
                  </a:moveTo>
                  <a:lnTo>
                    <a:pt x="1" y="258"/>
                  </a:lnTo>
                  <a:lnTo>
                    <a:pt x="517" y="258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4600325" y="2664138"/>
              <a:ext cx="9825" cy="5050"/>
            </a:xfrm>
            <a:custGeom>
              <a:avLst/>
              <a:gdLst/>
              <a:ahLst/>
              <a:cxnLst/>
              <a:rect l="l" t="t" r="r" b="b"/>
              <a:pathLst>
                <a:path w="393" h="202" extrusionOk="0">
                  <a:moveTo>
                    <a:pt x="0" y="1"/>
                  </a:moveTo>
                  <a:lnTo>
                    <a:pt x="19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46213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2"/>
                  </a:lnTo>
                  <a:lnTo>
                    <a:pt x="401" y="794"/>
                  </a:lnTo>
                  <a:lnTo>
                    <a:pt x="793" y="392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1"/>
            <p:cNvSpPr/>
            <p:nvPr/>
          </p:nvSpPr>
          <p:spPr>
            <a:xfrm>
              <a:off x="46473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1"/>
            <p:cNvSpPr/>
            <p:nvPr/>
          </p:nvSpPr>
          <p:spPr>
            <a:xfrm>
              <a:off x="4673650" y="2727688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93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1"/>
            <p:cNvSpPr/>
            <p:nvPr/>
          </p:nvSpPr>
          <p:spPr>
            <a:xfrm>
              <a:off x="46997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1"/>
            <p:cNvSpPr/>
            <p:nvPr/>
          </p:nvSpPr>
          <p:spPr>
            <a:xfrm>
              <a:off x="4729325" y="2779763"/>
              <a:ext cx="12675" cy="6225"/>
            </a:xfrm>
            <a:custGeom>
              <a:avLst/>
              <a:gdLst/>
              <a:ahLst/>
              <a:cxnLst/>
              <a:rect l="l" t="t" r="r" b="b"/>
              <a:pathLst>
                <a:path w="507" h="249" extrusionOk="0">
                  <a:moveTo>
                    <a:pt x="258" y="0"/>
                  </a:moveTo>
                  <a:lnTo>
                    <a:pt x="0" y="249"/>
                  </a:lnTo>
                  <a:lnTo>
                    <a:pt x="507" y="24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1"/>
            <p:cNvSpPr/>
            <p:nvPr/>
          </p:nvSpPr>
          <p:spPr>
            <a:xfrm>
              <a:off x="4652875" y="2664138"/>
              <a:ext cx="9575" cy="5050"/>
            </a:xfrm>
            <a:custGeom>
              <a:avLst/>
              <a:gdLst/>
              <a:ahLst/>
              <a:cxnLst/>
              <a:rect l="l" t="t" r="r" b="b"/>
              <a:pathLst>
                <a:path w="383" h="202" extrusionOk="0">
                  <a:moveTo>
                    <a:pt x="0" y="1"/>
                  </a:moveTo>
                  <a:lnTo>
                    <a:pt x="192" y="20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1"/>
            <p:cNvSpPr/>
            <p:nvPr/>
          </p:nvSpPr>
          <p:spPr>
            <a:xfrm>
              <a:off x="46739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2"/>
                  </a:lnTo>
                  <a:lnTo>
                    <a:pt x="392" y="794"/>
                  </a:lnTo>
                  <a:lnTo>
                    <a:pt x="793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1"/>
            <p:cNvSpPr/>
            <p:nvPr/>
          </p:nvSpPr>
          <p:spPr>
            <a:xfrm>
              <a:off x="46999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9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1"/>
            <p:cNvSpPr/>
            <p:nvPr/>
          </p:nvSpPr>
          <p:spPr>
            <a:xfrm>
              <a:off x="47259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84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1"/>
            <p:cNvSpPr/>
            <p:nvPr/>
          </p:nvSpPr>
          <p:spPr>
            <a:xfrm>
              <a:off x="47520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1"/>
            <p:cNvSpPr/>
            <p:nvPr/>
          </p:nvSpPr>
          <p:spPr>
            <a:xfrm>
              <a:off x="4781875" y="2779763"/>
              <a:ext cx="12450" cy="6225"/>
            </a:xfrm>
            <a:custGeom>
              <a:avLst/>
              <a:gdLst/>
              <a:ahLst/>
              <a:cxnLst/>
              <a:rect l="l" t="t" r="r" b="b"/>
              <a:pathLst>
                <a:path w="498" h="249" extrusionOk="0">
                  <a:moveTo>
                    <a:pt x="249" y="0"/>
                  </a:moveTo>
                  <a:lnTo>
                    <a:pt x="0" y="249"/>
                  </a:lnTo>
                  <a:lnTo>
                    <a:pt x="497" y="249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1"/>
            <p:cNvSpPr/>
            <p:nvPr/>
          </p:nvSpPr>
          <p:spPr>
            <a:xfrm>
              <a:off x="4705200" y="2664138"/>
              <a:ext cx="9800" cy="5050"/>
            </a:xfrm>
            <a:custGeom>
              <a:avLst/>
              <a:gdLst/>
              <a:ahLst/>
              <a:cxnLst/>
              <a:rect l="l" t="t" r="r" b="b"/>
              <a:pathLst>
                <a:path w="392" h="202" extrusionOk="0">
                  <a:moveTo>
                    <a:pt x="0" y="1"/>
                  </a:moveTo>
                  <a:lnTo>
                    <a:pt x="20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1"/>
            <p:cNvSpPr/>
            <p:nvPr/>
          </p:nvSpPr>
          <p:spPr>
            <a:xfrm>
              <a:off x="47262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1"/>
            <p:cNvSpPr/>
            <p:nvPr/>
          </p:nvSpPr>
          <p:spPr>
            <a:xfrm>
              <a:off x="475247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8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1"/>
            <p:cNvSpPr/>
            <p:nvPr/>
          </p:nvSpPr>
          <p:spPr>
            <a:xfrm>
              <a:off x="47785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1"/>
            <p:cNvSpPr/>
            <p:nvPr/>
          </p:nvSpPr>
          <p:spPr>
            <a:xfrm>
              <a:off x="48045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1"/>
            <p:cNvSpPr/>
            <p:nvPr/>
          </p:nvSpPr>
          <p:spPr>
            <a:xfrm>
              <a:off x="4834425" y="2779763"/>
              <a:ext cx="12200" cy="6225"/>
            </a:xfrm>
            <a:custGeom>
              <a:avLst/>
              <a:gdLst/>
              <a:ahLst/>
              <a:cxnLst/>
              <a:rect l="l" t="t" r="r" b="b"/>
              <a:pathLst>
                <a:path w="488" h="249" extrusionOk="0">
                  <a:moveTo>
                    <a:pt x="249" y="0"/>
                  </a:moveTo>
                  <a:lnTo>
                    <a:pt x="0" y="249"/>
                  </a:lnTo>
                  <a:lnTo>
                    <a:pt x="488" y="249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1"/>
            <p:cNvSpPr/>
            <p:nvPr/>
          </p:nvSpPr>
          <p:spPr>
            <a:xfrm>
              <a:off x="4757750" y="2664138"/>
              <a:ext cx="9800" cy="5050"/>
            </a:xfrm>
            <a:custGeom>
              <a:avLst/>
              <a:gdLst/>
              <a:ahLst/>
              <a:cxnLst/>
              <a:rect l="l" t="t" r="r" b="b"/>
              <a:pathLst>
                <a:path w="392" h="202" extrusionOk="0">
                  <a:moveTo>
                    <a:pt x="0" y="1"/>
                  </a:moveTo>
                  <a:lnTo>
                    <a:pt x="19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1"/>
            <p:cNvSpPr/>
            <p:nvPr/>
          </p:nvSpPr>
          <p:spPr>
            <a:xfrm>
              <a:off x="47787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1"/>
            <p:cNvSpPr/>
            <p:nvPr/>
          </p:nvSpPr>
          <p:spPr>
            <a:xfrm>
              <a:off x="48048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1"/>
            <p:cNvSpPr/>
            <p:nvPr/>
          </p:nvSpPr>
          <p:spPr>
            <a:xfrm>
              <a:off x="48308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1" y="0"/>
                  </a:moveTo>
                  <a:lnTo>
                    <a:pt x="0" y="392"/>
                  </a:lnTo>
                  <a:lnTo>
                    <a:pt x="401" y="784"/>
                  </a:lnTo>
                  <a:lnTo>
                    <a:pt x="793" y="392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1"/>
            <p:cNvSpPr/>
            <p:nvPr/>
          </p:nvSpPr>
          <p:spPr>
            <a:xfrm>
              <a:off x="4857125" y="27537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8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1"/>
            <p:cNvSpPr/>
            <p:nvPr/>
          </p:nvSpPr>
          <p:spPr>
            <a:xfrm>
              <a:off x="4886975" y="2779763"/>
              <a:ext cx="11975" cy="6000"/>
            </a:xfrm>
            <a:custGeom>
              <a:avLst/>
              <a:gdLst/>
              <a:ahLst/>
              <a:cxnLst/>
              <a:rect l="l" t="t" r="r" b="b"/>
              <a:pathLst>
                <a:path w="479" h="240" extrusionOk="0">
                  <a:moveTo>
                    <a:pt x="239" y="0"/>
                  </a:moveTo>
                  <a:lnTo>
                    <a:pt x="1" y="239"/>
                  </a:lnTo>
                  <a:lnTo>
                    <a:pt x="478" y="23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1"/>
            <p:cNvSpPr/>
            <p:nvPr/>
          </p:nvSpPr>
          <p:spPr>
            <a:xfrm>
              <a:off x="4810050" y="2664138"/>
              <a:ext cx="10075" cy="5050"/>
            </a:xfrm>
            <a:custGeom>
              <a:avLst/>
              <a:gdLst/>
              <a:ahLst/>
              <a:cxnLst/>
              <a:rect l="l" t="t" r="r" b="b"/>
              <a:pathLst>
                <a:path w="403" h="202" extrusionOk="0">
                  <a:moveTo>
                    <a:pt x="1" y="1"/>
                  </a:moveTo>
                  <a:lnTo>
                    <a:pt x="201" y="201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1"/>
            <p:cNvSpPr/>
            <p:nvPr/>
          </p:nvSpPr>
          <p:spPr>
            <a:xfrm>
              <a:off x="4831325" y="267536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1"/>
            <p:cNvSpPr/>
            <p:nvPr/>
          </p:nvSpPr>
          <p:spPr>
            <a:xfrm>
              <a:off x="48573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1"/>
            <p:cNvSpPr/>
            <p:nvPr/>
          </p:nvSpPr>
          <p:spPr>
            <a:xfrm>
              <a:off x="488340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1"/>
            <p:cNvSpPr/>
            <p:nvPr/>
          </p:nvSpPr>
          <p:spPr>
            <a:xfrm>
              <a:off x="49094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1"/>
            <p:cNvSpPr/>
            <p:nvPr/>
          </p:nvSpPr>
          <p:spPr>
            <a:xfrm>
              <a:off x="4939525" y="2779763"/>
              <a:ext cx="11975" cy="6000"/>
            </a:xfrm>
            <a:custGeom>
              <a:avLst/>
              <a:gdLst/>
              <a:ahLst/>
              <a:cxnLst/>
              <a:rect l="l" t="t" r="r" b="b"/>
              <a:pathLst>
                <a:path w="479" h="240" extrusionOk="0">
                  <a:moveTo>
                    <a:pt x="240" y="0"/>
                  </a:moveTo>
                  <a:lnTo>
                    <a:pt x="1" y="239"/>
                  </a:lnTo>
                  <a:lnTo>
                    <a:pt x="478" y="23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1"/>
            <p:cNvSpPr/>
            <p:nvPr/>
          </p:nvSpPr>
          <p:spPr>
            <a:xfrm>
              <a:off x="4862375" y="2663913"/>
              <a:ext cx="10300" cy="5275"/>
            </a:xfrm>
            <a:custGeom>
              <a:avLst/>
              <a:gdLst/>
              <a:ahLst/>
              <a:cxnLst/>
              <a:rect l="l" t="t" r="r" b="b"/>
              <a:pathLst>
                <a:path w="412" h="211" extrusionOk="0">
                  <a:moveTo>
                    <a:pt x="0" y="0"/>
                  </a:moveTo>
                  <a:lnTo>
                    <a:pt x="201" y="21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1"/>
            <p:cNvSpPr/>
            <p:nvPr/>
          </p:nvSpPr>
          <p:spPr>
            <a:xfrm>
              <a:off x="48836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1"/>
            <p:cNvSpPr/>
            <p:nvPr/>
          </p:nvSpPr>
          <p:spPr>
            <a:xfrm>
              <a:off x="49096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1"/>
            <p:cNvSpPr/>
            <p:nvPr/>
          </p:nvSpPr>
          <p:spPr>
            <a:xfrm>
              <a:off x="4935950" y="2727438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1"/>
            <p:cNvSpPr/>
            <p:nvPr/>
          </p:nvSpPr>
          <p:spPr>
            <a:xfrm>
              <a:off x="4961975" y="27537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1"/>
            <p:cNvSpPr/>
            <p:nvPr/>
          </p:nvSpPr>
          <p:spPr>
            <a:xfrm>
              <a:off x="4992075" y="2779763"/>
              <a:ext cx="11750" cy="5750"/>
            </a:xfrm>
            <a:custGeom>
              <a:avLst/>
              <a:gdLst/>
              <a:ahLst/>
              <a:cxnLst/>
              <a:rect l="l" t="t" r="r" b="b"/>
              <a:pathLst>
                <a:path w="470" h="230" extrusionOk="0">
                  <a:moveTo>
                    <a:pt x="240" y="0"/>
                  </a:moveTo>
                  <a:lnTo>
                    <a:pt x="1" y="230"/>
                  </a:lnTo>
                  <a:lnTo>
                    <a:pt x="469" y="2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1"/>
            <p:cNvSpPr/>
            <p:nvPr/>
          </p:nvSpPr>
          <p:spPr>
            <a:xfrm>
              <a:off x="4914675" y="2663913"/>
              <a:ext cx="10550" cy="5275"/>
            </a:xfrm>
            <a:custGeom>
              <a:avLst/>
              <a:gdLst/>
              <a:ahLst/>
              <a:cxnLst/>
              <a:rect l="l" t="t" r="r" b="b"/>
              <a:pathLst>
                <a:path w="422" h="211" extrusionOk="0">
                  <a:moveTo>
                    <a:pt x="1" y="0"/>
                  </a:moveTo>
                  <a:lnTo>
                    <a:pt x="211" y="210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1"/>
            <p:cNvSpPr/>
            <p:nvPr/>
          </p:nvSpPr>
          <p:spPr>
            <a:xfrm>
              <a:off x="4936175" y="267536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402"/>
                  </a:lnTo>
                  <a:lnTo>
                    <a:pt x="393" y="794"/>
                  </a:lnTo>
                  <a:lnTo>
                    <a:pt x="794" y="40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1"/>
            <p:cNvSpPr/>
            <p:nvPr/>
          </p:nvSpPr>
          <p:spPr>
            <a:xfrm>
              <a:off x="49622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1"/>
            <p:cNvSpPr/>
            <p:nvPr/>
          </p:nvSpPr>
          <p:spPr>
            <a:xfrm>
              <a:off x="49882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1" y="0"/>
                  </a:moveTo>
                  <a:lnTo>
                    <a:pt x="0" y="392"/>
                  </a:lnTo>
                  <a:lnTo>
                    <a:pt x="401" y="784"/>
                  </a:lnTo>
                  <a:lnTo>
                    <a:pt x="793" y="392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1"/>
            <p:cNvSpPr/>
            <p:nvPr/>
          </p:nvSpPr>
          <p:spPr>
            <a:xfrm>
              <a:off x="50143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1"/>
            <p:cNvSpPr/>
            <p:nvPr/>
          </p:nvSpPr>
          <p:spPr>
            <a:xfrm>
              <a:off x="5044650" y="2779763"/>
              <a:ext cx="11475" cy="5750"/>
            </a:xfrm>
            <a:custGeom>
              <a:avLst/>
              <a:gdLst/>
              <a:ahLst/>
              <a:cxnLst/>
              <a:rect l="l" t="t" r="r" b="b"/>
              <a:pathLst>
                <a:path w="459" h="230" extrusionOk="0">
                  <a:moveTo>
                    <a:pt x="229" y="0"/>
                  </a:moveTo>
                  <a:lnTo>
                    <a:pt x="0" y="230"/>
                  </a:lnTo>
                  <a:lnTo>
                    <a:pt x="459" y="23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1"/>
            <p:cNvSpPr/>
            <p:nvPr/>
          </p:nvSpPr>
          <p:spPr>
            <a:xfrm>
              <a:off x="4967000" y="2663663"/>
              <a:ext cx="10775" cy="5525"/>
            </a:xfrm>
            <a:custGeom>
              <a:avLst/>
              <a:gdLst/>
              <a:ahLst/>
              <a:cxnLst/>
              <a:rect l="l" t="t" r="r" b="b"/>
              <a:pathLst>
                <a:path w="431" h="221" extrusionOk="0">
                  <a:moveTo>
                    <a:pt x="1" y="1"/>
                  </a:moveTo>
                  <a:lnTo>
                    <a:pt x="220" y="220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1"/>
            <p:cNvSpPr/>
            <p:nvPr/>
          </p:nvSpPr>
          <p:spPr>
            <a:xfrm>
              <a:off x="49885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1"/>
            <p:cNvSpPr/>
            <p:nvPr/>
          </p:nvSpPr>
          <p:spPr>
            <a:xfrm>
              <a:off x="501477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8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1"/>
            <p:cNvSpPr/>
            <p:nvPr/>
          </p:nvSpPr>
          <p:spPr>
            <a:xfrm>
              <a:off x="50408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1"/>
            <p:cNvSpPr/>
            <p:nvPr/>
          </p:nvSpPr>
          <p:spPr>
            <a:xfrm>
              <a:off x="50668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1"/>
            <p:cNvSpPr/>
            <p:nvPr/>
          </p:nvSpPr>
          <p:spPr>
            <a:xfrm>
              <a:off x="5097200" y="2779763"/>
              <a:ext cx="11475" cy="5750"/>
            </a:xfrm>
            <a:custGeom>
              <a:avLst/>
              <a:gdLst/>
              <a:ahLst/>
              <a:cxnLst/>
              <a:rect l="l" t="t" r="r" b="b"/>
              <a:pathLst>
                <a:path w="459" h="230" extrusionOk="0">
                  <a:moveTo>
                    <a:pt x="230" y="0"/>
                  </a:moveTo>
                  <a:lnTo>
                    <a:pt x="0" y="230"/>
                  </a:lnTo>
                  <a:lnTo>
                    <a:pt x="459" y="23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1"/>
            <p:cNvSpPr/>
            <p:nvPr/>
          </p:nvSpPr>
          <p:spPr>
            <a:xfrm>
              <a:off x="5019325" y="2663663"/>
              <a:ext cx="11000" cy="5525"/>
            </a:xfrm>
            <a:custGeom>
              <a:avLst/>
              <a:gdLst/>
              <a:ahLst/>
              <a:cxnLst/>
              <a:rect l="l" t="t" r="r" b="b"/>
              <a:pathLst>
                <a:path w="440" h="221" extrusionOk="0">
                  <a:moveTo>
                    <a:pt x="0" y="1"/>
                  </a:moveTo>
                  <a:lnTo>
                    <a:pt x="220" y="22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1"/>
            <p:cNvSpPr/>
            <p:nvPr/>
          </p:nvSpPr>
          <p:spPr>
            <a:xfrm>
              <a:off x="50410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9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1"/>
            <p:cNvSpPr/>
            <p:nvPr/>
          </p:nvSpPr>
          <p:spPr>
            <a:xfrm>
              <a:off x="50671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1"/>
            <p:cNvSpPr/>
            <p:nvPr/>
          </p:nvSpPr>
          <p:spPr>
            <a:xfrm>
              <a:off x="50931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1"/>
            <p:cNvSpPr/>
            <p:nvPr/>
          </p:nvSpPr>
          <p:spPr>
            <a:xfrm>
              <a:off x="5119400" y="27537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8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1"/>
            <p:cNvSpPr/>
            <p:nvPr/>
          </p:nvSpPr>
          <p:spPr>
            <a:xfrm>
              <a:off x="5149750" y="2779763"/>
              <a:ext cx="11250" cy="5750"/>
            </a:xfrm>
            <a:custGeom>
              <a:avLst/>
              <a:gdLst/>
              <a:ahLst/>
              <a:cxnLst/>
              <a:rect l="l" t="t" r="r" b="b"/>
              <a:pathLst>
                <a:path w="450" h="230" extrusionOk="0">
                  <a:moveTo>
                    <a:pt x="220" y="0"/>
                  </a:moveTo>
                  <a:lnTo>
                    <a:pt x="0" y="230"/>
                  </a:lnTo>
                  <a:lnTo>
                    <a:pt x="449" y="23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1"/>
            <p:cNvSpPr/>
            <p:nvPr/>
          </p:nvSpPr>
          <p:spPr>
            <a:xfrm>
              <a:off x="5071875" y="2663413"/>
              <a:ext cx="11000" cy="5775"/>
            </a:xfrm>
            <a:custGeom>
              <a:avLst/>
              <a:gdLst/>
              <a:ahLst/>
              <a:cxnLst/>
              <a:rect l="l" t="t" r="r" b="b"/>
              <a:pathLst>
                <a:path w="440" h="231" extrusionOk="0">
                  <a:moveTo>
                    <a:pt x="440" y="1"/>
                  </a:moveTo>
                  <a:cubicBezTo>
                    <a:pt x="297" y="11"/>
                    <a:pt x="144" y="11"/>
                    <a:pt x="0" y="11"/>
                  </a:cubicBezTo>
                  <a:lnTo>
                    <a:pt x="220" y="23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1"/>
            <p:cNvSpPr/>
            <p:nvPr/>
          </p:nvSpPr>
          <p:spPr>
            <a:xfrm>
              <a:off x="50933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1"/>
            <p:cNvSpPr/>
            <p:nvPr/>
          </p:nvSpPr>
          <p:spPr>
            <a:xfrm>
              <a:off x="51196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1"/>
            <p:cNvSpPr/>
            <p:nvPr/>
          </p:nvSpPr>
          <p:spPr>
            <a:xfrm>
              <a:off x="5145675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93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1"/>
            <p:cNvSpPr/>
            <p:nvPr/>
          </p:nvSpPr>
          <p:spPr>
            <a:xfrm>
              <a:off x="51717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1"/>
            <p:cNvSpPr/>
            <p:nvPr/>
          </p:nvSpPr>
          <p:spPr>
            <a:xfrm>
              <a:off x="5202050" y="2779763"/>
              <a:ext cx="11275" cy="5525"/>
            </a:xfrm>
            <a:custGeom>
              <a:avLst/>
              <a:gdLst/>
              <a:ahLst/>
              <a:cxnLst/>
              <a:rect l="l" t="t" r="r" b="b"/>
              <a:pathLst>
                <a:path w="451" h="221" extrusionOk="0">
                  <a:moveTo>
                    <a:pt x="230" y="0"/>
                  </a:moveTo>
                  <a:lnTo>
                    <a:pt x="1" y="220"/>
                  </a:lnTo>
                  <a:lnTo>
                    <a:pt x="450" y="22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1"/>
            <p:cNvSpPr/>
            <p:nvPr/>
          </p:nvSpPr>
          <p:spPr>
            <a:xfrm>
              <a:off x="5124175" y="2663413"/>
              <a:ext cx="11275" cy="5775"/>
            </a:xfrm>
            <a:custGeom>
              <a:avLst/>
              <a:gdLst/>
              <a:ahLst/>
              <a:cxnLst/>
              <a:rect l="l" t="t" r="r" b="b"/>
              <a:pathLst>
                <a:path w="451" h="231" extrusionOk="0">
                  <a:moveTo>
                    <a:pt x="1" y="1"/>
                  </a:moveTo>
                  <a:lnTo>
                    <a:pt x="221" y="23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1"/>
            <p:cNvSpPr/>
            <p:nvPr/>
          </p:nvSpPr>
          <p:spPr>
            <a:xfrm>
              <a:off x="51459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1"/>
            <p:cNvSpPr/>
            <p:nvPr/>
          </p:nvSpPr>
          <p:spPr>
            <a:xfrm>
              <a:off x="5171950" y="27014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1"/>
            <p:cNvSpPr/>
            <p:nvPr/>
          </p:nvSpPr>
          <p:spPr>
            <a:xfrm>
              <a:off x="5198250" y="2727688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93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1"/>
            <p:cNvSpPr/>
            <p:nvPr/>
          </p:nvSpPr>
          <p:spPr>
            <a:xfrm>
              <a:off x="52242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1"/>
            <p:cNvSpPr/>
            <p:nvPr/>
          </p:nvSpPr>
          <p:spPr>
            <a:xfrm>
              <a:off x="5254625" y="2779763"/>
              <a:ext cx="11250" cy="5525"/>
            </a:xfrm>
            <a:custGeom>
              <a:avLst/>
              <a:gdLst/>
              <a:ahLst/>
              <a:cxnLst/>
              <a:rect l="l" t="t" r="r" b="b"/>
              <a:pathLst>
                <a:path w="450" h="221" extrusionOk="0">
                  <a:moveTo>
                    <a:pt x="220" y="0"/>
                  </a:moveTo>
                  <a:lnTo>
                    <a:pt x="0" y="220"/>
                  </a:lnTo>
                  <a:lnTo>
                    <a:pt x="449" y="22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1"/>
            <p:cNvSpPr/>
            <p:nvPr/>
          </p:nvSpPr>
          <p:spPr>
            <a:xfrm>
              <a:off x="5176500" y="2663413"/>
              <a:ext cx="11500" cy="5775"/>
            </a:xfrm>
            <a:custGeom>
              <a:avLst/>
              <a:gdLst/>
              <a:ahLst/>
              <a:cxnLst/>
              <a:rect l="l" t="t" r="r" b="b"/>
              <a:pathLst>
                <a:path w="460" h="231" extrusionOk="0">
                  <a:moveTo>
                    <a:pt x="1" y="1"/>
                  </a:moveTo>
                  <a:lnTo>
                    <a:pt x="230" y="230"/>
                  </a:lnTo>
                  <a:lnTo>
                    <a:pt x="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519847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52245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525055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93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52766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3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5307175" y="2779763"/>
              <a:ext cx="11000" cy="5525"/>
            </a:xfrm>
            <a:custGeom>
              <a:avLst/>
              <a:gdLst/>
              <a:ahLst/>
              <a:cxnLst/>
              <a:rect l="l" t="t" r="r" b="b"/>
              <a:pathLst>
                <a:path w="440" h="221" extrusionOk="0">
                  <a:moveTo>
                    <a:pt x="220" y="0"/>
                  </a:moveTo>
                  <a:lnTo>
                    <a:pt x="0" y="220"/>
                  </a:lnTo>
                  <a:lnTo>
                    <a:pt x="440" y="22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5229050" y="2663413"/>
              <a:ext cx="11250" cy="5775"/>
            </a:xfrm>
            <a:custGeom>
              <a:avLst/>
              <a:gdLst/>
              <a:ahLst/>
              <a:cxnLst/>
              <a:rect l="l" t="t" r="r" b="b"/>
              <a:pathLst>
                <a:path w="450" h="231" extrusionOk="0">
                  <a:moveTo>
                    <a:pt x="1" y="1"/>
                  </a:moveTo>
                  <a:lnTo>
                    <a:pt x="230" y="23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52508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52768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530310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84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53291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5281375" y="2663413"/>
              <a:ext cx="11475" cy="5775"/>
            </a:xfrm>
            <a:custGeom>
              <a:avLst/>
              <a:gdLst/>
              <a:ahLst/>
              <a:cxnLst/>
              <a:rect l="l" t="t" r="r" b="b"/>
              <a:pathLst>
                <a:path w="459" h="231" extrusionOk="0">
                  <a:moveTo>
                    <a:pt x="0" y="1"/>
                  </a:moveTo>
                  <a:lnTo>
                    <a:pt x="230" y="230"/>
                  </a:lnTo>
                  <a:lnTo>
                    <a:pt x="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53033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53293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9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1"/>
            <p:cNvSpPr/>
            <p:nvPr/>
          </p:nvSpPr>
          <p:spPr>
            <a:xfrm>
              <a:off x="5333675" y="2663188"/>
              <a:ext cx="8400" cy="600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1" y="0"/>
                  </a:moveTo>
                  <a:lnTo>
                    <a:pt x="240" y="239"/>
                  </a:lnTo>
                  <a:lnTo>
                    <a:pt x="326" y="153"/>
                  </a:lnTo>
                  <a:cubicBezTo>
                    <a:pt x="326" y="115"/>
                    <a:pt x="335" y="86"/>
                    <a:pt x="335" y="48"/>
                  </a:cubicBezTo>
                  <a:lnTo>
                    <a:pt x="335" y="20"/>
                  </a:lnTo>
                  <a:lnTo>
                    <a:pt x="326" y="20"/>
                  </a:lnTo>
                  <a:cubicBezTo>
                    <a:pt x="326" y="10"/>
                    <a:pt x="32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9" name="Google Shape;3049;p51"/>
          <p:cNvGrpSpPr/>
          <p:nvPr/>
        </p:nvGrpSpPr>
        <p:grpSpPr>
          <a:xfrm>
            <a:off x="7486778" y="782419"/>
            <a:ext cx="722443" cy="975521"/>
            <a:chOff x="2967815" y="3542249"/>
            <a:chExt cx="748061" cy="1271290"/>
          </a:xfrm>
        </p:grpSpPr>
        <p:sp>
          <p:nvSpPr>
            <p:cNvPr id="3050" name="Google Shape;3050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>
              <a:off x="2967815" y="3542249"/>
              <a:ext cx="748061" cy="1271290"/>
            </a:xfrm>
            <a:custGeom>
              <a:avLst/>
              <a:gdLst/>
              <a:ahLst/>
              <a:cxnLst/>
              <a:rect l="l" t="t" r="r" b="b"/>
              <a:pathLst>
                <a:path w="19331" h="32852" extrusionOk="0">
                  <a:moveTo>
                    <a:pt x="11180" y="0"/>
                  </a:moveTo>
                  <a:cubicBezTo>
                    <a:pt x="9947" y="0"/>
                    <a:pt x="8810" y="440"/>
                    <a:pt x="8074" y="1204"/>
                  </a:cubicBezTo>
                  <a:lnTo>
                    <a:pt x="8017" y="1261"/>
                  </a:lnTo>
                  <a:lnTo>
                    <a:pt x="7969" y="1319"/>
                  </a:lnTo>
                  <a:cubicBezTo>
                    <a:pt x="7558" y="1883"/>
                    <a:pt x="7549" y="2504"/>
                    <a:pt x="7568" y="2800"/>
                  </a:cubicBezTo>
                  <a:cubicBezTo>
                    <a:pt x="7549" y="3020"/>
                    <a:pt x="7530" y="3230"/>
                    <a:pt x="7520" y="3431"/>
                  </a:cubicBezTo>
                  <a:cubicBezTo>
                    <a:pt x="7501" y="3708"/>
                    <a:pt x="7482" y="3975"/>
                    <a:pt x="7453" y="4233"/>
                  </a:cubicBezTo>
                  <a:cubicBezTo>
                    <a:pt x="7434" y="4367"/>
                    <a:pt x="7415" y="4510"/>
                    <a:pt x="7396" y="4663"/>
                  </a:cubicBezTo>
                  <a:cubicBezTo>
                    <a:pt x="7386" y="4778"/>
                    <a:pt x="7377" y="4883"/>
                    <a:pt x="7367" y="4998"/>
                  </a:cubicBezTo>
                  <a:cubicBezTo>
                    <a:pt x="5743" y="5332"/>
                    <a:pt x="4415" y="6096"/>
                    <a:pt x="3526" y="6727"/>
                  </a:cubicBezTo>
                  <a:lnTo>
                    <a:pt x="3507" y="6746"/>
                  </a:lnTo>
                  <a:lnTo>
                    <a:pt x="3488" y="6765"/>
                  </a:lnTo>
                  <a:cubicBezTo>
                    <a:pt x="2131" y="7835"/>
                    <a:pt x="1223" y="9546"/>
                    <a:pt x="994" y="11447"/>
                  </a:cubicBezTo>
                  <a:lnTo>
                    <a:pt x="984" y="11572"/>
                  </a:lnTo>
                  <a:lnTo>
                    <a:pt x="994" y="11696"/>
                  </a:lnTo>
                  <a:cubicBezTo>
                    <a:pt x="1013" y="11896"/>
                    <a:pt x="898" y="12193"/>
                    <a:pt x="774" y="12508"/>
                  </a:cubicBezTo>
                  <a:cubicBezTo>
                    <a:pt x="535" y="13139"/>
                    <a:pt x="0" y="14524"/>
                    <a:pt x="1328" y="15547"/>
                  </a:cubicBezTo>
                  <a:cubicBezTo>
                    <a:pt x="1109" y="18614"/>
                    <a:pt x="1013" y="21710"/>
                    <a:pt x="1061" y="24767"/>
                  </a:cubicBezTo>
                  <a:lnTo>
                    <a:pt x="1061" y="24796"/>
                  </a:lnTo>
                  <a:lnTo>
                    <a:pt x="1061" y="24815"/>
                  </a:lnTo>
                  <a:cubicBezTo>
                    <a:pt x="1099" y="25417"/>
                    <a:pt x="1118" y="26038"/>
                    <a:pt x="1137" y="26640"/>
                  </a:cubicBezTo>
                  <a:cubicBezTo>
                    <a:pt x="1147" y="26984"/>
                    <a:pt x="1156" y="27328"/>
                    <a:pt x="1175" y="27691"/>
                  </a:cubicBezTo>
                  <a:cubicBezTo>
                    <a:pt x="1214" y="28408"/>
                    <a:pt x="1300" y="30319"/>
                    <a:pt x="2886" y="31303"/>
                  </a:cubicBezTo>
                  <a:cubicBezTo>
                    <a:pt x="4510" y="32325"/>
                    <a:pt x="6765" y="32851"/>
                    <a:pt x="9584" y="32851"/>
                  </a:cubicBezTo>
                  <a:cubicBezTo>
                    <a:pt x="10349" y="32851"/>
                    <a:pt x="11161" y="32813"/>
                    <a:pt x="12011" y="32736"/>
                  </a:cubicBezTo>
                  <a:lnTo>
                    <a:pt x="12059" y="32727"/>
                  </a:lnTo>
                  <a:lnTo>
                    <a:pt x="12097" y="32727"/>
                  </a:lnTo>
                  <a:cubicBezTo>
                    <a:pt x="13091" y="32555"/>
                    <a:pt x="14362" y="32268"/>
                    <a:pt x="15365" y="31466"/>
                  </a:cubicBezTo>
                  <a:lnTo>
                    <a:pt x="15451" y="31399"/>
                  </a:lnTo>
                  <a:lnTo>
                    <a:pt x="15527" y="31313"/>
                  </a:lnTo>
                  <a:cubicBezTo>
                    <a:pt x="16473" y="30223"/>
                    <a:pt x="16665" y="28838"/>
                    <a:pt x="16846" y="27624"/>
                  </a:cubicBezTo>
                  <a:cubicBezTo>
                    <a:pt x="16884" y="27299"/>
                    <a:pt x="16932" y="26984"/>
                    <a:pt x="16989" y="26707"/>
                  </a:cubicBezTo>
                  <a:lnTo>
                    <a:pt x="16999" y="26669"/>
                  </a:lnTo>
                  <a:lnTo>
                    <a:pt x="16999" y="26640"/>
                  </a:lnTo>
                  <a:cubicBezTo>
                    <a:pt x="17247" y="24901"/>
                    <a:pt x="17391" y="23000"/>
                    <a:pt x="17439" y="20831"/>
                  </a:cubicBezTo>
                  <a:cubicBezTo>
                    <a:pt x="17496" y="19197"/>
                    <a:pt x="17544" y="17505"/>
                    <a:pt x="17448" y="15805"/>
                  </a:cubicBezTo>
                  <a:cubicBezTo>
                    <a:pt x="17725" y="15671"/>
                    <a:pt x="18002" y="15508"/>
                    <a:pt x="18251" y="15298"/>
                  </a:cubicBezTo>
                  <a:cubicBezTo>
                    <a:pt x="19025" y="14677"/>
                    <a:pt x="19330" y="13798"/>
                    <a:pt x="19111" y="12852"/>
                  </a:cubicBezTo>
                  <a:lnTo>
                    <a:pt x="19111" y="12814"/>
                  </a:lnTo>
                  <a:cubicBezTo>
                    <a:pt x="18986" y="12365"/>
                    <a:pt x="18824" y="11925"/>
                    <a:pt x="18604" y="11505"/>
                  </a:cubicBezTo>
                  <a:cubicBezTo>
                    <a:pt x="18432" y="9087"/>
                    <a:pt x="16741" y="6832"/>
                    <a:pt x="14390" y="5772"/>
                  </a:cubicBezTo>
                  <a:cubicBezTo>
                    <a:pt x="14429" y="5523"/>
                    <a:pt x="14467" y="5275"/>
                    <a:pt x="14495" y="5026"/>
                  </a:cubicBezTo>
                  <a:cubicBezTo>
                    <a:pt x="14581" y="4491"/>
                    <a:pt x="14658" y="3937"/>
                    <a:pt x="14725" y="3383"/>
                  </a:cubicBezTo>
                  <a:cubicBezTo>
                    <a:pt x="15117" y="1949"/>
                    <a:pt x="14457" y="1204"/>
                    <a:pt x="14027" y="879"/>
                  </a:cubicBezTo>
                  <a:cubicBezTo>
                    <a:pt x="13263" y="325"/>
                    <a:pt x="12231" y="0"/>
                    <a:pt x="1118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>
              <a:off x="3278788" y="4161950"/>
              <a:ext cx="133893" cy="45895"/>
            </a:xfrm>
            <a:custGeom>
              <a:avLst/>
              <a:gdLst/>
              <a:ahLst/>
              <a:cxnLst/>
              <a:rect l="l" t="t" r="r" b="b"/>
              <a:pathLst>
                <a:path w="3460" h="1186" extrusionOk="0">
                  <a:moveTo>
                    <a:pt x="3459" y="1"/>
                  </a:moveTo>
                  <a:cubicBezTo>
                    <a:pt x="2892" y="58"/>
                    <a:pt x="2324" y="81"/>
                    <a:pt x="1758" y="81"/>
                  </a:cubicBezTo>
                  <a:cubicBezTo>
                    <a:pt x="1285" y="81"/>
                    <a:pt x="814" y="65"/>
                    <a:pt x="344" y="39"/>
                  </a:cubicBezTo>
                  <a:cubicBezTo>
                    <a:pt x="239" y="39"/>
                    <a:pt x="143" y="29"/>
                    <a:pt x="38" y="20"/>
                  </a:cubicBezTo>
                  <a:cubicBezTo>
                    <a:pt x="0" y="373"/>
                    <a:pt x="29" y="717"/>
                    <a:pt x="29" y="1071"/>
                  </a:cubicBezTo>
                  <a:cubicBezTo>
                    <a:pt x="29" y="1109"/>
                    <a:pt x="29" y="1147"/>
                    <a:pt x="29" y="1186"/>
                  </a:cubicBezTo>
                  <a:cubicBezTo>
                    <a:pt x="354" y="1157"/>
                    <a:pt x="679" y="1090"/>
                    <a:pt x="1003" y="1033"/>
                  </a:cubicBezTo>
                  <a:cubicBezTo>
                    <a:pt x="1729" y="889"/>
                    <a:pt x="2472" y="822"/>
                    <a:pt x="3215" y="822"/>
                  </a:cubicBezTo>
                  <a:cubicBezTo>
                    <a:pt x="3265" y="822"/>
                    <a:pt x="3314" y="822"/>
                    <a:pt x="3364" y="822"/>
                  </a:cubicBezTo>
                  <a:cubicBezTo>
                    <a:pt x="3402" y="545"/>
                    <a:pt x="3430" y="278"/>
                    <a:pt x="3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>
              <a:off x="3427038" y="4128671"/>
              <a:ext cx="152778" cy="72945"/>
            </a:xfrm>
            <a:custGeom>
              <a:avLst/>
              <a:gdLst/>
              <a:ahLst/>
              <a:cxnLst/>
              <a:rect l="l" t="t" r="r" b="b"/>
              <a:pathLst>
                <a:path w="3948" h="1885" extrusionOk="0">
                  <a:moveTo>
                    <a:pt x="3947" y="1"/>
                  </a:moveTo>
                  <a:cubicBezTo>
                    <a:pt x="2695" y="450"/>
                    <a:pt x="1367" y="651"/>
                    <a:pt x="58" y="813"/>
                  </a:cubicBezTo>
                  <a:cubicBezTo>
                    <a:pt x="39" y="1109"/>
                    <a:pt x="20" y="1405"/>
                    <a:pt x="1" y="1702"/>
                  </a:cubicBezTo>
                  <a:cubicBezTo>
                    <a:pt x="590" y="1823"/>
                    <a:pt x="1104" y="1884"/>
                    <a:pt x="1599" y="1884"/>
                  </a:cubicBezTo>
                  <a:cubicBezTo>
                    <a:pt x="2349" y="1884"/>
                    <a:pt x="3056" y="1745"/>
                    <a:pt x="3918" y="1463"/>
                  </a:cubicBezTo>
                  <a:cubicBezTo>
                    <a:pt x="3938" y="975"/>
                    <a:pt x="3947" y="488"/>
                    <a:pt x="3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3463298" y="3815105"/>
              <a:ext cx="62187" cy="62187"/>
            </a:xfrm>
            <a:custGeom>
              <a:avLst/>
              <a:gdLst/>
              <a:ahLst/>
              <a:cxnLst/>
              <a:rect l="l" t="t" r="r" b="b"/>
              <a:pathLst>
                <a:path w="1607" h="1607" extrusionOk="0">
                  <a:moveTo>
                    <a:pt x="946" y="278"/>
                  </a:moveTo>
                  <a:cubicBezTo>
                    <a:pt x="954" y="278"/>
                    <a:pt x="968" y="284"/>
                    <a:pt x="983" y="292"/>
                  </a:cubicBezTo>
                  <a:lnTo>
                    <a:pt x="983" y="292"/>
                  </a:lnTo>
                  <a:cubicBezTo>
                    <a:pt x="971" y="287"/>
                    <a:pt x="958" y="282"/>
                    <a:pt x="946" y="278"/>
                  </a:cubicBezTo>
                  <a:close/>
                  <a:moveTo>
                    <a:pt x="210" y="1"/>
                  </a:moveTo>
                  <a:cubicBezTo>
                    <a:pt x="124" y="536"/>
                    <a:pt x="67" y="1071"/>
                    <a:pt x="0" y="1606"/>
                  </a:cubicBezTo>
                  <a:cubicBezTo>
                    <a:pt x="468" y="1530"/>
                    <a:pt x="975" y="1472"/>
                    <a:pt x="1357" y="1176"/>
                  </a:cubicBezTo>
                  <a:cubicBezTo>
                    <a:pt x="1606" y="826"/>
                    <a:pt x="1330" y="430"/>
                    <a:pt x="983" y="292"/>
                  </a:cubicBezTo>
                  <a:lnTo>
                    <a:pt x="983" y="292"/>
                  </a:lnTo>
                  <a:cubicBezTo>
                    <a:pt x="968" y="284"/>
                    <a:pt x="952" y="276"/>
                    <a:pt x="937" y="268"/>
                  </a:cubicBezTo>
                  <a:lnTo>
                    <a:pt x="937" y="268"/>
                  </a:lnTo>
                  <a:cubicBezTo>
                    <a:pt x="937" y="269"/>
                    <a:pt x="937" y="272"/>
                    <a:pt x="939" y="275"/>
                  </a:cubicBezTo>
                  <a:lnTo>
                    <a:pt x="939" y="275"/>
                  </a:lnTo>
                  <a:cubicBezTo>
                    <a:pt x="693" y="171"/>
                    <a:pt x="456" y="77"/>
                    <a:pt x="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3468096" y="4076158"/>
              <a:ext cx="85831" cy="59594"/>
            </a:xfrm>
            <a:custGeom>
              <a:avLst/>
              <a:gdLst/>
              <a:ahLst/>
              <a:cxnLst/>
              <a:rect l="l" t="t" r="r" b="b"/>
              <a:pathLst>
                <a:path w="2218" h="1540" extrusionOk="0">
                  <a:moveTo>
                    <a:pt x="2169" y="1"/>
                  </a:moveTo>
                  <a:cubicBezTo>
                    <a:pt x="1720" y="125"/>
                    <a:pt x="1252" y="230"/>
                    <a:pt x="784" y="307"/>
                  </a:cubicBezTo>
                  <a:cubicBezTo>
                    <a:pt x="536" y="345"/>
                    <a:pt x="278" y="383"/>
                    <a:pt x="20" y="412"/>
                  </a:cubicBezTo>
                  <a:cubicBezTo>
                    <a:pt x="10" y="784"/>
                    <a:pt x="20" y="1167"/>
                    <a:pt x="0" y="1539"/>
                  </a:cubicBezTo>
                  <a:cubicBezTo>
                    <a:pt x="736" y="1434"/>
                    <a:pt x="1472" y="1291"/>
                    <a:pt x="2189" y="1100"/>
                  </a:cubicBezTo>
                  <a:cubicBezTo>
                    <a:pt x="2179" y="737"/>
                    <a:pt x="2217" y="364"/>
                    <a:pt x="2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3069860" y="3819942"/>
              <a:ext cx="577599" cy="257996"/>
            </a:xfrm>
            <a:custGeom>
              <a:avLst/>
              <a:gdLst/>
              <a:ahLst/>
              <a:cxnLst/>
              <a:rect l="l" t="t" r="r" b="b"/>
              <a:pathLst>
                <a:path w="14926" h="6667" extrusionOk="0">
                  <a:moveTo>
                    <a:pt x="13329" y="1992"/>
                  </a:moveTo>
                  <a:cubicBezTo>
                    <a:pt x="13333" y="1997"/>
                    <a:pt x="13336" y="2002"/>
                    <a:pt x="13340" y="2007"/>
                  </a:cubicBezTo>
                  <a:cubicBezTo>
                    <a:pt x="13337" y="2001"/>
                    <a:pt x="13333" y="1996"/>
                    <a:pt x="13329" y="1992"/>
                  </a:cubicBezTo>
                  <a:close/>
                  <a:moveTo>
                    <a:pt x="12486" y="2099"/>
                  </a:moveTo>
                  <a:cubicBezTo>
                    <a:pt x="13020" y="2099"/>
                    <a:pt x="13397" y="4370"/>
                    <a:pt x="13397" y="4759"/>
                  </a:cubicBezTo>
                  <a:cubicBezTo>
                    <a:pt x="13402" y="4896"/>
                    <a:pt x="13291" y="4968"/>
                    <a:pt x="13181" y="4968"/>
                  </a:cubicBezTo>
                  <a:cubicBezTo>
                    <a:pt x="13076" y="4968"/>
                    <a:pt x="12972" y="4903"/>
                    <a:pt x="12967" y="4768"/>
                  </a:cubicBezTo>
                  <a:cubicBezTo>
                    <a:pt x="12929" y="4080"/>
                    <a:pt x="12776" y="3392"/>
                    <a:pt x="12499" y="2762"/>
                  </a:cubicBezTo>
                  <a:cubicBezTo>
                    <a:pt x="12432" y="2561"/>
                    <a:pt x="12155" y="2293"/>
                    <a:pt x="12394" y="2121"/>
                  </a:cubicBezTo>
                  <a:cubicBezTo>
                    <a:pt x="12425" y="2106"/>
                    <a:pt x="12456" y="2099"/>
                    <a:pt x="12486" y="2099"/>
                  </a:cubicBezTo>
                  <a:close/>
                  <a:moveTo>
                    <a:pt x="13312" y="5237"/>
                  </a:moveTo>
                  <a:cubicBezTo>
                    <a:pt x="13400" y="5237"/>
                    <a:pt x="13488" y="5293"/>
                    <a:pt x="13492" y="5408"/>
                  </a:cubicBezTo>
                  <a:cubicBezTo>
                    <a:pt x="13497" y="5527"/>
                    <a:pt x="13403" y="5589"/>
                    <a:pt x="13310" y="5589"/>
                  </a:cubicBezTo>
                  <a:cubicBezTo>
                    <a:pt x="13222" y="5589"/>
                    <a:pt x="13134" y="5534"/>
                    <a:pt x="13129" y="5418"/>
                  </a:cubicBezTo>
                  <a:cubicBezTo>
                    <a:pt x="13124" y="5300"/>
                    <a:pt x="13218" y="5237"/>
                    <a:pt x="13312" y="5237"/>
                  </a:cubicBezTo>
                  <a:close/>
                  <a:moveTo>
                    <a:pt x="3287" y="0"/>
                  </a:moveTo>
                  <a:cubicBezTo>
                    <a:pt x="2857" y="201"/>
                    <a:pt x="2437" y="430"/>
                    <a:pt x="2045" y="717"/>
                  </a:cubicBezTo>
                  <a:cubicBezTo>
                    <a:pt x="860" y="1605"/>
                    <a:pt x="172" y="3067"/>
                    <a:pt x="48" y="4529"/>
                  </a:cubicBezTo>
                  <a:cubicBezTo>
                    <a:pt x="67" y="4835"/>
                    <a:pt x="0" y="5236"/>
                    <a:pt x="287" y="5447"/>
                  </a:cubicBezTo>
                  <a:cubicBezTo>
                    <a:pt x="832" y="5829"/>
                    <a:pt x="1529" y="5944"/>
                    <a:pt x="2160" y="6125"/>
                  </a:cubicBezTo>
                  <a:cubicBezTo>
                    <a:pt x="3968" y="6511"/>
                    <a:pt x="5817" y="6667"/>
                    <a:pt x="7667" y="6667"/>
                  </a:cubicBezTo>
                  <a:cubicBezTo>
                    <a:pt x="8016" y="6667"/>
                    <a:pt x="8366" y="6661"/>
                    <a:pt x="8715" y="6651"/>
                  </a:cubicBezTo>
                  <a:cubicBezTo>
                    <a:pt x="10358" y="6584"/>
                    <a:pt x="12050" y="6373"/>
                    <a:pt x="13559" y="5676"/>
                  </a:cubicBezTo>
                  <a:cubicBezTo>
                    <a:pt x="14925" y="5116"/>
                    <a:pt x="13946" y="2833"/>
                    <a:pt x="13315" y="1977"/>
                  </a:cubicBezTo>
                  <a:lnTo>
                    <a:pt x="13315" y="1977"/>
                  </a:lnTo>
                  <a:cubicBezTo>
                    <a:pt x="13320" y="1982"/>
                    <a:pt x="13325" y="1987"/>
                    <a:pt x="13329" y="1992"/>
                  </a:cubicBezTo>
                  <a:lnTo>
                    <a:pt x="13329" y="1992"/>
                  </a:lnTo>
                  <a:cubicBezTo>
                    <a:pt x="12978" y="1491"/>
                    <a:pt x="12561" y="1028"/>
                    <a:pt x="12078" y="659"/>
                  </a:cubicBezTo>
                  <a:lnTo>
                    <a:pt x="12078" y="659"/>
                  </a:lnTo>
                  <a:cubicBezTo>
                    <a:pt x="12212" y="1875"/>
                    <a:pt x="10348" y="2096"/>
                    <a:pt x="8746" y="2096"/>
                  </a:cubicBezTo>
                  <a:cubicBezTo>
                    <a:pt x="8636" y="2096"/>
                    <a:pt x="8526" y="2095"/>
                    <a:pt x="8419" y="2093"/>
                  </a:cubicBezTo>
                  <a:cubicBezTo>
                    <a:pt x="8314" y="2136"/>
                    <a:pt x="8202" y="2158"/>
                    <a:pt x="8090" y="2158"/>
                  </a:cubicBezTo>
                  <a:cubicBezTo>
                    <a:pt x="7956" y="2158"/>
                    <a:pt x="7822" y="2127"/>
                    <a:pt x="7702" y="2064"/>
                  </a:cubicBezTo>
                  <a:cubicBezTo>
                    <a:pt x="7339" y="2055"/>
                    <a:pt x="7033" y="2035"/>
                    <a:pt x="6832" y="2026"/>
                  </a:cubicBezTo>
                  <a:cubicBezTo>
                    <a:pt x="5714" y="1911"/>
                    <a:pt x="2494" y="1806"/>
                    <a:pt x="3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3373055" y="4093920"/>
              <a:ext cx="81033" cy="51816"/>
            </a:xfrm>
            <a:custGeom>
              <a:avLst/>
              <a:gdLst/>
              <a:ahLst/>
              <a:cxnLst/>
              <a:rect l="l" t="t" r="r" b="b"/>
              <a:pathLst>
                <a:path w="2094" h="1339" extrusionOk="0">
                  <a:moveTo>
                    <a:pt x="2093" y="1"/>
                  </a:moveTo>
                  <a:cubicBezTo>
                    <a:pt x="1485" y="52"/>
                    <a:pt x="869" y="88"/>
                    <a:pt x="252" y="88"/>
                  </a:cubicBezTo>
                  <a:cubicBezTo>
                    <a:pt x="181" y="88"/>
                    <a:pt x="110" y="88"/>
                    <a:pt x="39" y="87"/>
                  </a:cubicBezTo>
                  <a:cubicBezTo>
                    <a:pt x="1" y="497"/>
                    <a:pt x="39" y="918"/>
                    <a:pt x="10" y="1338"/>
                  </a:cubicBezTo>
                  <a:cubicBezTo>
                    <a:pt x="469" y="1319"/>
                    <a:pt x="928" y="1281"/>
                    <a:pt x="1377" y="1224"/>
                  </a:cubicBezTo>
                  <a:lnTo>
                    <a:pt x="1358" y="1224"/>
                  </a:lnTo>
                  <a:cubicBezTo>
                    <a:pt x="1577" y="1195"/>
                    <a:pt x="1797" y="1166"/>
                    <a:pt x="2017" y="1138"/>
                  </a:cubicBezTo>
                  <a:cubicBezTo>
                    <a:pt x="2026" y="861"/>
                    <a:pt x="2084" y="583"/>
                    <a:pt x="2084" y="306"/>
                  </a:cubicBezTo>
                  <a:cubicBezTo>
                    <a:pt x="2093" y="201"/>
                    <a:pt x="2093" y="96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3065797" y="4118338"/>
              <a:ext cx="1896" cy="1122"/>
            </a:xfrm>
            <a:custGeom>
              <a:avLst/>
              <a:gdLst/>
              <a:ahLst/>
              <a:cxnLst/>
              <a:rect l="l" t="t" r="r" b="b"/>
              <a:pathLst>
                <a:path w="49" h="29" extrusionOk="0">
                  <a:moveTo>
                    <a:pt x="0" y="0"/>
                  </a:moveTo>
                  <a:cubicBezTo>
                    <a:pt x="10" y="10"/>
                    <a:pt x="29" y="19"/>
                    <a:pt x="48" y="29"/>
                  </a:cubicBezTo>
                  <a:cubicBezTo>
                    <a:pt x="48" y="29"/>
                    <a:pt x="48" y="19"/>
                    <a:pt x="48" y="19"/>
                  </a:cubicBezTo>
                  <a:cubicBezTo>
                    <a:pt x="29" y="1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3279136" y="4094307"/>
              <a:ext cx="80297" cy="51893"/>
            </a:xfrm>
            <a:custGeom>
              <a:avLst/>
              <a:gdLst/>
              <a:ahLst/>
              <a:cxnLst/>
              <a:rect l="l" t="t" r="r" b="b"/>
              <a:pathLst>
                <a:path w="2075" h="1341" extrusionOk="0">
                  <a:moveTo>
                    <a:pt x="77" y="0"/>
                  </a:moveTo>
                  <a:cubicBezTo>
                    <a:pt x="39" y="430"/>
                    <a:pt x="39" y="860"/>
                    <a:pt x="1" y="1290"/>
                  </a:cubicBezTo>
                  <a:cubicBezTo>
                    <a:pt x="555" y="1322"/>
                    <a:pt x="1115" y="1340"/>
                    <a:pt x="1677" y="1340"/>
                  </a:cubicBezTo>
                  <a:cubicBezTo>
                    <a:pt x="1794" y="1340"/>
                    <a:pt x="1910" y="1340"/>
                    <a:pt x="2026" y="1338"/>
                  </a:cubicBezTo>
                  <a:cubicBezTo>
                    <a:pt x="2036" y="975"/>
                    <a:pt x="2046" y="612"/>
                    <a:pt x="2055" y="249"/>
                  </a:cubicBezTo>
                  <a:cubicBezTo>
                    <a:pt x="2065" y="191"/>
                    <a:pt x="2074" y="134"/>
                    <a:pt x="2074" y="67"/>
                  </a:cubicBezTo>
                  <a:cubicBezTo>
                    <a:pt x="1415" y="67"/>
                    <a:pt x="746" y="38"/>
                    <a:pt x="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3101670" y="4063233"/>
              <a:ext cx="66598" cy="67721"/>
            </a:xfrm>
            <a:custGeom>
              <a:avLst/>
              <a:gdLst/>
              <a:ahLst/>
              <a:cxnLst/>
              <a:rect l="l" t="t" r="r" b="b"/>
              <a:pathLst>
                <a:path w="1721" h="1750" extrusionOk="0">
                  <a:moveTo>
                    <a:pt x="115" y="0"/>
                  </a:moveTo>
                  <a:cubicBezTo>
                    <a:pt x="67" y="278"/>
                    <a:pt x="38" y="555"/>
                    <a:pt x="19" y="841"/>
                  </a:cubicBezTo>
                  <a:cubicBezTo>
                    <a:pt x="10" y="994"/>
                    <a:pt x="10" y="1157"/>
                    <a:pt x="0" y="1319"/>
                  </a:cubicBezTo>
                  <a:cubicBezTo>
                    <a:pt x="507" y="1501"/>
                    <a:pt x="1032" y="1644"/>
                    <a:pt x="1558" y="1749"/>
                  </a:cubicBezTo>
                  <a:cubicBezTo>
                    <a:pt x="1577" y="1300"/>
                    <a:pt x="1653" y="860"/>
                    <a:pt x="1720" y="411"/>
                  </a:cubicBezTo>
                  <a:cubicBezTo>
                    <a:pt x="1175" y="325"/>
                    <a:pt x="640" y="172"/>
                    <a:pt x="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3180032" y="4082079"/>
              <a:ext cx="88811" cy="61413"/>
            </a:xfrm>
            <a:custGeom>
              <a:avLst/>
              <a:gdLst/>
              <a:ahLst/>
              <a:cxnLst/>
              <a:rect l="l" t="t" r="r" b="b"/>
              <a:pathLst>
                <a:path w="2295" h="1587" extrusionOk="0">
                  <a:moveTo>
                    <a:pt x="106" y="1"/>
                  </a:moveTo>
                  <a:cubicBezTo>
                    <a:pt x="30" y="440"/>
                    <a:pt x="1" y="889"/>
                    <a:pt x="1" y="1339"/>
                  </a:cubicBezTo>
                  <a:cubicBezTo>
                    <a:pt x="708" y="1453"/>
                    <a:pt x="1415" y="1539"/>
                    <a:pt x="2132" y="1587"/>
                  </a:cubicBezTo>
                  <a:cubicBezTo>
                    <a:pt x="2122" y="1262"/>
                    <a:pt x="2227" y="947"/>
                    <a:pt x="2256" y="622"/>
                  </a:cubicBezTo>
                  <a:cubicBezTo>
                    <a:pt x="2265" y="507"/>
                    <a:pt x="2275" y="402"/>
                    <a:pt x="2294" y="287"/>
                  </a:cubicBezTo>
                  <a:cubicBezTo>
                    <a:pt x="1558" y="221"/>
                    <a:pt x="832" y="135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1"/>
            <p:cNvSpPr/>
            <p:nvPr/>
          </p:nvSpPr>
          <p:spPr>
            <a:xfrm>
              <a:off x="3038051" y="4033281"/>
              <a:ext cx="54409" cy="74377"/>
            </a:xfrm>
            <a:custGeom>
              <a:avLst/>
              <a:gdLst/>
              <a:ahLst/>
              <a:cxnLst/>
              <a:rect l="l" t="t" r="r" b="b"/>
              <a:pathLst>
                <a:path w="1406" h="1922" extrusionOk="0">
                  <a:moveTo>
                    <a:pt x="498" y="1"/>
                  </a:moveTo>
                  <a:lnTo>
                    <a:pt x="498" y="1"/>
                  </a:lnTo>
                  <a:cubicBezTo>
                    <a:pt x="459" y="488"/>
                    <a:pt x="1" y="1166"/>
                    <a:pt x="507" y="1529"/>
                  </a:cubicBezTo>
                  <a:cubicBezTo>
                    <a:pt x="717" y="1682"/>
                    <a:pt x="956" y="1806"/>
                    <a:pt x="1205" y="1921"/>
                  </a:cubicBezTo>
                  <a:cubicBezTo>
                    <a:pt x="1262" y="1491"/>
                    <a:pt x="1329" y="1071"/>
                    <a:pt x="1405" y="641"/>
                  </a:cubicBezTo>
                  <a:cubicBezTo>
                    <a:pt x="1061" y="507"/>
                    <a:pt x="689" y="335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1"/>
            <p:cNvSpPr/>
            <p:nvPr/>
          </p:nvSpPr>
          <p:spPr>
            <a:xfrm>
              <a:off x="3083172" y="4126078"/>
              <a:ext cx="180833" cy="81768"/>
            </a:xfrm>
            <a:custGeom>
              <a:avLst/>
              <a:gdLst/>
              <a:ahLst/>
              <a:cxnLst/>
              <a:rect l="l" t="t" r="r" b="b"/>
              <a:pathLst>
                <a:path w="4673" h="2113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526"/>
                    <a:pt x="39" y="1042"/>
                    <a:pt x="48" y="1558"/>
                  </a:cubicBezTo>
                  <a:cubicBezTo>
                    <a:pt x="307" y="1426"/>
                    <a:pt x="602" y="1390"/>
                    <a:pt x="896" y="1390"/>
                  </a:cubicBezTo>
                  <a:cubicBezTo>
                    <a:pt x="1026" y="1390"/>
                    <a:pt x="1155" y="1397"/>
                    <a:pt x="1281" y="1405"/>
                  </a:cubicBezTo>
                  <a:cubicBezTo>
                    <a:pt x="2418" y="1501"/>
                    <a:pt x="3459" y="2017"/>
                    <a:pt x="4587" y="2113"/>
                  </a:cubicBezTo>
                  <a:cubicBezTo>
                    <a:pt x="4654" y="1721"/>
                    <a:pt x="4616" y="1320"/>
                    <a:pt x="4673" y="928"/>
                  </a:cubicBezTo>
                  <a:cubicBezTo>
                    <a:pt x="3087" y="804"/>
                    <a:pt x="1491" y="59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1"/>
            <p:cNvSpPr/>
            <p:nvPr/>
          </p:nvSpPr>
          <p:spPr>
            <a:xfrm>
              <a:off x="3197794" y="3792931"/>
              <a:ext cx="95080" cy="82116"/>
            </a:xfrm>
            <a:custGeom>
              <a:avLst/>
              <a:gdLst/>
              <a:ahLst/>
              <a:cxnLst/>
              <a:rect l="l" t="t" r="r" b="b"/>
              <a:pathLst>
                <a:path w="2457" h="2122" extrusionOk="0">
                  <a:moveTo>
                    <a:pt x="2456" y="1"/>
                  </a:moveTo>
                  <a:cubicBezTo>
                    <a:pt x="1787" y="20"/>
                    <a:pt x="1" y="507"/>
                    <a:pt x="402" y="1424"/>
                  </a:cubicBezTo>
                  <a:cubicBezTo>
                    <a:pt x="440" y="1463"/>
                    <a:pt x="469" y="1510"/>
                    <a:pt x="517" y="1539"/>
                  </a:cubicBezTo>
                  <a:cubicBezTo>
                    <a:pt x="1023" y="1912"/>
                    <a:pt x="1673" y="2026"/>
                    <a:pt x="2284" y="2122"/>
                  </a:cubicBezTo>
                  <a:cubicBezTo>
                    <a:pt x="2342" y="1701"/>
                    <a:pt x="2303" y="1271"/>
                    <a:pt x="2380" y="851"/>
                  </a:cubicBezTo>
                  <a:cubicBezTo>
                    <a:pt x="2418" y="574"/>
                    <a:pt x="2428" y="287"/>
                    <a:pt x="2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3567200" y="4027747"/>
              <a:ext cx="80994" cy="85792"/>
            </a:xfrm>
            <a:custGeom>
              <a:avLst/>
              <a:gdLst/>
              <a:ahLst/>
              <a:cxnLst/>
              <a:rect l="l" t="t" r="r" b="b"/>
              <a:pathLst>
                <a:path w="2093" h="2217" extrusionOk="0">
                  <a:moveTo>
                    <a:pt x="1778" y="0"/>
                  </a:moveTo>
                  <a:cubicBezTo>
                    <a:pt x="1491" y="688"/>
                    <a:pt x="640" y="879"/>
                    <a:pt x="0" y="1137"/>
                  </a:cubicBezTo>
                  <a:cubicBezTo>
                    <a:pt x="29" y="1491"/>
                    <a:pt x="67" y="1854"/>
                    <a:pt x="58" y="2217"/>
                  </a:cubicBezTo>
                  <a:cubicBezTo>
                    <a:pt x="144" y="2179"/>
                    <a:pt x="249" y="2141"/>
                    <a:pt x="363" y="2102"/>
                  </a:cubicBezTo>
                  <a:cubicBezTo>
                    <a:pt x="363" y="2102"/>
                    <a:pt x="363" y="2093"/>
                    <a:pt x="363" y="2093"/>
                  </a:cubicBezTo>
                  <a:cubicBezTo>
                    <a:pt x="392" y="2083"/>
                    <a:pt x="421" y="2083"/>
                    <a:pt x="449" y="2074"/>
                  </a:cubicBezTo>
                  <a:cubicBezTo>
                    <a:pt x="1090" y="1863"/>
                    <a:pt x="1997" y="1548"/>
                    <a:pt x="2045" y="984"/>
                  </a:cubicBezTo>
                  <a:cubicBezTo>
                    <a:pt x="2093" y="660"/>
                    <a:pt x="1921" y="373"/>
                    <a:pt x="1806" y="77"/>
                  </a:cubicBezTo>
                  <a:lnTo>
                    <a:pt x="1806" y="77"/>
                  </a:lnTo>
                  <a:lnTo>
                    <a:pt x="1816" y="96"/>
                  </a:lnTo>
                  <a:cubicBezTo>
                    <a:pt x="1806" y="77"/>
                    <a:pt x="1806" y="67"/>
                    <a:pt x="1797" y="48"/>
                  </a:cubicBezTo>
                  <a:cubicBezTo>
                    <a:pt x="1797" y="48"/>
                    <a:pt x="1797" y="58"/>
                    <a:pt x="1797" y="58"/>
                  </a:cubicBezTo>
                  <a:cubicBezTo>
                    <a:pt x="1787" y="38"/>
                    <a:pt x="1787" y="19"/>
                    <a:pt x="1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3391823" y="4309272"/>
              <a:ext cx="94074" cy="93300"/>
            </a:xfrm>
            <a:custGeom>
              <a:avLst/>
              <a:gdLst/>
              <a:ahLst/>
              <a:cxnLst/>
              <a:rect l="l" t="t" r="r" b="b"/>
              <a:pathLst>
                <a:path w="2431" h="2411" extrusionOk="0">
                  <a:moveTo>
                    <a:pt x="1522" y="472"/>
                  </a:moveTo>
                  <a:cubicBezTo>
                    <a:pt x="1705" y="472"/>
                    <a:pt x="1886" y="584"/>
                    <a:pt x="1895" y="818"/>
                  </a:cubicBezTo>
                  <a:cubicBezTo>
                    <a:pt x="1905" y="1072"/>
                    <a:pt x="1706" y="1204"/>
                    <a:pt x="1510" y="1204"/>
                  </a:cubicBezTo>
                  <a:cubicBezTo>
                    <a:pt x="1328" y="1204"/>
                    <a:pt x="1149" y="1091"/>
                    <a:pt x="1140" y="857"/>
                  </a:cubicBezTo>
                  <a:cubicBezTo>
                    <a:pt x="1125" y="603"/>
                    <a:pt x="1324" y="472"/>
                    <a:pt x="1522" y="472"/>
                  </a:cubicBezTo>
                  <a:close/>
                  <a:moveTo>
                    <a:pt x="1148" y="1"/>
                  </a:moveTo>
                  <a:cubicBezTo>
                    <a:pt x="653" y="1"/>
                    <a:pt x="178" y="345"/>
                    <a:pt x="89" y="1143"/>
                  </a:cubicBezTo>
                  <a:cubicBezTo>
                    <a:pt x="0" y="1962"/>
                    <a:pt x="611" y="2410"/>
                    <a:pt x="1228" y="2410"/>
                  </a:cubicBezTo>
                  <a:cubicBezTo>
                    <a:pt x="1742" y="2410"/>
                    <a:pt x="2261" y="2099"/>
                    <a:pt x="2382" y="1430"/>
                  </a:cubicBezTo>
                  <a:cubicBezTo>
                    <a:pt x="2430" y="550"/>
                    <a:pt x="1773" y="1"/>
                    <a:pt x="1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3201664" y="4285898"/>
              <a:ext cx="100110" cy="95583"/>
            </a:xfrm>
            <a:custGeom>
              <a:avLst/>
              <a:gdLst/>
              <a:ahLst/>
              <a:cxnLst/>
              <a:rect l="l" t="t" r="r" b="b"/>
              <a:pathLst>
                <a:path w="2587" h="2470" extrusionOk="0">
                  <a:moveTo>
                    <a:pt x="1786" y="595"/>
                  </a:moveTo>
                  <a:cubicBezTo>
                    <a:pt x="1979" y="595"/>
                    <a:pt x="2170" y="715"/>
                    <a:pt x="2175" y="964"/>
                  </a:cubicBezTo>
                  <a:cubicBezTo>
                    <a:pt x="2190" y="1231"/>
                    <a:pt x="1981" y="1370"/>
                    <a:pt x="1774" y="1370"/>
                  </a:cubicBezTo>
                  <a:cubicBezTo>
                    <a:pt x="1582" y="1370"/>
                    <a:pt x="1391" y="1250"/>
                    <a:pt x="1382" y="1002"/>
                  </a:cubicBezTo>
                  <a:cubicBezTo>
                    <a:pt x="1367" y="734"/>
                    <a:pt x="1578" y="595"/>
                    <a:pt x="1786" y="595"/>
                  </a:cubicBezTo>
                  <a:close/>
                  <a:moveTo>
                    <a:pt x="1305" y="0"/>
                  </a:moveTo>
                  <a:cubicBezTo>
                    <a:pt x="790" y="0"/>
                    <a:pt x="270" y="345"/>
                    <a:pt x="92" y="1117"/>
                  </a:cubicBezTo>
                  <a:cubicBezTo>
                    <a:pt x="1" y="1780"/>
                    <a:pt x="550" y="2470"/>
                    <a:pt x="1228" y="2470"/>
                  </a:cubicBezTo>
                  <a:cubicBezTo>
                    <a:pt x="1263" y="2470"/>
                    <a:pt x="1298" y="2468"/>
                    <a:pt x="1334" y="2464"/>
                  </a:cubicBezTo>
                  <a:cubicBezTo>
                    <a:pt x="1869" y="2349"/>
                    <a:pt x="2461" y="2063"/>
                    <a:pt x="2528" y="1461"/>
                  </a:cubicBezTo>
                  <a:cubicBezTo>
                    <a:pt x="2587" y="541"/>
                    <a:pt x="1951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96511" y="4464217"/>
              <a:ext cx="124296" cy="117099"/>
            </a:xfrm>
            <a:custGeom>
              <a:avLst/>
              <a:gdLst/>
              <a:ahLst/>
              <a:cxnLst/>
              <a:rect l="l" t="t" r="r" b="b"/>
              <a:pathLst>
                <a:path w="3212" h="3026" extrusionOk="0">
                  <a:moveTo>
                    <a:pt x="2181" y="607"/>
                  </a:moveTo>
                  <a:cubicBezTo>
                    <a:pt x="2317" y="607"/>
                    <a:pt x="2452" y="691"/>
                    <a:pt x="2456" y="866"/>
                  </a:cubicBezTo>
                  <a:cubicBezTo>
                    <a:pt x="2466" y="1055"/>
                    <a:pt x="2316" y="1153"/>
                    <a:pt x="2169" y="1153"/>
                  </a:cubicBezTo>
                  <a:cubicBezTo>
                    <a:pt x="2032" y="1153"/>
                    <a:pt x="1897" y="1069"/>
                    <a:pt x="1893" y="895"/>
                  </a:cubicBezTo>
                  <a:cubicBezTo>
                    <a:pt x="1883" y="706"/>
                    <a:pt x="2033" y="607"/>
                    <a:pt x="2181" y="607"/>
                  </a:cubicBezTo>
                  <a:close/>
                  <a:moveTo>
                    <a:pt x="1552" y="1"/>
                  </a:moveTo>
                  <a:cubicBezTo>
                    <a:pt x="821" y="1"/>
                    <a:pt x="102" y="689"/>
                    <a:pt x="10" y="1449"/>
                  </a:cubicBezTo>
                  <a:cubicBezTo>
                    <a:pt x="1" y="1563"/>
                    <a:pt x="1" y="1669"/>
                    <a:pt x="10" y="1783"/>
                  </a:cubicBezTo>
                  <a:cubicBezTo>
                    <a:pt x="34" y="1782"/>
                    <a:pt x="58" y="1782"/>
                    <a:pt x="82" y="1782"/>
                  </a:cubicBezTo>
                  <a:cubicBezTo>
                    <a:pt x="928" y="1782"/>
                    <a:pt x="1780" y="2273"/>
                    <a:pt x="2189" y="3025"/>
                  </a:cubicBezTo>
                  <a:cubicBezTo>
                    <a:pt x="2906" y="2337"/>
                    <a:pt x="3211" y="952"/>
                    <a:pt x="2313" y="293"/>
                  </a:cubicBezTo>
                  <a:cubicBezTo>
                    <a:pt x="2077" y="89"/>
                    <a:pt x="1814" y="1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121986" y="4547261"/>
              <a:ext cx="132423" cy="122555"/>
            </a:xfrm>
            <a:custGeom>
              <a:avLst/>
              <a:gdLst/>
              <a:ahLst/>
              <a:cxnLst/>
              <a:rect l="l" t="t" r="r" b="b"/>
              <a:pathLst>
                <a:path w="3422" h="3167" extrusionOk="0">
                  <a:moveTo>
                    <a:pt x="2466" y="1240"/>
                  </a:moveTo>
                  <a:cubicBezTo>
                    <a:pt x="2558" y="1240"/>
                    <a:pt x="2652" y="1297"/>
                    <a:pt x="2657" y="1414"/>
                  </a:cubicBezTo>
                  <a:cubicBezTo>
                    <a:pt x="2662" y="1537"/>
                    <a:pt x="2566" y="1602"/>
                    <a:pt x="2470" y="1602"/>
                  </a:cubicBezTo>
                  <a:cubicBezTo>
                    <a:pt x="2379" y="1602"/>
                    <a:pt x="2289" y="1545"/>
                    <a:pt x="2284" y="1424"/>
                  </a:cubicBezTo>
                  <a:cubicBezTo>
                    <a:pt x="2275" y="1302"/>
                    <a:pt x="2369" y="1240"/>
                    <a:pt x="2466" y="1240"/>
                  </a:cubicBezTo>
                  <a:close/>
                  <a:moveTo>
                    <a:pt x="1737" y="0"/>
                  </a:moveTo>
                  <a:cubicBezTo>
                    <a:pt x="1036" y="0"/>
                    <a:pt x="341" y="544"/>
                    <a:pt x="163" y="1491"/>
                  </a:cubicBezTo>
                  <a:cubicBezTo>
                    <a:pt x="1" y="2294"/>
                    <a:pt x="641" y="3020"/>
                    <a:pt x="1405" y="3163"/>
                  </a:cubicBezTo>
                  <a:cubicBezTo>
                    <a:pt x="1433" y="3165"/>
                    <a:pt x="1461" y="3166"/>
                    <a:pt x="1488" y="3166"/>
                  </a:cubicBezTo>
                  <a:cubicBezTo>
                    <a:pt x="1855" y="3166"/>
                    <a:pt x="2231" y="2996"/>
                    <a:pt x="2533" y="2809"/>
                  </a:cubicBezTo>
                  <a:cubicBezTo>
                    <a:pt x="3068" y="2418"/>
                    <a:pt x="3421" y="1653"/>
                    <a:pt x="3135" y="1013"/>
                  </a:cubicBezTo>
                  <a:lnTo>
                    <a:pt x="3135" y="1013"/>
                  </a:lnTo>
                  <a:cubicBezTo>
                    <a:pt x="3135" y="1032"/>
                    <a:pt x="3144" y="1042"/>
                    <a:pt x="3144" y="1051"/>
                  </a:cubicBezTo>
                  <a:cubicBezTo>
                    <a:pt x="2831" y="329"/>
                    <a:pt x="2282" y="0"/>
                    <a:pt x="1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3388225" y="4571331"/>
              <a:ext cx="114390" cy="118724"/>
            </a:xfrm>
            <a:custGeom>
              <a:avLst/>
              <a:gdLst/>
              <a:ahLst/>
              <a:cxnLst/>
              <a:rect l="l" t="t" r="r" b="b"/>
              <a:pathLst>
                <a:path w="2956" h="3068" extrusionOk="0">
                  <a:moveTo>
                    <a:pt x="2158" y="875"/>
                  </a:moveTo>
                  <a:cubicBezTo>
                    <a:pt x="2282" y="875"/>
                    <a:pt x="2404" y="951"/>
                    <a:pt x="2408" y="1108"/>
                  </a:cubicBezTo>
                  <a:cubicBezTo>
                    <a:pt x="2418" y="1281"/>
                    <a:pt x="2285" y="1370"/>
                    <a:pt x="2152" y="1370"/>
                  </a:cubicBezTo>
                  <a:cubicBezTo>
                    <a:pt x="2029" y="1370"/>
                    <a:pt x="1907" y="1293"/>
                    <a:pt x="1902" y="1136"/>
                  </a:cubicBezTo>
                  <a:cubicBezTo>
                    <a:pt x="1892" y="963"/>
                    <a:pt x="2026" y="875"/>
                    <a:pt x="2158" y="875"/>
                  </a:cubicBezTo>
                  <a:close/>
                  <a:moveTo>
                    <a:pt x="1600" y="0"/>
                  </a:moveTo>
                  <a:cubicBezTo>
                    <a:pt x="953" y="0"/>
                    <a:pt x="278" y="453"/>
                    <a:pt x="153" y="1375"/>
                  </a:cubicBezTo>
                  <a:cubicBezTo>
                    <a:pt x="0" y="2092"/>
                    <a:pt x="383" y="2895"/>
                    <a:pt x="1128" y="3067"/>
                  </a:cubicBezTo>
                  <a:cubicBezTo>
                    <a:pt x="1145" y="3067"/>
                    <a:pt x="1163" y="3067"/>
                    <a:pt x="1180" y="3067"/>
                  </a:cubicBezTo>
                  <a:cubicBezTo>
                    <a:pt x="2045" y="3067"/>
                    <a:pt x="2755" y="2371"/>
                    <a:pt x="2877" y="1538"/>
                  </a:cubicBezTo>
                  <a:cubicBezTo>
                    <a:pt x="2956" y="520"/>
                    <a:pt x="2293" y="0"/>
                    <a:pt x="1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240323" y="4547339"/>
              <a:ext cx="137570" cy="147283"/>
            </a:xfrm>
            <a:custGeom>
              <a:avLst/>
              <a:gdLst/>
              <a:ahLst/>
              <a:cxnLst/>
              <a:rect l="l" t="t" r="r" b="b"/>
              <a:pathLst>
                <a:path w="3555" h="3806" extrusionOk="0">
                  <a:moveTo>
                    <a:pt x="2377" y="1068"/>
                  </a:moveTo>
                  <a:cubicBezTo>
                    <a:pt x="2544" y="1068"/>
                    <a:pt x="2709" y="1171"/>
                    <a:pt x="2714" y="1384"/>
                  </a:cubicBezTo>
                  <a:cubicBezTo>
                    <a:pt x="2729" y="1615"/>
                    <a:pt x="2550" y="1735"/>
                    <a:pt x="2373" y="1735"/>
                  </a:cubicBezTo>
                  <a:cubicBezTo>
                    <a:pt x="2206" y="1735"/>
                    <a:pt x="2040" y="1630"/>
                    <a:pt x="2036" y="1412"/>
                  </a:cubicBezTo>
                  <a:cubicBezTo>
                    <a:pt x="2021" y="1186"/>
                    <a:pt x="2200" y="1068"/>
                    <a:pt x="2377" y="1068"/>
                  </a:cubicBezTo>
                  <a:close/>
                  <a:moveTo>
                    <a:pt x="1551" y="0"/>
                  </a:moveTo>
                  <a:cubicBezTo>
                    <a:pt x="1073" y="0"/>
                    <a:pt x="542" y="181"/>
                    <a:pt x="277" y="591"/>
                  </a:cubicBezTo>
                  <a:cubicBezTo>
                    <a:pt x="793" y="1307"/>
                    <a:pt x="583" y="2330"/>
                    <a:pt x="0" y="2941"/>
                  </a:cubicBezTo>
                  <a:cubicBezTo>
                    <a:pt x="298" y="3550"/>
                    <a:pt x="806" y="3805"/>
                    <a:pt x="1338" y="3805"/>
                  </a:cubicBezTo>
                  <a:cubicBezTo>
                    <a:pt x="2261" y="3805"/>
                    <a:pt x="3258" y="3041"/>
                    <a:pt x="3373" y="2024"/>
                  </a:cubicBezTo>
                  <a:cubicBezTo>
                    <a:pt x="3555" y="1030"/>
                    <a:pt x="2666" y="94"/>
                    <a:pt x="1692" y="8"/>
                  </a:cubicBezTo>
                  <a:lnTo>
                    <a:pt x="1720" y="8"/>
                  </a:lnTo>
                  <a:cubicBezTo>
                    <a:pt x="1665" y="3"/>
                    <a:pt x="1609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151589" y="4464100"/>
              <a:ext cx="108740" cy="92061"/>
            </a:xfrm>
            <a:custGeom>
              <a:avLst/>
              <a:gdLst/>
              <a:ahLst/>
              <a:cxnLst/>
              <a:rect l="l" t="t" r="r" b="b"/>
              <a:pathLst>
                <a:path w="2810" h="2379" extrusionOk="0">
                  <a:moveTo>
                    <a:pt x="2001" y="676"/>
                  </a:moveTo>
                  <a:cubicBezTo>
                    <a:pt x="2145" y="676"/>
                    <a:pt x="2289" y="765"/>
                    <a:pt x="2293" y="945"/>
                  </a:cubicBezTo>
                  <a:cubicBezTo>
                    <a:pt x="2303" y="1144"/>
                    <a:pt x="2149" y="1247"/>
                    <a:pt x="1995" y="1247"/>
                  </a:cubicBezTo>
                  <a:cubicBezTo>
                    <a:pt x="1852" y="1247"/>
                    <a:pt x="1710" y="1158"/>
                    <a:pt x="1701" y="974"/>
                  </a:cubicBezTo>
                  <a:cubicBezTo>
                    <a:pt x="1691" y="777"/>
                    <a:pt x="1846" y="676"/>
                    <a:pt x="2001" y="676"/>
                  </a:cubicBezTo>
                  <a:close/>
                  <a:moveTo>
                    <a:pt x="1549" y="0"/>
                  </a:moveTo>
                  <a:cubicBezTo>
                    <a:pt x="863" y="0"/>
                    <a:pt x="162" y="623"/>
                    <a:pt x="38" y="1366"/>
                  </a:cubicBezTo>
                  <a:cubicBezTo>
                    <a:pt x="19" y="1576"/>
                    <a:pt x="0" y="1824"/>
                    <a:pt x="143" y="2006"/>
                  </a:cubicBezTo>
                  <a:cubicBezTo>
                    <a:pt x="399" y="1861"/>
                    <a:pt x="677" y="1793"/>
                    <a:pt x="954" y="1793"/>
                  </a:cubicBezTo>
                  <a:cubicBezTo>
                    <a:pt x="1446" y="1793"/>
                    <a:pt x="1932" y="2006"/>
                    <a:pt x="2274" y="2379"/>
                  </a:cubicBezTo>
                  <a:cubicBezTo>
                    <a:pt x="2762" y="1882"/>
                    <a:pt x="2809" y="1031"/>
                    <a:pt x="2437" y="458"/>
                  </a:cubicBezTo>
                  <a:cubicBezTo>
                    <a:pt x="2184" y="136"/>
                    <a:pt x="1868" y="0"/>
                    <a:pt x="1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221825" y="4671480"/>
              <a:ext cx="7430" cy="4489"/>
            </a:xfrm>
            <a:custGeom>
              <a:avLst/>
              <a:gdLst/>
              <a:ahLst/>
              <a:cxnLst/>
              <a:rect l="l" t="t" r="r" b="b"/>
              <a:pathLst>
                <a:path w="192" h="116" extrusionOk="0">
                  <a:moveTo>
                    <a:pt x="182" y="1"/>
                  </a:moveTo>
                  <a:cubicBezTo>
                    <a:pt x="125" y="49"/>
                    <a:pt x="58" y="87"/>
                    <a:pt x="1" y="115"/>
                  </a:cubicBezTo>
                  <a:lnTo>
                    <a:pt x="10" y="115"/>
                  </a:lnTo>
                  <a:cubicBezTo>
                    <a:pt x="20" y="115"/>
                    <a:pt x="29" y="106"/>
                    <a:pt x="48" y="106"/>
                  </a:cubicBezTo>
                  <a:cubicBezTo>
                    <a:pt x="58" y="96"/>
                    <a:pt x="68" y="96"/>
                    <a:pt x="77" y="96"/>
                  </a:cubicBezTo>
                  <a:cubicBezTo>
                    <a:pt x="87" y="87"/>
                    <a:pt x="96" y="87"/>
                    <a:pt x="106" y="87"/>
                  </a:cubicBezTo>
                  <a:cubicBezTo>
                    <a:pt x="115" y="77"/>
                    <a:pt x="134" y="68"/>
                    <a:pt x="144" y="68"/>
                  </a:cubicBezTo>
                  <a:lnTo>
                    <a:pt x="154" y="68"/>
                  </a:lnTo>
                  <a:cubicBezTo>
                    <a:pt x="173" y="58"/>
                    <a:pt x="182" y="49"/>
                    <a:pt x="192" y="49"/>
                  </a:cubicBezTo>
                  <a:cubicBezTo>
                    <a:pt x="192" y="29"/>
                    <a:pt x="182" y="20"/>
                    <a:pt x="182" y="1"/>
                  </a:cubicBezTo>
                  <a:close/>
                </a:path>
              </a:pathLst>
            </a:custGeom>
            <a:solidFill>
              <a:srgbClr val="64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076864" y="4195114"/>
              <a:ext cx="501829" cy="462358"/>
            </a:xfrm>
            <a:custGeom>
              <a:avLst/>
              <a:gdLst/>
              <a:ahLst/>
              <a:cxnLst/>
              <a:rect l="l" t="t" r="r" b="b"/>
              <a:pathLst>
                <a:path w="12968" h="11948" extrusionOk="0">
                  <a:moveTo>
                    <a:pt x="12334" y="1131"/>
                  </a:moveTo>
                  <a:cubicBezTo>
                    <a:pt x="12774" y="1131"/>
                    <a:pt x="12490" y="2136"/>
                    <a:pt x="12518" y="2440"/>
                  </a:cubicBezTo>
                  <a:cubicBezTo>
                    <a:pt x="12499" y="2784"/>
                    <a:pt x="12480" y="3128"/>
                    <a:pt x="12404" y="3472"/>
                  </a:cubicBezTo>
                  <a:cubicBezTo>
                    <a:pt x="12387" y="3557"/>
                    <a:pt x="12303" y="3619"/>
                    <a:pt x="12217" y="3619"/>
                  </a:cubicBezTo>
                  <a:cubicBezTo>
                    <a:pt x="12206" y="3619"/>
                    <a:pt x="12195" y="3618"/>
                    <a:pt x="12184" y="3616"/>
                  </a:cubicBezTo>
                  <a:cubicBezTo>
                    <a:pt x="11869" y="3491"/>
                    <a:pt x="12127" y="2928"/>
                    <a:pt x="12069" y="2660"/>
                  </a:cubicBezTo>
                  <a:cubicBezTo>
                    <a:pt x="12069" y="2383"/>
                    <a:pt x="12088" y="2096"/>
                    <a:pt x="12098" y="1819"/>
                  </a:cubicBezTo>
                  <a:cubicBezTo>
                    <a:pt x="12127" y="1590"/>
                    <a:pt x="11983" y="1169"/>
                    <a:pt x="12327" y="1131"/>
                  </a:cubicBezTo>
                  <a:cubicBezTo>
                    <a:pt x="12329" y="1131"/>
                    <a:pt x="12331" y="1131"/>
                    <a:pt x="12334" y="1131"/>
                  </a:cubicBezTo>
                  <a:close/>
                  <a:moveTo>
                    <a:pt x="12170" y="4238"/>
                  </a:moveTo>
                  <a:cubicBezTo>
                    <a:pt x="12245" y="4238"/>
                    <a:pt x="12318" y="4283"/>
                    <a:pt x="12318" y="4380"/>
                  </a:cubicBezTo>
                  <a:cubicBezTo>
                    <a:pt x="12323" y="4483"/>
                    <a:pt x="12245" y="4535"/>
                    <a:pt x="12167" y="4535"/>
                  </a:cubicBezTo>
                  <a:cubicBezTo>
                    <a:pt x="12092" y="4535"/>
                    <a:pt x="12017" y="4487"/>
                    <a:pt x="12012" y="4390"/>
                  </a:cubicBezTo>
                  <a:cubicBezTo>
                    <a:pt x="12007" y="4291"/>
                    <a:pt x="12089" y="4238"/>
                    <a:pt x="12170" y="4238"/>
                  </a:cubicBezTo>
                  <a:close/>
                  <a:moveTo>
                    <a:pt x="4534" y="1955"/>
                  </a:moveTo>
                  <a:cubicBezTo>
                    <a:pt x="5199" y="1955"/>
                    <a:pt x="5834" y="2477"/>
                    <a:pt x="6049" y="3100"/>
                  </a:cubicBezTo>
                  <a:cubicBezTo>
                    <a:pt x="6474" y="4342"/>
                    <a:pt x="5430" y="5226"/>
                    <a:pt x="4417" y="5226"/>
                  </a:cubicBezTo>
                  <a:cubicBezTo>
                    <a:pt x="3811" y="5226"/>
                    <a:pt x="3215" y="4909"/>
                    <a:pt x="2954" y="4160"/>
                  </a:cubicBezTo>
                  <a:cubicBezTo>
                    <a:pt x="2600" y="3252"/>
                    <a:pt x="3278" y="2297"/>
                    <a:pt x="4138" y="2020"/>
                  </a:cubicBezTo>
                  <a:cubicBezTo>
                    <a:pt x="4269" y="1976"/>
                    <a:pt x="4402" y="1955"/>
                    <a:pt x="4534" y="1955"/>
                  </a:cubicBezTo>
                  <a:close/>
                  <a:moveTo>
                    <a:pt x="9350" y="2588"/>
                  </a:moveTo>
                  <a:cubicBezTo>
                    <a:pt x="9968" y="2588"/>
                    <a:pt x="10590" y="2960"/>
                    <a:pt x="10865" y="3835"/>
                  </a:cubicBezTo>
                  <a:cubicBezTo>
                    <a:pt x="11179" y="5023"/>
                    <a:pt x="10197" y="5831"/>
                    <a:pt x="9238" y="5831"/>
                  </a:cubicBezTo>
                  <a:cubicBezTo>
                    <a:pt x="8647" y="5831"/>
                    <a:pt x="8064" y="5524"/>
                    <a:pt x="7798" y="4810"/>
                  </a:cubicBezTo>
                  <a:cubicBezTo>
                    <a:pt x="7419" y="3498"/>
                    <a:pt x="8381" y="2588"/>
                    <a:pt x="9350" y="2588"/>
                  </a:cubicBezTo>
                  <a:close/>
                  <a:moveTo>
                    <a:pt x="1158" y="0"/>
                  </a:moveTo>
                  <a:cubicBezTo>
                    <a:pt x="825" y="0"/>
                    <a:pt x="504" y="63"/>
                    <a:pt x="202" y="223"/>
                  </a:cubicBezTo>
                  <a:cubicBezTo>
                    <a:pt x="221" y="3004"/>
                    <a:pt x="39" y="5785"/>
                    <a:pt x="87" y="8565"/>
                  </a:cubicBezTo>
                  <a:cubicBezTo>
                    <a:pt x="154" y="9588"/>
                    <a:pt x="1" y="10677"/>
                    <a:pt x="211" y="11690"/>
                  </a:cubicBezTo>
                  <a:cubicBezTo>
                    <a:pt x="441" y="11642"/>
                    <a:pt x="670" y="11604"/>
                    <a:pt x="909" y="11566"/>
                  </a:cubicBezTo>
                  <a:cubicBezTo>
                    <a:pt x="584" y="10772"/>
                    <a:pt x="765" y="9769"/>
                    <a:pt x="1797" y="9110"/>
                  </a:cubicBezTo>
                  <a:cubicBezTo>
                    <a:pt x="1214" y="8173"/>
                    <a:pt x="1979" y="6864"/>
                    <a:pt x="2992" y="6616"/>
                  </a:cubicBezTo>
                  <a:cubicBezTo>
                    <a:pt x="3149" y="6571"/>
                    <a:pt x="3302" y="6549"/>
                    <a:pt x="3450" y="6549"/>
                  </a:cubicBezTo>
                  <a:cubicBezTo>
                    <a:pt x="4580" y="6549"/>
                    <a:pt x="5386" y="7784"/>
                    <a:pt x="4989" y="8900"/>
                  </a:cubicBezTo>
                  <a:cubicBezTo>
                    <a:pt x="5103" y="8852"/>
                    <a:pt x="5218" y="8814"/>
                    <a:pt x="5333" y="8785"/>
                  </a:cubicBezTo>
                  <a:cubicBezTo>
                    <a:pt x="5172" y="7608"/>
                    <a:pt x="6039" y="6522"/>
                    <a:pt x="7182" y="6522"/>
                  </a:cubicBezTo>
                  <a:cubicBezTo>
                    <a:pt x="7329" y="6522"/>
                    <a:pt x="7481" y="6540"/>
                    <a:pt x="7636" y="6578"/>
                  </a:cubicBezTo>
                  <a:cubicBezTo>
                    <a:pt x="8916" y="7027"/>
                    <a:pt x="9270" y="8288"/>
                    <a:pt x="8782" y="9473"/>
                  </a:cubicBezTo>
                  <a:cubicBezTo>
                    <a:pt x="9020" y="9358"/>
                    <a:pt x="9286" y="9303"/>
                    <a:pt x="9553" y="9303"/>
                  </a:cubicBezTo>
                  <a:cubicBezTo>
                    <a:pt x="10349" y="9303"/>
                    <a:pt x="11159" y="9790"/>
                    <a:pt x="11295" y="10620"/>
                  </a:cubicBezTo>
                  <a:cubicBezTo>
                    <a:pt x="11391" y="11011"/>
                    <a:pt x="11372" y="11394"/>
                    <a:pt x="11257" y="11738"/>
                  </a:cubicBezTo>
                  <a:cubicBezTo>
                    <a:pt x="11295" y="11747"/>
                    <a:pt x="11333" y="11757"/>
                    <a:pt x="11372" y="11766"/>
                  </a:cubicBezTo>
                  <a:cubicBezTo>
                    <a:pt x="11448" y="11422"/>
                    <a:pt x="11486" y="11069"/>
                    <a:pt x="11515" y="10725"/>
                  </a:cubicBezTo>
                  <a:cubicBezTo>
                    <a:pt x="11515" y="10744"/>
                    <a:pt x="11515" y="10763"/>
                    <a:pt x="11515" y="10782"/>
                  </a:cubicBezTo>
                  <a:cubicBezTo>
                    <a:pt x="11582" y="10161"/>
                    <a:pt x="11630" y="9540"/>
                    <a:pt x="11716" y="8919"/>
                  </a:cubicBezTo>
                  <a:cubicBezTo>
                    <a:pt x="11725" y="8871"/>
                    <a:pt x="11763" y="8823"/>
                    <a:pt x="11802" y="8794"/>
                  </a:cubicBezTo>
                  <a:cubicBezTo>
                    <a:pt x="11846" y="8782"/>
                    <a:pt x="11883" y="8776"/>
                    <a:pt x="11916" y="8776"/>
                  </a:cubicBezTo>
                  <a:cubicBezTo>
                    <a:pt x="12250" y="8776"/>
                    <a:pt x="12013" y="9400"/>
                    <a:pt x="12021" y="9635"/>
                  </a:cubicBezTo>
                  <a:cubicBezTo>
                    <a:pt x="12002" y="10018"/>
                    <a:pt x="11983" y="10400"/>
                    <a:pt x="11935" y="10782"/>
                  </a:cubicBezTo>
                  <a:cubicBezTo>
                    <a:pt x="11935" y="10782"/>
                    <a:pt x="11935" y="10772"/>
                    <a:pt x="11935" y="10772"/>
                  </a:cubicBezTo>
                  <a:cubicBezTo>
                    <a:pt x="11888" y="11136"/>
                    <a:pt x="11840" y="11508"/>
                    <a:pt x="11754" y="11862"/>
                  </a:cubicBezTo>
                  <a:cubicBezTo>
                    <a:pt x="11849" y="11890"/>
                    <a:pt x="11955" y="11919"/>
                    <a:pt x="12050" y="11948"/>
                  </a:cubicBezTo>
                  <a:cubicBezTo>
                    <a:pt x="12279" y="11069"/>
                    <a:pt x="12337" y="10123"/>
                    <a:pt x="12499" y="9234"/>
                  </a:cubicBezTo>
                  <a:cubicBezTo>
                    <a:pt x="12843" y="6616"/>
                    <a:pt x="12862" y="3979"/>
                    <a:pt x="12958" y="1341"/>
                  </a:cubicBezTo>
                  <a:cubicBezTo>
                    <a:pt x="12958" y="969"/>
                    <a:pt x="12967" y="596"/>
                    <a:pt x="12967" y="223"/>
                  </a:cubicBezTo>
                  <a:lnTo>
                    <a:pt x="12967" y="223"/>
                  </a:lnTo>
                  <a:cubicBezTo>
                    <a:pt x="12275" y="537"/>
                    <a:pt x="11516" y="688"/>
                    <a:pt x="10757" y="688"/>
                  </a:cubicBezTo>
                  <a:cubicBezTo>
                    <a:pt x="10614" y="688"/>
                    <a:pt x="10472" y="683"/>
                    <a:pt x="10330" y="673"/>
                  </a:cubicBezTo>
                  <a:cubicBezTo>
                    <a:pt x="9786" y="644"/>
                    <a:pt x="9260" y="472"/>
                    <a:pt x="8706" y="472"/>
                  </a:cubicBezTo>
                  <a:cubicBezTo>
                    <a:pt x="8593" y="465"/>
                    <a:pt x="8480" y="462"/>
                    <a:pt x="8367" y="462"/>
                  </a:cubicBezTo>
                  <a:cubicBezTo>
                    <a:pt x="7233" y="462"/>
                    <a:pt x="6118" y="782"/>
                    <a:pt x="4979" y="825"/>
                  </a:cubicBezTo>
                  <a:cubicBezTo>
                    <a:pt x="4954" y="826"/>
                    <a:pt x="4928" y="827"/>
                    <a:pt x="4902" y="827"/>
                  </a:cubicBezTo>
                  <a:cubicBezTo>
                    <a:pt x="3724" y="827"/>
                    <a:pt x="2365" y="0"/>
                    <a:pt x="1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221825" y="4675931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cubicBezTo>
                    <a:pt x="1" y="0"/>
                    <a:pt x="10" y="0"/>
                    <a:pt x="10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227746" y="4673338"/>
              <a:ext cx="1509" cy="774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1" y="20"/>
                  </a:moveTo>
                  <a:cubicBezTo>
                    <a:pt x="20" y="10"/>
                    <a:pt x="29" y="1"/>
                    <a:pt x="39" y="1"/>
                  </a:cubicBezTo>
                  <a:lnTo>
                    <a:pt x="39" y="1"/>
                  </a:lnTo>
                  <a:cubicBezTo>
                    <a:pt x="29" y="1"/>
                    <a:pt x="20" y="10"/>
                    <a:pt x="1" y="2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227359" y="4674073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cubicBezTo>
                    <a:pt x="11" y="1"/>
                    <a:pt x="11" y="1"/>
                    <a:pt x="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222212" y="4675544"/>
              <a:ext cx="1509" cy="426"/>
            </a:xfrm>
            <a:custGeom>
              <a:avLst/>
              <a:gdLst/>
              <a:ahLst/>
              <a:cxnLst/>
              <a:rect l="l" t="t" r="r" b="b"/>
              <a:pathLst>
                <a:path w="39" h="11" extrusionOk="0">
                  <a:moveTo>
                    <a:pt x="38" y="1"/>
                  </a:moveTo>
                  <a:cubicBezTo>
                    <a:pt x="19" y="1"/>
                    <a:pt x="10" y="10"/>
                    <a:pt x="0" y="10"/>
                  </a:cubicBezTo>
                  <a:cubicBezTo>
                    <a:pt x="10" y="10"/>
                    <a:pt x="19" y="1"/>
                    <a:pt x="38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224805" y="4674808"/>
              <a:ext cx="1122" cy="42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9" y="1"/>
                  </a:moveTo>
                  <a:cubicBezTo>
                    <a:pt x="19" y="1"/>
                    <a:pt x="10" y="1"/>
                    <a:pt x="0" y="10"/>
                  </a:cubicBezTo>
                  <a:cubicBezTo>
                    <a:pt x="10" y="1"/>
                    <a:pt x="19" y="1"/>
                    <a:pt x="29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085030" y="4642651"/>
              <a:ext cx="458178" cy="105412"/>
            </a:xfrm>
            <a:custGeom>
              <a:avLst/>
              <a:gdLst/>
              <a:ahLst/>
              <a:cxnLst/>
              <a:rect l="l" t="t" r="r" b="b"/>
              <a:pathLst>
                <a:path w="11840" h="2724" extrusionOk="0">
                  <a:moveTo>
                    <a:pt x="5724" y="1826"/>
                  </a:moveTo>
                  <a:cubicBezTo>
                    <a:pt x="5721" y="1826"/>
                    <a:pt x="5718" y="1826"/>
                    <a:pt x="5715" y="1827"/>
                  </a:cubicBezTo>
                  <a:lnTo>
                    <a:pt x="5715" y="1827"/>
                  </a:lnTo>
                  <a:cubicBezTo>
                    <a:pt x="5718" y="1827"/>
                    <a:pt x="5721" y="1826"/>
                    <a:pt x="5724" y="1826"/>
                  </a:cubicBezTo>
                  <a:close/>
                  <a:moveTo>
                    <a:pt x="10267" y="1615"/>
                  </a:moveTo>
                  <a:cubicBezTo>
                    <a:pt x="10368" y="1615"/>
                    <a:pt x="10468" y="1677"/>
                    <a:pt x="10473" y="1806"/>
                  </a:cubicBezTo>
                  <a:cubicBezTo>
                    <a:pt x="10478" y="1950"/>
                    <a:pt x="10368" y="2024"/>
                    <a:pt x="10259" y="2024"/>
                  </a:cubicBezTo>
                  <a:cubicBezTo>
                    <a:pt x="10157" y="2024"/>
                    <a:pt x="10057" y="1959"/>
                    <a:pt x="10052" y="1826"/>
                  </a:cubicBezTo>
                  <a:cubicBezTo>
                    <a:pt x="10047" y="1687"/>
                    <a:pt x="10158" y="1615"/>
                    <a:pt x="10267" y="1615"/>
                  </a:cubicBezTo>
                  <a:close/>
                  <a:moveTo>
                    <a:pt x="698" y="1"/>
                  </a:moveTo>
                  <a:cubicBezTo>
                    <a:pt x="459" y="39"/>
                    <a:pt x="230" y="77"/>
                    <a:pt x="0" y="125"/>
                  </a:cubicBezTo>
                  <a:cubicBezTo>
                    <a:pt x="48" y="344"/>
                    <a:pt x="115" y="564"/>
                    <a:pt x="201" y="784"/>
                  </a:cubicBezTo>
                  <a:cubicBezTo>
                    <a:pt x="1045" y="2198"/>
                    <a:pt x="4287" y="2724"/>
                    <a:pt x="6869" y="2724"/>
                  </a:cubicBezTo>
                  <a:cubicBezTo>
                    <a:pt x="7969" y="2724"/>
                    <a:pt x="8950" y="2628"/>
                    <a:pt x="9575" y="2466"/>
                  </a:cubicBezTo>
                  <a:cubicBezTo>
                    <a:pt x="10196" y="2256"/>
                    <a:pt x="10931" y="2131"/>
                    <a:pt x="11371" y="1615"/>
                  </a:cubicBezTo>
                  <a:cubicBezTo>
                    <a:pt x="11591" y="1224"/>
                    <a:pt x="11734" y="813"/>
                    <a:pt x="11839" y="383"/>
                  </a:cubicBezTo>
                  <a:cubicBezTo>
                    <a:pt x="11744" y="354"/>
                    <a:pt x="11638" y="325"/>
                    <a:pt x="11543" y="297"/>
                  </a:cubicBezTo>
                  <a:cubicBezTo>
                    <a:pt x="11466" y="583"/>
                    <a:pt x="11371" y="870"/>
                    <a:pt x="11237" y="1138"/>
                  </a:cubicBezTo>
                  <a:cubicBezTo>
                    <a:pt x="11193" y="1290"/>
                    <a:pt x="10974" y="1511"/>
                    <a:pt x="10825" y="1511"/>
                  </a:cubicBezTo>
                  <a:cubicBezTo>
                    <a:pt x="10750" y="1511"/>
                    <a:pt x="10693" y="1456"/>
                    <a:pt x="10683" y="1310"/>
                  </a:cubicBezTo>
                  <a:cubicBezTo>
                    <a:pt x="10931" y="975"/>
                    <a:pt x="11065" y="593"/>
                    <a:pt x="11161" y="201"/>
                  </a:cubicBezTo>
                  <a:cubicBezTo>
                    <a:pt x="11122" y="192"/>
                    <a:pt x="11084" y="182"/>
                    <a:pt x="11046" y="173"/>
                  </a:cubicBezTo>
                  <a:cubicBezTo>
                    <a:pt x="10755" y="1057"/>
                    <a:pt x="9894" y="1692"/>
                    <a:pt x="9063" y="1692"/>
                  </a:cubicBezTo>
                  <a:cubicBezTo>
                    <a:pt x="8475" y="1692"/>
                    <a:pt x="7903" y="1374"/>
                    <a:pt x="7558" y="602"/>
                  </a:cubicBezTo>
                  <a:cubicBezTo>
                    <a:pt x="7151" y="1238"/>
                    <a:pt x="6461" y="1732"/>
                    <a:pt x="5694" y="1833"/>
                  </a:cubicBezTo>
                  <a:lnTo>
                    <a:pt x="5694" y="1833"/>
                  </a:lnTo>
                  <a:cubicBezTo>
                    <a:pt x="5702" y="1831"/>
                    <a:pt x="5709" y="1829"/>
                    <a:pt x="5715" y="1827"/>
                  </a:cubicBezTo>
                  <a:lnTo>
                    <a:pt x="5715" y="1827"/>
                  </a:lnTo>
                  <a:cubicBezTo>
                    <a:pt x="5620" y="1843"/>
                    <a:pt x="5524" y="1851"/>
                    <a:pt x="5427" y="1851"/>
                  </a:cubicBezTo>
                  <a:cubicBezTo>
                    <a:pt x="4873" y="1851"/>
                    <a:pt x="4311" y="1591"/>
                    <a:pt x="3961" y="1156"/>
                  </a:cubicBezTo>
                  <a:lnTo>
                    <a:pt x="3961" y="1156"/>
                  </a:lnTo>
                  <a:cubicBezTo>
                    <a:pt x="3963" y="1156"/>
                    <a:pt x="3964" y="1157"/>
                    <a:pt x="3966" y="1157"/>
                  </a:cubicBezTo>
                  <a:cubicBezTo>
                    <a:pt x="3870" y="1052"/>
                    <a:pt x="3794" y="927"/>
                    <a:pt x="3736" y="794"/>
                  </a:cubicBezTo>
                  <a:cubicBezTo>
                    <a:pt x="3660" y="822"/>
                    <a:pt x="3593" y="851"/>
                    <a:pt x="3517" y="880"/>
                  </a:cubicBezTo>
                  <a:cubicBezTo>
                    <a:pt x="3136" y="1109"/>
                    <a:pt x="2764" y="1209"/>
                    <a:pt x="2418" y="1209"/>
                  </a:cubicBezTo>
                  <a:cubicBezTo>
                    <a:pt x="1627" y="1209"/>
                    <a:pt x="977" y="686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21090" y="4673338"/>
              <a:ext cx="8552" cy="3367"/>
            </a:xfrm>
            <a:custGeom>
              <a:avLst/>
              <a:gdLst/>
              <a:ahLst/>
              <a:cxnLst/>
              <a:rect l="l" t="t" r="r" b="b"/>
              <a:pathLst>
                <a:path w="221" h="87" extrusionOk="0">
                  <a:moveTo>
                    <a:pt x="211" y="1"/>
                  </a:moveTo>
                  <a:cubicBezTo>
                    <a:pt x="202" y="1"/>
                    <a:pt x="194" y="8"/>
                    <a:pt x="178" y="17"/>
                  </a:cubicBezTo>
                  <a:lnTo>
                    <a:pt x="178" y="17"/>
                  </a:lnTo>
                  <a:cubicBezTo>
                    <a:pt x="192" y="11"/>
                    <a:pt x="206" y="6"/>
                    <a:pt x="220" y="1"/>
                  </a:cubicBezTo>
                  <a:close/>
                  <a:moveTo>
                    <a:pt x="178" y="17"/>
                  </a:moveTo>
                  <a:cubicBezTo>
                    <a:pt x="176" y="18"/>
                    <a:pt x="173" y="19"/>
                    <a:pt x="171" y="20"/>
                  </a:cubicBezTo>
                  <a:lnTo>
                    <a:pt x="173" y="20"/>
                  </a:lnTo>
                  <a:cubicBezTo>
                    <a:pt x="175" y="19"/>
                    <a:pt x="176" y="18"/>
                    <a:pt x="178" y="17"/>
                  </a:cubicBezTo>
                  <a:close/>
                  <a:moveTo>
                    <a:pt x="163" y="20"/>
                  </a:moveTo>
                  <a:cubicBezTo>
                    <a:pt x="154" y="20"/>
                    <a:pt x="136" y="28"/>
                    <a:pt x="126" y="37"/>
                  </a:cubicBezTo>
                  <a:lnTo>
                    <a:pt x="126" y="37"/>
                  </a:lnTo>
                  <a:cubicBezTo>
                    <a:pt x="141" y="31"/>
                    <a:pt x="156" y="26"/>
                    <a:pt x="171" y="20"/>
                  </a:cubicBezTo>
                  <a:close/>
                  <a:moveTo>
                    <a:pt x="126" y="37"/>
                  </a:moveTo>
                  <a:cubicBezTo>
                    <a:pt x="125" y="38"/>
                    <a:pt x="124" y="38"/>
                    <a:pt x="122" y="39"/>
                  </a:cubicBezTo>
                  <a:lnTo>
                    <a:pt x="122" y="39"/>
                  </a:ln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6" y="38"/>
                    <a:pt x="126" y="37"/>
                  </a:cubicBezTo>
                  <a:close/>
                  <a:moveTo>
                    <a:pt x="122" y="39"/>
                  </a:moveTo>
                  <a:lnTo>
                    <a:pt x="122" y="39"/>
                  </a:lnTo>
                  <a:cubicBezTo>
                    <a:pt x="114" y="39"/>
                    <a:pt x="105" y="40"/>
                    <a:pt x="96" y="48"/>
                  </a:cubicBezTo>
                  <a:cubicBezTo>
                    <a:pt x="87" y="48"/>
                    <a:pt x="77" y="48"/>
                    <a:pt x="67" y="58"/>
                  </a:cubicBezTo>
                  <a:cubicBezTo>
                    <a:pt x="48" y="58"/>
                    <a:pt x="39" y="67"/>
                    <a:pt x="29" y="67"/>
                  </a:cubicBezTo>
                  <a:lnTo>
                    <a:pt x="20" y="67"/>
                  </a:lnTo>
                  <a:cubicBezTo>
                    <a:pt x="20" y="77"/>
                    <a:pt x="10" y="77"/>
                    <a:pt x="1" y="87"/>
                  </a:cubicBezTo>
                  <a:cubicBezTo>
                    <a:pt x="43" y="71"/>
                    <a:pt x="82" y="55"/>
                    <a:pt x="122" y="39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310946" y="3801793"/>
              <a:ext cx="137221" cy="51971"/>
            </a:xfrm>
            <a:custGeom>
              <a:avLst/>
              <a:gdLst/>
              <a:ahLst/>
              <a:cxnLst/>
              <a:rect l="l" t="t" r="r" b="b"/>
              <a:pathLst>
                <a:path w="3546" h="1343" extrusionOk="0">
                  <a:moveTo>
                    <a:pt x="77" y="1"/>
                  </a:moveTo>
                  <a:cubicBezTo>
                    <a:pt x="48" y="326"/>
                    <a:pt x="20" y="660"/>
                    <a:pt x="0" y="995"/>
                  </a:cubicBezTo>
                  <a:cubicBezTo>
                    <a:pt x="153" y="1042"/>
                    <a:pt x="297" y="1148"/>
                    <a:pt x="459" y="1167"/>
                  </a:cubicBezTo>
                  <a:cubicBezTo>
                    <a:pt x="1013" y="1300"/>
                    <a:pt x="1596" y="1339"/>
                    <a:pt x="2169" y="1339"/>
                  </a:cubicBezTo>
                  <a:cubicBezTo>
                    <a:pt x="2225" y="1341"/>
                    <a:pt x="2281" y="1342"/>
                    <a:pt x="2337" y="1342"/>
                  </a:cubicBezTo>
                  <a:cubicBezTo>
                    <a:pt x="2701" y="1342"/>
                    <a:pt x="3066" y="1292"/>
                    <a:pt x="3431" y="1234"/>
                  </a:cubicBezTo>
                  <a:cubicBezTo>
                    <a:pt x="3469" y="976"/>
                    <a:pt x="3507" y="708"/>
                    <a:pt x="3545" y="450"/>
                  </a:cubicBezTo>
                  <a:lnTo>
                    <a:pt x="3545" y="450"/>
                  </a:lnTo>
                  <a:cubicBezTo>
                    <a:pt x="3402" y="479"/>
                    <a:pt x="3259" y="488"/>
                    <a:pt x="3173" y="498"/>
                  </a:cubicBezTo>
                  <a:cubicBezTo>
                    <a:pt x="3125" y="507"/>
                    <a:pt x="3046" y="511"/>
                    <a:pt x="2945" y="511"/>
                  </a:cubicBezTo>
                  <a:cubicBezTo>
                    <a:pt x="2304" y="511"/>
                    <a:pt x="745" y="33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315009" y="3759303"/>
              <a:ext cx="141285" cy="46321"/>
            </a:xfrm>
            <a:custGeom>
              <a:avLst/>
              <a:gdLst/>
              <a:ahLst/>
              <a:cxnLst/>
              <a:rect l="l" t="t" r="r" b="b"/>
              <a:pathLst>
                <a:path w="3651" h="1197" extrusionOk="0">
                  <a:moveTo>
                    <a:pt x="67" y="0"/>
                  </a:moveTo>
                  <a:cubicBezTo>
                    <a:pt x="48" y="229"/>
                    <a:pt x="29" y="459"/>
                    <a:pt x="1" y="688"/>
                  </a:cubicBezTo>
                  <a:cubicBezTo>
                    <a:pt x="115" y="755"/>
                    <a:pt x="220" y="831"/>
                    <a:pt x="325" y="841"/>
                  </a:cubicBezTo>
                  <a:cubicBezTo>
                    <a:pt x="1094" y="1088"/>
                    <a:pt x="1911" y="1197"/>
                    <a:pt x="2716" y="1197"/>
                  </a:cubicBezTo>
                  <a:cubicBezTo>
                    <a:pt x="2783" y="1197"/>
                    <a:pt x="2849" y="1196"/>
                    <a:pt x="2915" y="1195"/>
                  </a:cubicBezTo>
                  <a:cubicBezTo>
                    <a:pt x="3106" y="1195"/>
                    <a:pt x="3307" y="1147"/>
                    <a:pt x="3507" y="1137"/>
                  </a:cubicBezTo>
                  <a:cubicBezTo>
                    <a:pt x="3555" y="860"/>
                    <a:pt x="3603" y="583"/>
                    <a:pt x="3651" y="315"/>
                  </a:cubicBezTo>
                  <a:lnTo>
                    <a:pt x="3651" y="315"/>
                  </a:lnTo>
                  <a:cubicBezTo>
                    <a:pt x="3333" y="374"/>
                    <a:pt x="3010" y="397"/>
                    <a:pt x="2687" y="397"/>
                  </a:cubicBezTo>
                  <a:cubicBezTo>
                    <a:pt x="2330" y="397"/>
                    <a:pt x="1971" y="370"/>
                    <a:pt x="1615" y="335"/>
                  </a:cubicBezTo>
                  <a:cubicBezTo>
                    <a:pt x="1090" y="277"/>
                    <a:pt x="574" y="143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321278" y="3669796"/>
              <a:ext cx="153126" cy="41368"/>
            </a:xfrm>
            <a:custGeom>
              <a:avLst/>
              <a:gdLst/>
              <a:ahLst/>
              <a:cxnLst/>
              <a:rect l="l" t="t" r="r" b="b"/>
              <a:pathLst>
                <a:path w="3957" h="1069" extrusionOk="0">
                  <a:moveTo>
                    <a:pt x="1" y="1"/>
                  </a:moveTo>
                  <a:cubicBezTo>
                    <a:pt x="1" y="211"/>
                    <a:pt x="1" y="412"/>
                    <a:pt x="1" y="622"/>
                  </a:cubicBezTo>
                  <a:cubicBezTo>
                    <a:pt x="785" y="896"/>
                    <a:pt x="1630" y="1068"/>
                    <a:pt x="2472" y="1068"/>
                  </a:cubicBezTo>
                  <a:cubicBezTo>
                    <a:pt x="2923" y="1068"/>
                    <a:pt x="3373" y="1019"/>
                    <a:pt x="3814" y="908"/>
                  </a:cubicBezTo>
                  <a:cubicBezTo>
                    <a:pt x="3861" y="670"/>
                    <a:pt x="3909" y="440"/>
                    <a:pt x="3957" y="211"/>
                  </a:cubicBezTo>
                  <a:lnTo>
                    <a:pt x="3957" y="211"/>
                  </a:lnTo>
                  <a:cubicBezTo>
                    <a:pt x="3431" y="440"/>
                    <a:pt x="2814" y="556"/>
                    <a:pt x="2192" y="556"/>
                  </a:cubicBezTo>
                  <a:cubicBezTo>
                    <a:pt x="1411" y="556"/>
                    <a:pt x="623" y="37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309823" y="3853222"/>
              <a:ext cx="131688" cy="28210"/>
            </a:xfrm>
            <a:custGeom>
              <a:avLst/>
              <a:gdLst/>
              <a:ahLst/>
              <a:cxnLst/>
              <a:rect l="l" t="t" r="r" b="b"/>
              <a:pathLst>
                <a:path w="3403" h="729" extrusionOk="0">
                  <a:moveTo>
                    <a:pt x="10" y="0"/>
                  </a:moveTo>
                  <a:cubicBezTo>
                    <a:pt x="1" y="210"/>
                    <a:pt x="29" y="421"/>
                    <a:pt x="58" y="631"/>
                  </a:cubicBezTo>
                  <a:cubicBezTo>
                    <a:pt x="754" y="691"/>
                    <a:pt x="1453" y="729"/>
                    <a:pt x="2149" y="729"/>
                  </a:cubicBezTo>
                  <a:cubicBezTo>
                    <a:pt x="2553" y="729"/>
                    <a:pt x="2955" y="716"/>
                    <a:pt x="3355" y="688"/>
                  </a:cubicBezTo>
                  <a:cubicBezTo>
                    <a:pt x="3364" y="545"/>
                    <a:pt x="3383" y="411"/>
                    <a:pt x="3402" y="277"/>
                  </a:cubicBezTo>
                  <a:lnTo>
                    <a:pt x="3402" y="277"/>
                  </a:lnTo>
                  <a:cubicBezTo>
                    <a:pt x="3117" y="359"/>
                    <a:pt x="2820" y="387"/>
                    <a:pt x="2519" y="387"/>
                  </a:cubicBezTo>
                  <a:cubicBezTo>
                    <a:pt x="2157" y="387"/>
                    <a:pt x="1790" y="347"/>
                    <a:pt x="1434" y="315"/>
                  </a:cubicBezTo>
                  <a:cubicBezTo>
                    <a:pt x="1291" y="306"/>
                    <a:pt x="440" y="182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3318337" y="3709383"/>
              <a:ext cx="146818" cy="50732"/>
            </a:xfrm>
            <a:custGeom>
              <a:avLst/>
              <a:gdLst/>
              <a:ahLst/>
              <a:cxnLst/>
              <a:rect l="l" t="t" r="r" b="b"/>
              <a:pathLst>
                <a:path w="3794" h="1311" extrusionOk="0">
                  <a:moveTo>
                    <a:pt x="58" y="0"/>
                  </a:moveTo>
                  <a:cubicBezTo>
                    <a:pt x="48" y="315"/>
                    <a:pt x="29" y="640"/>
                    <a:pt x="1" y="956"/>
                  </a:cubicBezTo>
                  <a:cubicBezTo>
                    <a:pt x="239" y="1003"/>
                    <a:pt x="469" y="1109"/>
                    <a:pt x="698" y="1137"/>
                  </a:cubicBezTo>
                  <a:cubicBezTo>
                    <a:pt x="1264" y="1246"/>
                    <a:pt x="1837" y="1310"/>
                    <a:pt x="2410" y="1310"/>
                  </a:cubicBezTo>
                  <a:cubicBezTo>
                    <a:pt x="2544" y="1310"/>
                    <a:pt x="2677" y="1307"/>
                    <a:pt x="2810" y="1300"/>
                  </a:cubicBezTo>
                  <a:cubicBezTo>
                    <a:pt x="3096" y="1300"/>
                    <a:pt x="3374" y="1214"/>
                    <a:pt x="3641" y="1166"/>
                  </a:cubicBezTo>
                  <a:cubicBezTo>
                    <a:pt x="3689" y="898"/>
                    <a:pt x="3746" y="631"/>
                    <a:pt x="3794" y="363"/>
                  </a:cubicBezTo>
                  <a:lnTo>
                    <a:pt x="3794" y="363"/>
                  </a:lnTo>
                  <a:cubicBezTo>
                    <a:pt x="3470" y="457"/>
                    <a:pt x="3004" y="473"/>
                    <a:pt x="2644" y="473"/>
                  </a:cubicBezTo>
                  <a:cubicBezTo>
                    <a:pt x="2453" y="473"/>
                    <a:pt x="2291" y="468"/>
                    <a:pt x="2198" y="468"/>
                  </a:cubicBezTo>
                  <a:cubicBezTo>
                    <a:pt x="1778" y="430"/>
                    <a:pt x="1348" y="392"/>
                    <a:pt x="937" y="296"/>
                  </a:cubicBezTo>
                  <a:cubicBezTo>
                    <a:pt x="813" y="258"/>
                    <a:pt x="373" y="143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3324064" y="3605055"/>
              <a:ext cx="154403" cy="66211"/>
            </a:xfrm>
            <a:custGeom>
              <a:avLst/>
              <a:gdLst/>
              <a:ahLst/>
              <a:cxnLst/>
              <a:rect l="l" t="t" r="r" b="b"/>
              <a:pathLst>
                <a:path w="3990" h="1711" extrusionOk="0">
                  <a:moveTo>
                    <a:pt x="1905" y="1"/>
                  </a:moveTo>
                  <a:cubicBezTo>
                    <a:pt x="1138" y="1"/>
                    <a:pt x="222" y="217"/>
                    <a:pt x="15" y="919"/>
                  </a:cubicBezTo>
                  <a:cubicBezTo>
                    <a:pt x="0" y="1434"/>
                    <a:pt x="1054" y="1711"/>
                    <a:pt x="2081" y="1711"/>
                  </a:cubicBezTo>
                  <a:cubicBezTo>
                    <a:pt x="3034" y="1711"/>
                    <a:pt x="3962" y="1473"/>
                    <a:pt x="3990" y="967"/>
                  </a:cubicBezTo>
                  <a:cubicBezTo>
                    <a:pt x="3971" y="307"/>
                    <a:pt x="3034" y="164"/>
                    <a:pt x="2518" y="49"/>
                  </a:cubicBezTo>
                  <a:cubicBezTo>
                    <a:pt x="2341" y="19"/>
                    <a:pt x="2129" y="1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3367870" y="3899813"/>
              <a:ext cx="27785" cy="3638"/>
            </a:xfrm>
            <a:custGeom>
              <a:avLst/>
              <a:gdLst/>
              <a:ahLst/>
              <a:cxnLst/>
              <a:rect l="l" t="t" r="r" b="b"/>
              <a:pathLst>
                <a:path w="718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63"/>
                    <a:pt x="255" y="94"/>
                    <a:pt x="389" y="94"/>
                  </a:cubicBezTo>
                  <a:cubicBezTo>
                    <a:pt x="501" y="94"/>
                    <a:pt x="613" y="72"/>
                    <a:pt x="718" y="29"/>
                  </a:cubicBezTo>
                  <a:cubicBezTo>
                    <a:pt x="460" y="19"/>
                    <a:pt x="221" y="1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3435358" y="4327498"/>
              <a:ext cx="30184" cy="28365"/>
            </a:xfrm>
            <a:custGeom>
              <a:avLst/>
              <a:gdLst/>
              <a:ahLst/>
              <a:cxnLst/>
              <a:rect l="l" t="t" r="r" b="b"/>
              <a:pathLst>
                <a:path w="780" h="733" extrusionOk="0">
                  <a:moveTo>
                    <a:pt x="397" y="1"/>
                  </a:moveTo>
                  <a:cubicBezTo>
                    <a:pt x="199" y="1"/>
                    <a:pt x="0" y="132"/>
                    <a:pt x="15" y="386"/>
                  </a:cubicBezTo>
                  <a:cubicBezTo>
                    <a:pt x="24" y="620"/>
                    <a:pt x="203" y="733"/>
                    <a:pt x="385" y="733"/>
                  </a:cubicBezTo>
                  <a:cubicBezTo>
                    <a:pt x="581" y="733"/>
                    <a:pt x="780" y="601"/>
                    <a:pt x="770" y="347"/>
                  </a:cubicBezTo>
                  <a:cubicBezTo>
                    <a:pt x="761" y="113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254525" y="4308923"/>
              <a:ext cx="31887" cy="30029"/>
            </a:xfrm>
            <a:custGeom>
              <a:avLst/>
              <a:gdLst/>
              <a:ahLst/>
              <a:cxnLst/>
              <a:rect l="l" t="t" r="r" b="b"/>
              <a:pathLst>
                <a:path w="824" h="776" extrusionOk="0">
                  <a:moveTo>
                    <a:pt x="420" y="0"/>
                  </a:moveTo>
                  <a:cubicBezTo>
                    <a:pt x="212" y="0"/>
                    <a:pt x="1" y="139"/>
                    <a:pt x="16" y="407"/>
                  </a:cubicBezTo>
                  <a:cubicBezTo>
                    <a:pt x="25" y="655"/>
                    <a:pt x="216" y="775"/>
                    <a:pt x="408" y="775"/>
                  </a:cubicBezTo>
                  <a:cubicBezTo>
                    <a:pt x="615" y="775"/>
                    <a:pt x="824" y="636"/>
                    <a:pt x="809" y="369"/>
                  </a:cubicBezTo>
                  <a:cubicBezTo>
                    <a:pt x="804" y="120"/>
                    <a:pt x="61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369340" y="4487706"/>
              <a:ext cx="22638" cy="21129"/>
            </a:xfrm>
            <a:custGeom>
              <a:avLst/>
              <a:gdLst/>
              <a:ahLst/>
              <a:cxnLst/>
              <a:rect l="l" t="t" r="r" b="b"/>
              <a:pathLst>
                <a:path w="585" h="546" extrusionOk="0">
                  <a:moveTo>
                    <a:pt x="299" y="0"/>
                  </a:moveTo>
                  <a:cubicBezTo>
                    <a:pt x="151" y="0"/>
                    <a:pt x="1" y="99"/>
                    <a:pt x="11" y="288"/>
                  </a:cubicBezTo>
                  <a:cubicBezTo>
                    <a:pt x="15" y="462"/>
                    <a:pt x="150" y="546"/>
                    <a:pt x="287" y="546"/>
                  </a:cubicBezTo>
                  <a:cubicBezTo>
                    <a:pt x="434" y="546"/>
                    <a:pt x="584" y="448"/>
                    <a:pt x="574" y="259"/>
                  </a:cubicBezTo>
                  <a:cubicBezTo>
                    <a:pt x="570" y="84"/>
                    <a:pt x="435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461440" y="4605153"/>
              <a:ext cx="20394" cy="19194"/>
            </a:xfrm>
            <a:custGeom>
              <a:avLst/>
              <a:gdLst/>
              <a:ahLst/>
              <a:cxnLst/>
              <a:rect l="l" t="t" r="r" b="b"/>
              <a:pathLst>
                <a:path w="527" h="496" extrusionOk="0">
                  <a:moveTo>
                    <a:pt x="266" y="1"/>
                  </a:moveTo>
                  <a:cubicBezTo>
                    <a:pt x="134" y="1"/>
                    <a:pt x="0" y="89"/>
                    <a:pt x="10" y="262"/>
                  </a:cubicBezTo>
                  <a:cubicBezTo>
                    <a:pt x="15" y="419"/>
                    <a:pt x="137" y="496"/>
                    <a:pt x="260" y="496"/>
                  </a:cubicBezTo>
                  <a:cubicBezTo>
                    <a:pt x="393" y="496"/>
                    <a:pt x="526" y="407"/>
                    <a:pt x="516" y="234"/>
                  </a:cubicBezTo>
                  <a:cubicBezTo>
                    <a:pt x="512" y="77"/>
                    <a:pt x="3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318492" y="4588668"/>
              <a:ext cx="27437" cy="25850"/>
            </a:xfrm>
            <a:custGeom>
              <a:avLst/>
              <a:gdLst/>
              <a:ahLst/>
              <a:cxnLst/>
              <a:rect l="l" t="t" r="r" b="b"/>
              <a:pathLst>
                <a:path w="709" h="668" extrusionOk="0">
                  <a:moveTo>
                    <a:pt x="357" y="0"/>
                  </a:moveTo>
                  <a:cubicBezTo>
                    <a:pt x="180" y="0"/>
                    <a:pt x="1" y="118"/>
                    <a:pt x="16" y="344"/>
                  </a:cubicBezTo>
                  <a:cubicBezTo>
                    <a:pt x="20" y="562"/>
                    <a:pt x="186" y="667"/>
                    <a:pt x="353" y="667"/>
                  </a:cubicBezTo>
                  <a:cubicBezTo>
                    <a:pt x="530" y="667"/>
                    <a:pt x="709" y="547"/>
                    <a:pt x="694" y="316"/>
                  </a:cubicBezTo>
                  <a:cubicBezTo>
                    <a:pt x="689" y="103"/>
                    <a:pt x="524" y="0"/>
                    <a:pt x="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209984" y="4595208"/>
              <a:ext cx="15015" cy="14086"/>
            </a:xfrm>
            <a:custGeom>
              <a:avLst/>
              <a:gdLst/>
              <a:ahLst/>
              <a:cxnLst/>
              <a:rect l="l" t="t" r="r" b="b"/>
              <a:pathLst>
                <a:path w="388" h="364" extrusionOk="0">
                  <a:moveTo>
                    <a:pt x="192" y="1"/>
                  </a:moveTo>
                  <a:cubicBezTo>
                    <a:pt x="95" y="1"/>
                    <a:pt x="1" y="63"/>
                    <a:pt x="10" y="185"/>
                  </a:cubicBezTo>
                  <a:cubicBezTo>
                    <a:pt x="15" y="306"/>
                    <a:pt x="105" y="363"/>
                    <a:pt x="196" y="363"/>
                  </a:cubicBezTo>
                  <a:cubicBezTo>
                    <a:pt x="292" y="363"/>
                    <a:pt x="388" y="298"/>
                    <a:pt x="383" y="175"/>
                  </a:cubicBezTo>
                  <a:cubicBezTo>
                    <a:pt x="378" y="58"/>
                    <a:pt x="284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217027" y="4490260"/>
              <a:ext cx="23722" cy="22096"/>
            </a:xfrm>
            <a:custGeom>
              <a:avLst/>
              <a:gdLst/>
              <a:ahLst/>
              <a:cxnLst/>
              <a:rect l="l" t="t" r="r" b="b"/>
              <a:pathLst>
                <a:path w="613" h="571" extrusionOk="0">
                  <a:moveTo>
                    <a:pt x="310" y="0"/>
                  </a:moveTo>
                  <a:cubicBezTo>
                    <a:pt x="155" y="0"/>
                    <a:pt x="0" y="101"/>
                    <a:pt x="10" y="298"/>
                  </a:cubicBezTo>
                  <a:cubicBezTo>
                    <a:pt x="19" y="482"/>
                    <a:pt x="161" y="571"/>
                    <a:pt x="304" y="571"/>
                  </a:cubicBezTo>
                  <a:cubicBezTo>
                    <a:pt x="458" y="571"/>
                    <a:pt x="612" y="468"/>
                    <a:pt x="602" y="269"/>
                  </a:cubicBezTo>
                  <a:cubicBezTo>
                    <a:pt x="598" y="89"/>
                    <a:pt x="454" y="0"/>
                    <a:pt x="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498396" y="4534685"/>
              <a:ext cx="52551" cy="166477"/>
            </a:xfrm>
            <a:custGeom>
              <a:avLst/>
              <a:gdLst/>
              <a:ahLst/>
              <a:cxnLst/>
              <a:rect l="l" t="t" r="r" b="b"/>
              <a:pathLst>
                <a:path w="1358" h="4302" extrusionOk="0">
                  <a:moveTo>
                    <a:pt x="1023" y="1"/>
                  </a:moveTo>
                  <a:cubicBezTo>
                    <a:pt x="990" y="1"/>
                    <a:pt x="953" y="7"/>
                    <a:pt x="909" y="19"/>
                  </a:cubicBezTo>
                  <a:cubicBezTo>
                    <a:pt x="870" y="48"/>
                    <a:pt x="832" y="96"/>
                    <a:pt x="823" y="144"/>
                  </a:cubicBezTo>
                  <a:cubicBezTo>
                    <a:pt x="737" y="765"/>
                    <a:pt x="689" y="1386"/>
                    <a:pt x="622" y="2007"/>
                  </a:cubicBezTo>
                  <a:cubicBezTo>
                    <a:pt x="622" y="1988"/>
                    <a:pt x="622" y="1969"/>
                    <a:pt x="622" y="1950"/>
                  </a:cubicBezTo>
                  <a:cubicBezTo>
                    <a:pt x="593" y="2294"/>
                    <a:pt x="555" y="2647"/>
                    <a:pt x="479" y="2991"/>
                  </a:cubicBezTo>
                  <a:cubicBezTo>
                    <a:pt x="383" y="3383"/>
                    <a:pt x="249" y="3765"/>
                    <a:pt x="1" y="4100"/>
                  </a:cubicBezTo>
                  <a:cubicBezTo>
                    <a:pt x="11" y="4246"/>
                    <a:pt x="68" y="4301"/>
                    <a:pt x="143" y="4301"/>
                  </a:cubicBezTo>
                  <a:cubicBezTo>
                    <a:pt x="292" y="4301"/>
                    <a:pt x="511" y="4080"/>
                    <a:pt x="555" y="3928"/>
                  </a:cubicBezTo>
                  <a:cubicBezTo>
                    <a:pt x="689" y="3660"/>
                    <a:pt x="784" y="3373"/>
                    <a:pt x="861" y="3087"/>
                  </a:cubicBezTo>
                  <a:cubicBezTo>
                    <a:pt x="947" y="2733"/>
                    <a:pt x="995" y="2361"/>
                    <a:pt x="1042" y="1997"/>
                  </a:cubicBezTo>
                  <a:cubicBezTo>
                    <a:pt x="1042" y="1997"/>
                    <a:pt x="1042" y="2007"/>
                    <a:pt x="1042" y="2007"/>
                  </a:cubicBezTo>
                  <a:cubicBezTo>
                    <a:pt x="1090" y="1625"/>
                    <a:pt x="1109" y="1243"/>
                    <a:pt x="1128" y="860"/>
                  </a:cubicBezTo>
                  <a:cubicBezTo>
                    <a:pt x="1120" y="625"/>
                    <a:pt x="1357" y="1"/>
                    <a:pt x="1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473823" y="4705147"/>
              <a:ext cx="16679" cy="15866"/>
            </a:xfrm>
            <a:custGeom>
              <a:avLst/>
              <a:gdLst/>
              <a:ahLst/>
              <a:cxnLst/>
              <a:rect l="l" t="t" r="r" b="b"/>
              <a:pathLst>
                <a:path w="431" h="410" extrusionOk="0">
                  <a:moveTo>
                    <a:pt x="220" y="0"/>
                  </a:moveTo>
                  <a:cubicBezTo>
                    <a:pt x="111" y="0"/>
                    <a:pt x="0" y="72"/>
                    <a:pt x="5" y="211"/>
                  </a:cubicBezTo>
                  <a:cubicBezTo>
                    <a:pt x="10" y="344"/>
                    <a:pt x="110" y="409"/>
                    <a:pt x="212" y="409"/>
                  </a:cubicBezTo>
                  <a:cubicBezTo>
                    <a:pt x="321" y="409"/>
                    <a:pt x="431" y="335"/>
                    <a:pt x="426" y="191"/>
                  </a:cubicBezTo>
                  <a:cubicBezTo>
                    <a:pt x="421" y="62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1"/>
            <p:cNvSpPr/>
            <p:nvPr/>
          </p:nvSpPr>
          <p:spPr>
            <a:xfrm>
              <a:off x="3536126" y="4238881"/>
              <a:ext cx="35060" cy="96279"/>
            </a:xfrm>
            <a:custGeom>
              <a:avLst/>
              <a:gdLst/>
              <a:ahLst/>
              <a:cxnLst/>
              <a:rect l="l" t="t" r="r" b="b"/>
              <a:pathLst>
                <a:path w="906" h="2488" extrusionOk="0">
                  <a:moveTo>
                    <a:pt x="466" y="0"/>
                  </a:moveTo>
                  <a:cubicBezTo>
                    <a:pt x="463" y="0"/>
                    <a:pt x="461" y="0"/>
                    <a:pt x="459" y="0"/>
                  </a:cubicBezTo>
                  <a:cubicBezTo>
                    <a:pt x="115" y="38"/>
                    <a:pt x="259" y="459"/>
                    <a:pt x="230" y="688"/>
                  </a:cubicBezTo>
                  <a:cubicBezTo>
                    <a:pt x="220" y="965"/>
                    <a:pt x="201" y="1252"/>
                    <a:pt x="201" y="1529"/>
                  </a:cubicBezTo>
                  <a:cubicBezTo>
                    <a:pt x="259" y="1797"/>
                    <a:pt x="1" y="2360"/>
                    <a:pt x="316" y="2485"/>
                  </a:cubicBezTo>
                  <a:cubicBezTo>
                    <a:pt x="327" y="2487"/>
                    <a:pt x="338" y="2488"/>
                    <a:pt x="349" y="2488"/>
                  </a:cubicBezTo>
                  <a:cubicBezTo>
                    <a:pt x="435" y="2488"/>
                    <a:pt x="519" y="2426"/>
                    <a:pt x="536" y="2341"/>
                  </a:cubicBezTo>
                  <a:cubicBezTo>
                    <a:pt x="612" y="1997"/>
                    <a:pt x="631" y="1653"/>
                    <a:pt x="650" y="1309"/>
                  </a:cubicBezTo>
                  <a:cubicBezTo>
                    <a:pt x="622" y="1005"/>
                    <a:pt x="906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1"/>
            <p:cNvSpPr/>
            <p:nvPr/>
          </p:nvSpPr>
          <p:spPr>
            <a:xfrm>
              <a:off x="3541467" y="4359075"/>
              <a:ext cx="12267" cy="11571"/>
            </a:xfrm>
            <a:custGeom>
              <a:avLst/>
              <a:gdLst/>
              <a:ahLst/>
              <a:cxnLst/>
              <a:rect l="l" t="t" r="r" b="b"/>
              <a:pathLst>
                <a:path w="317" h="299" extrusionOk="0">
                  <a:moveTo>
                    <a:pt x="164" y="1"/>
                  </a:moveTo>
                  <a:cubicBezTo>
                    <a:pt x="83" y="1"/>
                    <a:pt x="1" y="54"/>
                    <a:pt x="6" y="153"/>
                  </a:cubicBezTo>
                  <a:cubicBezTo>
                    <a:pt x="11" y="250"/>
                    <a:pt x="86" y="298"/>
                    <a:pt x="161" y="298"/>
                  </a:cubicBezTo>
                  <a:cubicBezTo>
                    <a:pt x="239" y="298"/>
                    <a:pt x="317" y="246"/>
                    <a:pt x="312" y="143"/>
                  </a:cubicBezTo>
                  <a:cubicBezTo>
                    <a:pt x="312" y="46"/>
                    <a:pt x="23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3540190" y="3901129"/>
              <a:ext cx="48294" cy="111062"/>
            </a:xfrm>
            <a:custGeom>
              <a:avLst/>
              <a:gdLst/>
              <a:ahLst/>
              <a:cxnLst/>
              <a:rect l="l" t="t" r="r" b="b"/>
              <a:pathLst>
                <a:path w="1248" h="2870" extrusionOk="0">
                  <a:moveTo>
                    <a:pt x="332" y="1"/>
                  </a:moveTo>
                  <a:cubicBezTo>
                    <a:pt x="302" y="1"/>
                    <a:pt x="271" y="8"/>
                    <a:pt x="240" y="23"/>
                  </a:cubicBezTo>
                  <a:cubicBezTo>
                    <a:pt x="1" y="195"/>
                    <a:pt x="278" y="463"/>
                    <a:pt x="345" y="664"/>
                  </a:cubicBezTo>
                  <a:cubicBezTo>
                    <a:pt x="622" y="1294"/>
                    <a:pt x="775" y="1982"/>
                    <a:pt x="813" y="2670"/>
                  </a:cubicBezTo>
                  <a:cubicBezTo>
                    <a:pt x="818" y="2805"/>
                    <a:pt x="922" y="2870"/>
                    <a:pt x="1027" y="2870"/>
                  </a:cubicBezTo>
                  <a:cubicBezTo>
                    <a:pt x="1137" y="2870"/>
                    <a:pt x="1248" y="2798"/>
                    <a:pt x="1243" y="2661"/>
                  </a:cubicBezTo>
                  <a:cubicBezTo>
                    <a:pt x="1243" y="2272"/>
                    <a:pt x="866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3577726" y="4022601"/>
              <a:ext cx="14473" cy="13622"/>
            </a:xfrm>
            <a:custGeom>
              <a:avLst/>
              <a:gdLst/>
              <a:ahLst/>
              <a:cxnLst/>
              <a:rect l="l" t="t" r="r" b="b"/>
              <a:pathLst>
                <a:path w="374" h="352" extrusionOk="0">
                  <a:moveTo>
                    <a:pt x="188" y="0"/>
                  </a:moveTo>
                  <a:cubicBezTo>
                    <a:pt x="94" y="0"/>
                    <a:pt x="0" y="63"/>
                    <a:pt x="5" y="181"/>
                  </a:cubicBezTo>
                  <a:cubicBezTo>
                    <a:pt x="10" y="297"/>
                    <a:pt x="98" y="352"/>
                    <a:pt x="186" y="352"/>
                  </a:cubicBezTo>
                  <a:cubicBezTo>
                    <a:pt x="279" y="352"/>
                    <a:pt x="373" y="290"/>
                    <a:pt x="368" y="171"/>
                  </a:cubicBezTo>
                  <a:cubicBezTo>
                    <a:pt x="364" y="56"/>
                    <a:pt x="276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3320543" y="3693827"/>
              <a:ext cx="148328" cy="33860"/>
            </a:xfrm>
            <a:custGeom>
              <a:avLst/>
              <a:gdLst/>
              <a:ahLst/>
              <a:cxnLst/>
              <a:rect l="l" t="t" r="r" b="b"/>
              <a:pathLst>
                <a:path w="3833" h="875" extrusionOk="0">
                  <a:moveTo>
                    <a:pt x="20" y="1"/>
                  </a:moveTo>
                  <a:cubicBezTo>
                    <a:pt x="10" y="135"/>
                    <a:pt x="10" y="268"/>
                    <a:pt x="1" y="402"/>
                  </a:cubicBezTo>
                  <a:cubicBezTo>
                    <a:pt x="316" y="545"/>
                    <a:pt x="756" y="660"/>
                    <a:pt x="880" y="698"/>
                  </a:cubicBezTo>
                  <a:cubicBezTo>
                    <a:pt x="1291" y="794"/>
                    <a:pt x="1721" y="832"/>
                    <a:pt x="2141" y="870"/>
                  </a:cubicBezTo>
                  <a:cubicBezTo>
                    <a:pt x="2234" y="870"/>
                    <a:pt x="2396" y="875"/>
                    <a:pt x="2587" y="875"/>
                  </a:cubicBezTo>
                  <a:cubicBezTo>
                    <a:pt x="2947" y="875"/>
                    <a:pt x="3413" y="859"/>
                    <a:pt x="3737" y="765"/>
                  </a:cubicBezTo>
                  <a:cubicBezTo>
                    <a:pt x="3775" y="603"/>
                    <a:pt x="3804" y="440"/>
                    <a:pt x="3833" y="287"/>
                  </a:cubicBezTo>
                  <a:lnTo>
                    <a:pt x="3833" y="287"/>
                  </a:lnTo>
                  <a:cubicBezTo>
                    <a:pt x="3392" y="398"/>
                    <a:pt x="2942" y="447"/>
                    <a:pt x="2491" y="447"/>
                  </a:cubicBezTo>
                  <a:cubicBezTo>
                    <a:pt x="1649" y="447"/>
                    <a:pt x="804" y="275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3317602" y="3746339"/>
              <a:ext cx="141672" cy="28327"/>
            </a:xfrm>
            <a:custGeom>
              <a:avLst/>
              <a:gdLst/>
              <a:ahLst/>
              <a:cxnLst/>
              <a:rect l="l" t="t" r="r" b="b"/>
              <a:pathLst>
                <a:path w="3661" h="732" extrusionOk="0">
                  <a:moveTo>
                    <a:pt x="20" y="1"/>
                  </a:moveTo>
                  <a:cubicBezTo>
                    <a:pt x="10" y="106"/>
                    <a:pt x="0" y="220"/>
                    <a:pt x="0" y="335"/>
                  </a:cubicBezTo>
                  <a:cubicBezTo>
                    <a:pt x="507" y="478"/>
                    <a:pt x="1023" y="612"/>
                    <a:pt x="1548" y="670"/>
                  </a:cubicBezTo>
                  <a:cubicBezTo>
                    <a:pt x="1904" y="705"/>
                    <a:pt x="2263" y="732"/>
                    <a:pt x="2620" y="732"/>
                  </a:cubicBezTo>
                  <a:cubicBezTo>
                    <a:pt x="2943" y="732"/>
                    <a:pt x="3266" y="709"/>
                    <a:pt x="3584" y="650"/>
                  </a:cubicBezTo>
                  <a:cubicBezTo>
                    <a:pt x="3603" y="498"/>
                    <a:pt x="3631" y="354"/>
                    <a:pt x="3660" y="211"/>
                  </a:cubicBezTo>
                  <a:lnTo>
                    <a:pt x="3660" y="211"/>
                  </a:lnTo>
                  <a:cubicBezTo>
                    <a:pt x="3393" y="259"/>
                    <a:pt x="3115" y="345"/>
                    <a:pt x="2829" y="345"/>
                  </a:cubicBezTo>
                  <a:cubicBezTo>
                    <a:pt x="2696" y="352"/>
                    <a:pt x="2563" y="355"/>
                    <a:pt x="2429" y="355"/>
                  </a:cubicBezTo>
                  <a:cubicBezTo>
                    <a:pt x="1856" y="355"/>
                    <a:pt x="1283" y="291"/>
                    <a:pt x="717" y="182"/>
                  </a:cubicBezTo>
                  <a:cubicBezTo>
                    <a:pt x="488" y="154"/>
                    <a:pt x="258" y="48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3313887" y="3785927"/>
              <a:ext cx="136873" cy="35679"/>
            </a:xfrm>
            <a:custGeom>
              <a:avLst/>
              <a:gdLst/>
              <a:ahLst/>
              <a:cxnLst/>
              <a:rect l="l" t="t" r="r" b="b"/>
              <a:pathLst>
                <a:path w="3537" h="922" extrusionOk="0">
                  <a:moveTo>
                    <a:pt x="30" y="0"/>
                  </a:moveTo>
                  <a:cubicBezTo>
                    <a:pt x="20" y="134"/>
                    <a:pt x="10" y="277"/>
                    <a:pt x="1" y="411"/>
                  </a:cubicBezTo>
                  <a:cubicBezTo>
                    <a:pt x="669" y="741"/>
                    <a:pt x="2228" y="921"/>
                    <a:pt x="2869" y="921"/>
                  </a:cubicBezTo>
                  <a:cubicBezTo>
                    <a:pt x="2970" y="921"/>
                    <a:pt x="3049" y="917"/>
                    <a:pt x="3097" y="908"/>
                  </a:cubicBezTo>
                  <a:cubicBezTo>
                    <a:pt x="3183" y="898"/>
                    <a:pt x="3326" y="889"/>
                    <a:pt x="3469" y="860"/>
                  </a:cubicBezTo>
                  <a:cubicBezTo>
                    <a:pt x="3489" y="726"/>
                    <a:pt x="3508" y="583"/>
                    <a:pt x="3536" y="449"/>
                  </a:cubicBezTo>
                  <a:lnTo>
                    <a:pt x="3536" y="449"/>
                  </a:lnTo>
                  <a:cubicBezTo>
                    <a:pt x="3336" y="459"/>
                    <a:pt x="3135" y="507"/>
                    <a:pt x="2944" y="507"/>
                  </a:cubicBezTo>
                  <a:cubicBezTo>
                    <a:pt x="2877" y="508"/>
                    <a:pt x="2810" y="509"/>
                    <a:pt x="2743" y="509"/>
                  </a:cubicBezTo>
                  <a:cubicBezTo>
                    <a:pt x="1931" y="509"/>
                    <a:pt x="1123" y="400"/>
                    <a:pt x="354" y="153"/>
                  </a:cubicBezTo>
                  <a:cubicBezTo>
                    <a:pt x="249" y="143"/>
                    <a:pt x="144" y="67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3310210" y="3840258"/>
              <a:ext cx="133506" cy="27940"/>
            </a:xfrm>
            <a:custGeom>
              <a:avLst/>
              <a:gdLst/>
              <a:ahLst/>
              <a:cxnLst/>
              <a:rect l="l" t="t" r="r" b="b"/>
              <a:pathLst>
                <a:path w="3450" h="722" extrusionOk="0">
                  <a:moveTo>
                    <a:pt x="3440" y="297"/>
                  </a:moveTo>
                  <a:lnTo>
                    <a:pt x="3440" y="297"/>
                  </a:lnTo>
                  <a:cubicBezTo>
                    <a:pt x="3439" y="303"/>
                    <a:pt x="3438" y="310"/>
                    <a:pt x="3437" y="316"/>
                  </a:cubicBezTo>
                  <a:lnTo>
                    <a:pt x="3437" y="316"/>
                  </a:lnTo>
                  <a:cubicBezTo>
                    <a:pt x="3439" y="311"/>
                    <a:pt x="3440" y="305"/>
                    <a:pt x="3440" y="297"/>
                  </a:cubicBezTo>
                  <a:close/>
                  <a:moveTo>
                    <a:pt x="19" y="1"/>
                  </a:moveTo>
                  <a:cubicBezTo>
                    <a:pt x="10" y="106"/>
                    <a:pt x="10" y="201"/>
                    <a:pt x="0" y="306"/>
                  </a:cubicBezTo>
                  <a:cubicBezTo>
                    <a:pt x="0" y="316"/>
                    <a:pt x="0" y="326"/>
                    <a:pt x="0" y="335"/>
                  </a:cubicBezTo>
                  <a:cubicBezTo>
                    <a:pt x="430" y="517"/>
                    <a:pt x="1281" y="631"/>
                    <a:pt x="1424" y="650"/>
                  </a:cubicBezTo>
                  <a:cubicBezTo>
                    <a:pt x="1780" y="682"/>
                    <a:pt x="2147" y="722"/>
                    <a:pt x="2509" y="722"/>
                  </a:cubicBezTo>
                  <a:cubicBezTo>
                    <a:pt x="2810" y="722"/>
                    <a:pt x="3107" y="694"/>
                    <a:pt x="3392" y="612"/>
                  </a:cubicBezTo>
                  <a:cubicBezTo>
                    <a:pt x="3401" y="514"/>
                    <a:pt x="3419" y="415"/>
                    <a:pt x="3437" y="316"/>
                  </a:cubicBezTo>
                  <a:lnTo>
                    <a:pt x="3437" y="316"/>
                  </a:lnTo>
                  <a:cubicBezTo>
                    <a:pt x="3436" y="319"/>
                    <a:pt x="3435" y="321"/>
                    <a:pt x="3434" y="323"/>
                  </a:cubicBezTo>
                  <a:lnTo>
                    <a:pt x="3434" y="323"/>
                  </a:lnTo>
                  <a:cubicBezTo>
                    <a:pt x="3440" y="296"/>
                    <a:pt x="3442" y="264"/>
                    <a:pt x="3450" y="240"/>
                  </a:cubicBezTo>
                  <a:lnTo>
                    <a:pt x="3450" y="240"/>
                  </a:lnTo>
                  <a:cubicBezTo>
                    <a:pt x="3085" y="298"/>
                    <a:pt x="2720" y="348"/>
                    <a:pt x="2356" y="348"/>
                  </a:cubicBezTo>
                  <a:cubicBezTo>
                    <a:pt x="2300" y="348"/>
                    <a:pt x="2244" y="347"/>
                    <a:pt x="2188" y="345"/>
                  </a:cubicBezTo>
                  <a:cubicBezTo>
                    <a:pt x="1615" y="345"/>
                    <a:pt x="1032" y="306"/>
                    <a:pt x="478" y="173"/>
                  </a:cubicBezTo>
                  <a:cubicBezTo>
                    <a:pt x="316" y="154"/>
                    <a:pt x="172" y="48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2995522" y="3588415"/>
              <a:ext cx="677090" cy="1178687"/>
            </a:xfrm>
            <a:custGeom>
              <a:avLst/>
              <a:gdLst/>
              <a:ahLst/>
              <a:cxnLst/>
              <a:rect l="l" t="t" r="r" b="b"/>
              <a:pathLst>
                <a:path w="17497" h="30459" extrusionOk="0">
                  <a:moveTo>
                    <a:pt x="10395" y="431"/>
                  </a:moveTo>
                  <a:cubicBezTo>
                    <a:pt x="10619" y="431"/>
                    <a:pt x="10831" y="449"/>
                    <a:pt x="11008" y="479"/>
                  </a:cubicBezTo>
                  <a:cubicBezTo>
                    <a:pt x="11524" y="594"/>
                    <a:pt x="12461" y="737"/>
                    <a:pt x="12480" y="1397"/>
                  </a:cubicBezTo>
                  <a:cubicBezTo>
                    <a:pt x="12452" y="1903"/>
                    <a:pt x="11524" y="2141"/>
                    <a:pt x="10571" y="2141"/>
                  </a:cubicBezTo>
                  <a:cubicBezTo>
                    <a:pt x="9544" y="2141"/>
                    <a:pt x="8490" y="1864"/>
                    <a:pt x="8505" y="1349"/>
                  </a:cubicBezTo>
                  <a:cubicBezTo>
                    <a:pt x="8712" y="647"/>
                    <a:pt x="9628" y="431"/>
                    <a:pt x="10395" y="431"/>
                  </a:cubicBezTo>
                  <a:close/>
                  <a:moveTo>
                    <a:pt x="11566" y="6831"/>
                  </a:moveTo>
                  <a:lnTo>
                    <a:pt x="11566" y="6831"/>
                  </a:lnTo>
                  <a:cubicBezTo>
                    <a:pt x="11564" y="6835"/>
                    <a:pt x="11563" y="6839"/>
                    <a:pt x="11563" y="6843"/>
                  </a:cubicBezTo>
                  <a:cubicBezTo>
                    <a:pt x="11564" y="6839"/>
                    <a:pt x="11565" y="6835"/>
                    <a:pt x="11566" y="6831"/>
                  </a:cubicBezTo>
                  <a:close/>
                  <a:moveTo>
                    <a:pt x="7683" y="5286"/>
                  </a:moveTo>
                  <a:cubicBezTo>
                    <a:pt x="7655" y="5572"/>
                    <a:pt x="7645" y="5859"/>
                    <a:pt x="7607" y="6136"/>
                  </a:cubicBezTo>
                  <a:cubicBezTo>
                    <a:pt x="7530" y="6556"/>
                    <a:pt x="7569" y="6986"/>
                    <a:pt x="7511" y="7407"/>
                  </a:cubicBezTo>
                  <a:cubicBezTo>
                    <a:pt x="6900" y="7311"/>
                    <a:pt x="6250" y="7197"/>
                    <a:pt x="5744" y="6824"/>
                  </a:cubicBezTo>
                  <a:cubicBezTo>
                    <a:pt x="5696" y="6795"/>
                    <a:pt x="5667" y="6748"/>
                    <a:pt x="5629" y="6709"/>
                  </a:cubicBezTo>
                  <a:cubicBezTo>
                    <a:pt x="5228" y="5792"/>
                    <a:pt x="7014" y="5305"/>
                    <a:pt x="7683" y="5286"/>
                  </a:cubicBezTo>
                  <a:close/>
                  <a:moveTo>
                    <a:pt x="12298" y="5859"/>
                  </a:moveTo>
                  <a:cubicBezTo>
                    <a:pt x="12547" y="5935"/>
                    <a:pt x="12786" y="6031"/>
                    <a:pt x="13034" y="6136"/>
                  </a:cubicBezTo>
                  <a:cubicBezTo>
                    <a:pt x="13397" y="6260"/>
                    <a:pt x="13703" y="6671"/>
                    <a:pt x="13445" y="7034"/>
                  </a:cubicBezTo>
                  <a:cubicBezTo>
                    <a:pt x="13063" y="7330"/>
                    <a:pt x="12556" y="7388"/>
                    <a:pt x="12088" y="7464"/>
                  </a:cubicBezTo>
                  <a:cubicBezTo>
                    <a:pt x="12155" y="6929"/>
                    <a:pt x="12212" y="6394"/>
                    <a:pt x="12298" y="5859"/>
                  </a:cubicBezTo>
                  <a:close/>
                  <a:moveTo>
                    <a:pt x="8419" y="2104"/>
                  </a:moveTo>
                  <a:cubicBezTo>
                    <a:pt x="9041" y="2476"/>
                    <a:pt x="9829" y="2659"/>
                    <a:pt x="10610" y="2659"/>
                  </a:cubicBezTo>
                  <a:cubicBezTo>
                    <a:pt x="11232" y="2659"/>
                    <a:pt x="11849" y="2543"/>
                    <a:pt x="12375" y="2314"/>
                  </a:cubicBezTo>
                  <a:lnTo>
                    <a:pt x="12375" y="2314"/>
                  </a:lnTo>
                  <a:cubicBezTo>
                    <a:pt x="12327" y="2543"/>
                    <a:pt x="12279" y="2773"/>
                    <a:pt x="12232" y="3011"/>
                  </a:cubicBezTo>
                  <a:cubicBezTo>
                    <a:pt x="12203" y="3164"/>
                    <a:pt x="12174" y="3327"/>
                    <a:pt x="12136" y="3489"/>
                  </a:cubicBezTo>
                  <a:cubicBezTo>
                    <a:pt x="12088" y="3757"/>
                    <a:pt x="12031" y="4024"/>
                    <a:pt x="11983" y="4292"/>
                  </a:cubicBezTo>
                  <a:cubicBezTo>
                    <a:pt x="11954" y="4435"/>
                    <a:pt x="11926" y="4579"/>
                    <a:pt x="11907" y="4731"/>
                  </a:cubicBezTo>
                  <a:cubicBezTo>
                    <a:pt x="11859" y="4999"/>
                    <a:pt x="11811" y="5276"/>
                    <a:pt x="11763" y="5553"/>
                  </a:cubicBezTo>
                  <a:cubicBezTo>
                    <a:pt x="11735" y="5687"/>
                    <a:pt x="11716" y="5830"/>
                    <a:pt x="11696" y="5964"/>
                  </a:cubicBezTo>
                  <a:cubicBezTo>
                    <a:pt x="11658" y="6222"/>
                    <a:pt x="11620" y="6490"/>
                    <a:pt x="11582" y="6748"/>
                  </a:cubicBezTo>
                  <a:cubicBezTo>
                    <a:pt x="11574" y="6772"/>
                    <a:pt x="11572" y="6804"/>
                    <a:pt x="11566" y="6831"/>
                  </a:cubicBezTo>
                  <a:lnTo>
                    <a:pt x="11566" y="6831"/>
                  </a:lnTo>
                  <a:cubicBezTo>
                    <a:pt x="11567" y="6829"/>
                    <a:pt x="11568" y="6827"/>
                    <a:pt x="11569" y="6824"/>
                  </a:cubicBezTo>
                  <a:lnTo>
                    <a:pt x="11569" y="6824"/>
                  </a:lnTo>
                  <a:cubicBezTo>
                    <a:pt x="11551" y="6923"/>
                    <a:pt x="11533" y="7022"/>
                    <a:pt x="11524" y="7120"/>
                  </a:cubicBezTo>
                  <a:cubicBezTo>
                    <a:pt x="11505" y="7254"/>
                    <a:pt x="11486" y="7388"/>
                    <a:pt x="11477" y="7531"/>
                  </a:cubicBezTo>
                  <a:cubicBezTo>
                    <a:pt x="11077" y="7559"/>
                    <a:pt x="10675" y="7572"/>
                    <a:pt x="10271" y="7572"/>
                  </a:cubicBezTo>
                  <a:cubicBezTo>
                    <a:pt x="9575" y="7572"/>
                    <a:pt x="8876" y="7534"/>
                    <a:pt x="8180" y="7474"/>
                  </a:cubicBezTo>
                  <a:cubicBezTo>
                    <a:pt x="8151" y="7264"/>
                    <a:pt x="8123" y="7053"/>
                    <a:pt x="8132" y="6843"/>
                  </a:cubicBezTo>
                  <a:cubicBezTo>
                    <a:pt x="8132" y="6834"/>
                    <a:pt x="8132" y="6824"/>
                    <a:pt x="8132" y="6814"/>
                  </a:cubicBezTo>
                  <a:cubicBezTo>
                    <a:pt x="8142" y="6709"/>
                    <a:pt x="8142" y="6614"/>
                    <a:pt x="8151" y="6509"/>
                  </a:cubicBezTo>
                  <a:cubicBezTo>
                    <a:pt x="8171" y="6174"/>
                    <a:pt x="8199" y="5840"/>
                    <a:pt x="8228" y="5515"/>
                  </a:cubicBezTo>
                  <a:cubicBezTo>
                    <a:pt x="8237" y="5381"/>
                    <a:pt x="8247" y="5238"/>
                    <a:pt x="8257" y="5104"/>
                  </a:cubicBezTo>
                  <a:cubicBezTo>
                    <a:pt x="8285" y="4875"/>
                    <a:pt x="8304" y="4645"/>
                    <a:pt x="8323" y="4416"/>
                  </a:cubicBezTo>
                  <a:cubicBezTo>
                    <a:pt x="8323" y="4301"/>
                    <a:pt x="8333" y="4187"/>
                    <a:pt x="8343" y="4082"/>
                  </a:cubicBezTo>
                  <a:cubicBezTo>
                    <a:pt x="8371" y="3766"/>
                    <a:pt x="8390" y="3441"/>
                    <a:pt x="8400" y="3126"/>
                  </a:cubicBezTo>
                  <a:cubicBezTo>
                    <a:pt x="8409" y="2992"/>
                    <a:pt x="8409" y="2859"/>
                    <a:pt x="8419" y="2725"/>
                  </a:cubicBezTo>
                  <a:cubicBezTo>
                    <a:pt x="8419" y="2515"/>
                    <a:pt x="8419" y="2314"/>
                    <a:pt x="8419" y="2104"/>
                  </a:cubicBezTo>
                  <a:close/>
                  <a:moveTo>
                    <a:pt x="15222" y="7942"/>
                  </a:moveTo>
                  <a:cubicBezTo>
                    <a:pt x="15226" y="7949"/>
                    <a:pt x="15231" y="7955"/>
                    <a:pt x="15236" y="7960"/>
                  </a:cubicBezTo>
                  <a:lnTo>
                    <a:pt x="15236" y="7960"/>
                  </a:lnTo>
                  <a:cubicBezTo>
                    <a:pt x="15231" y="7954"/>
                    <a:pt x="15227" y="7948"/>
                    <a:pt x="15222" y="7942"/>
                  </a:cubicBezTo>
                  <a:close/>
                  <a:moveTo>
                    <a:pt x="5208" y="5983"/>
                  </a:moveTo>
                  <a:cubicBezTo>
                    <a:pt x="4415" y="7789"/>
                    <a:pt x="7635" y="7894"/>
                    <a:pt x="8753" y="8009"/>
                  </a:cubicBezTo>
                  <a:cubicBezTo>
                    <a:pt x="8954" y="8018"/>
                    <a:pt x="9260" y="8038"/>
                    <a:pt x="9623" y="8047"/>
                  </a:cubicBezTo>
                  <a:cubicBezTo>
                    <a:pt x="9843" y="8057"/>
                    <a:pt x="10082" y="8066"/>
                    <a:pt x="10340" y="8076"/>
                  </a:cubicBezTo>
                  <a:cubicBezTo>
                    <a:pt x="10447" y="8078"/>
                    <a:pt x="10557" y="8079"/>
                    <a:pt x="10667" y="8079"/>
                  </a:cubicBezTo>
                  <a:cubicBezTo>
                    <a:pt x="12269" y="8079"/>
                    <a:pt x="14133" y="7858"/>
                    <a:pt x="13999" y="6642"/>
                  </a:cubicBezTo>
                  <a:lnTo>
                    <a:pt x="13999" y="6642"/>
                  </a:lnTo>
                  <a:cubicBezTo>
                    <a:pt x="14482" y="7021"/>
                    <a:pt x="14899" y="7474"/>
                    <a:pt x="15250" y="7975"/>
                  </a:cubicBezTo>
                  <a:lnTo>
                    <a:pt x="15250" y="7975"/>
                  </a:lnTo>
                  <a:cubicBezTo>
                    <a:pt x="15246" y="7970"/>
                    <a:pt x="15241" y="7965"/>
                    <a:pt x="15236" y="7960"/>
                  </a:cubicBezTo>
                  <a:lnTo>
                    <a:pt x="15236" y="7960"/>
                  </a:lnTo>
                  <a:cubicBezTo>
                    <a:pt x="15867" y="8816"/>
                    <a:pt x="16846" y="11099"/>
                    <a:pt x="15480" y="11659"/>
                  </a:cubicBezTo>
                  <a:cubicBezTo>
                    <a:pt x="13971" y="12356"/>
                    <a:pt x="12279" y="12567"/>
                    <a:pt x="10636" y="12634"/>
                  </a:cubicBezTo>
                  <a:cubicBezTo>
                    <a:pt x="10287" y="12644"/>
                    <a:pt x="9937" y="12650"/>
                    <a:pt x="9588" y="12650"/>
                  </a:cubicBezTo>
                  <a:cubicBezTo>
                    <a:pt x="7738" y="12650"/>
                    <a:pt x="5889" y="12494"/>
                    <a:pt x="4081" y="12108"/>
                  </a:cubicBezTo>
                  <a:cubicBezTo>
                    <a:pt x="3450" y="11927"/>
                    <a:pt x="2753" y="11812"/>
                    <a:pt x="2208" y="11430"/>
                  </a:cubicBezTo>
                  <a:cubicBezTo>
                    <a:pt x="1921" y="11219"/>
                    <a:pt x="1988" y="10818"/>
                    <a:pt x="1969" y="10512"/>
                  </a:cubicBezTo>
                  <a:cubicBezTo>
                    <a:pt x="2093" y="9050"/>
                    <a:pt x="2781" y="7588"/>
                    <a:pt x="3966" y="6700"/>
                  </a:cubicBezTo>
                  <a:cubicBezTo>
                    <a:pt x="4358" y="6413"/>
                    <a:pt x="4778" y="6184"/>
                    <a:pt x="5208" y="5983"/>
                  </a:cubicBezTo>
                  <a:close/>
                  <a:moveTo>
                    <a:pt x="1597" y="11497"/>
                  </a:moveTo>
                  <a:lnTo>
                    <a:pt x="1597" y="11497"/>
                  </a:lnTo>
                  <a:cubicBezTo>
                    <a:pt x="1788" y="11831"/>
                    <a:pt x="2160" y="12003"/>
                    <a:pt x="2504" y="12137"/>
                  </a:cubicBezTo>
                  <a:cubicBezTo>
                    <a:pt x="2428" y="12567"/>
                    <a:pt x="2361" y="12997"/>
                    <a:pt x="2304" y="13417"/>
                  </a:cubicBezTo>
                  <a:cubicBezTo>
                    <a:pt x="2055" y="13302"/>
                    <a:pt x="1816" y="13178"/>
                    <a:pt x="1606" y="13025"/>
                  </a:cubicBezTo>
                  <a:cubicBezTo>
                    <a:pt x="1100" y="12662"/>
                    <a:pt x="1558" y="11984"/>
                    <a:pt x="1597" y="11497"/>
                  </a:cubicBezTo>
                  <a:close/>
                  <a:moveTo>
                    <a:pt x="16551" y="11353"/>
                  </a:moveTo>
                  <a:cubicBezTo>
                    <a:pt x="16560" y="11372"/>
                    <a:pt x="16560" y="11391"/>
                    <a:pt x="16570" y="11411"/>
                  </a:cubicBezTo>
                  <a:cubicBezTo>
                    <a:pt x="16570" y="11411"/>
                    <a:pt x="16570" y="11401"/>
                    <a:pt x="16570" y="11401"/>
                  </a:cubicBezTo>
                  <a:cubicBezTo>
                    <a:pt x="16579" y="11420"/>
                    <a:pt x="16579" y="11430"/>
                    <a:pt x="16589" y="11449"/>
                  </a:cubicBezTo>
                  <a:lnTo>
                    <a:pt x="16579" y="11430"/>
                  </a:lnTo>
                  <a:lnTo>
                    <a:pt x="16579" y="11430"/>
                  </a:lnTo>
                  <a:cubicBezTo>
                    <a:pt x="16694" y="11726"/>
                    <a:pt x="16866" y="12013"/>
                    <a:pt x="16818" y="12337"/>
                  </a:cubicBezTo>
                  <a:cubicBezTo>
                    <a:pt x="16770" y="12901"/>
                    <a:pt x="15863" y="13216"/>
                    <a:pt x="15222" y="13427"/>
                  </a:cubicBezTo>
                  <a:cubicBezTo>
                    <a:pt x="15194" y="13436"/>
                    <a:pt x="15165" y="13446"/>
                    <a:pt x="15136" y="13455"/>
                  </a:cubicBezTo>
                  <a:cubicBezTo>
                    <a:pt x="15022" y="13494"/>
                    <a:pt x="14917" y="13532"/>
                    <a:pt x="14831" y="13570"/>
                  </a:cubicBezTo>
                  <a:cubicBezTo>
                    <a:pt x="14840" y="13207"/>
                    <a:pt x="14802" y="12844"/>
                    <a:pt x="14773" y="12490"/>
                  </a:cubicBezTo>
                  <a:cubicBezTo>
                    <a:pt x="15413" y="12232"/>
                    <a:pt x="16264" y="12041"/>
                    <a:pt x="16551" y="11353"/>
                  </a:cubicBezTo>
                  <a:close/>
                  <a:moveTo>
                    <a:pt x="2858" y="12270"/>
                  </a:moveTo>
                  <a:cubicBezTo>
                    <a:pt x="3383" y="12442"/>
                    <a:pt x="3918" y="12595"/>
                    <a:pt x="4463" y="12681"/>
                  </a:cubicBezTo>
                  <a:cubicBezTo>
                    <a:pt x="4396" y="13130"/>
                    <a:pt x="4320" y="13570"/>
                    <a:pt x="4301" y="14019"/>
                  </a:cubicBezTo>
                  <a:cubicBezTo>
                    <a:pt x="3775" y="13914"/>
                    <a:pt x="3250" y="13771"/>
                    <a:pt x="2743" y="13589"/>
                  </a:cubicBezTo>
                  <a:cubicBezTo>
                    <a:pt x="2753" y="13427"/>
                    <a:pt x="2753" y="13264"/>
                    <a:pt x="2762" y="13111"/>
                  </a:cubicBezTo>
                  <a:cubicBezTo>
                    <a:pt x="2781" y="12825"/>
                    <a:pt x="2810" y="12548"/>
                    <a:pt x="2858" y="12270"/>
                  </a:cubicBezTo>
                  <a:close/>
                  <a:moveTo>
                    <a:pt x="14381" y="12605"/>
                  </a:moveTo>
                  <a:cubicBezTo>
                    <a:pt x="14429" y="12968"/>
                    <a:pt x="14391" y="13341"/>
                    <a:pt x="14401" y="13704"/>
                  </a:cubicBezTo>
                  <a:cubicBezTo>
                    <a:pt x="13684" y="13895"/>
                    <a:pt x="12948" y="14038"/>
                    <a:pt x="12212" y="14143"/>
                  </a:cubicBezTo>
                  <a:cubicBezTo>
                    <a:pt x="12232" y="13771"/>
                    <a:pt x="12222" y="13388"/>
                    <a:pt x="12232" y="13016"/>
                  </a:cubicBezTo>
                  <a:cubicBezTo>
                    <a:pt x="12490" y="12987"/>
                    <a:pt x="12748" y="12949"/>
                    <a:pt x="12996" y="12911"/>
                  </a:cubicBezTo>
                  <a:cubicBezTo>
                    <a:pt x="13464" y="12834"/>
                    <a:pt x="13932" y="12729"/>
                    <a:pt x="14381" y="12605"/>
                  </a:cubicBezTo>
                  <a:close/>
                  <a:moveTo>
                    <a:pt x="4874" y="12758"/>
                  </a:moveTo>
                  <a:cubicBezTo>
                    <a:pt x="5600" y="12892"/>
                    <a:pt x="6326" y="12978"/>
                    <a:pt x="7062" y="13044"/>
                  </a:cubicBezTo>
                  <a:cubicBezTo>
                    <a:pt x="7043" y="13159"/>
                    <a:pt x="7033" y="13264"/>
                    <a:pt x="7024" y="13379"/>
                  </a:cubicBezTo>
                  <a:cubicBezTo>
                    <a:pt x="6995" y="13704"/>
                    <a:pt x="6890" y="14019"/>
                    <a:pt x="6900" y="14344"/>
                  </a:cubicBezTo>
                  <a:cubicBezTo>
                    <a:pt x="6183" y="14296"/>
                    <a:pt x="5476" y="14210"/>
                    <a:pt x="4769" y="14096"/>
                  </a:cubicBezTo>
                  <a:cubicBezTo>
                    <a:pt x="4769" y="13646"/>
                    <a:pt x="4798" y="13197"/>
                    <a:pt x="4874" y="12758"/>
                  </a:cubicBezTo>
                  <a:close/>
                  <a:moveTo>
                    <a:pt x="11849" y="13064"/>
                  </a:moveTo>
                  <a:cubicBezTo>
                    <a:pt x="11849" y="13159"/>
                    <a:pt x="11849" y="13264"/>
                    <a:pt x="11840" y="13369"/>
                  </a:cubicBezTo>
                  <a:cubicBezTo>
                    <a:pt x="11840" y="13646"/>
                    <a:pt x="11782" y="13924"/>
                    <a:pt x="11773" y="14201"/>
                  </a:cubicBezTo>
                  <a:cubicBezTo>
                    <a:pt x="11553" y="14229"/>
                    <a:pt x="11333" y="14258"/>
                    <a:pt x="11114" y="14287"/>
                  </a:cubicBezTo>
                  <a:lnTo>
                    <a:pt x="11133" y="14287"/>
                  </a:lnTo>
                  <a:cubicBezTo>
                    <a:pt x="10684" y="14344"/>
                    <a:pt x="10225" y="14382"/>
                    <a:pt x="9766" y="14401"/>
                  </a:cubicBezTo>
                  <a:cubicBezTo>
                    <a:pt x="9795" y="13981"/>
                    <a:pt x="9766" y="13560"/>
                    <a:pt x="9795" y="13150"/>
                  </a:cubicBezTo>
                  <a:cubicBezTo>
                    <a:pt x="9866" y="13151"/>
                    <a:pt x="9937" y="13151"/>
                    <a:pt x="10008" y="13151"/>
                  </a:cubicBezTo>
                  <a:cubicBezTo>
                    <a:pt x="10625" y="13151"/>
                    <a:pt x="11241" y="13115"/>
                    <a:pt x="11849" y="13064"/>
                  </a:cubicBezTo>
                  <a:close/>
                  <a:moveTo>
                    <a:pt x="7406" y="13073"/>
                  </a:moveTo>
                  <a:cubicBezTo>
                    <a:pt x="8075" y="13111"/>
                    <a:pt x="8744" y="13140"/>
                    <a:pt x="9403" y="13140"/>
                  </a:cubicBezTo>
                  <a:cubicBezTo>
                    <a:pt x="9403" y="13207"/>
                    <a:pt x="9394" y="13264"/>
                    <a:pt x="9384" y="13322"/>
                  </a:cubicBezTo>
                  <a:cubicBezTo>
                    <a:pt x="9375" y="13685"/>
                    <a:pt x="9365" y="14048"/>
                    <a:pt x="9355" y="14411"/>
                  </a:cubicBezTo>
                  <a:cubicBezTo>
                    <a:pt x="9239" y="14413"/>
                    <a:pt x="9123" y="14413"/>
                    <a:pt x="9006" y="14413"/>
                  </a:cubicBezTo>
                  <a:cubicBezTo>
                    <a:pt x="8444" y="14413"/>
                    <a:pt x="7884" y="14395"/>
                    <a:pt x="7330" y="14363"/>
                  </a:cubicBezTo>
                  <a:cubicBezTo>
                    <a:pt x="7368" y="13933"/>
                    <a:pt x="7368" y="13503"/>
                    <a:pt x="7406" y="13073"/>
                  </a:cubicBezTo>
                  <a:close/>
                  <a:moveTo>
                    <a:pt x="15098" y="13962"/>
                  </a:moveTo>
                  <a:cubicBezTo>
                    <a:pt x="15098" y="14449"/>
                    <a:pt x="15089" y="14936"/>
                    <a:pt x="15069" y="15424"/>
                  </a:cubicBezTo>
                  <a:cubicBezTo>
                    <a:pt x="14207" y="15706"/>
                    <a:pt x="13500" y="15845"/>
                    <a:pt x="12750" y="15845"/>
                  </a:cubicBezTo>
                  <a:cubicBezTo>
                    <a:pt x="12255" y="15845"/>
                    <a:pt x="11741" y="15784"/>
                    <a:pt x="11152" y="15663"/>
                  </a:cubicBezTo>
                  <a:cubicBezTo>
                    <a:pt x="11171" y="15366"/>
                    <a:pt x="11190" y="15070"/>
                    <a:pt x="11209" y="14774"/>
                  </a:cubicBezTo>
                  <a:cubicBezTo>
                    <a:pt x="12518" y="14612"/>
                    <a:pt x="13846" y="14411"/>
                    <a:pt x="15098" y="13962"/>
                  </a:cubicBezTo>
                  <a:close/>
                  <a:moveTo>
                    <a:pt x="2265" y="13895"/>
                  </a:moveTo>
                  <a:lnTo>
                    <a:pt x="2265" y="13895"/>
                  </a:lnTo>
                  <a:cubicBezTo>
                    <a:pt x="3756" y="14487"/>
                    <a:pt x="5352" y="14698"/>
                    <a:pt x="6938" y="14822"/>
                  </a:cubicBezTo>
                  <a:cubicBezTo>
                    <a:pt x="6881" y="15214"/>
                    <a:pt x="6919" y="15615"/>
                    <a:pt x="6852" y="16007"/>
                  </a:cubicBezTo>
                  <a:cubicBezTo>
                    <a:pt x="5724" y="15911"/>
                    <a:pt x="4683" y="15395"/>
                    <a:pt x="3546" y="15299"/>
                  </a:cubicBezTo>
                  <a:cubicBezTo>
                    <a:pt x="3420" y="15291"/>
                    <a:pt x="3291" y="15284"/>
                    <a:pt x="3161" y="15284"/>
                  </a:cubicBezTo>
                  <a:cubicBezTo>
                    <a:pt x="2867" y="15284"/>
                    <a:pt x="2572" y="15320"/>
                    <a:pt x="2313" y="15452"/>
                  </a:cubicBezTo>
                  <a:cubicBezTo>
                    <a:pt x="2304" y="14936"/>
                    <a:pt x="2294" y="14420"/>
                    <a:pt x="2265" y="13895"/>
                  </a:cubicBezTo>
                  <a:close/>
                  <a:moveTo>
                    <a:pt x="10779" y="14822"/>
                  </a:moveTo>
                  <a:cubicBezTo>
                    <a:pt x="10750" y="15099"/>
                    <a:pt x="10722" y="15366"/>
                    <a:pt x="10684" y="15643"/>
                  </a:cubicBezTo>
                  <a:cubicBezTo>
                    <a:pt x="10634" y="15643"/>
                    <a:pt x="10585" y="15643"/>
                    <a:pt x="10535" y="15643"/>
                  </a:cubicBezTo>
                  <a:cubicBezTo>
                    <a:pt x="9792" y="15643"/>
                    <a:pt x="9050" y="15710"/>
                    <a:pt x="8333" y="15854"/>
                  </a:cubicBezTo>
                  <a:cubicBezTo>
                    <a:pt x="7999" y="15911"/>
                    <a:pt x="7674" y="15978"/>
                    <a:pt x="7349" y="16007"/>
                  </a:cubicBezTo>
                  <a:cubicBezTo>
                    <a:pt x="7349" y="15968"/>
                    <a:pt x="7349" y="15930"/>
                    <a:pt x="7349" y="15892"/>
                  </a:cubicBezTo>
                  <a:cubicBezTo>
                    <a:pt x="7349" y="15538"/>
                    <a:pt x="7320" y="15194"/>
                    <a:pt x="7358" y="14841"/>
                  </a:cubicBezTo>
                  <a:cubicBezTo>
                    <a:pt x="7463" y="14850"/>
                    <a:pt x="7559" y="14860"/>
                    <a:pt x="7664" y="14860"/>
                  </a:cubicBezTo>
                  <a:cubicBezTo>
                    <a:pt x="8134" y="14886"/>
                    <a:pt x="8607" y="14902"/>
                    <a:pt x="9081" y="14902"/>
                  </a:cubicBezTo>
                  <a:cubicBezTo>
                    <a:pt x="9649" y="14902"/>
                    <a:pt x="10217" y="14879"/>
                    <a:pt x="10779" y="14822"/>
                  </a:cubicBezTo>
                  <a:close/>
                  <a:moveTo>
                    <a:pt x="3260" y="15678"/>
                  </a:moveTo>
                  <a:cubicBezTo>
                    <a:pt x="4467" y="15678"/>
                    <a:pt x="5826" y="16505"/>
                    <a:pt x="7004" y="16505"/>
                  </a:cubicBezTo>
                  <a:cubicBezTo>
                    <a:pt x="7030" y="16505"/>
                    <a:pt x="7056" y="16504"/>
                    <a:pt x="7081" y="16503"/>
                  </a:cubicBezTo>
                  <a:cubicBezTo>
                    <a:pt x="8220" y="16460"/>
                    <a:pt x="9335" y="16140"/>
                    <a:pt x="10469" y="16140"/>
                  </a:cubicBezTo>
                  <a:cubicBezTo>
                    <a:pt x="10582" y="16140"/>
                    <a:pt x="10695" y="16143"/>
                    <a:pt x="10808" y="16150"/>
                  </a:cubicBezTo>
                  <a:cubicBezTo>
                    <a:pt x="11362" y="16150"/>
                    <a:pt x="11888" y="16322"/>
                    <a:pt x="12432" y="16351"/>
                  </a:cubicBezTo>
                  <a:cubicBezTo>
                    <a:pt x="12574" y="16361"/>
                    <a:pt x="12716" y="16366"/>
                    <a:pt x="12859" y="16366"/>
                  </a:cubicBezTo>
                  <a:cubicBezTo>
                    <a:pt x="13618" y="16366"/>
                    <a:pt x="14377" y="16215"/>
                    <a:pt x="15069" y="15901"/>
                  </a:cubicBezTo>
                  <a:lnTo>
                    <a:pt x="15069" y="15901"/>
                  </a:lnTo>
                  <a:cubicBezTo>
                    <a:pt x="15069" y="16274"/>
                    <a:pt x="15060" y="16647"/>
                    <a:pt x="15060" y="17019"/>
                  </a:cubicBezTo>
                  <a:cubicBezTo>
                    <a:pt x="14964" y="19657"/>
                    <a:pt x="14945" y="22294"/>
                    <a:pt x="14601" y="24912"/>
                  </a:cubicBezTo>
                  <a:cubicBezTo>
                    <a:pt x="14439" y="25801"/>
                    <a:pt x="14381" y="26747"/>
                    <a:pt x="14152" y="27626"/>
                  </a:cubicBezTo>
                  <a:cubicBezTo>
                    <a:pt x="14047" y="28056"/>
                    <a:pt x="13904" y="28467"/>
                    <a:pt x="13684" y="28858"/>
                  </a:cubicBezTo>
                  <a:cubicBezTo>
                    <a:pt x="13244" y="29374"/>
                    <a:pt x="12509" y="29499"/>
                    <a:pt x="11888" y="29709"/>
                  </a:cubicBezTo>
                  <a:cubicBezTo>
                    <a:pt x="11263" y="29871"/>
                    <a:pt x="10282" y="29967"/>
                    <a:pt x="9182" y="29967"/>
                  </a:cubicBezTo>
                  <a:cubicBezTo>
                    <a:pt x="6600" y="29967"/>
                    <a:pt x="3358" y="29441"/>
                    <a:pt x="2514" y="28027"/>
                  </a:cubicBezTo>
                  <a:cubicBezTo>
                    <a:pt x="2428" y="27807"/>
                    <a:pt x="2361" y="27587"/>
                    <a:pt x="2313" y="27368"/>
                  </a:cubicBezTo>
                  <a:cubicBezTo>
                    <a:pt x="2103" y="26355"/>
                    <a:pt x="2256" y="25266"/>
                    <a:pt x="2189" y="24243"/>
                  </a:cubicBezTo>
                  <a:cubicBezTo>
                    <a:pt x="2141" y="21463"/>
                    <a:pt x="2323" y="18682"/>
                    <a:pt x="2304" y="15901"/>
                  </a:cubicBezTo>
                  <a:cubicBezTo>
                    <a:pt x="2606" y="15741"/>
                    <a:pt x="2927" y="15678"/>
                    <a:pt x="3260" y="15678"/>
                  </a:cubicBezTo>
                  <a:close/>
                  <a:moveTo>
                    <a:pt x="10466" y="0"/>
                  </a:moveTo>
                  <a:cubicBezTo>
                    <a:pt x="9616" y="0"/>
                    <a:pt x="8772" y="269"/>
                    <a:pt x="8218" y="842"/>
                  </a:cubicBezTo>
                  <a:cubicBezTo>
                    <a:pt x="8037" y="1072"/>
                    <a:pt x="8027" y="1349"/>
                    <a:pt x="8046" y="1626"/>
                  </a:cubicBezTo>
                  <a:cubicBezTo>
                    <a:pt x="7999" y="2142"/>
                    <a:pt x="7989" y="2668"/>
                    <a:pt x="7922" y="3193"/>
                  </a:cubicBezTo>
                  <a:cubicBezTo>
                    <a:pt x="7903" y="3327"/>
                    <a:pt x="7884" y="3470"/>
                    <a:pt x="7874" y="3604"/>
                  </a:cubicBezTo>
                  <a:cubicBezTo>
                    <a:pt x="7827" y="4015"/>
                    <a:pt x="7788" y="4435"/>
                    <a:pt x="7731" y="4846"/>
                  </a:cubicBezTo>
                  <a:cubicBezTo>
                    <a:pt x="6221" y="4970"/>
                    <a:pt x="4740" y="5620"/>
                    <a:pt x="3508" y="6509"/>
                  </a:cubicBezTo>
                  <a:cubicBezTo>
                    <a:pt x="2332" y="7436"/>
                    <a:pt x="1635" y="8917"/>
                    <a:pt x="1463" y="10388"/>
                  </a:cubicBezTo>
                  <a:cubicBezTo>
                    <a:pt x="1587" y="11764"/>
                    <a:pt x="1" y="12834"/>
                    <a:pt x="1816" y="13694"/>
                  </a:cubicBezTo>
                  <a:cubicBezTo>
                    <a:pt x="1826" y="13694"/>
                    <a:pt x="1845" y="13704"/>
                    <a:pt x="1864" y="13713"/>
                  </a:cubicBezTo>
                  <a:cubicBezTo>
                    <a:pt x="1864" y="13713"/>
                    <a:pt x="1864" y="13723"/>
                    <a:pt x="1864" y="13723"/>
                  </a:cubicBezTo>
                  <a:cubicBezTo>
                    <a:pt x="1597" y="16991"/>
                    <a:pt x="1491" y="20278"/>
                    <a:pt x="1539" y="23555"/>
                  </a:cubicBezTo>
                  <a:cubicBezTo>
                    <a:pt x="1587" y="24520"/>
                    <a:pt x="1616" y="25476"/>
                    <a:pt x="1654" y="26441"/>
                  </a:cubicBezTo>
                  <a:cubicBezTo>
                    <a:pt x="1702" y="27435"/>
                    <a:pt x="1893" y="28533"/>
                    <a:pt x="2800" y="29097"/>
                  </a:cubicBezTo>
                  <a:cubicBezTo>
                    <a:pt x="2791" y="29088"/>
                    <a:pt x="2772" y="29078"/>
                    <a:pt x="2762" y="29069"/>
                  </a:cubicBezTo>
                  <a:lnTo>
                    <a:pt x="2762" y="29069"/>
                  </a:lnTo>
                  <a:cubicBezTo>
                    <a:pt x="4442" y="30144"/>
                    <a:pt x="6722" y="30459"/>
                    <a:pt x="8865" y="30459"/>
                  </a:cubicBezTo>
                  <a:cubicBezTo>
                    <a:pt x="9673" y="30459"/>
                    <a:pt x="10461" y="30414"/>
                    <a:pt x="11190" y="30349"/>
                  </a:cubicBezTo>
                  <a:cubicBezTo>
                    <a:pt x="12136" y="30196"/>
                    <a:pt x="13149" y="29938"/>
                    <a:pt x="13904" y="29336"/>
                  </a:cubicBezTo>
                  <a:cubicBezTo>
                    <a:pt x="14840" y="28256"/>
                    <a:pt x="14840" y="26622"/>
                    <a:pt x="15098" y="25285"/>
                  </a:cubicBezTo>
                  <a:cubicBezTo>
                    <a:pt x="15366" y="23402"/>
                    <a:pt x="15490" y="21501"/>
                    <a:pt x="15528" y="19609"/>
                  </a:cubicBezTo>
                  <a:cubicBezTo>
                    <a:pt x="15595" y="17688"/>
                    <a:pt x="15652" y="15758"/>
                    <a:pt x="15471" y="13838"/>
                  </a:cubicBezTo>
                  <a:cubicBezTo>
                    <a:pt x="16340" y="13503"/>
                    <a:pt x="17496" y="13073"/>
                    <a:pt x="17229" y="11917"/>
                  </a:cubicBezTo>
                  <a:cubicBezTo>
                    <a:pt x="17124" y="11477"/>
                    <a:pt x="16942" y="11038"/>
                    <a:pt x="16713" y="10646"/>
                  </a:cubicBezTo>
                  <a:cubicBezTo>
                    <a:pt x="16656" y="8190"/>
                    <a:pt x="14668" y="6031"/>
                    <a:pt x="12365" y="5372"/>
                  </a:cubicBezTo>
                  <a:cubicBezTo>
                    <a:pt x="12384" y="5228"/>
                    <a:pt x="12404" y="5095"/>
                    <a:pt x="12423" y="4951"/>
                  </a:cubicBezTo>
                  <a:lnTo>
                    <a:pt x="12423" y="4951"/>
                  </a:lnTo>
                  <a:cubicBezTo>
                    <a:pt x="12419" y="4958"/>
                    <a:pt x="12417" y="4963"/>
                    <a:pt x="12416" y="4968"/>
                  </a:cubicBezTo>
                  <a:lnTo>
                    <a:pt x="12416" y="4968"/>
                  </a:lnTo>
                  <a:cubicBezTo>
                    <a:pt x="12540" y="3963"/>
                    <a:pt x="12720" y="2966"/>
                    <a:pt x="12834" y="1960"/>
                  </a:cubicBezTo>
                  <a:cubicBezTo>
                    <a:pt x="12967" y="1502"/>
                    <a:pt x="13025" y="967"/>
                    <a:pt x="12595" y="651"/>
                  </a:cubicBezTo>
                  <a:cubicBezTo>
                    <a:pt x="12028" y="226"/>
                    <a:pt x="11245" y="0"/>
                    <a:pt x="10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3499519" y="3825476"/>
              <a:ext cx="2244" cy="1161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1" y="0"/>
                  </a:moveTo>
                  <a:cubicBezTo>
                    <a:pt x="1" y="1"/>
                    <a:pt x="1" y="10"/>
                    <a:pt x="10" y="10"/>
                  </a:cubicBezTo>
                  <a:cubicBezTo>
                    <a:pt x="20" y="10"/>
                    <a:pt x="39" y="20"/>
                    <a:pt x="58" y="29"/>
                  </a:cubicBezTo>
                  <a:cubicBezTo>
                    <a:pt x="39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3099425" y="4447461"/>
              <a:ext cx="418243" cy="266858"/>
            </a:xfrm>
            <a:custGeom>
              <a:avLst/>
              <a:gdLst/>
              <a:ahLst/>
              <a:cxnLst/>
              <a:rect l="l" t="t" r="r" b="b"/>
              <a:pathLst>
                <a:path w="10808" h="6896" extrusionOk="0">
                  <a:moveTo>
                    <a:pt x="2897" y="430"/>
                  </a:moveTo>
                  <a:cubicBezTo>
                    <a:pt x="3216" y="430"/>
                    <a:pt x="3532" y="566"/>
                    <a:pt x="3785" y="888"/>
                  </a:cubicBezTo>
                  <a:cubicBezTo>
                    <a:pt x="4157" y="1461"/>
                    <a:pt x="4110" y="2312"/>
                    <a:pt x="3622" y="2809"/>
                  </a:cubicBezTo>
                  <a:cubicBezTo>
                    <a:pt x="3280" y="2436"/>
                    <a:pt x="2794" y="2223"/>
                    <a:pt x="2302" y="2223"/>
                  </a:cubicBezTo>
                  <a:cubicBezTo>
                    <a:pt x="2025" y="2223"/>
                    <a:pt x="1747" y="2291"/>
                    <a:pt x="1491" y="2436"/>
                  </a:cubicBezTo>
                  <a:cubicBezTo>
                    <a:pt x="1348" y="2254"/>
                    <a:pt x="1367" y="2006"/>
                    <a:pt x="1386" y="1796"/>
                  </a:cubicBezTo>
                  <a:cubicBezTo>
                    <a:pt x="1510" y="1053"/>
                    <a:pt x="2211" y="430"/>
                    <a:pt x="2897" y="430"/>
                  </a:cubicBezTo>
                  <a:close/>
                  <a:moveTo>
                    <a:pt x="6645" y="434"/>
                  </a:moveTo>
                  <a:cubicBezTo>
                    <a:pt x="6907" y="434"/>
                    <a:pt x="7170" y="522"/>
                    <a:pt x="7406" y="726"/>
                  </a:cubicBezTo>
                  <a:cubicBezTo>
                    <a:pt x="8304" y="1385"/>
                    <a:pt x="7999" y="2770"/>
                    <a:pt x="7282" y="3458"/>
                  </a:cubicBezTo>
                  <a:cubicBezTo>
                    <a:pt x="6873" y="2706"/>
                    <a:pt x="6021" y="2215"/>
                    <a:pt x="5175" y="2215"/>
                  </a:cubicBezTo>
                  <a:cubicBezTo>
                    <a:pt x="5151" y="2215"/>
                    <a:pt x="5127" y="2215"/>
                    <a:pt x="5103" y="2216"/>
                  </a:cubicBezTo>
                  <a:cubicBezTo>
                    <a:pt x="5094" y="2102"/>
                    <a:pt x="5094" y="1996"/>
                    <a:pt x="5103" y="1882"/>
                  </a:cubicBezTo>
                  <a:cubicBezTo>
                    <a:pt x="5195" y="1122"/>
                    <a:pt x="5914" y="434"/>
                    <a:pt x="6645" y="434"/>
                  </a:cubicBezTo>
                  <a:close/>
                  <a:moveTo>
                    <a:pt x="2320" y="2579"/>
                  </a:moveTo>
                  <a:cubicBezTo>
                    <a:pt x="2865" y="2579"/>
                    <a:pt x="3414" y="2908"/>
                    <a:pt x="3727" y="3630"/>
                  </a:cubicBezTo>
                  <a:cubicBezTo>
                    <a:pt x="3727" y="3621"/>
                    <a:pt x="3718" y="3611"/>
                    <a:pt x="3718" y="3592"/>
                  </a:cubicBezTo>
                  <a:lnTo>
                    <a:pt x="3718" y="3592"/>
                  </a:lnTo>
                  <a:cubicBezTo>
                    <a:pt x="4004" y="4232"/>
                    <a:pt x="3651" y="4997"/>
                    <a:pt x="3116" y="5388"/>
                  </a:cubicBezTo>
                  <a:cubicBezTo>
                    <a:pt x="2814" y="5575"/>
                    <a:pt x="2438" y="5745"/>
                    <a:pt x="2071" y="5745"/>
                  </a:cubicBezTo>
                  <a:cubicBezTo>
                    <a:pt x="2044" y="5745"/>
                    <a:pt x="2016" y="5744"/>
                    <a:pt x="1988" y="5742"/>
                  </a:cubicBezTo>
                  <a:cubicBezTo>
                    <a:pt x="1224" y="5599"/>
                    <a:pt x="584" y="4873"/>
                    <a:pt x="746" y="4070"/>
                  </a:cubicBezTo>
                  <a:cubicBezTo>
                    <a:pt x="924" y="3123"/>
                    <a:pt x="1619" y="2579"/>
                    <a:pt x="2320" y="2579"/>
                  </a:cubicBezTo>
                  <a:close/>
                  <a:moveTo>
                    <a:pt x="3580" y="6195"/>
                  </a:moveTo>
                  <a:cubicBezTo>
                    <a:pt x="3582" y="6199"/>
                    <a:pt x="3584" y="6201"/>
                    <a:pt x="3584" y="6201"/>
                  </a:cubicBezTo>
                  <a:cubicBezTo>
                    <a:pt x="3583" y="6199"/>
                    <a:pt x="3581" y="6197"/>
                    <a:pt x="3580" y="6195"/>
                  </a:cubicBezTo>
                  <a:close/>
                  <a:moveTo>
                    <a:pt x="9063" y="3201"/>
                  </a:moveTo>
                  <a:cubicBezTo>
                    <a:pt x="9756" y="3201"/>
                    <a:pt x="10419" y="3721"/>
                    <a:pt x="10340" y="4739"/>
                  </a:cubicBezTo>
                  <a:cubicBezTo>
                    <a:pt x="10218" y="5572"/>
                    <a:pt x="9508" y="6268"/>
                    <a:pt x="8643" y="6268"/>
                  </a:cubicBezTo>
                  <a:cubicBezTo>
                    <a:pt x="8626" y="6268"/>
                    <a:pt x="8608" y="6268"/>
                    <a:pt x="8591" y="6268"/>
                  </a:cubicBezTo>
                  <a:cubicBezTo>
                    <a:pt x="7846" y="6096"/>
                    <a:pt x="7463" y="5293"/>
                    <a:pt x="7616" y="4576"/>
                  </a:cubicBezTo>
                  <a:cubicBezTo>
                    <a:pt x="7741" y="3654"/>
                    <a:pt x="8416" y="3201"/>
                    <a:pt x="9063" y="3201"/>
                  </a:cubicBezTo>
                  <a:close/>
                  <a:moveTo>
                    <a:pt x="5192" y="2581"/>
                  </a:moveTo>
                  <a:cubicBezTo>
                    <a:pt x="5250" y="2581"/>
                    <a:pt x="5306" y="2584"/>
                    <a:pt x="5361" y="2589"/>
                  </a:cubicBezTo>
                  <a:lnTo>
                    <a:pt x="5333" y="2589"/>
                  </a:lnTo>
                  <a:cubicBezTo>
                    <a:pt x="6307" y="2675"/>
                    <a:pt x="7196" y="3611"/>
                    <a:pt x="7014" y="4605"/>
                  </a:cubicBezTo>
                  <a:cubicBezTo>
                    <a:pt x="6899" y="5622"/>
                    <a:pt x="5902" y="6386"/>
                    <a:pt x="4979" y="6386"/>
                  </a:cubicBezTo>
                  <a:cubicBezTo>
                    <a:pt x="4447" y="6386"/>
                    <a:pt x="3939" y="6131"/>
                    <a:pt x="3641" y="5522"/>
                  </a:cubicBezTo>
                  <a:cubicBezTo>
                    <a:pt x="4224" y="4911"/>
                    <a:pt x="4434" y="3888"/>
                    <a:pt x="3918" y="3172"/>
                  </a:cubicBezTo>
                  <a:cubicBezTo>
                    <a:pt x="4183" y="2762"/>
                    <a:pt x="4714" y="2581"/>
                    <a:pt x="5192" y="2581"/>
                  </a:cubicBezTo>
                  <a:close/>
                  <a:moveTo>
                    <a:pt x="5322" y="6877"/>
                  </a:moveTo>
                  <a:cubicBezTo>
                    <a:pt x="5316" y="6878"/>
                    <a:pt x="5310" y="6878"/>
                    <a:pt x="5304" y="6879"/>
                  </a:cubicBezTo>
                  <a:cubicBezTo>
                    <a:pt x="5310" y="6879"/>
                    <a:pt x="5316" y="6878"/>
                    <a:pt x="5322" y="6877"/>
                  </a:cubicBezTo>
                  <a:close/>
                  <a:moveTo>
                    <a:pt x="6599" y="1"/>
                  </a:moveTo>
                  <a:cubicBezTo>
                    <a:pt x="5456" y="1"/>
                    <a:pt x="4589" y="1087"/>
                    <a:pt x="4750" y="2264"/>
                  </a:cubicBezTo>
                  <a:cubicBezTo>
                    <a:pt x="4635" y="2293"/>
                    <a:pt x="4520" y="2331"/>
                    <a:pt x="4406" y="2379"/>
                  </a:cubicBezTo>
                  <a:cubicBezTo>
                    <a:pt x="4803" y="1263"/>
                    <a:pt x="3997" y="28"/>
                    <a:pt x="2867" y="28"/>
                  </a:cubicBezTo>
                  <a:cubicBezTo>
                    <a:pt x="2719" y="28"/>
                    <a:pt x="2566" y="50"/>
                    <a:pt x="2409" y="95"/>
                  </a:cubicBezTo>
                  <a:cubicBezTo>
                    <a:pt x="1396" y="343"/>
                    <a:pt x="631" y="1652"/>
                    <a:pt x="1214" y="2589"/>
                  </a:cubicBezTo>
                  <a:cubicBezTo>
                    <a:pt x="182" y="3248"/>
                    <a:pt x="1" y="4251"/>
                    <a:pt x="326" y="5045"/>
                  </a:cubicBezTo>
                  <a:cubicBezTo>
                    <a:pt x="605" y="5730"/>
                    <a:pt x="1255" y="6253"/>
                    <a:pt x="2046" y="6253"/>
                  </a:cubicBezTo>
                  <a:cubicBezTo>
                    <a:pt x="2392" y="6253"/>
                    <a:pt x="2764" y="6153"/>
                    <a:pt x="3145" y="5924"/>
                  </a:cubicBezTo>
                  <a:cubicBezTo>
                    <a:pt x="3154" y="5914"/>
                    <a:pt x="3164" y="5914"/>
                    <a:pt x="3164" y="5904"/>
                  </a:cubicBezTo>
                  <a:cubicBezTo>
                    <a:pt x="3221" y="5876"/>
                    <a:pt x="3288" y="5838"/>
                    <a:pt x="3345" y="5790"/>
                  </a:cubicBezTo>
                  <a:cubicBezTo>
                    <a:pt x="3345" y="5809"/>
                    <a:pt x="3355" y="5818"/>
                    <a:pt x="3355" y="5838"/>
                  </a:cubicBezTo>
                  <a:lnTo>
                    <a:pt x="3364" y="5838"/>
                  </a:lnTo>
                  <a:cubicBezTo>
                    <a:pt x="3421" y="5969"/>
                    <a:pt x="3495" y="6091"/>
                    <a:pt x="3580" y="6195"/>
                  </a:cubicBezTo>
                  <a:lnTo>
                    <a:pt x="3580" y="6195"/>
                  </a:lnTo>
                  <a:cubicBezTo>
                    <a:pt x="3577" y="6192"/>
                    <a:pt x="3574" y="6187"/>
                    <a:pt x="3574" y="6182"/>
                  </a:cubicBezTo>
                  <a:lnTo>
                    <a:pt x="3574" y="6182"/>
                  </a:lnTo>
                  <a:cubicBezTo>
                    <a:pt x="3924" y="6628"/>
                    <a:pt x="4493" y="6895"/>
                    <a:pt x="5055" y="6895"/>
                  </a:cubicBezTo>
                  <a:cubicBezTo>
                    <a:pt x="5152" y="6895"/>
                    <a:pt x="5248" y="6887"/>
                    <a:pt x="5343" y="6871"/>
                  </a:cubicBezTo>
                  <a:lnTo>
                    <a:pt x="5343" y="6871"/>
                  </a:lnTo>
                  <a:cubicBezTo>
                    <a:pt x="5337" y="6873"/>
                    <a:pt x="5330" y="6875"/>
                    <a:pt x="5322" y="6877"/>
                  </a:cubicBezTo>
                  <a:lnTo>
                    <a:pt x="5322" y="6877"/>
                  </a:lnTo>
                  <a:cubicBezTo>
                    <a:pt x="6080" y="6776"/>
                    <a:pt x="6769" y="6282"/>
                    <a:pt x="7186" y="5646"/>
                  </a:cubicBezTo>
                  <a:cubicBezTo>
                    <a:pt x="7531" y="6418"/>
                    <a:pt x="8103" y="6736"/>
                    <a:pt x="8691" y="6736"/>
                  </a:cubicBezTo>
                  <a:cubicBezTo>
                    <a:pt x="9522" y="6736"/>
                    <a:pt x="10383" y="6101"/>
                    <a:pt x="10674" y="5217"/>
                  </a:cubicBezTo>
                  <a:cubicBezTo>
                    <a:pt x="10789" y="4873"/>
                    <a:pt x="10808" y="4490"/>
                    <a:pt x="10712" y="4099"/>
                  </a:cubicBezTo>
                  <a:cubicBezTo>
                    <a:pt x="10576" y="3269"/>
                    <a:pt x="9766" y="2782"/>
                    <a:pt x="8970" y="2782"/>
                  </a:cubicBezTo>
                  <a:cubicBezTo>
                    <a:pt x="8703" y="2782"/>
                    <a:pt x="8437" y="2837"/>
                    <a:pt x="8199" y="2952"/>
                  </a:cubicBezTo>
                  <a:cubicBezTo>
                    <a:pt x="8687" y="1767"/>
                    <a:pt x="8333" y="506"/>
                    <a:pt x="7053" y="57"/>
                  </a:cubicBezTo>
                  <a:cubicBezTo>
                    <a:pt x="6898" y="19"/>
                    <a:pt x="6746" y="1"/>
                    <a:pt x="6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3363961" y="4295263"/>
              <a:ext cx="145503" cy="125535"/>
            </a:xfrm>
            <a:custGeom>
              <a:avLst/>
              <a:gdLst/>
              <a:ahLst/>
              <a:cxnLst/>
              <a:rect l="l" t="t" r="r" b="b"/>
              <a:pathLst>
                <a:path w="3760" h="3244" extrusionOk="0">
                  <a:moveTo>
                    <a:pt x="1868" y="363"/>
                  </a:moveTo>
                  <a:cubicBezTo>
                    <a:pt x="2493" y="363"/>
                    <a:pt x="3150" y="912"/>
                    <a:pt x="3102" y="1792"/>
                  </a:cubicBezTo>
                  <a:cubicBezTo>
                    <a:pt x="2981" y="2461"/>
                    <a:pt x="2462" y="2772"/>
                    <a:pt x="1948" y="2772"/>
                  </a:cubicBezTo>
                  <a:cubicBezTo>
                    <a:pt x="1331" y="2772"/>
                    <a:pt x="720" y="2324"/>
                    <a:pt x="809" y="1505"/>
                  </a:cubicBezTo>
                  <a:cubicBezTo>
                    <a:pt x="898" y="707"/>
                    <a:pt x="1373" y="363"/>
                    <a:pt x="1868" y="363"/>
                  </a:cubicBezTo>
                  <a:close/>
                  <a:moveTo>
                    <a:pt x="1931" y="0"/>
                  </a:moveTo>
                  <a:cubicBezTo>
                    <a:pt x="962" y="0"/>
                    <a:pt x="0" y="910"/>
                    <a:pt x="379" y="2222"/>
                  </a:cubicBezTo>
                  <a:cubicBezTo>
                    <a:pt x="645" y="2936"/>
                    <a:pt x="1228" y="3243"/>
                    <a:pt x="1819" y="3243"/>
                  </a:cubicBezTo>
                  <a:cubicBezTo>
                    <a:pt x="2778" y="3243"/>
                    <a:pt x="3760" y="2435"/>
                    <a:pt x="3446" y="1247"/>
                  </a:cubicBezTo>
                  <a:cubicBezTo>
                    <a:pt x="3171" y="372"/>
                    <a:pt x="2549" y="0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3177439" y="4270768"/>
              <a:ext cx="149953" cy="126618"/>
            </a:xfrm>
            <a:custGeom>
              <a:avLst/>
              <a:gdLst/>
              <a:ahLst/>
              <a:cxnLst/>
              <a:rect l="l" t="t" r="r" b="b"/>
              <a:pathLst>
                <a:path w="3875" h="3272" extrusionOk="0">
                  <a:moveTo>
                    <a:pt x="1931" y="391"/>
                  </a:moveTo>
                  <a:cubicBezTo>
                    <a:pt x="2577" y="391"/>
                    <a:pt x="3213" y="932"/>
                    <a:pt x="3154" y="1852"/>
                  </a:cubicBezTo>
                  <a:cubicBezTo>
                    <a:pt x="3087" y="2454"/>
                    <a:pt x="2495" y="2740"/>
                    <a:pt x="1960" y="2855"/>
                  </a:cubicBezTo>
                  <a:cubicBezTo>
                    <a:pt x="1924" y="2859"/>
                    <a:pt x="1889" y="2861"/>
                    <a:pt x="1854" y="2861"/>
                  </a:cubicBezTo>
                  <a:cubicBezTo>
                    <a:pt x="1176" y="2861"/>
                    <a:pt x="627" y="2171"/>
                    <a:pt x="718" y="1508"/>
                  </a:cubicBezTo>
                  <a:cubicBezTo>
                    <a:pt x="896" y="736"/>
                    <a:pt x="1416" y="391"/>
                    <a:pt x="1931" y="391"/>
                  </a:cubicBezTo>
                  <a:close/>
                  <a:moveTo>
                    <a:pt x="1935" y="0"/>
                  </a:moveTo>
                  <a:cubicBezTo>
                    <a:pt x="1803" y="0"/>
                    <a:pt x="1670" y="21"/>
                    <a:pt x="1539" y="65"/>
                  </a:cubicBezTo>
                  <a:cubicBezTo>
                    <a:pt x="679" y="342"/>
                    <a:pt x="1" y="1297"/>
                    <a:pt x="355" y="2205"/>
                  </a:cubicBezTo>
                  <a:cubicBezTo>
                    <a:pt x="616" y="2954"/>
                    <a:pt x="1212" y="3271"/>
                    <a:pt x="1818" y="3271"/>
                  </a:cubicBezTo>
                  <a:cubicBezTo>
                    <a:pt x="2831" y="3271"/>
                    <a:pt x="3875" y="2387"/>
                    <a:pt x="3450" y="1145"/>
                  </a:cubicBezTo>
                  <a:cubicBezTo>
                    <a:pt x="3235" y="522"/>
                    <a:pt x="260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3256227" y="3941568"/>
              <a:ext cx="50694" cy="44038"/>
            </a:xfrm>
            <a:custGeom>
              <a:avLst/>
              <a:gdLst/>
              <a:ahLst/>
              <a:cxnLst/>
              <a:rect l="l" t="t" r="r" b="b"/>
              <a:pathLst>
                <a:path w="1310" h="1138" extrusionOk="0">
                  <a:moveTo>
                    <a:pt x="144" y="1"/>
                  </a:moveTo>
                  <a:cubicBezTo>
                    <a:pt x="58" y="10"/>
                    <a:pt x="0" y="87"/>
                    <a:pt x="10" y="163"/>
                  </a:cubicBezTo>
                  <a:cubicBezTo>
                    <a:pt x="19" y="240"/>
                    <a:pt x="19" y="316"/>
                    <a:pt x="29" y="393"/>
                  </a:cubicBezTo>
                  <a:cubicBezTo>
                    <a:pt x="48" y="469"/>
                    <a:pt x="58" y="555"/>
                    <a:pt x="86" y="631"/>
                  </a:cubicBezTo>
                  <a:cubicBezTo>
                    <a:pt x="86" y="660"/>
                    <a:pt x="105" y="698"/>
                    <a:pt x="115" y="727"/>
                  </a:cubicBezTo>
                  <a:cubicBezTo>
                    <a:pt x="134" y="765"/>
                    <a:pt x="153" y="803"/>
                    <a:pt x="172" y="851"/>
                  </a:cubicBezTo>
                  <a:cubicBezTo>
                    <a:pt x="210" y="909"/>
                    <a:pt x="258" y="975"/>
                    <a:pt x="325" y="1023"/>
                  </a:cubicBezTo>
                  <a:cubicBezTo>
                    <a:pt x="402" y="1081"/>
                    <a:pt x="488" y="1119"/>
                    <a:pt x="574" y="1128"/>
                  </a:cubicBezTo>
                  <a:cubicBezTo>
                    <a:pt x="621" y="1138"/>
                    <a:pt x="669" y="1138"/>
                    <a:pt x="707" y="1138"/>
                  </a:cubicBezTo>
                  <a:cubicBezTo>
                    <a:pt x="755" y="1138"/>
                    <a:pt x="803" y="1128"/>
                    <a:pt x="851" y="1119"/>
                  </a:cubicBezTo>
                  <a:cubicBezTo>
                    <a:pt x="946" y="1081"/>
                    <a:pt x="1023" y="1023"/>
                    <a:pt x="1080" y="937"/>
                  </a:cubicBezTo>
                  <a:cubicBezTo>
                    <a:pt x="1109" y="909"/>
                    <a:pt x="1137" y="870"/>
                    <a:pt x="1147" y="832"/>
                  </a:cubicBezTo>
                  <a:cubicBezTo>
                    <a:pt x="1176" y="784"/>
                    <a:pt x="1185" y="737"/>
                    <a:pt x="1204" y="689"/>
                  </a:cubicBezTo>
                  <a:cubicBezTo>
                    <a:pt x="1223" y="631"/>
                    <a:pt x="1233" y="574"/>
                    <a:pt x="1252" y="517"/>
                  </a:cubicBezTo>
                  <a:cubicBezTo>
                    <a:pt x="1262" y="450"/>
                    <a:pt x="1281" y="393"/>
                    <a:pt x="1290" y="326"/>
                  </a:cubicBezTo>
                  <a:cubicBezTo>
                    <a:pt x="1309" y="230"/>
                    <a:pt x="1252" y="144"/>
                    <a:pt x="1156" y="125"/>
                  </a:cubicBezTo>
                  <a:cubicBezTo>
                    <a:pt x="1150" y="124"/>
                    <a:pt x="1144" y="124"/>
                    <a:pt x="1138" y="124"/>
                  </a:cubicBezTo>
                  <a:cubicBezTo>
                    <a:pt x="1058" y="124"/>
                    <a:pt x="983" y="180"/>
                    <a:pt x="965" y="268"/>
                  </a:cubicBezTo>
                  <a:cubicBezTo>
                    <a:pt x="937" y="402"/>
                    <a:pt x="918" y="536"/>
                    <a:pt x="879" y="670"/>
                  </a:cubicBezTo>
                  <a:cubicBezTo>
                    <a:pt x="879" y="698"/>
                    <a:pt x="870" y="717"/>
                    <a:pt x="860" y="737"/>
                  </a:cubicBezTo>
                  <a:cubicBezTo>
                    <a:pt x="841" y="756"/>
                    <a:pt x="822" y="775"/>
                    <a:pt x="803" y="794"/>
                  </a:cubicBezTo>
                  <a:cubicBezTo>
                    <a:pt x="803" y="794"/>
                    <a:pt x="793" y="803"/>
                    <a:pt x="784" y="803"/>
                  </a:cubicBezTo>
                  <a:cubicBezTo>
                    <a:pt x="774" y="813"/>
                    <a:pt x="755" y="813"/>
                    <a:pt x="746" y="823"/>
                  </a:cubicBezTo>
                  <a:lnTo>
                    <a:pt x="688" y="823"/>
                  </a:lnTo>
                  <a:cubicBezTo>
                    <a:pt x="660" y="823"/>
                    <a:pt x="640" y="823"/>
                    <a:pt x="612" y="813"/>
                  </a:cubicBezTo>
                  <a:cubicBezTo>
                    <a:pt x="583" y="803"/>
                    <a:pt x="554" y="794"/>
                    <a:pt x="535" y="775"/>
                  </a:cubicBezTo>
                  <a:cubicBezTo>
                    <a:pt x="516" y="765"/>
                    <a:pt x="507" y="746"/>
                    <a:pt x="488" y="737"/>
                  </a:cubicBezTo>
                  <a:cubicBezTo>
                    <a:pt x="468" y="717"/>
                    <a:pt x="449" y="689"/>
                    <a:pt x="440" y="660"/>
                  </a:cubicBezTo>
                  <a:cubicBezTo>
                    <a:pt x="411" y="612"/>
                    <a:pt x="392" y="565"/>
                    <a:pt x="373" y="517"/>
                  </a:cubicBezTo>
                  <a:cubicBezTo>
                    <a:pt x="354" y="459"/>
                    <a:pt x="344" y="402"/>
                    <a:pt x="325" y="345"/>
                  </a:cubicBezTo>
                  <a:cubicBezTo>
                    <a:pt x="316" y="278"/>
                    <a:pt x="306" y="211"/>
                    <a:pt x="306" y="135"/>
                  </a:cubicBezTo>
                  <a:cubicBezTo>
                    <a:pt x="296" y="58"/>
                    <a:pt x="23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3391553" y="3945283"/>
              <a:ext cx="51081" cy="42916"/>
            </a:xfrm>
            <a:custGeom>
              <a:avLst/>
              <a:gdLst/>
              <a:ahLst/>
              <a:cxnLst/>
              <a:rect l="l" t="t" r="r" b="b"/>
              <a:pathLst>
                <a:path w="1320" h="1109" extrusionOk="0">
                  <a:moveTo>
                    <a:pt x="1147" y="0"/>
                  </a:moveTo>
                  <a:cubicBezTo>
                    <a:pt x="1109" y="0"/>
                    <a:pt x="1080" y="19"/>
                    <a:pt x="1052" y="39"/>
                  </a:cubicBezTo>
                  <a:cubicBezTo>
                    <a:pt x="1023" y="48"/>
                    <a:pt x="1004" y="77"/>
                    <a:pt x="994" y="105"/>
                  </a:cubicBezTo>
                  <a:cubicBezTo>
                    <a:pt x="985" y="125"/>
                    <a:pt x="975" y="163"/>
                    <a:pt x="975" y="191"/>
                  </a:cubicBezTo>
                  <a:cubicBezTo>
                    <a:pt x="975" y="191"/>
                    <a:pt x="975" y="191"/>
                    <a:pt x="975" y="201"/>
                  </a:cubicBezTo>
                  <a:cubicBezTo>
                    <a:pt x="975" y="249"/>
                    <a:pt x="966" y="306"/>
                    <a:pt x="956" y="363"/>
                  </a:cubicBezTo>
                  <a:cubicBezTo>
                    <a:pt x="946" y="421"/>
                    <a:pt x="927" y="478"/>
                    <a:pt x="908" y="535"/>
                  </a:cubicBezTo>
                  <a:cubicBezTo>
                    <a:pt x="899" y="574"/>
                    <a:pt x="880" y="602"/>
                    <a:pt x="870" y="631"/>
                  </a:cubicBezTo>
                  <a:cubicBezTo>
                    <a:pt x="841" y="669"/>
                    <a:pt x="813" y="698"/>
                    <a:pt x="784" y="736"/>
                  </a:cubicBezTo>
                  <a:cubicBezTo>
                    <a:pt x="774" y="746"/>
                    <a:pt x="765" y="746"/>
                    <a:pt x="755" y="755"/>
                  </a:cubicBezTo>
                  <a:lnTo>
                    <a:pt x="746" y="755"/>
                  </a:lnTo>
                  <a:cubicBezTo>
                    <a:pt x="736" y="755"/>
                    <a:pt x="736" y="755"/>
                    <a:pt x="727" y="765"/>
                  </a:cubicBezTo>
                  <a:cubicBezTo>
                    <a:pt x="698" y="755"/>
                    <a:pt x="679" y="755"/>
                    <a:pt x="660" y="746"/>
                  </a:cubicBezTo>
                  <a:cubicBezTo>
                    <a:pt x="612" y="727"/>
                    <a:pt x="564" y="707"/>
                    <a:pt x="526" y="688"/>
                  </a:cubicBezTo>
                  <a:cubicBezTo>
                    <a:pt x="516" y="679"/>
                    <a:pt x="507" y="669"/>
                    <a:pt x="497" y="669"/>
                  </a:cubicBezTo>
                  <a:cubicBezTo>
                    <a:pt x="478" y="641"/>
                    <a:pt x="459" y="612"/>
                    <a:pt x="440" y="583"/>
                  </a:cubicBezTo>
                  <a:cubicBezTo>
                    <a:pt x="430" y="555"/>
                    <a:pt x="421" y="535"/>
                    <a:pt x="411" y="516"/>
                  </a:cubicBezTo>
                  <a:cubicBezTo>
                    <a:pt x="402" y="497"/>
                    <a:pt x="392" y="478"/>
                    <a:pt x="392" y="449"/>
                  </a:cubicBezTo>
                  <a:cubicBezTo>
                    <a:pt x="373" y="363"/>
                    <a:pt x="373" y="277"/>
                    <a:pt x="373" y="191"/>
                  </a:cubicBezTo>
                  <a:cubicBezTo>
                    <a:pt x="373" y="144"/>
                    <a:pt x="344" y="96"/>
                    <a:pt x="306" y="67"/>
                  </a:cubicBezTo>
                  <a:cubicBezTo>
                    <a:pt x="268" y="29"/>
                    <a:pt x="220" y="19"/>
                    <a:pt x="172" y="19"/>
                  </a:cubicBezTo>
                  <a:cubicBezTo>
                    <a:pt x="125" y="29"/>
                    <a:pt x="77" y="48"/>
                    <a:pt x="39" y="86"/>
                  </a:cubicBezTo>
                  <a:cubicBezTo>
                    <a:pt x="10" y="125"/>
                    <a:pt x="0" y="172"/>
                    <a:pt x="0" y="230"/>
                  </a:cubicBezTo>
                  <a:cubicBezTo>
                    <a:pt x="0" y="306"/>
                    <a:pt x="0" y="383"/>
                    <a:pt x="10" y="459"/>
                  </a:cubicBezTo>
                  <a:cubicBezTo>
                    <a:pt x="20" y="526"/>
                    <a:pt x="29" y="583"/>
                    <a:pt x="48" y="650"/>
                  </a:cubicBezTo>
                  <a:cubicBezTo>
                    <a:pt x="77" y="707"/>
                    <a:pt x="106" y="774"/>
                    <a:pt x="144" y="832"/>
                  </a:cubicBezTo>
                  <a:cubicBezTo>
                    <a:pt x="201" y="918"/>
                    <a:pt x="287" y="994"/>
                    <a:pt x="392" y="1042"/>
                  </a:cubicBezTo>
                  <a:cubicBezTo>
                    <a:pt x="440" y="1061"/>
                    <a:pt x="497" y="1080"/>
                    <a:pt x="555" y="1090"/>
                  </a:cubicBezTo>
                  <a:cubicBezTo>
                    <a:pt x="602" y="1109"/>
                    <a:pt x="660" y="1109"/>
                    <a:pt x="708" y="1109"/>
                  </a:cubicBezTo>
                  <a:cubicBezTo>
                    <a:pt x="727" y="1109"/>
                    <a:pt x="746" y="1099"/>
                    <a:pt x="755" y="1099"/>
                  </a:cubicBezTo>
                  <a:cubicBezTo>
                    <a:pt x="794" y="1090"/>
                    <a:pt x="832" y="1080"/>
                    <a:pt x="870" y="1061"/>
                  </a:cubicBezTo>
                  <a:cubicBezTo>
                    <a:pt x="927" y="1032"/>
                    <a:pt x="985" y="994"/>
                    <a:pt x="1032" y="937"/>
                  </a:cubicBezTo>
                  <a:cubicBezTo>
                    <a:pt x="1052" y="918"/>
                    <a:pt x="1080" y="889"/>
                    <a:pt x="1099" y="860"/>
                  </a:cubicBezTo>
                  <a:cubicBezTo>
                    <a:pt x="1128" y="822"/>
                    <a:pt x="1157" y="774"/>
                    <a:pt x="1176" y="736"/>
                  </a:cubicBezTo>
                  <a:cubicBezTo>
                    <a:pt x="1214" y="650"/>
                    <a:pt x="1243" y="555"/>
                    <a:pt x="1271" y="459"/>
                  </a:cubicBezTo>
                  <a:cubicBezTo>
                    <a:pt x="1290" y="383"/>
                    <a:pt x="1310" y="297"/>
                    <a:pt x="1310" y="201"/>
                  </a:cubicBezTo>
                  <a:cubicBezTo>
                    <a:pt x="1310" y="191"/>
                    <a:pt x="1319" y="172"/>
                    <a:pt x="1319" y="163"/>
                  </a:cubicBezTo>
                  <a:cubicBezTo>
                    <a:pt x="1310" y="125"/>
                    <a:pt x="1300" y="105"/>
                    <a:pt x="1290" y="77"/>
                  </a:cubicBezTo>
                  <a:cubicBezTo>
                    <a:pt x="1262" y="39"/>
                    <a:pt x="1224" y="19"/>
                    <a:pt x="1176" y="10"/>
                  </a:cubicBezTo>
                  <a:cubicBezTo>
                    <a:pt x="1166" y="10"/>
                    <a:pt x="1157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1"/>
            <p:cNvSpPr/>
            <p:nvPr/>
          </p:nvSpPr>
          <p:spPr>
            <a:xfrm>
              <a:off x="3320543" y="3969701"/>
              <a:ext cx="54022" cy="46592"/>
            </a:xfrm>
            <a:custGeom>
              <a:avLst/>
              <a:gdLst/>
              <a:ahLst/>
              <a:cxnLst/>
              <a:rect l="l" t="t" r="r" b="b"/>
              <a:pathLst>
                <a:path w="1396" h="1204" extrusionOk="0">
                  <a:moveTo>
                    <a:pt x="1224" y="0"/>
                  </a:moveTo>
                  <a:cubicBezTo>
                    <a:pt x="1205" y="0"/>
                    <a:pt x="1186" y="10"/>
                    <a:pt x="1167" y="19"/>
                  </a:cubicBezTo>
                  <a:cubicBezTo>
                    <a:pt x="1128" y="29"/>
                    <a:pt x="1100" y="57"/>
                    <a:pt x="1071" y="96"/>
                  </a:cubicBezTo>
                  <a:cubicBezTo>
                    <a:pt x="1062" y="124"/>
                    <a:pt x="1052" y="172"/>
                    <a:pt x="1042" y="201"/>
                  </a:cubicBezTo>
                  <a:cubicBezTo>
                    <a:pt x="1042" y="239"/>
                    <a:pt x="1042" y="277"/>
                    <a:pt x="1042" y="315"/>
                  </a:cubicBezTo>
                  <a:cubicBezTo>
                    <a:pt x="1033" y="373"/>
                    <a:pt x="1023" y="430"/>
                    <a:pt x="1014" y="487"/>
                  </a:cubicBezTo>
                  <a:cubicBezTo>
                    <a:pt x="1004" y="545"/>
                    <a:pt x="985" y="592"/>
                    <a:pt x="966" y="650"/>
                  </a:cubicBezTo>
                  <a:cubicBezTo>
                    <a:pt x="966" y="669"/>
                    <a:pt x="947" y="698"/>
                    <a:pt x="937" y="717"/>
                  </a:cubicBezTo>
                  <a:cubicBezTo>
                    <a:pt x="928" y="736"/>
                    <a:pt x="909" y="755"/>
                    <a:pt x="890" y="774"/>
                  </a:cubicBezTo>
                  <a:cubicBezTo>
                    <a:pt x="870" y="793"/>
                    <a:pt x="842" y="812"/>
                    <a:pt x="813" y="831"/>
                  </a:cubicBezTo>
                  <a:cubicBezTo>
                    <a:pt x="794" y="841"/>
                    <a:pt x="765" y="841"/>
                    <a:pt x="746" y="850"/>
                  </a:cubicBezTo>
                  <a:cubicBezTo>
                    <a:pt x="737" y="850"/>
                    <a:pt x="718" y="850"/>
                    <a:pt x="708" y="860"/>
                  </a:cubicBezTo>
                  <a:cubicBezTo>
                    <a:pt x="689" y="850"/>
                    <a:pt x="660" y="850"/>
                    <a:pt x="641" y="841"/>
                  </a:cubicBezTo>
                  <a:cubicBezTo>
                    <a:pt x="603" y="831"/>
                    <a:pt x="565" y="812"/>
                    <a:pt x="526" y="793"/>
                  </a:cubicBezTo>
                  <a:cubicBezTo>
                    <a:pt x="507" y="774"/>
                    <a:pt x="488" y="764"/>
                    <a:pt x="479" y="745"/>
                  </a:cubicBezTo>
                  <a:cubicBezTo>
                    <a:pt x="450" y="707"/>
                    <a:pt x="421" y="669"/>
                    <a:pt x="393" y="631"/>
                  </a:cubicBezTo>
                  <a:cubicBezTo>
                    <a:pt x="364" y="564"/>
                    <a:pt x="335" y="487"/>
                    <a:pt x="316" y="411"/>
                  </a:cubicBezTo>
                  <a:cubicBezTo>
                    <a:pt x="307" y="344"/>
                    <a:pt x="307" y="277"/>
                    <a:pt x="297" y="210"/>
                  </a:cubicBezTo>
                  <a:cubicBezTo>
                    <a:pt x="297" y="139"/>
                    <a:pt x="230" y="76"/>
                    <a:pt x="151" y="76"/>
                  </a:cubicBezTo>
                  <a:cubicBezTo>
                    <a:pt x="146" y="76"/>
                    <a:pt x="140" y="76"/>
                    <a:pt x="135" y="76"/>
                  </a:cubicBezTo>
                  <a:cubicBezTo>
                    <a:pt x="58" y="86"/>
                    <a:pt x="1" y="162"/>
                    <a:pt x="1" y="239"/>
                  </a:cubicBezTo>
                  <a:cubicBezTo>
                    <a:pt x="10" y="315"/>
                    <a:pt x="10" y="392"/>
                    <a:pt x="30" y="459"/>
                  </a:cubicBezTo>
                  <a:cubicBezTo>
                    <a:pt x="39" y="535"/>
                    <a:pt x="49" y="612"/>
                    <a:pt x="68" y="688"/>
                  </a:cubicBezTo>
                  <a:cubicBezTo>
                    <a:pt x="87" y="755"/>
                    <a:pt x="125" y="822"/>
                    <a:pt x="163" y="889"/>
                  </a:cubicBezTo>
                  <a:cubicBezTo>
                    <a:pt x="182" y="927"/>
                    <a:pt x="211" y="956"/>
                    <a:pt x="240" y="994"/>
                  </a:cubicBezTo>
                  <a:cubicBezTo>
                    <a:pt x="268" y="1022"/>
                    <a:pt x="297" y="1042"/>
                    <a:pt x="326" y="1070"/>
                  </a:cubicBezTo>
                  <a:cubicBezTo>
                    <a:pt x="412" y="1128"/>
                    <a:pt x="498" y="1156"/>
                    <a:pt x="593" y="1185"/>
                  </a:cubicBezTo>
                  <a:cubicBezTo>
                    <a:pt x="641" y="1204"/>
                    <a:pt x="698" y="1204"/>
                    <a:pt x="746" y="1204"/>
                  </a:cubicBezTo>
                  <a:cubicBezTo>
                    <a:pt x="804" y="1204"/>
                    <a:pt x="861" y="1185"/>
                    <a:pt x="918" y="1166"/>
                  </a:cubicBezTo>
                  <a:cubicBezTo>
                    <a:pt x="966" y="1147"/>
                    <a:pt x="1004" y="1118"/>
                    <a:pt x="1052" y="1089"/>
                  </a:cubicBezTo>
                  <a:cubicBezTo>
                    <a:pt x="1090" y="1070"/>
                    <a:pt x="1128" y="1032"/>
                    <a:pt x="1157" y="1003"/>
                  </a:cubicBezTo>
                  <a:cubicBezTo>
                    <a:pt x="1195" y="965"/>
                    <a:pt x="1224" y="917"/>
                    <a:pt x="1243" y="879"/>
                  </a:cubicBezTo>
                  <a:cubicBezTo>
                    <a:pt x="1281" y="822"/>
                    <a:pt x="1291" y="764"/>
                    <a:pt x="1310" y="698"/>
                  </a:cubicBezTo>
                  <a:cubicBezTo>
                    <a:pt x="1329" y="631"/>
                    <a:pt x="1348" y="564"/>
                    <a:pt x="1358" y="497"/>
                  </a:cubicBezTo>
                  <a:cubicBezTo>
                    <a:pt x="1367" y="459"/>
                    <a:pt x="1377" y="420"/>
                    <a:pt x="1386" y="382"/>
                  </a:cubicBezTo>
                  <a:cubicBezTo>
                    <a:pt x="1386" y="344"/>
                    <a:pt x="1386" y="306"/>
                    <a:pt x="1386" y="268"/>
                  </a:cubicBezTo>
                  <a:cubicBezTo>
                    <a:pt x="1396" y="248"/>
                    <a:pt x="1396" y="220"/>
                    <a:pt x="1396" y="201"/>
                  </a:cubicBezTo>
                  <a:cubicBezTo>
                    <a:pt x="1396" y="172"/>
                    <a:pt x="1386" y="143"/>
                    <a:pt x="1386" y="115"/>
                  </a:cubicBezTo>
                  <a:cubicBezTo>
                    <a:pt x="1367" y="57"/>
                    <a:pt x="1310" y="19"/>
                    <a:pt x="1253" y="10"/>
                  </a:cubicBezTo>
                  <a:cubicBezTo>
                    <a:pt x="1243" y="10"/>
                    <a:pt x="1234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5" name="Google Shape;3115;p51"/>
          <p:cNvGrpSpPr/>
          <p:nvPr/>
        </p:nvGrpSpPr>
        <p:grpSpPr>
          <a:xfrm>
            <a:off x="1657198" y="4129725"/>
            <a:ext cx="155400" cy="155400"/>
            <a:chOff x="1666623" y="2623621"/>
            <a:chExt cx="155400" cy="155400"/>
          </a:xfrm>
        </p:grpSpPr>
        <p:sp>
          <p:nvSpPr>
            <p:cNvPr id="3116" name="Google Shape;3116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8" name="Google Shape;3118;p51"/>
          <p:cNvGrpSpPr/>
          <p:nvPr/>
        </p:nvGrpSpPr>
        <p:grpSpPr>
          <a:xfrm>
            <a:off x="1022723" y="591704"/>
            <a:ext cx="155400" cy="155400"/>
            <a:chOff x="1666623" y="2623621"/>
            <a:chExt cx="155400" cy="155400"/>
          </a:xfrm>
        </p:grpSpPr>
        <p:sp>
          <p:nvSpPr>
            <p:cNvPr id="3119" name="Google Shape;3119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1" name="Google Shape;3121;p51"/>
          <p:cNvGrpSpPr/>
          <p:nvPr/>
        </p:nvGrpSpPr>
        <p:grpSpPr>
          <a:xfrm>
            <a:off x="7086848" y="836016"/>
            <a:ext cx="155400" cy="155400"/>
            <a:chOff x="1666623" y="2623621"/>
            <a:chExt cx="155400" cy="155400"/>
          </a:xfrm>
        </p:grpSpPr>
        <p:sp>
          <p:nvSpPr>
            <p:cNvPr id="3122" name="Google Shape;3122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4" name="Google Shape;3124;p51"/>
          <p:cNvGrpSpPr/>
          <p:nvPr/>
        </p:nvGrpSpPr>
        <p:grpSpPr>
          <a:xfrm>
            <a:off x="1510187" y="937953"/>
            <a:ext cx="155400" cy="155400"/>
            <a:chOff x="1666623" y="2623621"/>
            <a:chExt cx="155400" cy="155400"/>
          </a:xfrm>
        </p:grpSpPr>
        <p:sp>
          <p:nvSpPr>
            <p:cNvPr id="3125" name="Google Shape;3125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" grpId="0" animBg="1"/>
      <p:bldP spid="2888" grpId="0"/>
      <p:bldP spid="28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A82684-4903-87BB-15FB-9F754B1C56FE}"/>
              </a:ext>
            </a:extLst>
          </p:cNvPr>
          <p:cNvSpPr txBox="1"/>
          <p:nvPr/>
        </p:nvSpPr>
        <p:spPr>
          <a:xfrm>
            <a:off x="5179102" y="1048256"/>
            <a:ext cx="33129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Kể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kỉ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niệm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sâu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sắc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bè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tiểu</a:t>
            </a:r>
            <a:r>
              <a:rPr lang="en-US" sz="3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5" name="Picture 2" descr="Ấm áp tình thầy trò qua các sản phẩm “Made in học sinh” - Báo Kinh tế đô thị">
            <a:extLst>
              <a:ext uri="{FF2B5EF4-FFF2-40B4-BE49-F238E27FC236}">
                <a16:creationId xmlns:a16="http://schemas.microsoft.com/office/drawing/2014/main" id="{7B8B2875-885F-2D02-FAA2-AC07806AA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3352" r="1115" b="6157"/>
          <a:stretch/>
        </p:blipFill>
        <p:spPr bwMode="auto">
          <a:xfrm>
            <a:off x="1164132" y="524128"/>
            <a:ext cx="3640216" cy="40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83796-17A6-08BA-B9F8-6B4497161881}"/>
              </a:ext>
            </a:extLst>
          </p:cNvPr>
          <p:cNvSpPr txBox="1"/>
          <p:nvPr/>
        </p:nvSpPr>
        <p:spPr>
          <a:xfrm>
            <a:off x="2150813" y="971770"/>
            <a:ext cx="3873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0F78D-7E6B-FBFF-84D5-C3C1BD79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80" y="3708647"/>
            <a:ext cx="754927" cy="754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3CF3E-E1DD-FA29-1E27-56ECAA45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80" y="874400"/>
            <a:ext cx="754927" cy="754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77A32-55FD-D5A9-1846-065150A05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239" y="2283585"/>
            <a:ext cx="754927" cy="754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EE972F-4D9C-D1D3-EF44-EA45D6F0026D}"/>
              </a:ext>
            </a:extLst>
          </p:cNvPr>
          <p:cNvSpPr txBox="1"/>
          <p:nvPr/>
        </p:nvSpPr>
        <p:spPr>
          <a:xfrm>
            <a:off x="2150813" y="2426926"/>
            <a:ext cx="34017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Hoàn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thiện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PHT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F5C34E-67D5-3F22-AC8F-F1CC508514DE}"/>
              </a:ext>
            </a:extLst>
          </p:cNvPr>
          <p:cNvSpPr txBox="1"/>
          <p:nvPr/>
        </p:nvSpPr>
        <p:spPr>
          <a:xfrm>
            <a:off x="2150813" y="385527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Chia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sẻ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lớp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50280E-7A5D-4539-BB91-60CDA63C8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197" y="369823"/>
            <a:ext cx="3118678" cy="433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23555-11B9-A833-48AE-5D0C4AD7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97" y="763198"/>
            <a:ext cx="3617103" cy="3617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DDC16-4669-8F9B-835E-481106BB166B}"/>
              </a:ext>
            </a:extLst>
          </p:cNvPr>
          <p:cNvSpPr txBox="1"/>
          <p:nvPr/>
        </p:nvSpPr>
        <p:spPr>
          <a:xfrm>
            <a:off x="4921733" y="1287809"/>
            <a:ext cx="3336364" cy="256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875"/>
              </a:lnSpc>
            </a:pP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góp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v</a:t>
            </a:r>
            <a:r>
              <a:rPr lang="vi-VN" sz="3200" dirty="0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ề nội dung, c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ách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nói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  <a:ea typeface="Nunito Bold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8D6F60-396C-D431-A697-9B5C95B40D89}"/>
              </a:ext>
            </a:extLst>
          </p:cNvPr>
          <p:cNvGrpSpPr/>
          <p:nvPr/>
        </p:nvGrpSpPr>
        <p:grpSpPr>
          <a:xfrm>
            <a:off x="3225997" y="388975"/>
            <a:ext cx="5243843" cy="4502201"/>
            <a:chOff x="3646968" y="589610"/>
            <a:chExt cx="7464331" cy="62683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FB7CED-EB1D-9EAC-D810-E68509FE54A0}"/>
                </a:ext>
              </a:extLst>
            </p:cNvPr>
            <p:cNvGrpSpPr/>
            <p:nvPr/>
          </p:nvGrpSpPr>
          <p:grpSpPr>
            <a:xfrm>
              <a:off x="3646968" y="589610"/>
              <a:ext cx="7464331" cy="6268389"/>
              <a:chOff x="3646968" y="589610"/>
              <a:chExt cx="7464331" cy="626838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3F2B8A6-BE8A-83C7-67DF-B46C72E1AC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52" t="18761" r="15198" b="13643"/>
              <a:stretch/>
            </p:blipFill>
            <p:spPr>
              <a:xfrm>
                <a:off x="3646968" y="589610"/>
                <a:ext cx="7358382" cy="626838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23AA01-88DB-1FAD-AA9B-C142C14BE7DE}"/>
                  </a:ext>
                </a:extLst>
              </p:cNvPr>
              <p:cNvSpPr/>
              <p:nvPr/>
            </p:nvSpPr>
            <p:spPr>
              <a:xfrm>
                <a:off x="9048309" y="589610"/>
                <a:ext cx="2062990" cy="2100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54055D-6060-6F70-9CBE-B1F3843E8D32}"/>
                </a:ext>
              </a:extLst>
            </p:cNvPr>
            <p:cNvSpPr txBox="1"/>
            <p:nvPr/>
          </p:nvSpPr>
          <p:spPr>
            <a:xfrm flipH="1">
              <a:off x="5955867" y="3628674"/>
              <a:ext cx="2954218" cy="1499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Kỉ</a:t>
              </a:r>
              <a:r>
                <a:rPr lang="en-US" sz="3200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niệm</a:t>
              </a:r>
              <a:r>
                <a:rPr lang="en-US" sz="3200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trong</a:t>
              </a:r>
              <a:r>
                <a:rPr lang="en-US" sz="3200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tôi</a:t>
              </a:r>
              <a:endParaRPr lang="en-US" sz="3200" dirty="0">
                <a:solidFill>
                  <a:schemeClr val="bg1"/>
                </a:solidFill>
                <a:latin typeface="#9Slide03 AllRoundGothic" panose="020B07030202020201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9BEA8A1-F524-826A-C9CD-FED7915E7AEF}"/>
              </a:ext>
            </a:extLst>
          </p:cNvPr>
          <p:cNvSpPr txBox="1"/>
          <p:nvPr/>
        </p:nvSpPr>
        <p:spPr>
          <a:xfrm flipH="1">
            <a:off x="992635" y="1430571"/>
            <a:ext cx="2158931" cy="2282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TALK SHOW</a:t>
            </a:r>
          </a:p>
        </p:txBody>
      </p:sp>
    </p:spTree>
    <p:extLst>
      <p:ext uri="{BB962C8B-B14F-4D97-AF65-F5344CB8AC3E}">
        <p14:creationId xmlns:p14="http://schemas.microsoft.com/office/powerpoint/2010/main" val="20276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5" name="Google Shape;4345;p63"/>
          <p:cNvSpPr/>
          <p:nvPr/>
        </p:nvSpPr>
        <p:spPr>
          <a:xfrm>
            <a:off x="4536350" y="1198395"/>
            <a:ext cx="333000" cy="333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63"/>
          <p:cNvSpPr/>
          <p:nvPr/>
        </p:nvSpPr>
        <p:spPr>
          <a:xfrm>
            <a:off x="2150775" y="2241970"/>
            <a:ext cx="233400" cy="233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63"/>
          <p:cNvSpPr/>
          <p:nvPr/>
        </p:nvSpPr>
        <p:spPr>
          <a:xfrm>
            <a:off x="4589888" y="2241970"/>
            <a:ext cx="233400" cy="233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63"/>
          <p:cNvSpPr/>
          <p:nvPr/>
        </p:nvSpPr>
        <p:spPr>
          <a:xfrm>
            <a:off x="7029013" y="2241970"/>
            <a:ext cx="233400" cy="233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8" name="Google Shape;4408;p63"/>
          <p:cNvSpPr/>
          <p:nvPr/>
        </p:nvSpPr>
        <p:spPr>
          <a:xfrm>
            <a:off x="1356250" y="486198"/>
            <a:ext cx="6670694" cy="7982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: 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Trao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đổi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thần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xây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dựng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tôn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trọng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4436" name="Google Shape;4436;p63"/>
          <p:cNvGrpSpPr/>
          <p:nvPr/>
        </p:nvGrpSpPr>
        <p:grpSpPr>
          <a:xfrm rot="-5085004" flipH="1">
            <a:off x="8083242" y="300429"/>
            <a:ext cx="450607" cy="494088"/>
            <a:chOff x="1584644" y="2497374"/>
            <a:chExt cx="450609" cy="494091"/>
          </a:xfrm>
        </p:grpSpPr>
        <p:sp>
          <p:nvSpPr>
            <p:cNvPr id="4437" name="Google Shape;4437;p6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5" name="Google Shape;4445;p63"/>
          <p:cNvGrpSpPr/>
          <p:nvPr/>
        </p:nvGrpSpPr>
        <p:grpSpPr>
          <a:xfrm>
            <a:off x="3325767" y="2456986"/>
            <a:ext cx="155400" cy="155400"/>
            <a:chOff x="1666623" y="2623621"/>
            <a:chExt cx="155400" cy="155400"/>
          </a:xfrm>
        </p:grpSpPr>
        <p:sp>
          <p:nvSpPr>
            <p:cNvPr id="4446" name="Google Shape;4446;p6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8" name="Google Shape;4448;p63"/>
          <p:cNvGrpSpPr/>
          <p:nvPr/>
        </p:nvGrpSpPr>
        <p:grpSpPr>
          <a:xfrm rot="1059350" flipH="1">
            <a:off x="609843" y="66762"/>
            <a:ext cx="450611" cy="494093"/>
            <a:chOff x="1584644" y="2497374"/>
            <a:chExt cx="450609" cy="494091"/>
          </a:xfrm>
        </p:grpSpPr>
        <p:sp>
          <p:nvSpPr>
            <p:cNvPr id="4449" name="Google Shape;4449;p6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1" name="Google Shape;4451;p63"/>
          <p:cNvGrpSpPr/>
          <p:nvPr/>
        </p:nvGrpSpPr>
        <p:grpSpPr>
          <a:xfrm>
            <a:off x="5777021" y="2456986"/>
            <a:ext cx="155400" cy="155400"/>
            <a:chOff x="1666623" y="2623621"/>
            <a:chExt cx="155400" cy="155400"/>
          </a:xfrm>
        </p:grpSpPr>
        <p:sp>
          <p:nvSpPr>
            <p:cNvPr id="4452" name="Google Shape;4452;p6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4" name="Google Shape;4454;p63"/>
          <p:cNvGrpSpPr/>
          <p:nvPr/>
        </p:nvGrpSpPr>
        <p:grpSpPr>
          <a:xfrm>
            <a:off x="6094373" y="4118922"/>
            <a:ext cx="155400" cy="155400"/>
            <a:chOff x="1666623" y="2623621"/>
            <a:chExt cx="155400" cy="155400"/>
          </a:xfrm>
        </p:grpSpPr>
        <p:sp>
          <p:nvSpPr>
            <p:cNvPr id="4455" name="Google Shape;4455;p6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9469C-05EE-1067-E45D-097073A17C1A}"/>
              </a:ext>
            </a:extLst>
          </p:cNvPr>
          <p:cNvGrpSpPr/>
          <p:nvPr/>
        </p:nvGrpSpPr>
        <p:grpSpPr>
          <a:xfrm>
            <a:off x="1356250" y="1582274"/>
            <a:ext cx="1792433" cy="2030743"/>
            <a:chOff x="1371240" y="1807124"/>
            <a:chExt cx="1792433" cy="2030743"/>
          </a:xfrm>
        </p:grpSpPr>
        <p:sp>
          <p:nvSpPr>
            <p:cNvPr id="4409" name="Google Shape;4409;p63"/>
            <p:cNvSpPr/>
            <p:nvPr/>
          </p:nvSpPr>
          <p:spPr>
            <a:xfrm>
              <a:off x="1371240" y="1807124"/>
              <a:ext cx="1792433" cy="2030743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rgbClr val="EAD9FF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just"/>
              <a:endParaRPr lang="en-US" sz="2000" dirty="0">
                <a:solidFill>
                  <a:schemeClr val="tx1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C06C18-046B-A426-7033-349A59342D4C}"/>
                </a:ext>
              </a:extLst>
            </p:cNvPr>
            <p:cNvSpPr txBox="1"/>
            <p:nvPr/>
          </p:nvSpPr>
          <p:spPr>
            <a:xfrm>
              <a:off x="1453825" y="1851636"/>
              <a:ext cx="162920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3 </a:t>
              </a:r>
              <a:r>
                <a:rPr lang="en-US" sz="2000" b="1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lời</a:t>
              </a:r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khen</a:t>
              </a:r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hấp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dẫn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thú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vị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chuyện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;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bày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; 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4FF695-6483-B24B-A044-684DEAE4E51C}"/>
              </a:ext>
            </a:extLst>
          </p:cNvPr>
          <p:cNvGrpSpPr/>
          <p:nvPr/>
        </p:nvGrpSpPr>
        <p:grpSpPr>
          <a:xfrm>
            <a:off x="3795731" y="1574779"/>
            <a:ext cx="1791756" cy="2030743"/>
            <a:chOff x="3810721" y="1799629"/>
            <a:chExt cx="1791756" cy="2030743"/>
          </a:xfrm>
        </p:grpSpPr>
        <p:sp>
          <p:nvSpPr>
            <p:cNvPr id="4410" name="Google Shape;4410;p63"/>
            <p:cNvSpPr/>
            <p:nvPr/>
          </p:nvSpPr>
          <p:spPr>
            <a:xfrm>
              <a:off x="3810721" y="1799629"/>
              <a:ext cx="1791756" cy="2030743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just"/>
              <a:endParaRPr lang="en-US" sz="2000" dirty="0">
                <a:solidFill>
                  <a:schemeClr val="tx1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725260-8C9A-DCE4-FDB6-0AF1853D3456}"/>
                </a:ext>
              </a:extLst>
            </p:cNvPr>
            <p:cNvSpPr txBox="1"/>
            <p:nvPr/>
          </p:nvSpPr>
          <p:spPr>
            <a:xfrm>
              <a:off x="3903146" y="2029503"/>
              <a:ext cx="1590989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2 </a:t>
              </a:r>
              <a:r>
                <a:rPr lang="en-US" sz="2000" b="1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góp</a:t>
              </a:r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ý: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dung /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bày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chưa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, 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FFE52A-4BBF-DA7F-FF51-0736E3AC9D9C}"/>
              </a:ext>
            </a:extLst>
          </p:cNvPr>
          <p:cNvGrpSpPr/>
          <p:nvPr/>
        </p:nvGrpSpPr>
        <p:grpSpPr>
          <a:xfrm>
            <a:off x="6234511" y="1574779"/>
            <a:ext cx="1792433" cy="2030743"/>
            <a:chOff x="6249501" y="1799629"/>
            <a:chExt cx="1792433" cy="2030743"/>
          </a:xfrm>
        </p:grpSpPr>
        <p:sp>
          <p:nvSpPr>
            <p:cNvPr id="4411" name="Google Shape;4411;p63"/>
            <p:cNvSpPr/>
            <p:nvPr/>
          </p:nvSpPr>
          <p:spPr>
            <a:xfrm>
              <a:off x="6249501" y="1799629"/>
              <a:ext cx="1792433" cy="2030743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just"/>
              <a:endParaRPr lang="en-US" sz="2000" dirty="0">
                <a:solidFill>
                  <a:schemeClr val="tx1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CB3EF9-6D1C-6C5A-EB58-031B6D9173B5}"/>
                </a:ext>
              </a:extLst>
            </p:cNvPr>
            <p:cNvSpPr txBox="1"/>
            <p:nvPr/>
          </p:nvSpPr>
          <p:spPr>
            <a:xfrm>
              <a:off x="6359264" y="1845928"/>
              <a:ext cx="159301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1 </a:t>
              </a:r>
              <a:r>
                <a:rPr lang="en-US" sz="2000" b="1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thắc</a:t>
              </a:r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mắc</a:t>
              </a:r>
              <a:r>
                <a:rPr lang="en-US" sz="2000" b="1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, chi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tiết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còn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chưa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rõ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000" dirty="0">
                  <a:solidFill>
                    <a:schemeClr val="tx1">
                      <a:lumMod val="10000"/>
                    </a:scheme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…</a:t>
              </a:r>
            </a:p>
          </p:txBody>
        </p:sp>
      </p:grpSp>
      <p:sp>
        <p:nvSpPr>
          <p:cNvPr id="19" name="Google Shape;4408;p63">
            <a:extLst>
              <a:ext uri="{FF2B5EF4-FFF2-40B4-BE49-F238E27FC236}">
                <a16:creationId xmlns:a16="http://schemas.microsoft.com/office/drawing/2014/main" id="{59D637A1-742D-B1B4-DD88-9D2B8FA48495}"/>
              </a:ext>
            </a:extLst>
          </p:cNvPr>
          <p:cNvSpPr/>
          <p:nvPr/>
        </p:nvSpPr>
        <p:spPr>
          <a:xfrm>
            <a:off x="1356250" y="3895151"/>
            <a:ext cx="6841404" cy="7982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: 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Lắng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hồi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thần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thị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p62"/>
          <p:cNvSpPr/>
          <p:nvPr/>
        </p:nvSpPr>
        <p:spPr>
          <a:xfrm>
            <a:off x="3646904" y="1699404"/>
            <a:ext cx="2123100" cy="2778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8" name="Google Shape;4308;p62"/>
          <p:cNvSpPr/>
          <p:nvPr/>
        </p:nvSpPr>
        <p:spPr>
          <a:xfrm>
            <a:off x="6172897" y="1699404"/>
            <a:ext cx="2123100" cy="2778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9" name="Google Shape;4309;p62"/>
          <p:cNvSpPr/>
          <p:nvPr/>
        </p:nvSpPr>
        <p:spPr>
          <a:xfrm>
            <a:off x="1187848" y="1699404"/>
            <a:ext cx="2123100" cy="2778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0" name="Google Shape;4310;p62"/>
          <p:cNvSpPr txBox="1">
            <a:spLocks noGrp="1"/>
          </p:cNvSpPr>
          <p:nvPr>
            <p:ph type="title"/>
          </p:nvPr>
        </p:nvSpPr>
        <p:spPr>
          <a:xfrm>
            <a:off x="839497" y="631065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llRoundGothic" panose="020B0703020202020104" pitchFamily="34" charset="0"/>
              </a:rPr>
              <a:t>Bài tập về nhà</a:t>
            </a:r>
            <a:endParaRPr dirty="0">
              <a:latin typeface="#9Slide03 AllRoundGothic" panose="020B0703020202020104" pitchFamily="34" charset="0"/>
            </a:endParaRPr>
          </a:p>
        </p:txBody>
      </p:sp>
      <p:sp>
        <p:nvSpPr>
          <p:cNvPr id="4312" name="Google Shape;4312;p62"/>
          <p:cNvSpPr txBox="1">
            <a:spLocks noGrp="1"/>
          </p:cNvSpPr>
          <p:nvPr>
            <p:ph type="subTitle" idx="1"/>
          </p:nvPr>
        </p:nvSpPr>
        <p:spPr>
          <a:xfrm>
            <a:off x="6270182" y="2182484"/>
            <a:ext cx="1925832" cy="2155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SzPct val="25000"/>
            </a:pP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Up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Padlet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chưa</a:t>
            </a:r>
            <a:endParaRPr lang="en-US" sz="2800" dirty="0">
              <a:solidFill>
                <a:schemeClr val="tx1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4314" name="Google Shape;4314;p62"/>
          <p:cNvSpPr txBox="1">
            <a:spLocks noGrp="1"/>
          </p:cNvSpPr>
          <p:nvPr>
            <p:ph type="subTitle" idx="4"/>
          </p:nvPr>
        </p:nvSpPr>
        <p:spPr>
          <a:xfrm>
            <a:off x="3752354" y="2182484"/>
            <a:ext cx="1912200" cy="2155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SzPct val="25000"/>
            </a:pP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Quay video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: “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THCS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!” </a:t>
            </a:r>
          </a:p>
        </p:txBody>
      </p:sp>
      <p:sp>
        <p:nvSpPr>
          <p:cNvPr id="4316" name="Google Shape;4316;p62"/>
          <p:cNvSpPr txBox="1">
            <a:spLocks noGrp="1"/>
          </p:cNvSpPr>
          <p:nvPr>
            <p:ph type="subTitle" idx="6"/>
          </p:nvPr>
        </p:nvSpPr>
        <p:spPr>
          <a:xfrm>
            <a:off x="1277650" y="2182484"/>
            <a:ext cx="1912200" cy="2155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SzPct val="25000"/>
            </a:pP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nl-NL" sz="2800" dirty="0">
                <a:solidFill>
                  <a:schemeClr val="tx1"/>
                </a:solidFill>
                <a:latin typeface="#9Slide05 SVNCookie" panose="020B0606040200020203" pitchFamily="34" charset="0"/>
              </a:rPr>
              <a:t>GV và các bạn nhận xét, tự chỉnh sửa bài luyện nói ở nhà</a:t>
            </a:r>
            <a:endParaRPr lang="en-US" sz="2800" dirty="0">
              <a:solidFill>
                <a:schemeClr val="tx1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4317" name="Google Shape;4317;p62"/>
          <p:cNvSpPr/>
          <p:nvPr/>
        </p:nvSpPr>
        <p:spPr>
          <a:xfrm>
            <a:off x="1556852" y="1402609"/>
            <a:ext cx="1385092" cy="5655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" panose="02000000000000000000" pitchFamily="2" charset="0"/>
              </a:rPr>
              <a:t>(1)</a:t>
            </a:r>
            <a:endParaRPr sz="2000" dirty="0">
              <a:latin typeface="#9Slide03 Ample" panose="02000000000000000000" pitchFamily="2" charset="0"/>
            </a:endParaRPr>
          </a:p>
        </p:txBody>
      </p:sp>
      <p:sp>
        <p:nvSpPr>
          <p:cNvPr id="4319" name="Google Shape;4319;p62"/>
          <p:cNvSpPr/>
          <p:nvPr/>
        </p:nvSpPr>
        <p:spPr>
          <a:xfrm>
            <a:off x="4031555" y="1402609"/>
            <a:ext cx="1385092" cy="5655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" panose="02000000000000000000" pitchFamily="2" charset="0"/>
              </a:rPr>
              <a:t>(2)</a:t>
            </a:r>
            <a:endParaRPr sz="2000" dirty="0">
              <a:latin typeface="#9Slide03 Ample" panose="02000000000000000000" pitchFamily="2" charset="0"/>
            </a:endParaRPr>
          </a:p>
        </p:txBody>
      </p:sp>
      <p:sp>
        <p:nvSpPr>
          <p:cNvPr id="4321" name="Google Shape;4321;p62"/>
          <p:cNvSpPr/>
          <p:nvPr/>
        </p:nvSpPr>
        <p:spPr>
          <a:xfrm>
            <a:off x="6506254" y="1402609"/>
            <a:ext cx="1385092" cy="5655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" panose="02000000000000000000" pitchFamily="2" charset="0"/>
              </a:rPr>
              <a:t>(3)</a:t>
            </a:r>
            <a:endParaRPr sz="2000" dirty="0">
              <a:latin typeface="#9Slide03 Ample" panose="02000000000000000000" pitchFamily="2" charset="0"/>
            </a:endParaRPr>
          </a:p>
        </p:txBody>
      </p:sp>
      <p:grpSp>
        <p:nvGrpSpPr>
          <p:cNvPr id="4323" name="Google Shape;4323;p62"/>
          <p:cNvGrpSpPr/>
          <p:nvPr/>
        </p:nvGrpSpPr>
        <p:grpSpPr>
          <a:xfrm rot="-391686">
            <a:off x="1001217" y="4212857"/>
            <a:ext cx="450647" cy="494132"/>
            <a:chOff x="1584644" y="2497374"/>
            <a:chExt cx="450609" cy="494091"/>
          </a:xfrm>
        </p:grpSpPr>
        <p:sp>
          <p:nvSpPr>
            <p:cNvPr id="4324" name="Google Shape;4324;p6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6" name="Google Shape;4326;p62"/>
          <p:cNvGrpSpPr/>
          <p:nvPr/>
        </p:nvGrpSpPr>
        <p:grpSpPr>
          <a:xfrm>
            <a:off x="1122248" y="693913"/>
            <a:ext cx="155400" cy="155400"/>
            <a:chOff x="1666623" y="2623621"/>
            <a:chExt cx="155400" cy="155400"/>
          </a:xfrm>
        </p:grpSpPr>
        <p:sp>
          <p:nvSpPr>
            <p:cNvPr id="4327" name="Google Shape;4327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9" name="Google Shape;4329;p62"/>
          <p:cNvGrpSpPr/>
          <p:nvPr/>
        </p:nvGrpSpPr>
        <p:grpSpPr>
          <a:xfrm>
            <a:off x="8430911" y="884300"/>
            <a:ext cx="155400" cy="155400"/>
            <a:chOff x="1666623" y="2623621"/>
            <a:chExt cx="155400" cy="155400"/>
          </a:xfrm>
        </p:grpSpPr>
        <p:sp>
          <p:nvSpPr>
            <p:cNvPr id="4330" name="Google Shape;4330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2" name="Google Shape;4332;p62"/>
          <p:cNvGrpSpPr/>
          <p:nvPr/>
        </p:nvGrpSpPr>
        <p:grpSpPr>
          <a:xfrm>
            <a:off x="7923472" y="511050"/>
            <a:ext cx="155400" cy="155400"/>
            <a:chOff x="1666623" y="2623621"/>
            <a:chExt cx="155400" cy="155400"/>
          </a:xfrm>
        </p:grpSpPr>
        <p:sp>
          <p:nvSpPr>
            <p:cNvPr id="4333" name="Google Shape;4333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5" name="Google Shape;4335;p62"/>
          <p:cNvGrpSpPr/>
          <p:nvPr/>
        </p:nvGrpSpPr>
        <p:grpSpPr>
          <a:xfrm>
            <a:off x="8140597" y="4382213"/>
            <a:ext cx="155400" cy="155400"/>
            <a:chOff x="1666623" y="2623621"/>
            <a:chExt cx="155400" cy="155400"/>
          </a:xfrm>
        </p:grpSpPr>
        <p:sp>
          <p:nvSpPr>
            <p:cNvPr id="4336" name="Google Shape;4336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8" name="Google Shape;4338;p62"/>
          <p:cNvGrpSpPr/>
          <p:nvPr/>
        </p:nvGrpSpPr>
        <p:grpSpPr>
          <a:xfrm>
            <a:off x="761797" y="442254"/>
            <a:ext cx="155400" cy="155400"/>
            <a:chOff x="1666623" y="2623621"/>
            <a:chExt cx="155400" cy="155400"/>
          </a:xfrm>
        </p:grpSpPr>
        <p:sp>
          <p:nvSpPr>
            <p:cNvPr id="4339" name="Google Shape;4339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7" grpId="0" animBg="1"/>
      <p:bldP spid="4308" grpId="0" animBg="1"/>
      <p:bldP spid="4309" grpId="0" animBg="1"/>
      <p:bldP spid="4312" grpId="0" build="p"/>
      <p:bldP spid="4314" grpId="0" build="p"/>
      <p:bldP spid="4316" grpId="0" build="p"/>
      <p:bldP spid="4317" grpId="0" animBg="1"/>
      <p:bldP spid="4319" grpId="0" animBg="1"/>
      <p:bldP spid="43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" name="Google Shape;1746;p42"/>
          <p:cNvGrpSpPr/>
          <p:nvPr/>
        </p:nvGrpSpPr>
        <p:grpSpPr>
          <a:xfrm rot="10800000" flipH="1">
            <a:off x="1642950" y="807450"/>
            <a:ext cx="6315300" cy="3577724"/>
            <a:chOff x="1524050" y="807450"/>
            <a:chExt cx="6315300" cy="3577724"/>
          </a:xfrm>
        </p:grpSpPr>
        <p:sp>
          <p:nvSpPr>
            <p:cNvPr id="1747" name="Google Shape;1747;p42"/>
            <p:cNvSpPr/>
            <p:nvPr/>
          </p:nvSpPr>
          <p:spPr>
            <a:xfrm>
              <a:off x="1524050" y="807450"/>
              <a:ext cx="6315300" cy="3533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8" name="Google Shape;1748;p42"/>
            <p:cNvGrpSpPr/>
            <p:nvPr/>
          </p:nvGrpSpPr>
          <p:grpSpPr>
            <a:xfrm>
              <a:off x="2340200" y="4229774"/>
              <a:ext cx="4685475" cy="155400"/>
              <a:chOff x="2340200" y="4229774"/>
              <a:chExt cx="4685475" cy="155400"/>
            </a:xfrm>
          </p:grpSpPr>
          <p:sp>
            <p:nvSpPr>
              <p:cNvPr id="1749" name="Google Shape;1749;p42"/>
              <p:cNvSpPr/>
              <p:nvPr/>
            </p:nvSpPr>
            <p:spPr>
              <a:xfrm>
                <a:off x="27520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2"/>
              <p:cNvSpPr/>
              <p:nvPr/>
            </p:nvSpPr>
            <p:spPr>
              <a:xfrm>
                <a:off x="31638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2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2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2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23402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42"/>
          <p:cNvSpPr/>
          <p:nvPr/>
        </p:nvSpPr>
        <p:spPr>
          <a:xfrm>
            <a:off x="3938680" y="1534763"/>
            <a:ext cx="1703792" cy="84184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 txBox="1">
            <a:spLocks noGrp="1"/>
          </p:cNvSpPr>
          <p:nvPr>
            <p:ph type="title"/>
          </p:nvPr>
        </p:nvSpPr>
        <p:spPr>
          <a:xfrm>
            <a:off x="1851449" y="2737699"/>
            <a:ext cx="589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2"/>
                </a:solidFill>
                <a:latin typeface="#9Slide03 AllRoundGothic" panose="020B0703020202020104" pitchFamily="34" charset="0"/>
              </a:rPr>
              <a:t>Định hướng</a:t>
            </a:r>
            <a:endParaRPr sz="7200" dirty="0">
              <a:solidFill>
                <a:schemeClr val="bg2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64" name="Google Shape;1764;p42"/>
          <p:cNvSpPr txBox="1">
            <a:spLocks noGrp="1"/>
          </p:cNvSpPr>
          <p:nvPr>
            <p:ph type="title" idx="2"/>
          </p:nvPr>
        </p:nvSpPr>
        <p:spPr>
          <a:xfrm>
            <a:off x="4108226" y="1662614"/>
            <a:ext cx="13647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766" name="Google Shape;1766;p42"/>
          <p:cNvGrpSpPr/>
          <p:nvPr/>
        </p:nvGrpSpPr>
        <p:grpSpPr>
          <a:xfrm>
            <a:off x="967631" y="3667382"/>
            <a:ext cx="1106367" cy="1074882"/>
            <a:chOff x="7473100" y="3519200"/>
            <a:chExt cx="1108700" cy="1210325"/>
          </a:xfrm>
        </p:grpSpPr>
        <p:sp>
          <p:nvSpPr>
            <p:cNvPr id="1767" name="Google Shape;1767;p42"/>
            <p:cNvSpPr/>
            <p:nvPr/>
          </p:nvSpPr>
          <p:spPr>
            <a:xfrm>
              <a:off x="7473100" y="3519200"/>
              <a:ext cx="1108700" cy="1210325"/>
            </a:xfrm>
            <a:custGeom>
              <a:avLst/>
              <a:gdLst/>
              <a:ahLst/>
              <a:cxnLst/>
              <a:rect l="l" t="t" r="r" b="b"/>
              <a:pathLst>
                <a:path w="44348" h="48413" extrusionOk="0">
                  <a:moveTo>
                    <a:pt x="22015" y="0"/>
                  </a:moveTo>
                  <a:cubicBezTo>
                    <a:pt x="16138" y="0"/>
                    <a:pt x="11363" y="3624"/>
                    <a:pt x="8228" y="10530"/>
                  </a:cubicBezTo>
                  <a:cubicBezTo>
                    <a:pt x="6465" y="14423"/>
                    <a:pt x="5265" y="19370"/>
                    <a:pt x="4775" y="24684"/>
                  </a:cubicBezTo>
                  <a:cubicBezTo>
                    <a:pt x="4457" y="24537"/>
                    <a:pt x="4114" y="24439"/>
                    <a:pt x="3698" y="24415"/>
                  </a:cubicBezTo>
                  <a:cubicBezTo>
                    <a:pt x="3624" y="24390"/>
                    <a:pt x="3551" y="24390"/>
                    <a:pt x="3477" y="24390"/>
                  </a:cubicBezTo>
                  <a:cubicBezTo>
                    <a:pt x="2180" y="24390"/>
                    <a:pt x="1078" y="25272"/>
                    <a:pt x="637" y="26618"/>
                  </a:cubicBezTo>
                  <a:cubicBezTo>
                    <a:pt x="318" y="27696"/>
                    <a:pt x="74" y="31026"/>
                    <a:pt x="2278" y="32275"/>
                  </a:cubicBezTo>
                  <a:cubicBezTo>
                    <a:pt x="2694" y="32520"/>
                    <a:pt x="3282" y="32765"/>
                    <a:pt x="4628" y="32912"/>
                  </a:cubicBezTo>
                  <a:cubicBezTo>
                    <a:pt x="4628" y="32936"/>
                    <a:pt x="4628" y="32961"/>
                    <a:pt x="4628" y="32985"/>
                  </a:cubicBezTo>
                  <a:cubicBezTo>
                    <a:pt x="4481" y="33010"/>
                    <a:pt x="4335" y="33059"/>
                    <a:pt x="4163" y="33059"/>
                  </a:cubicBezTo>
                  <a:cubicBezTo>
                    <a:pt x="3992" y="33059"/>
                    <a:pt x="3820" y="33010"/>
                    <a:pt x="3673" y="32961"/>
                  </a:cubicBezTo>
                  <a:cubicBezTo>
                    <a:pt x="3379" y="32838"/>
                    <a:pt x="3061" y="32789"/>
                    <a:pt x="2718" y="32789"/>
                  </a:cubicBezTo>
                  <a:cubicBezTo>
                    <a:pt x="1641" y="32789"/>
                    <a:pt x="637" y="33475"/>
                    <a:pt x="245" y="34504"/>
                  </a:cubicBezTo>
                  <a:cubicBezTo>
                    <a:pt x="0" y="35165"/>
                    <a:pt x="25" y="35899"/>
                    <a:pt x="318" y="36536"/>
                  </a:cubicBezTo>
                  <a:cubicBezTo>
                    <a:pt x="612" y="37173"/>
                    <a:pt x="1127" y="37687"/>
                    <a:pt x="1788" y="37932"/>
                  </a:cubicBezTo>
                  <a:cubicBezTo>
                    <a:pt x="2571" y="38226"/>
                    <a:pt x="3355" y="38373"/>
                    <a:pt x="4163" y="38373"/>
                  </a:cubicBezTo>
                  <a:cubicBezTo>
                    <a:pt x="4702" y="38373"/>
                    <a:pt x="5216" y="38299"/>
                    <a:pt x="5730" y="38177"/>
                  </a:cubicBezTo>
                  <a:cubicBezTo>
                    <a:pt x="6196" y="39377"/>
                    <a:pt x="6857" y="40381"/>
                    <a:pt x="7665" y="41189"/>
                  </a:cubicBezTo>
                  <a:cubicBezTo>
                    <a:pt x="9306" y="42805"/>
                    <a:pt x="11485" y="43466"/>
                    <a:pt x="13787" y="43711"/>
                  </a:cubicBezTo>
                  <a:cubicBezTo>
                    <a:pt x="13371" y="44250"/>
                    <a:pt x="13150" y="44911"/>
                    <a:pt x="13224" y="45597"/>
                  </a:cubicBezTo>
                  <a:cubicBezTo>
                    <a:pt x="13273" y="46307"/>
                    <a:pt x="13615" y="46943"/>
                    <a:pt x="14154" y="47409"/>
                  </a:cubicBezTo>
                  <a:cubicBezTo>
                    <a:pt x="14619" y="47800"/>
                    <a:pt x="15232" y="48021"/>
                    <a:pt x="15868" y="48021"/>
                  </a:cubicBezTo>
                  <a:cubicBezTo>
                    <a:pt x="16652" y="48021"/>
                    <a:pt x="17387" y="47678"/>
                    <a:pt x="17901" y="47090"/>
                  </a:cubicBezTo>
                  <a:cubicBezTo>
                    <a:pt x="18954" y="45817"/>
                    <a:pt x="19737" y="44691"/>
                    <a:pt x="20252" y="43858"/>
                  </a:cubicBezTo>
                  <a:lnTo>
                    <a:pt x="23166" y="43858"/>
                  </a:lnTo>
                  <a:cubicBezTo>
                    <a:pt x="23166" y="44250"/>
                    <a:pt x="23117" y="44691"/>
                    <a:pt x="22994" y="45156"/>
                  </a:cubicBezTo>
                  <a:cubicBezTo>
                    <a:pt x="22847" y="45841"/>
                    <a:pt x="22970" y="46552"/>
                    <a:pt x="23337" y="47164"/>
                  </a:cubicBezTo>
                  <a:cubicBezTo>
                    <a:pt x="23729" y="47751"/>
                    <a:pt x="24317" y="48168"/>
                    <a:pt x="24978" y="48339"/>
                  </a:cubicBezTo>
                  <a:cubicBezTo>
                    <a:pt x="25174" y="48388"/>
                    <a:pt x="25394" y="48413"/>
                    <a:pt x="25590" y="48413"/>
                  </a:cubicBezTo>
                  <a:cubicBezTo>
                    <a:pt x="26839" y="48413"/>
                    <a:pt x="27892" y="47556"/>
                    <a:pt x="28186" y="46331"/>
                  </a:cubicBezTo>
                  <a:cubicBezTo>
                    <a:pt x="28382" y="45474"/>
                    <a:pt x="28455" y="44617"/>
                    <a:pt x="28480" y="43882"/>
                  </a:cubicBezTo>
                  <a:cubicBezTo>
                    <a:pt x="31614" y="43833"/>
                    <a:pt x="34553" y="43491"/>
                    <a:pt x="36659" y="41434"/>
                  </a:cubicBezTo>
                  <a:cubicBezTo>
                    <a:pt x="37491" y="40577"/>
                    <a:pt x="38152" y="39499"/>
                    <a:pt x="38618" y="38177"/>
                  </a:cubicBezTo>
                  <a:cubicBezTo>
                    <a:pt x="39132" y="38299"/>
                    <a:pt x="39646" y="38373"/>
                    <a:pt x="40160" y="38373"/>
                  </a:cubicBezTo>
                  <a:cubicBezTo>
                    <a:pt x="40969" y="38373"/>
                    <a:pt x="41777" y="38226"/>
                    <a:pt x="42536" y="37932"/>
                  </a:cubicBezTo>
                  <a:cubicBezTo>
                    <a:pt x="43197" y="37662"/>
                    <a:pt x="43736" y="37173"/>
                    <a:pt x="44030" y="36536"/>
                  </a:cubicBezTo>
                  <a:cubicBezTo>
                    <a:pt x="44323" y="35899"/>
                    <a:pt x="44348" y="35165"/>
                    <a:pt x="44103" y="34504"/>
                  </a:cubicBezTo>
                  <a:cubicBezTo>
                    <a:pt x="43711" y="33475"/>
                    <a:pt x="42707" y="32789"/>
                    <a:pt x="41605" y="32789"/>
                  </a:cubicBezTo>
                  <a:cubicBezTo>
                    <a:pt x="41287" y="32789"/>
                    <a:pt x="40969" y="32838"/>
                    <a:pt x="40675" y="32961"/>
                  </a:cubicBezTo>
                  <a:cubicBezTo>
                    <a:pt x="40503" y="33010"/>
                    <a:pt x="40332" y="33059"/>
                    <a:pt x="40160" y="33059"/>
                  </a:cubicBezTo>
                  <a:cubicBezTo>
                    <a:pt x="39940" y="33059"/>
                    <a:pt x="39744" y="33010"/>
                    <a:pt x="39548" y="32936"/>
                  </a:cubicBezTo>
                  <a:cubicBezTo>
                    <a:pt x="39548" y="32912"/>
                    <a:pt x="39548" y="32912"/>
                    <a:pt x="39548" y="32887"/>
                  </a:cubicBezTo>
                  <a:cubicBezTo>
                    <a:pt x="40748" y="32740"/>
                    <a:pt x="41311" y="32520"/>
                    <a:pt x="41703" y="32275"/>
                  </a:cubicBezTo>
                  <a:cubicBezTo>
                    <a:pt x="43907" y="31026"/>
                    <a:pt x="43662" y="27696"/>
                    <a:pt x="43344" y="26618"/>
                  </a:cubicBezTo>
                  <a:cubicBezTo>
                    <a:pt x="42928" y="25272"/>
                    <a:pt x="41801" y="24390"/>
                    <a:pt x="40503" y="24390"/>
                  </a:cubicBezTo>
                  <a:cubicBezTo>
                    <a:pt x="40430" y="24390"/>
                    <a:pt x="40356" y="24390"/>
                    <a:pt x="40258" y="24415"/>
                  </a:cubicBezTo>
                  <a:cubicBezTo>
                    <a:pt x="39940" y="24439"/>
                    <a:pt x="39646" y="24512"/>
                    <a:pt x="39377" y="24610"/>
                  </a:cubicBezTo>
                  <a:cubicBezTo>
                    <a:pt x="38814" y="18586"/>
                    <a:pt x="37295" y="13077"/>
                    <a:pt x="35042" y="8914"/>
                  </a:cubicBezTo>
                  <a:cubicBezTo>
                    <a:pt x="31883" y="3086"/>
                    <a:pt x="27378" y="0"/>
                    <a:pt x="22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7652475" y="3578575"/>
              <a:ext cx="745050" cy="964625"/>
            </a:xfrm>
            <a:custGeom>
              <a:avLst/>
              <a:gdLst/>
              <a:ahLst/>
              <a:cxnLst/>
              <a:rect l="l" t="t" r="r" b="b"/>
              <a:pathLst>
                <a:path w="29802" h="38585" extrusionOk="0">
                  <a:moveTo>
                    <a:pt x="14840" y="0"/>
                  </a:moveTo>
                  <a:cubicBezTo>
                    <a:pt x="4310" y="0"/>
                    <a:pt x="0" y="14816"/>
                    <a:pt x="0" y="27353"/>
                  </a:cubicBezTo>
                  <a:cubicBezTo>
                    <a:pt x="0" y="37683"/>
                    <a:pt x="3354" y="38585"/>
                    <a:pt x="10463" y="38585"/>
                  </a:cubicBezTo>
                  <a:cubicBezTo>
                    <a:pt x="11965" y="38585"/>
                    <a:pt x="13635" y="38544"/>
                    <a:pt x="15477" y="38544"/>
                  </a:cubicBezTo>
                  <a:cubicBezTo>
                    <a:pt x="17314" y="38544"/>
                    <a:pt x="18946" y="38585"/>
                    <a:pt x="20389" y="38585"/>
                  </a:cubicBezTo>
                  <a:cubicBezTo>
                    <a:pt x="27215" y="38585"/>
                    <a:pt x="29802" y="37683"/>
                    <a:pt x="29802" y="27353"/>
                  </a:cubicBezTo>
                  <a:cubicBezTo>
                    <a:pt x="29802" y="14816"/>
                    <a:pt x="25394" y="0"/>
                    <a:pt x="14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7976325" y="4242850"/>
              <a:ext cx="82675" cy="92075"/>
            </a:xfrm>
            <a:custGeom>
              <a:avLst/>
              <a:gdLst/>
              <a:ahLst/>
              <a:cxnLst/>
              <a:rect l="l" t="t" r="r" b="b"/>
              <a:pathLst>
                <a:path w="3307" h="3683" extrusionOk="0">
                  <a:moveTo>
                    <a:pt x="1585" y="0"/>
                  </a:moveTo>
                  <a:cubicBezTo>
                    <a:pt x="1475" y="0"/>
                    <a:pt x="1366" y="39"/>
                    <a:pt x="1274" y="121"/>
                  </a:cubicBezTo>
                  <a:cubicBezTo>
                    <a:pt x="1029" y="342"/>
                    <a:pt x="710" y="586"/>
                    <a:pt x="392" y="684"/>
                  </a:cubicBezTo>
                  <a:cubicBezTo>
                    <a:pt x="147" y="758"/>
                    <a:pt x="0" y="1003"/>
                    <a:pt x="74" y="1248"/>
                  </a:cubicBezTo>
                  <a:cubicBezTo>
                    <a:pt x="319" y="2056"/>
                    <a:pt x="661" y="3525"/>
                    <a:pt x="1690" y="3672"/>
                  </a:cubicBezTo>
                  <a:cubicBezTo>
                    <a:pt x="1738" y="3679"/>
                    <a:pt x="1785" y="3683"/>
                    <a:pt x="1831" y="3683"/>
                  </a:cubicBezTo>
                  <a:cubicBezTo>
                    <a:pt x="3146" y="3683"/>
                    <a:pt x="3306" y="709"/>
                    <a:pt x="3306" y="709"/>
                  </a:cubicBezTo>
                  <a:cubicBezTo>
                    <a:pt x="3306" y="709"/>
                    <a:pt x="2327" y="660"/>
                    <a:pt x="2082" y="317"/>
                  </a:cubicBezTo>
                  <a:cubicBezTo>
                    <a:pt x="2057" y="268"/>
                    <a:pt x="2033" y="244"/>
                    <a:pt x="2008" y="219"/>
                  </a:cubicBezTo>
                  <a:cubicBezTo>
                    <a:pt x="1894" y="77"/>
                    <a:pt x="1738" y="0"/>
                    <a:pt x="1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7918775" y="4203425"/>
              <a:ext cx="187350" cy="142250"/>
            </a:xfrm>
            <a:custGeom>
              <a:avLst/>
              <a:gdLst/>
              <a:ahLst/>
              <a:cxnLst/>
              <a:rect l="l" t="t" r="r" b="b"/>
              <a:pathLst>
                <a:path w="7494" h="5690" extrusionOk="0">
                  <a:moveTo>
                    <a:pt x="3894" y="1992"/>
                  </a:moveTo>
                  <a:cubicBezTo>
                    <a:pt x="3918" y="1992"/>
                    <a:pt x="3943" y="2017"/>
                    <a:pt x="3967" y="2041"/>
                  </a:cubicBezTo>
                  <a:lnTo>
                    <a:pt x="4041" y="2139"/>
                  </a:lnTo>
                  <a:cubicBezTo>
                    <a:pt x="4286" y="2457"/>
                    <a:pt x="4776" y="2604"/>
                    <a:pt x="5143" y="2653"/>
                  </a:cubicBezTo>
                  <a:cubicBezTo>
                    <a:pt x="5045" y="3412"/>
                    <a:pt x="4825" y="4416"/>
                    <a:pt x="4408" y="4735"/>
                  </a:cubicBezTo>
                  <a:cubicBezTo>
                    <a:pt x="4315" y="4810"/>
                    <a:pt x="4235" y="4842"/>
                    <a:pt x="4138" y="4842"/>
                  </a:cubicBezTo>
                  <a:cubicBezTo>
                    <a:pt x="4108" y="4842"/>
                    <a:pt x="4076" y="4838"/>
                    <a:pt x="4041" y="4833"/>
                  </a:cubicBezTo>
                  <a:cubicBezTo>
                    <a:pt x="3380" y="4735"/>
                    <a:pt x="3061" y="3657"/>
                    <a:pt x="2865" y="2972"/>
                  </a:cubicBezTo>
                  <a:cubicBezTo>
                    <a:pt x="2841" y="2874"/>
                    <a:pt x="2817" y="2776"/>
                    <a:pt x="2792" y="2702"/>
                  </a:cubicBezTo>
                  <a:cubicBezTo>
                    <a:pt x="2768" y="2678"/>
                    <a:pt x="2792" y="2678"/>
                    <a:pt x="2817" y="2653"/>
                  </a:cubicBezTo>
                  <a:cubicBezTo>
                    <a:pt x="3135" y="2555"/>
                    <a:pt x="3478" y="2335"/>
                    <a:pt x="3845" y="2017"/>
                  </a:cubicBezTo>
                  <a:cubicBezTo>
                    <a:pt x="3869" y="1992"/>
                    <a:pt x="3869" y="1992"/>
                    <a:pt x="3894" y="1992"/>
                  </a:cubicBezTo>
                  <a:close/>
                  <a:moveTo>
                    <a:pt x="7017" y="0"/>
                  </a:moveTo>
                  <a:cubicBezTo>
                    <a:pt x="6803" y="0"/>
                    <a:pt x="6606" y="159"/>
                    <a:pt x="6563" y="376"/>
                  </a:cubicBezTo>
                  <a:cubicBezTo>
                    <a:pt x="6465" y="743"/>
                    <a:pt x="6122" y="1772"/>
                    <a:pt x="5510" y="1772"/>
                  </a:cubicBezTo>
                  <a:lnTo>
                    <a:pt x="5486" y="1772"/>
                  </a:lnTo>
                  <a:cubicBezTo>
                    <a:pt x="5045" y="1772"/>
                    <a:pt x="4727" y="1306"/>
                    <a:pt x="4506" y="939"/>
                  </a:cubicBezTo>
                  <a:cubicBezTo>
                    <a:pt x="4393" y="712"/>
                    <a:pt x="4153" y="569"/>
                    <a:pt x="3884" y="569"/>
                  </a:cubicBezTo>
                  <a:cubicBezTo>
                    <a:pt x="3863" y="569"/>
                    <a:pt x="3842" y="570"/>
                    <a:pt x="3821" y="572"/>
                  </a:cubicBezTo>
                  <a:cubicBezTo>
                    <a:pt x="3527" y="572"/>
                    <a:pt x="3282" y="768"/>
                    <a:pt x="3184" y="1037"/>
                  </a:cubicBezTo>
                  <a:cubicBezTo>
                    <a:pt x="2963" y="1655"/>
                    <a:pt x="2604" y="1776"/>
                    <a:pt x="2320" y="1776"/>
                  </a:cubicBezTo>
                  <a:cubicBezTo>
                    <a:pt x="2288" y="1776"/>
                    <a:pt x="2258" y="1774"/>
                    <a:pt x="2229" y="1772"/>
                  </a:cubicBezTo>
                  <a:cubicBezTo>
                    <a:pt x="1151" y="1747"/>
                    <a:pt x="955" y="498"/>
                    <a:pt x="931" y="449"/>
                  </a:cubicBezTo>
                  <a:cubicBezTo>
                    <a:pt x="908" y="220"/>
                    <a:pt x="692" y="55"/>
                    <a:pt x="463" y="55"/>
                  </a:cubicBezTo>
                  <a:cubicBezTo>
                    <a:pt x="448" y="55"/>
                    <a:pt x="432" y="56"/>
                    <a:pt x="417" y="58"/>
                  </a:cubicBezTo>
                  <a:cubicBezTo>
                    <a:pt x="172" y="106"/>
                    <a:pt x="0" y="327"/>
                    <a:pt x="25" y="572"/>
                  </a:cubicBezTo>
                  <a:cubicBezTo>
                    <a:pt x="123" y="1257"/>
                    <a:pt x="662" y="2506"/>
                    <a:pt x="1959" y="2678"/>
                  </a:cubicBezTo>
                  <a:cubicBezTo>
                    <a:pt x="1959" y="2776"/>
                    <a:pt x="1959" y="2849"/>
                    <a:pt x="1984" y="2947"/>
                  </a:cubicBezTo>
                  <a:cubicBezTo>
                    <a:pt x="2008" y="3021"/>
                    <a:pt x="2033" y="3119"/>
                    <a:pt x="2057" y="3192"/>
                  </a:cubicBezTo>
                  <a:cubicBezTo>
                    <a:pt x="2327" y="4098"/>
                    <a:pt x="2719" y="5494"/>
                    <a:pt x="3918" y="5665"/>
                  </a:cubicBezTo>
                  <a:cubicBezTo>
                    <a:pt x="3992" y="5665"/>
                    <a:pt x="4065" y="5690"/>
                    <a:pt x="4114" y="5690"/>
                  </a:cubicBezTo>
                  <a:cubicBezTo>
                    <a:pt x="4408" y="5690"/>
                    <a:pt x="4678" y="5592"/>
                    <a:pt x="4922" y="5396"/>
                  </a:cubicBezTo>
                  <a:cubicBezTo>
                    <a:pt x="5682" y="4759"/>
                    <a:pt x="5926" y="3290"/>
                    <a:pt x="6000" y="2629"/>
                  </a:cubicBezTo>
                  <a:cubicBezTo>
                    <a:pt x="6857" y="2310"/>
                    <a:pt x="7298" y="1257"/>
                    <a:pt x="7445" y="572"/>
                  </a:cubicBezTo>
                  <a:cubicBezTo>
                    <a:pt x="7494" y="327"/>
                    <a:pt x="7347" y="82"/>
                    <a:pt x="7102" y="9"/>
                  </a:cubicBezTo>
                  <a:cubicBezTo>
                    <a:pt x="7074" y="3"/>
                    <a:pt x="7045" y="0"/>
                    <a:pt x="7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>
              <a:off x="7744300" y="4250775"/>
              <a:ext cx="112675" cy="99050"/>
            </a:xfrm>
            <a:custGeom>
              <a:avLst/>
              <a:gdLst/>
              <a:ahLst/>
              <a:cxnLst/>
              <a:rect l="l" t="t" r="r" b="b"/>
              <a:pathLst>
                <a:path w="4507" h="3962" extrusionOk="0">
                  <a:moveTo>
                    <a:pt x="1765" y="1"/>
                  </a:moveTo>
                  <a:cubicBezTo>
                    <a:pt x="1355" y="1"/>
                    <a:pt x="977" y="110"/>
                    <a:pt x="710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4"/>
                    <a:pt x="1978" y="3961"/>
                    <a:pt x="2452" y="3961"/>
                  </a:cubicBezTo>
                  <a:cubicBezTo>
                    <a:pt x="2927" y="3961"/>
                    <a:pt x="3404" y="3784"/>
                    <a:pt x="3771" y="3428"/>
                  </a:cubicBezTo>
                  <a:cubicBezTo>
                    <a:pt x="4506" y="2694"/>
                    <a:pt x="4506" y="1518"/>
                    <a:pt x="3771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>
              <a:off x="8171600" y="4250775"/>
              <a:ext cx="112675" cy="99050"/>
            </a:xfrm>
            <a:custGeom>
              <a:avLst/>
              <a:gdLst/>
              <a:ahLst/>
              <a:cxnLst/>
              <a:rect l="l" t="t" r="r" b="b"/>
              <a:pathLst>
                <a:path w="4507" h="3962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4"/>
                    <a:pt x="1556" y="3961"/>
                    <a:pt x="2033" y="3961"/>
                  </a:cubicBezTo>
                  <a:cubicBezTo>
                    <a:pt x="2511" y="3961"/>
                    <a:pt x="2988" y="3784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>
              <a:off x="7775525" y="4179150"/>
              <a:ext cx="102875" cy="102850"/>
            </a:xfrm>
            <a:custGeom>
              <a:avLst/>
              <a:gdLst/>
              <a:ahLst/>
              <a:cxnLst/>
              <a:rect l="l" t="t" r="r" b="b"/>
              <a:pathLst>
                <a:path w="4115" h="4114" extrusionOk="0">
                  <a:moveTo>
                    <a:pt x="2057" y="0"/>
                  </a:moveTo>
                  <a:cubicBezTo>
                    <a:pt x="906" y="0"/>
                    <a:pt x="0" y="931"/>
                    <a:pt x="0" y="2057"/>
                  </a:cubicBezTo>
                  <a:cubicBezTo>
                    <a:pt x="0" y="3208"/>
                    <a:pt x="906" y="4114"/>
                    <a:pt x="2057" y="4114"/>
                  </a:cubicBezTo>
                  <a:cubicBezTo>
                    <a:pt x="3184" y="4114"/>
                    <a:pt x="4114" y="3208"/>
                    <a:pt x="4114" y="2057"/>
                  </a:cubicBezTo>
                  <a:cubicBezTo>
                    <a:pt x="4114" y="931"/>
                    <a:pt x="3184" y="0"/>
                    <a:pt x="2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>
              <a:off x="8149575" y="4179150"/>
              <a:ext cx="102875" cy="102850"/>
            </a:xfrm>
            <a:custGeom>
              <a:avLst/>
              <a:gdLst/>
              <a:ahLst/>
              <a:cxnLst/>
              <a:rect l="l" t="t" r="r" b="b"/>
              <a:pathLst>
                <a:path w="4115" h="4114" extrusionOk="0">
                  <a:moveTo>
                    <a:pt x="2057" y="0"/>
                  </a:moveTo>
                  <a:cubicBezTo>
                    <a:pt x="906" y="0"/>
                    <a:pt x="0" y="931"/>
                    <a:pt x="0" y="2057"/>
                  </a:cubicBezTo>
                  <a:cubicBezTo>
                    <a:pt x="0" y="3208"/>
                    <a:pt x="906" y="4114"/>
                    <a:pt x="2057" y="4114"/>
                  </a:cubicBezTo>
                  <a:cubicBezTo>
                    <a:pt x="3184" y="4114"/>
                    <a:pt x="4114" y="3208"/>
                    <a:pt x="4114" y="2057"/>
                  </a:cubicBezTo>
                  <a:cubicBezTo>
                    <a:pt x="4114" y="931"/>
                    <a:pt x="3184" y="0"/>
                    <a:pt x="2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>
              <a:off x="7545950" y="4188925"/>
              <a:ext cx="102850" cy="83325"/>
            </a:xfrm>
            <a:custGeom>
              <a:avLst/>
              <a:gdLst/>
              <a:ahLst/>
              <a:cxnLst/>
              <a:rect l="l" t="t" r="r" b="b"/>
              <a:pathLst>
                <a:path w="4114" h="3333" extrusionOk="0">
                  <a:moveTo>
                    <a:pt x="571" y="0"/>
                  </a:moveTo>
                  <a:cubicBezTo>
                    <a:pt x="0" y="0"/>
                    <a:pt x="7" y="2527"/>
                    <a:pt x="686" y="2915"/>
                  </a:cubicBezTo>
                  <a:cubicBezTo>
                    <a:pt x="1151" y="3184"/>
                    <a:pt x="2718" y="3282"/>
                    <a:pt x="3551" y="3331"/>
                  </a:cubicBezTo>
                  <a:cubicBezTo>
                    <a:pt x="3565" y="3332"/>
                    <a:pt x="3578" y="3333"/>
                    <a:pt x="3591" y="3333"/>
                  </a:cubicBezTo>
                  <a:cubicBezTo>
                    <a:pt x="3890" y="3333"/>
                    <a:pt x="4113" y="3074"/>
                    <a:pt x="4090" y="2792"/>
                  </a:cubicBezTo>
                  <a:lnTo>
                    <a:pt x="4065" y="2107"/>
                  </a:lnTo>
                  <a:cubicBezTo>
                    <a:pt x="4042" y="1828"/>
                    <a:pt x="3820" y="1615"/>
                    <a:pt x="3567" y="1615"/>
                  </a:cubicBezTo>
                  <a:cubicBezTo>
                    <a:pt x="3554" y="1615"/>
                    <a:pt x="3540" y="1616"/>
                    <a:pt x="3526" y="1617"/>
                  </a:cubicBezTo>
                  <a:cubicBezTo>
                    <a:pt x="3380" y="1623"/>
                    <a:pt x="3216" y="1628"/>
                    <a:pt x="3047" y="1628"/>
                  </a:cubicBezTo>
                  <a:cubicBezTo>
                    <a:pt x="2542" y="1628"/>
                    <a:pt x="1996" y="1586"/>
                    <a:pt x="1739" y="1421"/>
                  </a:cubicBezTo>
                  <a:cubicBezTo>
                    <a:pt x="1200" y="1103"/>
                    <a:pt x="1151" y="50"/>
                    <a:pt x="588" y="1"/>
                  </a:cubicBezTo>
                  <a:cubicBezTo>
                    <a:pt x="582" y="0"/>
                    <a:pt x="577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>
              <a:off x="8396925" y="4188925"/>
              <a:ext cx="102850" cy="83325"/>
            </a:xfrm>
            <a:custGeom>
              <a:avLst/>
              <a:gdLst/>
              <a:ahLst/>
              <a:cxnLst/>
              <a:rect l="l" t="t" r="r" b="b"/>
              <a:pathLst>
                <a:path w="4114" h="3333" extrusionOk="0">
                  <a:moveTo>
                    <a:pt x="3542" y="0"/>
                  </a:moveTo>
                  <a:cubicBezTo>
                    <a:pt x="3537" y="0"/>
                    <a:pt x="3531" y="0"/>
                    <a:pt x="3526" y="1"/>
                  </a:cubicBezTo>
                  <a:cubicBezTo>
                    <a:pt x="2963" y="50"/>
                    <a:pt x="2914" y="1103"/>
                    <a:pt x="2375" y="1421"/>
                  </a:cubicBezTo>
                  <a:cubicBezTo>
                    <a:pt x="2118" y="1586"/>
                    <a:pt x="1571" y="1628"/>
                    <a:pt x="1077" y="1628"/>
                  </a:cubicBezTo>
                  <a:cubicBezTo>
                    <a:pt x="912" y="1628"/>
                    <a:pt x="752" y="1623"/>
                    <a:pt x="612" y="1617"/>
                  </a:cubicBezTo>
                  <a:cubicBezTo>
                    <a:pt x="597" y="1616"/>
                    <a:pt x="582" y="1615"/>
                    <a:pt x="567" y="1615"/>
                  </a:cubicBezTo>
                  <a:cubicBezTo>
                    <a:pt x="293" y="1615"/>
                    <a:pt x="72" y="1828"/>
                    <a:pt x="48" y="2107"/>
                  </a:cubicBezTo>
                  <a:lnTo>
                    <a:pt x="24" y="2792"/>
                  </a:lnTo>
                  <a:cubicBezTo>
                    <a:pt x="1" y="3074"/>
                    <a:pt x="224" y="3333"/>
                    <a:pt x="523" y="3333"/>
                  </a:cubicBezTo>
                  <a:cubicBezTo>
                    <a:pt x="536" y="3333"/>
                    <a:pt x="549" y="3332"/>
                    <a:pt x="563" y="3331"/>
                  </a:cubicBezTo>
                  <a:cubicBezTo>
                    <a:pt x="1420" y="3282"/>
                    <a:pt x="2963" y="3184"/>
                    <a:pt x="3428" y="2915"/>
                  </a:cubicBezTo>
                  <a:cubicBezTo>
                    <a:pt x="4107" y="2527"/>
                    <a:pt x="4113" y="0"/>
                    <a:pt x="3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>
              <a:off x="7526975" y="3565725"/>
              <a:ext cx="1000950" cy="1103200"/>
            </a:xfrm>
            <a:custGeom>
              <a:avLst/>
              <a:gdLst/>
              <a:ahLst/>
              <a:cxnLst/>
              <a:rect l="l" t="t" r="r" b="b"/>
              <a:pathLst>
                <a:path w="40038" h="44128" extrusionOk="0">
                  <a:moveTo>
                    <a:pt x="1445" y="25712"/>
                  </a:moveTo>
                  <a:lnTo>
                    <a:pt x="1445" y="25712"/>
                  </a:lnTo>
                  <a:cubicBezTo>
                    <a:pt x="1469" y="25761"/>
                    <a:pt x="1494" y="25810"/>
                    <a:pt x="1518" y="25835"/>
                  </a:cubicBezTo>
                  <a:cubicBezTo>
                    <a:pt x="1665" y="26178"/>
                    <a:pt x="1861" y="26570"/>
                    <a:pt x="2228" y="26790"/>
                  </a:cubicBezTo>
                  <a:cubicBezTo>
                    <a:pt x="2335" y="26875"/>
                    <a:pt x="2666" y="27073"/>
                    <a:pt x="3774" y="27073"/>
                  </a:cubicBezTo>
                  <a:cubicBezTo>
                    <a:pt x="3936" y="27073"/>
                    <a:pt x="4114" y="27069"/>
                    <a:pt x="4310" y="27059"/>
                  </a:cubicBezTo>
                  <a:lnTo>
                    <a:pt x="4334" y="27745"/>
                  </a:lnTo>
                  <a:cubicBezTo>
                    <a:pt x="2718" y="27671"/>
                    <a:pt x="1886" y="27525"/>
                    <a:pt x="1714" y="27402"/>
                  </a:cubicBezTo>
                  <a:cubicBezTo>
                    <a:pt x="1494" y="27231"/>
                    <a:pt x="1396" y="26276"/>
                    <a:pt x="1445" y="25712"/>
                  </a:cubicBezTo>
                  <a:close/>
                  <a:moveTo>
                    <a:pt x="38226" y="25712"/>
                  </a:moveTo>
                  <a:cubicBezTo>
                    <a:pt x="38299" y="26276"/>
                    <a:pt x="38177" y="27231"/>
                    <a:pt x="37981" y="27402"/>
                  </a:cubicBezTo>
                  <a:cubicBezTo>
                    <a:pt x="37785" y="27525"/>
                    <a:pt x="36977" y="27671"/>
                    <a:pt x="35336" y="27745"/>
                  </a:cubicBezTo>
                  <a:lnTo>
                    <a:pt x="35361" y="27059"/>
                  </a:lnTo>
                  <a:lnTo>
                    <a:pt x="35385" y="27059"/>
                  </a:lnTo>
                  <a:cubicBezTo>
                    <a:pt x="35578" y="27069"/>
                    <a:pt x="35754" y="27073"/>
                    <a:pt x="35913" y="27073"/>
                  </a:cubicBezTo>
                  <a:cubicBezTo>
                    <a:pt x="37005" y="27073"/>
                    <a:pt x="37338" y="26875"/>
                    <a:pt x="37467" y="26790"/>
                  </a:cubicBezTo>
                  <a:cubicBezTo>
                    <a:pt x="37810" y="26570"/>
                    <a:pt x="38005" y="26178"/>
                    <a:pt x="38152" y="25835"/>
                  </a:cubicBezTo>
                  <a:cubicBezTo>
                    <a:pt x="38177" y="25810"/>
                    <a:pt x="38201" y="25761"/>
                    <a:pt x="38226" y="25712"/>
                  </a:cubicBezTo>
                  <a:close/>
                  <a:moveTo>
                    <a:pt x="19860" y="1029"/>
                  </a:moveTo>
                  <a:cubicBezTo>
                    <a:pt x="29777" y="1029"/>
                    <a:pt x="34308" y="14938"/>
                    <a:pt x="34308" y="27867"/>
                  </a:cubicBezTo>
                  <a:cubicBezTo>
                    <a:pt x="34308" y="32887"/>
                    <a:pt x="33696" y="35630"/>
                    <a:pt x="32275" y="37050"/>
                  </a:cubicBezTo>
                  <a:cubicBezTo>
                    <a:pt x="30916" y="38389"/>
                    <a:pt x="28666" y="38585"/>
                    <a:pt x="25413" y="38585"/>
                  </a:cubicBezTo>
                  <a:cubicBezTo>
                    <a:pt x="24740" y="38585"/>
                    <a:pt x="24024" y="38577"/>
                    <a:pt x="23264" y="38569"/>
                  </a:cubicBezTo>
                  <a:cubicBezTo>
                    <a:pt x="22407" y="38569"/>
                    <a:pt x="21476" y="38544"/>
                    <a:pt x="20497" y="38544"/>
                  </a:cubicBezTo>
                  <a:cubicBezTo>
                    <a:pt x="19517" y="38544"/>
                    <a:pt x="18611" y="38569"/>
                    <a:pt x="17729" y="38569"/>
                  </a:cubicBezTo>
                  <a:cubicBezTo>
                    <a:pt x="16906" y="38581"/>
                    <a:pt x="16123" y="38593"/>
                    <a:pt x="15380" y="38593"/>
                  </a:cubicBezTo>
                  <a:cubicBezTo>
                    <a:pt x="11882" y="38593"/>
                    <a:pt x="9294" y="38341"/>
                    <a:pt x="7738" y="36805"/>
                  </a:cubicBezTo>
                  <a:cubicBezTo>
                    <a:pt x="6220" y="35287"/>
                    <a:pt x="5534" y="32545"/>
                    <a:pt x="5534" y="27867"/>
                  </a:cubicBezTo>
                  <a:cubicBezTo>
                    <a:pt x="5534" y="14938"/>
                    <a:pt x="10016" y="1029"/>
                    <a:pt x="19860" y="1029"/>
                  </a:cubicBezTo>
                  <a:close/>
                  <a:moveTo>
                    <a:pt x="19860" y="0"/>
                  </a:moveTo>
                  <a:cubicBezTo>
                    <a:pt x="14889" y="0"/>
                    <a:pt x="10775" y="3208"/>
                    <a:pt x="8032" y="9281"/>
                  </a:cubicBezTo>
                  <a:cubicBezTo>
                    <a:pt x="6000" y="13762"/>
                    <a:pt x="4751" y="19811"/>
                    <a:pt x="4555" y="26055"/>
                  </a:cubicBezTo>
                  <a:cubicBezTo>
                    <a:pt x="4457" y="26031"/>
                    <a:pt x="4359" y="26031"/>
                    <a:pt x="4237" y="26031"/>
                  </a:cubicBezTo>
                  <a:cubicBezTo>
                    <a:pt x="4054" y="26040"/>
                    <a:pt x="3891" y="26044"/>
                    <a:pt x="3747" y="26044"/>
                  </a:cubicBezTo>
                  <a:cubicBezTo>
                    <a:pt x="3134" y="26044"/>
                    <a:pt x="2846" y="25972"/>
                    <a:pt x="2767" y="25933"/>
                  </a:cubicBezTo>
                  <a:cubicBezTo>
                    <a:pt x="2645" y="25859"/>
                    <a:pt x="2547" y="25614"/>
                    <a:pt x="2449" y="25419"/>
                  </a:cubicBezTo>
                  <a:cubicBezTo>
                    <a:pt x="2253" y="25002"/>
                    <a:pt x="1984" y="24464"/>
                    <a:pt x="1396" y="24415"/>
                  </a:cubicBezTo>
                  <a:cubicBezTo>
                    <a:pt x="1373" y="24412"/>
                    <a:pt x="1347" y="24410"/>
                    <a:pt x="1319" y="24410"/>
                  </a:cubicBezTo>
                  <a:cubicBezTo>
                    <a:pt x="1101" y="24410"/>
                    <a:pt x="734" y="24518"/>
                    <a:pt x="539" y="25125"/>
                  </a:cubicBezTo>
                  <a:cubicBezTo>
                    <a:pt x="318" y="25859"/>
                    <a:pt x="318" y="27794"/>
                    <a:pt x="1176" y="28284"/>
                  </a:cubicBezTo>
                  <a:cubicBezTo>
                    <a:pt x="1347" y="28382"/>
                    <a:pt x="1837" y="28675"/>
                    <a:pt x="4310" y="28773"/>
                  </a:cubicBezTo>
                  <a:lnTo>
                    <a:pt x="4334" y="28773"/>
                  </a:lnTo>
                  <a:cubicBezTo>
                    <a:pt x="4408" y="28773"/>
                    <a:pt x="4457" y="28773"/>
                    <a:pt x="4530" y="28749"/>
                  </a:cubicBezTo>
                  <a:cubicBezTo>
                    <a:pt x="4555" y="29973"/>
                    <a:pt x="4628" y="31051"/>
                    <a:pt x="4751" y="32030"/>
                  </a:cubicBezTo>
                  <a:cubicBezTo>
                    <a:pt x="4410" y="32314"/>
                    <a:pt x="3354" y="33065"/>
                    <a:pt x="2011" y="33065"/>
                  </a:cubicBezTo>
                  <a:cubicBezTo>
                    <a:pt x="1615" y="33065"/>
                    <a:pt x="1194" y="33000"/>
                    <a:pt x="759" y="32838"/>
                  </a:cubicBezTo>
                  <a:cubicBezTo>
                    <a:pt x="697" y="32816"/>
                    <a:pt x="633" y="32805"/>
                    <a:pt x="571" y="32805"/>
                  </a:cubicBezTo>
                  <a:cubicBezTo>
                    <a:pt x="364" y="32805"/>
                    <a:pt x="173" y="32925"/>
                    <a:pt x="98" y="33132"/>
                  </a:cubicBezTo>
                  <a:cubicBezTo>
                    <a:pt x="0" y="33402"/>
                    <a:pt x="123" y="33696"/>
                    <a:pt x="392" y="33793"/>
                  </a:cubicBezTo>
                  <a:cubicBezTo>
                    <a:pt x="955" y="34014"/>
                    <a:pt x="1518" y="34087"/>
                    <a:pt x="2008" y="34087"/>
                  </a:cubicBezTo>
                  <a:cubicBezTo>
                    <a:pt x="3281" y="34087"/>
                    <a:pt x="4310" y="33573"/>
                    <a:pt x="4947" y="33157"/>
                  </a:cubicBezTo>
                  <a:cubicBezTo>
                    <a:pt x="5338" y="35116"/>
                    <a:pt x="6024" y="36536"/>
                    <a:pt x="7004" y="37516"/>
                  </a:cubicBezTo>
                  <a:cubicBezTo>
                    <a:pt x="8914" y="39377"/>
                    <a:pt x="11803" y="39622"/>
                    <a:pt x="15697" y="39622"/>
                  </a:cubicBezTo>
                  <a:cubicBezTo>
                    <a:pt x="15281" y="40307"/>
                    <a:pt x="14472" y="41532"/>
                    <a:pt x="13322" y="42903"/>
                  </a:cubicBezTo>
                  <a:cubicBezTo>
                    <a:pt x="13126" y="43123"/>
                    <a:pt x="13175" y="43442"/>
                    <a:pt x="13371" y="43638"/>
                  </a:cubicBezTo>
                  <a:cubicBezTo>
                    <a:pt x="13468" y="43711"/>
                    <a:pt x="13591" y="43760"/>
                    <a:pt x="13713" y="43760"/>
                  </a:cubicBezTo>
                  <a:cubicBezTo>
                    <a:pt x="13860" y="43760"/>
                    <a:pt x="14007" y="43687"/>
                    <a:pt x="14105" y="43564"/>
                  </a:cubicBezTo>
                  <a:cubicBezTo>
                    <a:pt x="15721" y="41654"/>
                    <a:pt x="16652" y="40038"/>
                    <a:pt x="16872" y="39597"/>
                  </a:cubicBezTo>
                  <a:lnTo>
                    <a:pt x="17729" y="39597"/>
                  </a:lnTo>
                  <a:cubicBezTo>
                    <a:pt x="18611" y="39597"/>
                    <a:pt x="19517" y="39573"/>
                    <a:pt x="20497" y="39573"/>
                  </a:cubicBezTo>
                  <a:cubicBezTo>
                    <a:pt x="21378" y="39573"/>
                    <a:pt x="22235" y="39573"/>
                    <a:pt x="23019" y="39597"/>
                  </a:cubicBezTo>
                  <a:cubicBezTo>
                    <a:pt x="23117" y="40160"/>
                    <a:pt x="23337" y="41777"/>
                    <a:pt x="22945" y="43515"/>
                  </a:cubicBezTo>
                  <a:cubicBezTo>
                    <a:pt x="22872" y="43785"/>
                    <a:pt x="23043" y="44054"/>
                    <a:pt x="23313" y="44127"/>
                  </a:cubicBezTo>
                  <a:lnTo>
                    <a:pt x="23435" y="44127"/>
                  </a:lnTo>
                  <a:cubicBezTo>
                    <a:pt x="23680" y="44127"/>
                    <a:pt x="23876" y="43980"/>
                    <a:pt x="23925" y="43736"/>
                  </a:cubicBezTo>
                  <a:cubicBezTo>
                    <a:pt x="24341" y="41972"/>
                    <a:pt x="24194" y="40381"/>
                    <a:pt x="24072" y="39597"/>
                  </a:cubicBezTo>
                  <a:lnTo>
                    <a:pt x="24072" y="39597"/>
                  </a:lnTo>
                  <a:cubicBezTo>
                    <a:pt x="24537" y="39622"/>
                    <a:pt x="24978" y="39622"/>
                    <a:pt x="25419" y="39622"/>
                  </a:cubicBezTo>
                  <a:cubicBezTo>
                    <a:pt x="28920" y="39622"/>
                    <a:pt x="31369" y="39377"/>
                    <a:pt x="32985" y="37761"/>
                  </a:cubicBezTo>
                  <a:cubicBezTo>
                    <a:pt x="33989" y="36757"/>
                    <a:pt x="34651" y="35312"/>
                    <a:pt x="34993" y="33083"/>
                  </a:cubicBezTo>
                  <a:cubicBezTo>
                    <a:pt x="35606" y="33524"/>
                    <a:pt x="36683" y="34087"/>
                    <a:pt x="38005" y="34087"/>
                  </a:cubicBezTo>
                  <a:cubicBezTo>
                    <a:pt x="38520" y="34087"/>
                    <a:pt x="39058" y="34014"/>
                    <a:pt x="39646" y="33793"/>
                  </a:cubicBezTo>
                  <a:cubicBezTo>
                    <a:pt x="39891" y="33696"/>
                    <a:pt x="40038" y="33402"/>
                    <a:pt x="39940" y="33132"/>
                  </a:cubicBezTo>
                  <a:cubicBezTo>
                    <a:pt x="39865" y="32925"/>
                    <a:pt x="39674" y="32805"/>
                    <a:pt x="39467" y="32805"/>
                  </a:cubicBezTo>
                  <a:cubicBezTo>
                    <a:pt x="39405" y="32805"/>
                    <a:pt x="39341" y="32816"/>
                    <a:pt x="39279" y="32838"/>
                  </a:cubicBezTo>
                  <a:cubicBezTo>
                    <a:pt x="38840" y="33004"/>
                    <a:pt x="38416" y="33071"/>
                    <a:pt x="38017" y="33071"/>
                  </a:cubicBezTo>
                  <a:cubicBezTo>
                    <a:pt x="36413" y="33071"/>
                    <a:pt x="35224" y="31991"/>
                    <a:pt x="35165" y="31932"/>
                  </a:cubicBezTo>
                  <a:lnTo>
                    <a:pt x="35140" y="31932"/>
                  </a:lnTo>
                  <a:cubicBezTo>
                    <a:pt x="35238" y="31002"/>
                    <a:pt x="35287" y="29949"/>
                    <a:pt x="35312" y="28773"/>
                  </a:cubicBezTo>
                  <a:lnTo>
                    <a:pt x="35385" y="28773"/>
                  </a:lnTo>
                  <a:cubicBezTo>
                    <a:pt x="37834" y="28675"/>
                    <a:pt x="38324" y="28382"/>
                    <a:pt x="38495" y="28284"/>
                  </a:cubicBezTo>
                  <a:cubicBezTo>
                    <a:pt x="39352" y="27794"/>
                    <a:pt x="39352" y="25859"/>
                    <a:pt x="39132" y="25125"/>
                  </a:cubicBezTo>
                  <a:cubicBezTo>
                    <a:pt x="38937" y="24518"/>
                    <a:pt x="38570" y="24410"/>
                    <a:pt x="38369" y="24410"/>
                  </a:cubicBezTo>
                  <a:cubicBezTo>
                    <a:pt x="38342" y="24410"/>
                    <a:pt x="38319" y="24412"/>
                    <a:pt x="38299" y="24415"/>
                  </a:cubicBezTo>
                  <a:cubicBezTo>
                    <a:pt x="37687" y="24464"/>
                    <a:pt x="37418" y="25002"/>
                    <a:pt x="37222" y="25419"/>
                  </a:cubicBezTo>
                  <a:cubicBezTo>
                    <a:pt x="37124" y="25614"/>
                    <a:pt x="37026" y="25859"/>
                    <a:pt x="36903" y="25933"/>
                  </a:cubicBezTo>
                  <a:cubicBezTo>
                    <a:pt x="36824" y="25972"/>
                    <a:pt x="36537" y="26044"/>
                    <a:pt x="35924" y="26044"/>
                  </a:cubicBezTo>
                  <a:cubicBezTo>
                    <a:pt x="35779" y="26044"/>
                    <a:pt x="35617" y="26040"/>
                    <a:pt x="35434" y="26031"/>
                  </a:cubicBezTo>
                  <a:lnTo>
                    <a:pt x="35287" y="26031"/>
                  </a:lnTo>
                  <a:cubicBezTo>
                    <a:pt x="34871" y="13175"/>
                    <a:pt x="29998" y="0"/>
                    <a:pt x="19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>
              <a:off x="7652475" y="4198125"/>
              <a:ext cx="745050" cy="345075"/>
            </a:xfrm>
            <a:custGeom>
              <a:avLst/>
              <a:gdLst/>
              <a:ahLst/>
              <a:cxnLst/>
              <a:rect l="l" t="t" r="r" b="b"/>
              <a:pathLst>
                <a:path w="29802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54" y="13803"/>
                    <a:pt x="10463" y="13803"/>
                  </a:cubicBezTo>
                  <a:cubicBezTo>
                    <a:pt x="11965" y="13803"/>
                    <a:pt x="13635" y="13762"/>
                    <a:pt x="15477" y="13762"/>
                  </a:cubicBezTo>
                  <a:cubicBezTo>
                    <a:pt x="17314" y="13762"/>
                    <a:pt x="18946" y="13803"/>
                    <a:pt x="20389" y="13803"/>
                  </a:cubicBezTo>
                  <a:cubicBezTo>
                    <a:pt x="27215" y="13803"/>
                    <a:pt x="29802" y="12901"/>
                    <a:pt x="29802" y="2571"/>
                  </a:cubicBezTo>
                  <a:cubicBezTo>
                    <a:pt x="29802" y="1763"/>
                    <a:pt x="29777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4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>
              <a:off x="8081000" y="36326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1"/>
                  </a:moveTo>
                  <a:cubicBezTo>
                    <a:pt x="315" y="1"/>
                    <a:pt x="117" y="77"/>
                    <a:pt x="50" y="287"/>
                  </a:cubicBezTo>
                  <a:cubicBezTo>
                    <a:pt x="1" y="483"/>
                    <a:pt x="123" y="679"/>
                    <a:pt x="270" y="826"/>
                  </a:cubicBezTo>
                  <a:cubicBezTo>
                    <a:pt x="686" y="1267"/>
                    <a:pt x="1299" y="1487"/>
                    <a:pt x="1862" y="1732"/>
                  </a:cubicBezTo>
                  <a:cubicBezTo>
                    <a:pt x="2425" y="2001"/>
                    <a:pt x="3013" y="2295"/>
                    <a:pt x="3356" y="2834"/>
                  </a:cubicBezTo>
                  <a:cubicBezTo>
                    <a:pt x="3473" y="3045"/>
                    <a:pt x="3612" y="3301"/>
                    <a:pt x="3860" y="3301"/>
                  </a:cubicBezTo>
                  <a:cubicBezTo>
                    <a:pt x="3871" y="3301"/>
                    <a:pt x="3883" y="3300"/>
                    <a:pt x="3894" y="3299"/>
                  </a:cubicBezTo>
                  <a:cubicBezTo>
                    <a:pt x="4066" y="3299"/>
                    <a:pt x="4188" y="3128"/>
                    <a:pt x="4213" y="2932"/>
                  </a:cubicBezTo>
                  <a:cubicBezTo>
                    <a:pt x="4213" y="2760"/>
                    <a:pt x="4164" y="2589"/>
                    <a:pt x="4066" y="2442"/>
                  </a:cubicBezTo>
                  <a:cubicBezTo>
                    <a:pt x="3674" y="1634"/>
                    <a:pt x="3037" y="973"/>
                    <a:pt x="2254" y="532"/>
                  </a:cubicBezTo>
                  <a:cubicBezTo>
                    <a:pt x="1999" y="396"/>
                    <a:pt x="1142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42"/>
          <p:cNvGrpSpPr/>
          <p:nvPr/>
        </p:nvGrpSpPr>
        <p:grpSpPr>
          <a:xfrm>
            <a:off x="7041825" y="598645"/>
            <a:ext cx="1389081" cy="966580"/>
            <a:chOff x="6862425" y="660850"/>
            <a:chExt cx="1389081" cy="966580"/>
          </a:xfrm>
        </p:grpSpPr>
        <p:sp>
          <p:nvSpPr>
            <p:cNvPr id="1781" name="Google Shape;1781;p42"/>
            <p:cNvSpPr/>
            <p:nvPr/>
          </p:nvSpPr>
          <p:spPr>
            <a:xfrm>
              <a:off x="6862425" y="660850"/>
              <a:ext cx="1389081" cy="966580"/>
            </a:xfrm>
            <a:custGeom>
              <a:avLst/>
              <a:gdLst/>
              <a:ahLst/>
              <a:cxnLst/>
              <a:rect l="l" t="t" r="r" b="b"/>
              <a:pathLst>
                <a:path w="26690" h="18572" extrusionOk="0">
                  <a:moveTo>
                    <a:pt x="5591" y="1"/>
                  </a:moveTo>
                  <a:cubicBezTo>
                    <a:pt x="4196" y="1"/>
                    <a:pt x="2834" y="131"/>
                    <a:pt x="1515" y="382"/>
                  </a:cubicBezTo>
                  <a:cubicBezTo>
                    <a:pt x="1493" y="393"/>
                    <a:pt x="1471" y="393"/>
                    <a:pt x="1439" y="404"/>
                  </a:cubicBezTo>
                  <a:lnTo>
                    <a:pt x="719" y="556"/>
                  </a:lnTo>
                  <a:lnTo>
                    <a:pt x="273" y="6158"/>
                  </a:lnTo>
                  <a:lnTo>
                    <a:pt x="262" y="6158"/>
                  </a:lnTo>
                  <a:lnTo>
                    <a:pt x="0" y="9438"/>
                  </a:lnTo>
                  <a:lnTo>
                    <a:pt x="1144" y="9319"/>
                  </a:lnTo>
                  <a:cubicBezTo>
                    <a:pt x="1275" y="9297"/>
                    <a:pt x="1362" y="9286"/>
                    <a:pt x="1417" y="9275"/>
                  </a:cubicBezTo>
                  <a:cubicBezTo>
                    <a:pt x="1461" y="9264"/>
                    <a:pt x="1493" y="9253"/>
                    <a:pt x="1570" y="9253"/>
                  </a:cubicBezTo>
                  <a:cubicBezTo>
                    <a:pt x="2158" y="9199"/>
                    <a:pt x="2768" y="9166"/>
                    <a:pt x="3368" y="9166"/>
                  </a:cubicBezTo>
                  <a:cubicBezTo>
                    <a:pt x="4349" y="9166"/>
                    <a:pt x="5340" y="9242"/>
                    <a:pt x="6310" y="9384"/>
                  </a:cubicBezTo>
                  <a:cubicBezTo>
                    <a:pt x="9612" y="9885"/>
                    <a:pt x="12686" y="11324"/>
                    <a:pt x="15225" y="13569"/>
                  </a:cubicBezTo>
                  <a:cubicBezTo>
                    <a:pt x="15170" y="14092"/>
                    <a:pt x="15258" y="14615"/>
                    <a:pt x="15454" y="15095"/>
                  </a:cubicBezTo>
                  <a:cubicBezTo>
                    <a:pt x="15290" y="15411"/>
                    <a:pt x="15192" y="15770"/>
                    <a:pt x="15181" y="16141"/>
                  </a:cubicBezTo>
                  <a:cubicBezTo>
                    <a:pt x="15170" y="16773"/>
                    <a:pt x="15399" y="17372"/>
                    <a:pt x="15835" y="17830"/>
                  </a:cubicBezTo>
                  <a:cubicBezTo>
                    <a:pt x="16282" y="18309"/>
                    <a:pt x="16914" y="18571"/>
                    <a:pt x="17557" y="18571"/>
                  </a:cubicBezTo>
                  <a:cubicBezTo>
                    <a:pt x="18048" y="18571"/>
                    <a:pt x="18527" y="18418"/>
                    <a:pt x="18919" y="18146"/>
                  </a:cubicBezTo>
                  <a:cubicBezTo>
                    <a:pt x="19050" y="18157"/>
                    <a:pt x="19170" y="18168"/>
                    <a:pt x="19301" y="18168"/>
                  </a:cubicBezTo>
                  <a:cubicBezTo>
                    <a:pt x="20009" y="18168"/>
                    <a:pt x="20685" y="17906"/>
                    <a:pt x="21197" y="17416"/>
                  </a:cubicBezTo>
                  <a:cubicBezTo>
                    <a:pt x="21622" y="17013"/>
                    <a:pt x="21906" y="16500"/>
                    <a:pt x="22004" y="15945"/>
                  </a:cubicBezTo>
                  <a:cubicBezTo>
                    <a:pt x="22265" y="15814"/>
                    <a:pt x="22505" y="15639"/>
                    <a:pt x="22712" y="15443"/>
                  </a:cubicBezTo>
                  <a:cubicBezTo>
                    <a:pt x="22963" y="15214"/>
                    <a:pt x="23159" y="14942"/>
                    <a:pt x="23311" y="14637"/>
                  </a:cubicBezTo>
                  <a:cubicBezTo>
                    <a:pt x="23856" y="14517"/>
                    <a:pt x="24347" y="14255"/>
                    <a:pt x="24761" y="13874"/>
                  </a:cubicBezTo>
                  <a:cubicBezTo>
                    <a:pt x="25349" y="13307"/>
                    <a:pt x="25687" y="12533"/>
                    <a:pt x="25720" y="11727"/>
                  </a:cubicBezTo>
                  <a:cubicBezTo>
                    <a:pt x="26657" y="10833"/>
                    <a:pt x="26690" y="9329"/>
                    <a:pt x="25796" y="8381"/>
                  </a:cubicBezTo>
                  <a:cubicBezTo>
                    <a:pt x="25349" y="7913"/>
                    <a:pt x="24717" y="7640"/>
                    <a:pt x="24074" y="7640"/>
                  </a:cubicBezTo>
                  <a:cubicBezTo>
                    <a:pt x="23464" y="7640"/>
                    <a:pt x="22886" y="7880"/>
                    <a:pt x="22440" y="8294"/>
                  </a:cubicBezTo>
                  <a:cubicBezTo>
                    <a:pt x="22440" y="8294"/>
                    <a:pt x="22429" y="8305"/>
                    <a:pt x="22429" y="8305"/>
                  </a:cubicBezTo>
                  <a:cubicBezTo>
                    <a:pt x="19432" y="4414"/>
                    <a:pt x="15465" y="1766"/>
                    <a:pt x="10920" y="644"/>
                  </a:cubicBezTo>
                  <a:cubicBezTo>
                    <a:pt x="9176" y="219"/>
                    <a:pt x="7389" y="1"/>
                    <a:pt x="55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>
              <a:off x="6940702" y="714197"/>
              <a:ext cx="1133852" cy="579157"/>
            </a:xfrm>
            <a:custGeom>
              <a:avLst/>
              <a:gdLst/>
              <a:ahLst/>
              <a:cxnLst/>
              <a:rect l="l" t="t" r="r" b="b"/>
              <a:pathLst>
                <a:path w="21786" h="11128" extrusionOk="0">
                  <a:moveTo>
                    <a:pt x="4076" y="0"/>
                  </a:moveTo>
                  <a:cubicBezTo>
                    <a:pt x="2769" y="0"/>
                    <a:pt x="1464" y="122"/>
                    <a:pt x="196" y="371"/>
                  </a:cubicBezTo>
                  <a:cubicBezTo>
                    <a:pt x="164" y="371"/>
                    <a:pt x="131" y="381"/>
                    <a:pt x="109" y="392"/>
                  </a:cubicBezTo>
                  <a:lnTo>
                    <a:pt x="0" y="1711"/>
                  </a:lnTo>
                  <a:cubicBezTo>
                    <a:pt x="32" y="1715"/>
                    <a:pt x="65" y="1718"/>
                    <a:pt x="100" y="1718"/>
                  </a:cubicBezTo>
                  <a:cubicBezTo>
                    <a:pt x="159" y="1718"/>
                    <a:pt x="221" y="1710"/>
                    <a:pt x="283" y="1689"/>
                  </a:cubicBezTo>
                  <a:cubicBezTo>
                    <a:pt x="992" y="1515"/>
                    <a:pt x="1406" y="1482"/>
                    <a:pt x="2191" y="1406"/>
                  </a:cubicBezTo>
                  <a:cubicBezTo>
                    <a:pt x="2806" y="1353"/>
                    <a:pt x="3427" y="1326"/>
                    <a:pt x="4047" y="1326"/>
                  </a:cubicBezTo>
                  <a:cubicBezTo>
                    <a:pt x="5086" y="1326"/>
                    <a:pt x="6126" y="1402"/>
                    <a:pt x="7149" y="1558"/>
                  </a:cubicBezTo>
                  <a:cubicBezTo>
                    <a:pt x="12391" y="2343"/>
                    <a:pt x="16849" y="5307"/>
                    <a:pt x="19824" y="9667"/>
                  </a:cubicBezTo>
                  <a:cubicBezTo>
                    <a:pt x="20129" y="10124"/>
                    <a:pt x="20412" y="10593"/>
                    <a:pt x="20696" y="11073"/>
                  </a:cubicBezTo>
                  <a:cubicBezTo>
                    <a:pt x="20707" y="11094"/>
                    <a:pt x="20718" y="11116"/>
                    <a:pt x="20728" y="11127"/>
                  </a:cubicBezTo>
                  <a:lnTo>
                    <a:pt x="21786" y="10331"/>
                  </a:lnTo>
                  <a:cubicBezTo>
                    <a:pt x="18974" y="5547"/>
                    <a:pt x="14625" y="1962"/>
                    <a:pt x="9187" y="621"/>
                  </a:cubicBezTo>
                  <a:cubicBezTo>
                    <a:pt x="7531" y="212"/>
                    <a:pt x="5802" y="0"/>
                    <a:pt x="4076" y="0"/>
                  </a:cubicBezTo>
                  <a:close/>
                </a:path>
              </a:pathLst>
            </a:custGeom>
            <a:solidFill>
              <a:srgbClr val="FF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>
              <a:off x="6936122" y="773894"/>
              <a:ext cx="1098149" cy="549491"/>
            </a:xfrm>
            <a:custGeom>
              <a:avLst/>
              <a:gdLst/>
              <a:ahLst/>
              <a:cxnLst/>
              <a:rect l="l" t="t" r="r" b="b"/>
              <a:pathLst>
                <a:path w="21100" h="10558" extrusionOk="0">
                  <a:moveTo>
                    <a:pt x="3749" y="1"/>
                  </a:moveTo>
                  <a:cubicBezTo>
                    <a:pt x="2524" y="1"/>
                    <a:pt x="1301" y="107"/>
                    <a:pt x="110" y="324"/>
                  </a:cubicBezTo>
                  <a:lnTo>
                    <a:pt x="1" y="1687"/>
                  </a:lnTo>
                  <a:cubicBezTo>
                    <a:pt x="677" y="1523"/>
                    <a:pt x="1091" y="1490"/>
                    <a:pt x="1854" y="1414"/>
                  </a:cubicBezTo>
                  <a:cubicBezTo>
                    <a:pt x="2469" y="1361"/>
                    <a:pt x="3090" y="1334"/>
                    <a:pt x="3710" y="1334"/>
                  </a:cubicBezTo>
                  <a:cubicBezTo>
                    <a:pt x="4749" y="1334"/>
                    <a:pt x="5789" y="1410"/>
                    <a:pt x="6812" y="1567"/>
                  </a:cubicBezTo>
                  <a:cubicBezTo>
                    <a:pt x="12054" y="2351"/>
                    <a:pt x="16512" y="5316"/>
                    <a:pt x="19487" y="9675"/>
                  </a:cubicBezTo>
                  <a:cubicBezTo>
                    <a:pt x="19683" y="9969"/>
                    <a:pt x="19868" y="10263"/>
                    <a:pt x="20043" y="10558"/>
                  </a:cubicBezTo>
                  <a:lnTo>
                    <a:pt x="21100" y="9773"/>
                  </a:lnTo>
                  <a:cubicBezTo>
                    <a:pt x="18277" y="5261"/>
                    <a:pt x="14060" y="1915"/>
                    <a:pt x="8839" y="619"/>
                  </a:cubicBezTo>
                  <a:cubicBezTo>
                    <a:pt x="7196" y="211"/>
                    <a:pt x="5471" y="1"/>
                    <a:pt x="3749" y="1"/>
                  </a:cubicBezTo>
                  <a:close/>
                </a:path>
              </a:pathLst>
            </a:custGeom>
            <a:solidFill>
              <a:srgbClr val="FEA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>
              <a:off x="6931594" y="834476"/>
              <a:ext cx="1059012" cy="521803"/>
            </a:xfrm>
            <a:custGeom>
              <a:avLst/>
              <a:gdLst/>
              <a:ahLst/>
              <a:cxnLst/>
              <a:rect l="l" t="t" r="r" b="b"/>
              <a:pathLst>
                <a:path w="20348" h="10026" extrusionOk="0">
                  <a:moveTo>
                    <a:pt x="3319" y="0"/>
                  </a:moveTo>
                  <a:cubicBezTo>
                    <a:pt x="2242" y="0"/>
                    <a:pt x="1165" y="83"/>
                    <a:pt x="110" y="250"/>
                  </a:cubicBezTo>
                  <a:lnTo>
                    <a:pt x="1" y="1591"/>
                  </a:lnTo>
                  <a:cubicBezTo>
                    <a:pt x="458" y="1503"/>
                    <a:pt x="840" y="1460"/>
                    <a:pt x="1428" y="1416"/>
                  </a:cubicBezTo>
                  <a:cubicBezTo>
                    <a:pt x="2066" y="1358"/>
                    <a:pt x="2705" y="1328"/>
                    <a:pt x="3344" y="1328"/>
                  </a:cubicBezTo>
                  <a:cubicBezTo>
                    <a:pt x="4365" y="1328"/>
                    <a:pt x="5386" y="1404"/>
                    <a:pt x="6398" y="1558"/>
                  </a:cubicBezTo>
                  <a:cubicBezTo>
                    <a:pt x="11629" y="2343"/>
                    <a:pt x="16097" y="5307"/>
                    <a:pt x="19062" y="9666"/>
                  </a:cubicBezTo>
                  <a:cubicBezTo>
                    <a:pt x="19138" y="9786"/>
                    <a:pt x="19214" y="9906"/>
                    <a:pt x="19291" y="10026"/>
                  </a:cubicBezTo>
                  <a:lnTo>
                    <a:pt x="20348" y="9241"/>
                  </a:lnTo>
                  <a:cubicBezTo>
                    <a:pt x="17525" y="5002"/>
                    <a:pt x="13438" y="1863"/>
                    <a:pt x="8425" y="621"/>
                  </a:cubicBezTo>
                  <a:cubicBezTo>
                    <a:pt x="6774" y="211"/>
                    <a:pt x="5045" y="0"/>
                    <a:pt x="3319" y="0"/>
                  </a:cubicBezTo>
                  <a:close/>
                </a:path>
              </a:pathLst>
            </a:custGeom>
            <a:solidFill>
              <a:srgbClr val="FFE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>
              <a:off x="6927066" y="893236"/>
              <a:ext cx="1018729" cy="496509"/>
            </a:xfrm>
            <a:custGeom>
              <a:avLst/>
              <a:gdLst/>
              <a:ahLst/>
              <a:cxnLst/>
              <a:rect l="l" t="t" r="r" b="b"/>
              <a:pathLst>
                <a:path w="19574" h="9540" extrusionOk="0">
                  <a:moveTo>
                    <a:pt x="2887" y="1"/>
                  </a:moveTo>
                  <a:cubicBezTo>
                    <a:pt x="1955" y="1"/>
                    <a:pt x="1025" y="63"/>
                    <a:pt x="110" y="189"/>
                  </a:cubicBezTo>
                  <a:lnTo>
                    <a:pt x="1" y="1519"/>
                  </a:lnTo>
                  <a:cubicBezTo>
                    <a:pt x="295" y="1475"/>
                    <a:pt x="589" y="1453"/>
                    <a:pt x="981" y="1410"/>
                  </a:cubicBezTo>
                  <a:cubicBezTo>
                    <a:pt x="1601" y="1357"/>
                    <a:pt x="2224" y="1330"/>
                    <a:pt x="2846" y="1330"/>
                  </a:cubicBezTo>
                  <a:cubicBezTo>
                    <a:pt x="3888" y="1330"/>
                    <a:pt x="4928" y="1405"/>
                    <a:pt x="5951" y="1562"/>
                  </a:cubicBezTo>
                  <a:cubicBezTo>
                    <a:pt x="11139" y="2336"/>
                    <a:pt x="15552" y="5246"/>
                    <a:pt x="18527" y="9540"/>
                  </a:cubicBezTo>
                  <a:lnTo>
                    <a:pt x="19574" y="8755"/>
                  </a:lnTo>
                  <a:cubicBezTo>
                    <a:pt x="16773" y="4766"/>
                    <a:pt x="12806" y="1813"/>
                    <a:pt x="7978" y="614"/>
                  </a:cubicBezTo>
                  <a:cubicBezTo>
                    <a:pt x="6331" y="211"/>
                    <a:pt x="4607" y="1"/>
                    <a:pt x="2887" y="1"/>
                  </a:cubicBezTo>
                  <a:close/>
                </a:path>
              </a:pathLst>
            </a:custGeom>
            <a:solidFill>
              <a:srgbClr val="48C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>
              <a:off x="6922538" y="956888"/>
              <a:ext cx="978446" cy="465751"/>
            </a:xfrm>
            <a:custGeom>
              <a:avLst/>
              <a:gdLst/>
              <a:ahLst/>
              <a:cxnLst/>
              <a:rect l="l" t="t" r="r" b="b"/>
              <a:pathLst>
                <a:path w="18800" h="8949" extrusionOk="0">
                  <a:moveTo>
                    <a:pt x="2546" y="1"/>
                  </a:moveTo>
                  <a:cubicBezTo>
                    <a:pt x="1726" y="1"/>
                    <a:pt x="907" y="48"/>
                    <a:pt x="98" y="143"/>
                  </a:cubicBezTo>
                  <a:lnTo>
                    <a:pt x="0" y="1473"/>
                  </a:lnTo>
                  <a:cubicBezTo>
                    <a:pt x="186" y="1451"/>
                    <a:pt x="393" y="1440"/>
                    <a:pt x="643" y="1418"/>
                  </a:cubicBezTo>
                  <a:cubicBezTo>
                    <a:pt x="1277" y="1359"/>
                    <a:pt x="1915" y="1330"/>
                    <a:pt x="2553" y="1330"/>
                  </a:cubicBezTo>
                  <a:cubicBezTo>
                    <a:pt x="3574" y="1330"/>
                    <a:pt x="4596" y="1406"/>
                    <a:pt x="5602" y="1560"/>
                  </a:cubicBezTo>
                  <a:cubicBezTo>
                    <a:pt x="10550" y="2301"/>
                    <a:pt x="14800" y="4982"/>
                    <a:pt x="17764" y="8949"/>
                  </a:cubicBezTo>
                  <a:lnTo>
                    <a:pt x="18800" y="8175"/>
                  </a:lnTo>
                  <a:cubicBezTo>
                    <a:pt x="16032" y="4470"/>
                    <a:pt x="12217" y="1756"/>
                    <a:pt x="7640" y="623"/>
                  </a:cubicBezTo>
                  <a:cubicBezTo>
                    <a:pt x="5994" y="209"/>
                    <a:pt x="4268" y="1"/>
                    <a:pt x="254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>
              <a:off x="6916865" y="1023247"/>
              <a:ext cx="941598" cy="434576"/>
            </a:xfrm>
            <a:custGeom>
              <a:avLst/>
              <a:gdLst/>
              <a:ahLst/>
              <a:cxnLst/>
              <a:rect l="l" t="t" r="r" b="b"/>
              <a:pathLst>
                <a:path w="18092" h="8350" extrusionOk="0">
                  <a:moveTo>
                    <a:pt x="2513" y="1"/>
                  </a:moveTo>
                  <a:cubicBezTo>
                    <a:pt x="1721" y="1"/>
                    <a:pt x="921" y="48"/>
                    <a:pt x="109" y="143"/>
                  </a:cubicBezTo>
                  <a:lnTo>
                    <a:pt x="0" y="1473"/>
                  </a:lnTo>
                  <a:cubicBezTo>
                    <a:pt x="186" y="1451"/>
                    <a:pt x="186" y="1429"/>
                    <a:pt x="436" y="1407"/>
                  </a:cubicBezTo>
                  <a:cubicBezTo>
                    <a:pt x="1053" y="1351"/>
                    <a:pt x="1671" y="1323"/>
                    <a:pt x="2288" y="1323"/>
                  </a:cubicBezTo>
                  <a:cubicBezTo>
                    <a:pt x="3331" y="1323"/>
                    <a:pt x="4373" y="1403"/>
                    <a:pt x="5406" y="1560"/>
                  </a:cubicBezTo>
                  <a:cubicBezTo>
                    <a:pt x="10092" y="2257"/>
                    <a:pt x="14168" y="4710"/>
                    <a:pt x="17089" y="8349"/>
                  </a:cubicBezTo>
                  <a:lnTo>
                    <a:pt x="18091" y="7510"/>
                  </a:lnTo>
                  <a:cubicBezTo>
                    <a:pt x="15367" y="4154"/>
                    <a:pt x="11738" y="1680"/>
                    <a:pt x="7433" y="612"/>
                  </a:cubicBezTo>
                  <a:cubicBezTo>
                    <a:pt x="5790" y="207"/>
                    <a:pt x="4167" y="1"/>
                    <a:pt x="2513" y="1"/>
                  </a:cubicBezTo>
                  <a:close/>
                </a:path>
              </a:pathLst>
            </a:custGeom>
            <a:solidFill>
              <a:srgbClr val="A77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>
              <a:off x="7692242" y="1112090"/>
              <a:ext cx="504837" cy="469602"/>
            </a:xfrm>
            <a:custGeom>
              <a:avLst/>
              <a:gdLst/>
              <a:ahLst/>
              <a:cxnLst/>
              <a:rect l="l" t="t" r="r" b="b"/>
              <a:pathLst>
                <a:path w="9700" h="9023" extrusionOk="0">
                  <a:moveTo>
                    <a:pt x="8126" y="1"/>
                  </a:moveTo>
                  <a:cubicBezTo>
                    <a:pt x="7775" y="1"/>
                    <a:pt x="7423" y="129"/>
                    <a:pt x="7149" y="387"/>
                  </a:cubicBezTo>
                  <a:cubicBezTo>
                    <a:pt x="6997" y="540"/>
                    <a:pt x="6877" y="714"/>
                    <a:pt x="6801" y="910"/>
                  </a:cubicBezTo>
                  <a:cubicBezTo>
                    <a:pt x="6761" y="908"/>
                    <a:pt x="6721" y="907"/>
                    <a:pt x="6681" y="907"/>
                  </a:cubicBezTo>
                  <a:cubicBezTo>
                    <a:pt x="6163" y="907"/>
                    <a:pt x="5635" y="1103"/>
                    <a:pt x="5220" y="1488"/>
                  </a:cubicBezTo>
                  <a:cubicBezTo>
                    <a:pt x="5166" y="1542"/>
                    <a:pt x="5122" y="1597"/>
                    <a:pt x="5068" y="1651"/>
                  </a:cubicBezTo>
                  <a:cubicBezTo>
                    <a:pt x="4789" y="1494"/>
                    <a:pt x="4477" y="1414"/>
                    <a:pt x="4165" y="1414"/>
                  </a:cubicBezTo>
                  <a:cubicBezTo>
                    <a:pt x="3721" y="1414"/>
                    <a:pt x="3277" y="1575"/>
                    <a:pt x="2932" y="1902"/>
                  </a:cubicBezTo>
                  <a:cubicBezTo>
                    <a:pt x="2572" y="2251"/>
                    <a:pt x="2387" y="2697"/>
                    <a:pt x="2365" y="3155"/>
                  </a:cubicBezTo>
                  <a:cubicBezTo>
                    <a:pt x="2351" y="3155"/>
                    <a:pt x="2337" y="3155"/>
                    <a:pt x="2323" y="3155"/>
                  </a:cubicBezTo>
                  <a:cubicBezTo>
                    <a:pt x="1803" y="3155"/>
                    <a:pt x="1286" y="3351"/>
                    <a:pt x="883" y="3733"/>
                  </a:cubicBezTo>
                  <a:cubicBezTo>
                    <a:pt x="87" y="4485"/>
                    <a:pt x="0" y="5705"/>
                    <a:pt x="643" y="6566"/>
                  </a:cubicBezTo>
                  <a:cubicBezTo>
                    <a:pt x="643" y="6566"/>
                    <a:pt x="643" y="6566"/>
                    <a:pt x="632" y="6577"/>
                  </a:cubicBezTo>
                  <a:cubicBezTo>
                    <a:pt x="66" y="7111"/>
                    <a:pt x="44" y="8016"/>
                    <a:pt x="589" y="8582"/>
                  </a:cubicBezTo>
                  <a:cubicBezTo>
                    <a:pt x="865" y="8876"/>
                    <a:pt x="1240" y="9023"/>
                    <a:pt x="1617" y="9023"/>
                  </a:cubicBezTo>
                  <a:cubicBezTo>
                    <a:pt x="1968" y="9023"/>
                    <a:pt x="2320" y="8895"/>
                    <a:pt x="2594" y="8637"/>
                  </a:cubicBezTo>
                  <a:cubicBezTo>
                    <a:pt x="2638" y="8593"/>
                    <a:pt x="2681" y="8550"/>
                    <a:pt x="2714" y="8495"/>
                  </a:cubicBezTo>
                  <a:cubicBezTo>
                    <a:pt x="2923" y="8575"/>
                    <a:pt x="3144" y="8615"/>
                    <a:pt x="3364" y="8615"/>
                  </a:cubicBezTo>
                  <a:cubicBezTo>
                    <a:pt x="3808" y="8615"/>
                    <a:pt x="4250" y="8452"/>
                    <a:pt x="4599" y="8125"/>
                  </a:cubicBezTo>
                  <a:cubicBezTo>
                    <a:pt x="5013" y="7732"/>
                    <a:pt x="5199" y="7187"/>
                    <a:pt x="5155" y="6653"/>
                  </a:cubicBezTo>
                  <a:cubicBezTo>
                    <a:pt x="5504" y="6588"/>
                    <a:pt x="5842" y="6414"/>
                    <a:pt x="6114" y="6152"/>
                  </a:cubicBezTo>
                  <a:cubicBezTo>
                    <a:pt x="6408" y="5880"/>
                    <a:pt x="6594" y="5531"/>
                    <a:pt x="6681" y="5160"/>
                  </a:cubicBezTo>
                  <a:cubicBezTo>
                    <a:pt x="6695" y="5161"/>
                    <a:pt x="6709" y="5161"/>
                    <a:pt x="6723" y="5161"/>
                  </a:cubicBezTo>
                  <a:cubicBezTo>
                    <a:pt x="7243" y="5161"/>
                    <a:pt x="7759" y="4965"/>
                    <a:pt x="8152" y="4583"/>
                  </a:cubicBezTo>
                  <a:cubicBezTo>
                    <a:pt x="8697" y="4071"/>
                    <a:pt x="8904" y="3351"/>
                    <a:pt x="8795" y="2676"/>
                  </a:cubicBezTo>
                  <a:cubicBezTo>
                    <a:pt x="8904" y="2621"/>
                    <a:pt x="9013" y="2545"/>
                    <a:pt x="9111" y="2458"/>
                  </a:cubicBezTo>
                  <a:cubicBezTo>
                    <a:pt x="9678" y="1913"/>
                    <a:pt x="9700" y="1008"/>
                    <a:pt x="9155" y="441"/>
                  </a:cubicBezTo>
                  <a:cubicBezTo>
                    <a:pt x="8878" y="148"/>
                    <a:pt x="8503" y="1"/>
                    <a:pt x="8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42"/>
          <p:cNvGrpSpPr/>
          <p:nvPr/>
        </p:nvGrpSpPr>
        <p:grpSpPr>
          <a:xfrm>
            <a:off x="6845901" y="1811425"/>
            <a:ext cx="155400" cy="155400"/>
            <a:chOff x="1666623" y="2623621"/>
            <a:chExt cx="155400" cy="155400"/>
          </a:xfrm>
        </p:grpSpPr>
        <p:sp>
          <p:nvSpPr>
            <p:cNvPr id="1790" name="Google Shape;1790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42"/>
          <p:cNvGrpSpPr/>
          <p:nvPr/>
        </p:nvGrpSpPr>
        <p:grpSpPr>
          <a:xfrm flipH="1">
            <a:off x="5728484" y="879061"/>
            <a:ext cx="450609" cy="494091"/>
            <a:chOff x="1584644" y="2497374"/>
            <a:chExt cx="450609" cy="494091"/>
          </a:xfrm>
        </p:grpSpPr>
        <p:sp>
          <p:nvSpPr>
            <p:cNvPr id="1793" name="Google Shape;1793;p4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795;p42"/>
          <p:cNvGrpSpPr/>
          <p:nvPr/>
        </p:nvGrpSpPr>
        <p:grpSpPr>
          <a:xfrm>
            <a:off x="1073145" y="3282277"/>
            <a:ext cx="155400" cy="155400"/>
            <a:chOff x="1666623" y="2623621"/>
            <a:chExt cx="155400" cy="155400"/>
          </a:xfrm>
        </p:grpSpPr>
        <p:sp>
          <p:nvSpPr>
            <p:cNvPr id="1796" name="Google Shape;1796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" grpId="0" animBg="1"/>
      <p:bldP spid="1763" grpId="0"/>
      <p:bldP spid="17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FD81E-11CF-8B92-B93C-A05120AC21C7}"/>
              </a:ext>
            </a:extLst>
          </p:cNvPr>
          <p:cNvSpPr txBox="1"/>
          <p:nvPr/>
        </p:nvSpPr>
        <p:spPr>
          <a:xfrm>
            <a:off x="1723842" y="2063918"/>
            <a:ext cx="606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!</a:t>
            </a:r>
            <a:endParaRPr lang="en-US" sz="6000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1419" name="Google Shape;1419;p37"/>
          <p:cNvGrpSpPr/>
          <p:nvPr/>
        </p:nvGrpSpPr>
        <p:grpSpPr>
          <a:xfrm>
            <a:off x="7600410" y="3628651"/>
            <a:ext cx="185053" cy="199726"/>
            <a:chOff x="1666623" y="2623621"/>
            <a:chExt cx="155400" cy="155400"/>
          </a:xfrm>
        </p:grpSpPr>
        <p:sp>
          <p:nvSpPr>
            <p:cNvPr id="1420" name="Google Shape;1420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955856" y="570726"/>
            <a:ext cx="827540" cy="869386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45730ED-DFB2-21D4-9810-122CFFD0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87276" y="474730"/>
            <a:ext cx="1680474" cy="139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7F980-6B6B-7FFF-9C2E-221C399B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2" y="3226663"/>
            <a:ext cx="1884457" cy="1437267"/>
          </a:xfrm>
          <a:prstGeom prst="rect">
            <a:avLst/>
          </a:prstGeom>
        </p:spPr>
      </p:pic>
      <p:grpSp>
        <p:nvGrpSpPr>
          <p:cNvPr id="5" name="Google Shape;3582;p54">
            <a:extLst>
              <a:ext uri="{FF2B5EF4-FFF2-40B4-BE49-F238E27FC236}">
                <a16:creationId xmlns:a16="http://schemas.microsoft.com/office/drawing/2014/main" id="{F68DE77C-46D4-2BCC-32DA-94B65A059ABC}"/>
              </a:ext>
            </a:extLst>
          </p:cNvPr>
          <p:cNvGrpSpPr/>
          <p:nvPr/>
        </p:nvGrpSpPr>
        <p:grpSpPr>
          <a:xfrm>
            <a:off x="7785463" y="3855820"/>
            <a:ext cx="689729" cy="647210"/>
            <a:chOff x="7851589" y="730135"/>
            <a:chExt cx="620986" cy="582705"/>
          </a:xfrm>
        </p:grpSpPr>
        <p:sp>
          <p:nvSpPr>
            <p:cNvPr id="7" name="Google Shape;3583;p54">
              <a:extLst>
                <a:ext uri="{FF2B5EF4-FFF2-40B4-BE49-F238E27FC236}">
                  <a16:creationId xmlns:a16="http://schemas.microsoft.com/office/drawing/2014/main" id="{B96E2490-B6AE-9181-A111-973ADB6E5A08}"/>
                </a:ext>
              </a:extLst>
            </p:cNvPr>
            <p:cNvSpPr/>
            <p:nvPr/>
          </p:nvSpPr>
          <p:spPr>
            <a:xfrm>
              <a:off x="7851589" y="730135"/>
              <a:ext cx="620986" cy="582705"/>
            </a:xfrm>
            <a:custGeom>
              <a:avLst/>
              <a:gdLst/>
              <a:ahLst/>
              <a:cxnLst/>
              <a:rect l="l" t="t" r="r" b="b"/>
              <a:pathLst>
                <a:path w="12361" h="11599" extrusionOk="0">
                  <a:moveTo>
                    <a:pt x="6311" y="1"/>
                  </a:moveTo>
                  <a:cubicBezTo>
                    <a:pt x="5978" y="1"/>
                    <a:pt x="5645" y="72"/>
                    <a:pt x="5335" y="191"/>
                  </a:cubicBezTo>
                  <a:cubicBezTo>
                    <a:pt x="3906" y="715"/>
                    <a:pt x="3168" y="2287"/>
                    <a:pt x="3644" y="3740"/>
                  </a:cubicBezTo>
                  <a:lnTo>
                    <a:pt x="3501" y="3740"/>
                  </a:lnTo>
                  <a:cubicBezTo>
                    <a:pt x="3192" y="3740"/>
                    <a:pt x="2858" y="3787"/>
                    <a:pt x="2549" y="3882"/>
                  </a:cubicBezTo>
                  <a:cubicBezTo>
                    <a:pt x="1763" y="4144"/>
                    <a:pt x="1120" y="4692"/>
                    <a:pt x="763" y="5430"/>
                  </a:cubicBezTo>
                  <a:cubicBezTo>
                    <a:pt x="0" y="6954"/>
                    <a:pt x="620" y="8788"/>
                    <a:pt x="2144" y="9574"/>
                  </a:cubicBezTo>
                  <a:lnTo>
                    <a:pt x="5811" y="11432"/>
                  </a:lnTo>
                  <a:cubicBezTo>
                    <a:pt x="6002" y="11527"/>
                    <a:pt x="6240" y="11598"/>
                    <a:pt x="6454" y="11598"/>
                  </a:cubicBezTo>
                  <a:cubicBezTo>
                    <a:pt x="7002" y="11598"/>
                    <a:pt x="7478" y="11289"/>
                    <a:pt x="7716" y="10812"/>
                  </a:cubicBezTo>
                  <a:lnTo>
                    <a:pt x="9598" y="7145"/>
                  </a:lnTo>
                  <a:cubicBezTo>
                    <a:pt x="9598" y="7097"/>
                    <a:pt x="9622" y="7074"/>
                    <a:pt x="9645" y="7026"/>
                  </a:cubicBezTo>
                  <a:lnTo>
                    <a:pt x="10122" y="6859"/>
                  </a:lnTo>
                  <a:cubicBezTo>
                    <a:pt x="11574" y="6335"/>
                    <a:pt x="12360" y="4716"/>
                    <a:pt x="11860" y="3263"/>
                  </a:cubicBezTo>
                  <a:cubicBezTo>
                    <a:pt x="11598" y="2549"/>
                    <a:pt x="11074" y="1977"/>
                    <a:pt x="10407" y="1644"/>
                  </a:cubicBezTo>
                  <a:cubicBezTo>
                    <a:pt x="10026" y="1453"/>
                    <a:pt x="9598" y="1358"/>
                    <a:pt x="9193" y="1358"/>
                  </a:cubicBezTo>
                  <a:cubicBezTo>
                    <a:pt x="9050" y="1358"/>
                    <a:pt x="8883" y="1382"/>
                    <a:pt x="8740" y="1406"/>
                  </a:cubicBezTo>
                  <a:cubicBezTo>
                    <a:pt x="8455" y="906"/>
                    <a:pt x="8026" y="525"/>
                    <a:pt x="7502" y="286"/>
                  </a:cubicBezTo>
                  <a:cubicBezTo>
                    <a:pt x="7121" y="96"/>
                    <a:pt x="6716" y="1"/>
                    <a:pt x="631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4;p54">
              <a:extLst>
                <a:ext uri="{FF2B5EF4-FFF2-40B4-BE49-F238E27FC236}">
                  <a16:creationId xmlns:a16="http://schemas.microsoft.com/office/drawing/2014/main" id="{8441901F-4F68-4CE2-E2DA-5FCF0D4266DA}"/>
                </a:ext>
              </a:extLst>
            </p:cNvPr>
            <p:cNvSpPr/>
            <p:nvPr/>
          </p:nvSpPr>
          <p:spPr>
            <a:xfrm>
              <a:off x="8041791" y="759776"/>
              <a:ext cx="398487" cy="353122"/>
            </a:xfrm>
            <a:custGeom>
              <a:avLst/>
              <a:gdLst/>
              <a:ahLst/>
              <a:cxnLst/>
              <a:rect l="l" t="t" r="r" b="b"/>
              <a:pathLst>
                <a:path w="7932" h="7029" extrusionOk="0">
                  <a:moveTo>
                    <a:pt x="2541" y="0"/>
                  </a:moveTo>
                  <a:cubicBezTo>
                    <a:pt x="2276" y="0"/>
                    <a:pt x="2005" y="48"/>
                    <a:pt x="1739" y="149"/>
                  </a:cubicBezTo>
                  <a:cubicBezTo>
                    <a:pt x="573" y="578"/>
                    <a:pt x="1" y="1864"/>
                    <a:pt x="430" y="3030"/>
                  </a:cubicBezTo>
                  <a:lnTo>
                    <a:pt x="1668" y="6531"/>
                  </a:lnTo>
                  <a:cubicBezTo>
                    <a:pt x="1781" y="6831"/>
                    <a:pt x="2085" y="7028"/>
                    <a:pt x="2396" y="7028"/>
                  </a:cubicBezTo>
                  <a:cubicBezTo>
                    <a:pt x="2480" y="7028"/>
                    <a:pt x="2564" y="7014"/>
                    <a:pt x="2644" y="6984"/>
                  </a:cubicBezTo>
                  <a:lnTo>
                    <a:pt x="6145" y="5721"/>
                  </a:lnTo>
                  <a:cubicBezTo>
                    <a:pt x="7312" y="5317"/>
                    <a:pt x="7931" y="4031"/>
                    <a:pt x="7526" y="2864"/>
                  </a:cubicBezTo>
                  <a:cubicBezTo>
                    <a:pt x="7190" y="1929"/>
                    <a:pt x="6325" y="1347"/>
                    <a:pt x="5404" y="1347"/>
                  </a:cubicBezTo>
                  <a:cubicBezTo>
                    <a:pt x="5152" y="1347"/>
                    <a:pt x="4896" y="1390"/>
                    <a:pt x="4645" y="1483"/>
                  </a:cubicBezTo>
                  <a:cubicBezTo>
                    <a:pt x="4312" y="576"/>
                    <a:pt x="3462" y="0"/>
                    <a:pt x="2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5;p54">
              <a:extLst>
                <a:ext uri="{FF2B5EF4-FFF2-40B4-BE49-F238E27FC236}">
                  <a16:creationId xmlns:a16="http://schemas.microsoft.com/office/drawing/2014/main" id="{29123FD3-D15A-150E-AB1F-F84B217717CD}"/>
                </a:ext>
              </a:extLst>
            </p:cNvPr>
            <p:cNvSpPr/>
            <p:nvPr/>
          </p:nvSpPr>
          <p:spPr>
            <a:xfrm>
              <a:off x="8193762" y="824231"/>
              <a:ext cx="16779" cy="14619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82" y="0"/>
                  </a:moveTo>
                  <a:cubicBezTo>
                    <a:pt x="124" y="0"/>
                    <a:pt x="66" y="27"/>
                    <a:pt x="48" y="80"/>
                  </a:cubicBezTo>
                  <a:cubicBezTo>
                    <a:pt x="0" y="152"/>
                    <a:pt x="48" y="247"/>
                    <a:pt x="120" y="271"/>
                  </a:cubicBezTo>
                  <a:cubicBezTo>
                    <a:pt x="139" y="284"/>
                    <a:pt x="161" y="290"/>
                    <a:pt x="183" y="290"/>
                  </a:cubicBezTo>
                  <a:cubicBezTo>
                    <a:pt x="239" y="290"/>
                    <a:pt x="293" y="251"/>
                    <a:pt x="310" y="200"/>
                  </a:cubicBezTo>
                  <a:cubicBezTo>
                    <a:pt x="334" y="128"/>
                    <a:pt x="310" y="33"/>
                    <a:pt x="239" y="9"/>
                  </a:cubicBezTo>
                  <a:cubicBezTo>
                    <a:pt x="221" y="3"/>
                    <a:pt x="201" y="0"/>
                    <a:pt x="18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86;p54">
              <a:extLst>
                <a:ext uri="{FF2B5EF4-FFF2-40B4-BE49-F238E27FC236}">
                  <a16:creationId xmlns:a16="http://schemas.microsoft.com/office/drawing/2014/main" id="{5B843898-48AE-712A-D24A-0F7BA645358C}"/>
                </a:ext>
              </a:extLst>
            </p:cNvPr>
            <p:cNvSpPr/>
            <p:nvPr/>
          </p:nvSpPr>
          <p:spPr>
            <a:xfrm>
              <a:off x="8082484" y="857188"/>
              <a:ext cx="16830" cy="15122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52" y="1"/>
                  </a:moveTo>
                  <a:cubicBezTo>
                    <a:pt x="96" y="1"/>
                    <a:pt x="42" y="40"/>
                    <a:pt x="24" y="91"/>
                  </a:cubicBezTo>
                  <a:cubicBezTo>
                    <a:pt x="1" y="163"/>
                    <a:pt x="24" y="258"/>
                    <a:pt x="96" y="282"/>
                  </a:cubicBezTo>
                  <a:cubicBezTo>
                    <a:pt x="116" y="295"/>
                    <a:pt x="138" y="301"/>
                    <a:pt x="159" y="301"/>
                  </a:cubicBezTo>
                  <a:cubicBezTo>
                    <a:pt x="215" y="301"/>
                    <a:pt x="269" y="262"/>
                    <a:pt x="286" y="210"/>
                  </a:cubicBezTo>
                  <a:cubicBezTo>
                    <a:pt x="334" y="139"/>
                    <a:pt x="286" y="44"/>
                    <a:pt x="215" y="20"/>
                  </a:cubicBezTo>
                  <a:cubicBezTo>
                    <a:pt x="195" y="7"/>
                    <a:pt x="173" y="1"/>
                    <a:pt x="152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87;p54">
              <a:extLst>
                <a:ext uri="{FF2B5EF4-FFF2-40B4-BE49-F238E27FC236}">
                  <a16:creationId xmlns:a16="http://schemas.microsoft.com/office/drawing/2014/main" id="{E515B951-51BD-3943-5424-5A7D9DF2EEC2}"/>
                </a:ext>
              </a:extLst>
            </p:cNvPr>
            <p:cNvSpPr/>
            <p:nvPr/>
          </p:nvSpPr>
          <p:spPr>
            <a:xfrm>
              <a:off x="8373212" y="894816"/>
              <a:ext cx="17985" cy="15272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82" y="0"/>
                  </a:moveTo>
                  <a:cubicBezTo>
                    <a:pt x="124" y="0"/>
                    <a:pt x="66" y="27"/>
                    <a:pt x="48" y="80"/>
                  </a:cubicBezTo>
                  <a:cubicBezTo>
                    <a:pt x="1" y="176"/>
                    <a:pt x="48" y="247"/>
                    <a:pt x="120" y="295"/>
                  </a:cubicBezTo>
                  <a:cubicBezTo>
                    <a:pt x="138" y="301"/>
                    <a:pt x="157" y="304"/>
                    <a:pt x="176" y="304"/>
                  </a:cubicBezTo>
                  <a:cubicBezTo>
                    <a:pt x="234" y="304"/>
                    <a:pt x="292" y="277"/>
                    <a:pt x="310" y="223"/>
                  </a:cubicBezTo>
                  <a:cubicBezTo>
                    <a:pt x="358" y="152"/>
                    <a:pt x="310" y="57"/>
                    <a:pt x="239" y="9"/>
                  </a:cubicBezTo>
                  <a:cubicBezTo>
                    <a:pt x="221" y="3"/>
                    <a:pt x="202" y="0"/>
                    <a:pt x="18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88;p54">
              <a:extLst>
                <a:ext uri="{FF2B5EF4-FFF2-40B4-BE49-F238E27FC236}">
                  <a16:creationId xmlns:a16="http://schemas.microsoft.com/office/drawing/2014/main" id="{25E98B9F-A3FB-B0B7-F27E-CECFD1E7840B}"/>
                </a:ext>
              </a:extLst>
            </p:cNvPr>
            <p:cNvSpPr/>
            <p:nvPr/>
          </p:nvSpPr>
          <p:spPr>
            <a:xfrm>
              <a:off x="8228476" y="874470"/>
              <a:ext cx="17985" cy="14820"/>
            </a:xfrm>
            <a:custGeom>
              <a:avLst/>
              <a:gdLst/>
              <a:ahLst/>
              <a:cxnLst/>
              <a:rect l="l" t="t" r="r" b="b"/>
              <a:pathLst>
                <a:path w="358" h="295" extrusionOk="0">
                  <a:moveTo>
                    <a:pt x="182" y="0"/>
                  </a:moveTo>
                  <a:cubicBezTo>
                    <a:pt x="124" y="0"/>
                    <a:pt x="66" y="27"/>
                    <a:pt x="48" y="81"/>
                  </a:cubicBezTo>
                  <a:cubicBezTo>
                    <a:pt x="0" y="152"/>
                    <a:pt x="48" y="247"/>
                    <a:pt x="119" y="271"/>
                  </a:cubicBezTo>
                  <a:cubicBezTo>
                    <a:pt x="143" y="287"/>
                    <a:pt x="169" y="295"/>
                    <a:pt x="195" y="295"/>
                  </a:cubicBezTo>
                  <a:cubicBezTo>
                    <a:pt x="246" y="295"/>
                    <a:pt x="294" y="263"/>
                    <a:pt x="310" y="200"/>
                  </a:cubicBezTo>
                  <a:cubicBezTo>
                    <a:pt x="357" y="128"/>
                    <a:pt x="310" y="57"/>
                    <a:pt x="238" y="9"/>
                  </a:cubicBezTo>
                  <a:cubicBezTo>
                    <a:pt x="220" y="3"/>
                    <a:pt x="201" y="0"/>
                    <a:pt x="18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9;p54">
              <a:extLst>
                <a:ext uri="{FF2B5EF4-FFF2-40B4-BE49-F238E27FC236}">
                  <a16:creationId xmlns:a16="http://schemas.microsoft.com/office/drawing/2014/main" id="{25800687-6C3E-BF5A-48C5-7B117EEC1A96}"/>
                </a:ext>
              </a:extLst>
            </p:cNvPr>
            <p:cNvSpPr/>
            <p:nvPr/>
          </p:nvSpPr>
          <p:spPr>
            <a:xfrm>
              <a:off x="8299061" y="859599"/>
              <a:ext cx="16779" cy="15122"/>
            </a:xfrm>
            <a:custGeom>
              <a:avLst/>
              <a:gdLst/>
              <a:ahLst/>
              <a:cxnLst/>
              <a:rect l="l" t="t" r="r" b="b"/>
              <a:pathLst>
                <a:path w="334" h="301" extrusionOk="0">
                  <a:moveTo>
                    <a:pt x="174" y="0"/>
                  </a:moveTo>
                  <a:cubicBezTo>
                    <a:pt x="117" y="0"/>
                    <a:pt x="58" y="39"/>
                    <a:pt x="24" y="91"/>
                  </a:cubicBezTo>
                  <a:cubicBezTo>
                    <a:pt x="0" y="162"/>
                    <a:pt x="24" y="258"/>
                    <a:pt x="95" y="281"/>
                  </a:cubicBezTo>
                  <a:cubicBezTo>
                    <a:pt x="115" y="295"/>
                    <a:pt x="137" y="301"/>
                    <a:pt x="159" y="301"/>
                  </a:cubicBezTo>
                  <a:cubicBezTo>
                    <a:pt x="216" y="301"/>
                    <a:pt x="275" y="261"/>
                    <a:pt x="310" y="210"/>
                  </a:cubicBezTo>
                  <a:cubicBezTo>
                    <a:pt x="334" y="139"/>
                    <a:pt x="310" y="43"/>
                    <a:pt x="238" y="19"/>
                  </a:cubicBezTo>
                  <a:cubicBezTo>
                    <a:pt x="218" y="6"/>
                    <a:pt x="19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0;p54">
              <a:extLst>
                <a:ext uri="{FF2B5EF4-FFF2-40B4-BE49-F238E27FC236}">
                  <a16:creationId xmlns:a16="http://schemas.microsoft.com/office/drawing/2014/main" id="{A44F442D-ECAE-3F8F-DE7B-F1B773D2C2D7}"/>
                </a:ext>
              </a:extLst>
            </p:cNvPr>
            <p:cNvSpPr/>
            <p:nvPr/>
          </p:nvSpPr>
          <p:spPr>
            <a:xfrm>
              <a:off x="8105242" y="808658"/>
              <a:ext cx="16779" cy="14619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71" y="0"/>
                  </a:moveTo>
                  <a:cubicBezTo>
                    <a:pt x="109" y="0"/>
                    <a:pt x="60" y="27"/>
                    <a:pt x="24" y="81"/>
                  </a:cubicBezTo>
                  <a:cubicBezTo>
                    <a:pt x="0" y="152"/>
                    <a:pt x="24" y="248"/>
                    <a:pt x="95" y="271"/>
                  </a:cubicBezTo>
                  <a:cubicBezTo>
                    <a:pt x="115" y="285"/>
                    <a:pt x="137" y="291"/>
                    <a:pt x="159" y="291"/>
                  </a:cubicBezTo>
                  <a:cubicBezTo>
                    <a:pt x="216" y="291"/>
                    <a:pt x="275" y="251"/>
                    <a:pt x="310" y="200"/>
                  </a:cubicBezTo>
                  <a:cubicBezTo>
                    <a:pt x="334" y="128"/>
                    <a:pt x="310" y="33"/>
                    <a:pt x="238" y="9"/>
                  </a:cubicBezTo>
                  <a:cubicBezTo>
                    <a:pt x="214" y="3"/>
                    <a:pt x="192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91;p54">
              <a:extLst>
                <a:ext uri="{FF2B5EF4-FFF2-40B4-BE49-F238E27FC236}">
                  <a16:creationId xmlns:a16="http://schemas.microsoft.com/office/drawing/2014/main" id="{6A5CB207-73C8-6D54-1C19-914C322C856D}"/>
                </a:ext>
              </a:extLst>
            </p:cNvPr>
            <p:cNvSpPr/>
            <p:nvPr/>
          </p:nvSpPr>
          <p:spPr>
            <a:xfrm>
              <a:off x="8313379" y="933751"/>
              <a:ext cx="16830" cy="15172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156" y="1"/>
                  </a:moveTo>
                  <a:cubicBezTo>
                    <a:pt x="106" y="1"/>
                    <a:pt x="59" y="40"/>
                    <a:pt x="25" y="91"/>
                  </a:cubicBezTo>
                  <a:cubicBezTo>
                    <a:pt x="1" y="163"/>
                    <a:pt x="25" y="258"/>
                    <a:pt x="96" y="282"/>
                  </a:cubicBezTo>
                  <a:cubicBezTo>
                    <a:pt x="116" y="295"/>
                    <a:pt x="138" y="301"/>
                    <a:pt x="159" y="301"/>
                  </a:cubicBezTo>
                  <a:cubicBezTo>
                    <a:pt x="215" y="301"/>
                    <a:pt x="269" y="262"/>
                    <a:pt x="287" y="210"/>
                  </a:cubicBezTo>
                  <a:cubicBezTo>
                    <a:pt x="334" y="139"/>
                    <a:pt x="310" y="44"/>
                    <a:pt x="215" y="20"/>
                  </a:cubicBezTo>
                  <a:cubicBezTo>
                    <a:pt x="195" y="7"/>
                    <a:pt x="175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92;p54">
              <a:extLst>
                <a:ext uri="{FF2B5EF4-FFF2-40B4-BE49-F238E27FC236}">
                  <a16:creationId xmlns:a16="http://schemas.microsoft.com/office/drawing/2014/main" id="{6F07BA1C-1187-CE25-788A-5E2116BB49E5}"/>
                </a:ext>
              </a:extLst>
            </p:cNvPr>
            <p:cNvSpPr/>
            <p:nvPr/>
          </p:nvSpPr>
          <p:spPr>
            <a:xfrm>
              <a:off x="8366028" y="978010"/>
              <a:ext cx="16830" cy="15172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175" y="1"/>
                  </a:moveTo>
                  <a:cubicBezTo>
                    <a:pt x="118" y="1"/>
                    <a:pt x="59" y="40"/>
                    <a:pt x="25" y="91"/>
                  </a:cubicBezTo>
                  <a:cubicBezTo>
                    <a:pt x="1" y="163"/>
                    <a:pt x="25" y="258"/>
                    <a:pt x="96" y="282"/>
                  </a:cubicBezTo>
                  <a:cubicBezTo>
                    <a:pt x="123" y="295"/>
                    <a:pt x="147" y="301"/>
                    <a:pt x="170" y="301"/>
                  </a:cubicBezTo>
                  <a:cubicBezTo>
                    <a:pt x="229" y="301"/>
                    <a:pt x="276" y="262"/>
                    <a:pt x="310" y="211"/>
                  </a:cubicBezTo>
                  <a:cubicBezTo>
                    <a:pt x="334" y="139"/>
                    <a:pt x="310" y="44"/>
                    <a:pt x="239" y="20"/>
                  </a:cubicBezTo>
                  <a:cubicBezTo>
                    <a:pt x="219" y="7"/>
                    <a:pt x="197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93;p54">
              <a:extLst>
                <a:ext uri="{FF2B5EF4-FFF2-40B4-BE49-F238E27FC236}">
                  <a16:creationId xmlns:a16="http://schemas.microsoft.com/office/drawing/2014/main" id="{B9A0EC55-2437-99BE-6AFD-9A4BD5D6DF8B}"/>
                </a:ext>
              </a:extLst>
            </p:cNvPr>
            <p:cNvSpPr/>
            <p:nvPr/>
          </p:nvSpPr>
          <p:spPr>
            <a:xfrm>
              <a:off x="8137545" y="875675"/>
              <a:ext cx="16779" cy="15272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82" y="0"/>
                  </a:moveTo>
                  <a:cubicBezTo>
                    <a:pt x="124" y="0"/>
                    <a:pt x="66" y="27"/>
                    <a:pt x="48" y="80"/>
                  </a:cubicBezTo>
                  <a:cubicBezTo>
                    <a:pt x="0" y="152"/>
                    <a:pt x="24" y="247"/>
                    <a:pt x="119" y="295"/>
                  </a:cubicBezTo>
                  <a:cubicBezTo>
                    <a:pt x="137" y="301"/>
                    <a:pt x="155" y="304"/>
                    <a:pt x="172" y="304"/>
                  </a:cubicBezTo>
                  <a:cubicBezTo>
                    <a:pt x="225" y="304"/>
                    <a:pt x="274" y="277"/>
                    <a:pt x="310" y="223"/>
                  </a:cubicBezTo>
                  <a:cubicBezTo>
                    <a:pt x="334" y="152"/>
                    <a:pt x="310" y="57"/>
                    <a:pt x="238" y="9"/>
                  </a:cubicBezTo>
                  <a:cubicBezTo>
                    <a:pt x="220" y="3"/>
                    <a:pt x="201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4;p54">
              <a:extLst>
                <a:ext uri="{FF2B5EF4-FFF2-40B4-BE49-F238E27FC236}">
                  <a16:creationId xmlns:a16="http://schemas.microsoft.com/office/drawing/2014/main" id="{0A9779F2-7475-A8EF-AC55-2B32251D7B9D}"/>
                </a:ext>
              </a:extLst>
            </p:cNvPr>
            <p:cNvSpPr/>
            <p:nvPr/>
          </p:nvSpPr>
          <p:spPr>
            <a:xfrm>
              <a:off x="7885098" y="891902"/>
              <a:ext cx="453447" cy="390951"/>
            </a:xfrm>
            <a:custGeom>
              <a:avLst/>
              <a:gdLst/>
              <a:ahLst/>
              <a:cxnLst/>
              <a:rect l="l" t="t" r="r" b="b"/>
              <a:pathLst>
                <a:path w="9026" h="7782" extrusionOk="0">
                  <a:moveTo>
                    <a:pt x="6212" y="0"/>
                  </a:moveTo>
                  <a:cubicBezTo>
                    <a:pt x="5295" y="0"/>
                    <a:pt x="4413" y="506"/>
                    <a:pt x="3977" y="1377"/>
                  </a:cubicBezTo>
                  <a:cubicBezTo>
                    <a:pt x="3610" y="1186"/>
                    <a:pt x="3217" y="1096"/>
                    <a:pt x="2830" y="1096"/>
                  </a:cubicBezTo>
                  <a:cubicBezTo>
                    <a:pt x="1914" y="1096"/>
                    <a:pt x="1031" y="1602"/>
                    <a:pt x="596" y="2472"/>
                  </a:cubicBezTo>
                  <a:cubicBezTo>
                    <a:pt x="0" y="3711"/>
                    <a:pt x="500" y="5211"/>
                    <a:pt x="1739" y="5830"/>
                  </a:cubicBezTo>
                  <a:lnTo>
                    <a:pt x="5406" y="7688"/>
                  </a:lnTo>
                  <a:cubicBezTo>
                    <a:pt x="5527" y="7751"/>
                    <a:pt x="5658" y="7782"/>
                    <a:pt x="5788" y="7782"/>
                  </a:cubicBezTo>
                  <a:cubicBezTo>
                    <a:pt x="6096" y="7782"/>
                    <a:pt x="6399" y="7615"/>
                    <a:pt x="6549" y="7330"/>
                  </a:cubicBezTo>
                  <a:lnTo>
                    <a:pt x="8407" y="3663"/>
                  </a:lnTo>
                  <a:cubicBezTo>
                    <a:pt x="9026" y="2425"/>
                    <a:pt x="8574" y="924"/>
                    <a:pt x="7359" y="281"/>
                  </a:cubicBezTo>
                  <a:cubicBezTo>
                    <a:pt x="6991" y="91"/>
                    <a:pt x="6599" y="0"/>
                    <a:pt x="6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5;p54">
              <a:extLst>
                <a:ext uri="{FF2B5EF4-FFF2-40B4-BE49-F238E27FC236}">
                  <a16:creationId xmlns:a16="http://schemas.microsoft.com/office/drawing/2014/main" id="{80805F4F-D5AA-A80E-270E-8A86A0667DF4}"/>
                </a:ext>
              </a:extLst>
            </p:cNvPr>
            <p:cNvSpPr/>
            <p:nvPr/>
          </p:nvSpPr>
          <p:spPr>
            <a:xfrm>
              <a:off x="8004715" y="1113754"/>
              <a:ext cx="45516" cy="24416"/>
            </a:xfrm>
            <a:custGeom>
              <a:avLst/>
              <a:gdLst/>
              <a:ahLst/>
              <a:cxnLst/>
              <a:rect l="l" t="t" r="r" b="b"/>
              <a:pathLst>
                <a:path w="906" h="486" extrusionOk="0">
                  <a:moveTo>
                    <a:pt x="734" y="0"/>
                  </a:moveTo>
                  <a:cubicBezTo>
                    <a:pt x="713" y="0"/>
                    <a:pt x="690" y="3"/>
                    <a:pt x="668" y="9"/>
                  </a:cubicBezTo>
                  <a:lnTo>
                    <a:pt x="120" y="176"/>
                  </a:lnTo>
                  <a:cubicBezTo>
                    <a:pt x="48" y="200"/>
                    <a:pt x="1" y="295"/>
                    <a:pt x="25" y="390"/>
                  </a:cubicBezTo>
                  <a:cubicBezTo>
                    <a:pt x="48" y="438"/>
                    <a:pt x="96" y="485"/>
                    <a:pt x="167" y="485"/>
                  </a:cubicBezTo>
                  <a:lnTo>
                    <a:pt x="215" y="485"/>
                  </a:lnTo>
                  <a:lnTo>
                    <a:pt x="787" y="295"/>
                  </a:lnTo>
                  <a:cubicBezTo>
                    <a:pt x="858" y="271"/>
                    <a:pt x="906" y="176"/>
                    <a:pt x="882" y="104"/>
                  </a:cubicBezTo>
                  <a:cubicBezTo>
                    <a:pt x="864" y="3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6;p54">
              <a:extLst>
                <a:ext uri="{FF2B5EF4-FFF2-40B4-BE49-F238E27FC236}">
                  <a16:creationId xmlns:a16="http://schemas.microsoft.com/office/drawing/2014/main" id="{1FBD0B71-BEF0-98D5-99A2-BA8B46C63F53}"/>
                </a:ext>
              </a:extLst>
            </p:cNvPr>
            <p:cNvSpPr/>
            <p:nvPr/>
          </p:nvSpPr>
          <p:spPr>
            <a:xfrm>
              <a:off x="8205718" y="1048092"/>
              <a:ext cx="45516" cy="24265"/>
            </a:xfrm>
            <a:custGeom>
              <a:avLst/>
              <a:gdLst/>
              <a:ahLst/>
              <a:cxnLst/>
              <a:rect l="l" t="t" r="r" b="b"/>
              <a:pathLst>
                <a:path w="906" h="483" extrusionOk="0">
                  <a:moveTo>
                    <a:pt x="718" y="0"/>
                  </a:moveTo>
                  <a:cubicBezTo>
                    <a:pt x="701" y="0"/>
                    <a:pt x="684" y="2"/>
                    <a:pt x="667" y="6"/>
                  </a:cubicBezTo>
                  <a:lnTo>
                    <a:pt x="120" y="197"/>
                  </a:lnTo>
                  <a:cubicBezTo>
                    <a:pt x="48" y="221"/>
                    <a:pt x="1" y="292"/>
                    <a:pt x="24" y="387"/>
                  </a:cubicBezTo>
                  <a:cubicBezTo>
                    <a:pt x="48" y="459"/>
                    <a:pt x="96" y="483"/>
                    <a:pt x="167" y="483"/>
                  </a:cubicBezTo>
                  <a:lnTo>
                    <a:pt x="215" y="483"/>
                  </a:lnTo>
                  <a:lnTo>
                    <a:pt x="786" y="316"/>
                  </a:lnTo>
                  <a:cubicBezTo>
                    <a:pt x="858" y="268"/>
                    <a:pt x="906" y="197"/>
                    <a:pt x="882" y="102"/>
                  </a:cubicBezTo>
                  <a:cubicBezTo>
                    <a:pt x="862" y="43"/>
                    <a:pt x="794" y="0"/>
                    <a:pt x="7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97;p54">
              <a:extLst>
                <a:ext uri="{FF2B5EF4-FFF2-40B4-BE49-F238E27FC236}">
                  <a16:creationId xmlns:a16="http://schemas.microsoft.com/office/drawing/2014/main" id="{82681993-2DB1-0E31-59B1-D62D6FBA4966}"/>
                </a:ext>
              </a:extLst>
            </p:cNvPr>
            <p:cNvSpPr/>
            <p:nvPr/>
          </p:nvSpPr>
          <p:spPr>
            <a:xfrm>
              <a:off x="8014311" y="1004988"/>
              <a:ext cx="19191" cy="16227"/>
            </a:xfrm>
            <a:custGeom>
              <a:avLst/>
              <a:gdLst/>
              <a:ahLst/>
              <a:cxnLst/>
              <a:rect l="l" t="t" r="r" b="b"/>
              <a:pathLst>
                <a:path w="382" h="323" extrusionOk="0">
                  <a:moveTo>
                    <a:pt x="183" y="1"/>
                  </a:moveTo>
                  <a:cubicBezTo>
                    <a:pt x="169" y="1"/>
                    <a:pt x="156" y="3"/>
                    <a:pt x="143" y="7"/>
                  </a:cubicBezTo>
                  <a:cubicBezTo>
                    <a:pt x="48" y="31"/>
                    <a:pt x="0" y="126"/>
                    <a:pt x="24" y="221"/>
                  </a:cubicBezTo>
                  <a:cubicBezTo>
                    <a:pt x="63" y="280"/>
                    <a:pt x="119" y="323"/>
                    <a:pt x="190" y="323"/>
                  </a:cubicBezTo>
                  <a:cubicBezTo>
                    <a:pt x="205" y="323"/>
                    <a:pt x="222" y="321"/>
                    <a:pt x="238" y="317"/>
                  </a:cubicBezTo>
                  <a:cubicBezTo>
                    <a:pt x="334" y="293"/>
                    <a:pt x="381" y="197"/>
                    <a:pt x="357" y="102"/>
                  </a:cubicBezTo>
                  <a:cubicBezTo>
                    <a:pt x="318" y="43"/>
                    <a:pt x="247" y="1"/>
                    <a:pt x="18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98;p54">
              <a:extLst>
                <a:ext uri="{FF2B5EF4-FFF2-40B4-BE49-F238E27FC236}">
                  <a16:creationId xmlns:a16="http://schemas.microsoft.com/office/drawing/2014/main" id="{4DDEB935-9C2C-F83B-59A4-66A160ABBBE8}"/>
                </a:ext>
              </a:extLst>
            </p:cNvPr>
            <p:cNvSpPr/>
            <p:nvPr/>
          </p:nvSpPr>
          <p:spPr>
            <a:xfrm>
              <a:off x="7949704" y="1117471"/>
              <a:ext cx="17985" cy="16227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0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24" y="30"/>
                    <a:pt x="0" y="126"/>
                    <a:pt x="24" y="197"/>
                  </a:cubicBezTo>
                  <a:cubicBezTo>
                    <a:pt x="44" y="276"/>
                    <a:pt x="113" y="322"/>
                    <a:pt x="176" y="322"/>
                  </a:cubicBezTo>
                  <a:cubicBezTo>
                    <a:pt x="189" y="322"/>
                    <a:pt x="202" y="320"/>
                    <a:pt x="215" y="316"/>
                  </a:cubicBezTo>
                  <a:cubicBezTo>
                    <a:pt x="310" y="292"/>
                    <a:pt x="357" y="197"/>
                    <a:pt x="334" y="102"/>
                  </a:cubicBezTo>
                  <a:cubicBezTo>
                    <a:pt x="314" y="43"/>
                    <a:pt x="246" y="0"/>
                    <a:pt x="17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9;p54">
              <a:extLst>
                <a:ext uri="{FF2B5EF4-FFF2-40B4-BE49-F238E27FC236}">
                  <a16:creationId xmlns:a16="http://schemas.microsoft.com/office/drawing/2014/main" id="{2AC4446E-484C-095E-BA08-D2C13EACE8B1}"/>
                </a:ext>
              </a:extLst>
            </p:cNvPr>
            <p:cNvSpPr/>
            <p:nvPr/>
          </p:nvSpPr>
          <p:spPr>
            <a:xfrm>
              <a:off x="8214108" y="925411"/>
              <a:ext cx="19191" cy="16830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204" y="1"/>
                  </a:moveTo>
                  <a:cubicBezTo>
                    <a:pt x="183" y="1"/>
                    <a:pt x="162" y="6"/>
                    <a:pt x="143" y="19"/>
                  </a:cubicBezTo>
                  <a:cubicBezTo>
                    <a:pt x="48" y="43"/>
                    <a:pt x="0" y="138"/>
                    <a:pt x="24" y="210"/>
                  </a:cubicBezTo>
                  <a:cubicBezTo>
                    <a:pt x="44" y="289"/>
                    <a:pt x="113" y="335"/>
                    <a:pt x="190" y="335"/>
                  </a:cubicBezTo>
                  <a:cubicBezTo>
                    <a:pt x="206" y="335"/>
                    <a:pt x="222" y="333"/>
                    <a:pt x="238" y="329"/>
                  </a:cubicBezTo>
                  <a:cubicBezTo>
                    <a:pt x="334" y="305"/>
                    <a:pt x="381" y="210"/>
                    <a:pt x="334" y="114"/>
                  </a:cubicBezTo>
                  <a:cubicBezTo>
                    <a:pt x="316" y="45"/>
                    <a:pt x="261" y="1"/>
                    <a:pt x="20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0;p54">
              <a:extLst>
                <a:ext uri="{FF2B5EF4-FFF2-40B4-BE49-F238E27FC236}">
                  <a16:creationId xmlns:a16="http://schemas.microsoft.com/office/drawing/2014/main" id="{84E2E093-9489-B7DE-F404-B6F2DF50F905}"/>
                </a:ext>
              </a:extLst>
            </p:cNvPr>
            <p:cNvSpPr/>
            <p:nvPr/>
          </p:nvSpPr>
          <p:spPr>
            <a:xfrm>
              <a:off x="8168643" y="1172482"/>
              <a:ext cx="19191" cy="16227"/>
            </a:xfrm>
            <a:custGeom>
              <a:avLst/>
              <a:gdLst/>
              <a:ahLst/>
              <a:cxnLst/>
              <a:rect l="l" t="t" r="r" b="b"/>
              <a:pathLst>
                <a:path w="382" h="323" extrusionOk="0">
                  <a:moveTo>
                    <a:pt x="183" y="1"/>
                  </a:moveTo>
                  <a:cubicBezTo>
                    <a:pt x="169" y="1"/>
                    <a:pt x="156" y="3"/>
                    <a:pt x="143" y="7"/>
                  </a:cubicBezTo>
                  <a:cubicBezTo>
                    <a:pt x="48" y="31"/>
                    <a:pt x="0" y="126"/>
                    <a:pt x="24" y="197"/>
                  </a:cubicBezTo>
                  <a:cubicBezTo>
                    <a:pt x="44" y="276"/>
                    <a:pt x="113" y="323"/>
                    <a:pt x="190" y="323"/>
                  </a:cubicBezTo>
                  <a:cubicBezTo>
                    <a:pt x="206" y="323"/>
                    <a:pt x="222" y="321"/>
                    <a:pt x="238" y="317"/>
                  </a:cubicBezTo>
                  <a:cubicBezTo>
                    <a:pt x="334" y="293"/>
                    <a:pt x="381" y="197"/>
                    <a:pt x="358" y="102"/>
                  </a:cubicBezTo>
                  <a:cubicBezTo>
                    <a:pt x="318" y="43"/>
                    <a:pt x="247" y="1"/>
                    <a:pt x="18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01;p54">
              <a:extLst>
                <a:ext uri="{FF2B5EF4-FFF2-40B4-BE49-F238E27FC236}">
                  <a16:creationId xmlns:a16="http://schemas.microsoft.com/office/drawing/2014/main" id="{BF06F1CC-120B-800E-15A0-121461B43452}"/>
                </a:ext>
              </a:extLst>
            </p:cNvPr>
            <p:cNvSpPr/>
            <p:nvPr/>
          </p:nvSpPr>
          <p:spPr>
            <a:xfrm>
              <a:off x="8081278" y="1156959"/>
              <a:ext cx="19191" cy="17382"/>
            </a:xfrm>
            <a:custGeom>
              <a:avLst/>
              <a:gdLst/>
              <a:ahLst/>
              <a:cxnLst/>
              <a:rect l="l" t="t" r="r" b="b"/>
              <a:pathLst>
                <a:path w="382" h="346" extrusionOk="0">
                  <a:moveTo>
                    <a:pt x="192" y="0"/>
                  </a:moveTo>
                  <a:cubicBezTo>
                    <a:pt x="176" y="0"/>
                    <a:pt x="160" y="2"/>
                    <a:pt x="144" y="6"/>
                  </a:cubicBezTo>
                  <a:cubicBezTo>
                    <a:pt x="48" y="54"/>
                    <a:pt x="1" y="125"/>
                    <a:pt x="25" y="221"/>
                  </a:cubicBezTo>
                  <a:cubicBezTo>
                    <a:pt x="64" y="300"/>
                    <a:pt x="136" y="346"/>
                    <a:pt x="200" y="346"/>
                  </a:cubicBezTo>
                  <a:cubicBezTo>
                    <a:pt x="214" y="346"/>
                    <a:pt x="227" y="344"/>
                    <a:pt x="239" y="340"/>
                  </a:cubicBezTo>
                  <a:cubicBezTo>
                    <a:pt x="334" y="292"/>
                    <a:pt x="382" y="197"/>
                    <a:pt x="358" y="125"/>
                  </a:cubicBezTo>
                  <a:cubicBezTo>
                    <a:pt x="338" y="47"/>
                    <a:pt x="270" y="0"/>
                    <a:pt x="19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02;p54">
              <a:extLst>
                <a:ext uri="{FF2B5EF4-FFF2-40B4-BE49-F238E27FC236}">
                  <a16:creationId xmlns:a16="http://schemas.microsoft.com/office/drawing/2014/main" id="{D2DFEF3D-027F-1F5B-36E7-DC81F040C874}"/>
                </a:ext>
              </a:extLst>
            </p:cNvPr>
            <p:cNvSpPr/>
            <p:nvPr/>
          </p:nvSpPr>
          <p:spPr>
            <a:xfrm>
              <a:off x="8126744" y="953544"/>
              <a:ext cx="19191" cy="17433"/>
            </a:xfrm>
            <a:custGeom>
              <a:avLst/>
              <a:gdLst/>
              <a:ahLst/>
              <a:cxnLst/>
              <a:rect l="l" t="t" r="r" b="b"/>
              <a:pathLst>
                <a:path w="382" h="347" extrusionOk="0">
                  <a:moveTo>
                    <a:pt x="182" y="1"/>
                  </a:moveTo>
                  <a:cubicBezTo>
                    <a:pt x="169" y="1"/>
                    <a:pt x="156" y="3"/>
                    <a:pt x="144" y="7"/>
                  </a:cubicBezTo>
                  <a:cubicBezTo>
                    <a:pt x="48" y="55"/>
                    <a:pt x="1" y="126"/>
                    <a:pt x="25" y="221"/>
                  </a:cubicBezTo>
                  <a:cubicBezTo>
                    <a:pt x="44" y="300"/>
                    <a:pt x="113" y="346"/>
                    <a:pt x="190" y="346"/>
                  </a:cubicBezTo>
                  <a:cubicBezTo>
                    <a:pt x="206" y="346"/>
                    <a:pt x="223" y="344"/>
                    <a:pt x="239" y="340"/>
                  </a:cubicBezTo>
                  <a:cubicBezTo>
                    <a:pt x="334" y="293"/>
                    <a:pt x="382" y="197"/>
                    <a:pt x="334" y="126"/>
                  </a:cubicBezTo>
                  <a:cubicBezTo>
                    <a:pt x="314" y="47"/>
                    <a:pt x="246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3;p54">
              <a:extLst>
                <a:ext uri="{FF2B5EF4-FFF2-40B4-BE49-F238E27FC236}">
                  <a16:creationId xmlns:a16="http://schemas.microsoft.com/office/drawing/2014/main" id="{5F3ED97C-64A6-5980-1388-29C9278FC291}"/>
                </a:ext>
              </a:extLst>
            </p:cNvPr>
            <p:cNvSpPr/>
            <p:nvPr/>
          </p:nvSpPr>
          <p:spPr>
            <a:xfrm>
              <a:off x="7930564" y="1060049"/>
              <a:ext cx="19191" cy="16227"/>
            </a:xfrm>
            <a:custGeom>
              <a:avLst/>
              <a:gdLst/>
              <a:ahLst/>
              <a:cxnLst/>
              <a:rect l="l" t="t" r="r" b="b"/>
              <a:pathLst>
                <a:path w="382" h="323" extrusionOk="0">
                  <a:moveTo>
                    <a:pt x="183" y="0"/>
                  </a:moveTo>
                  <a:cubicBezTo>
                    <a:pt x="169" y="0"/>
                    <a:pt x="156" y="2"/>
                    <a:pt x="143" y="6"/>
                  </a:cubicBezTo>
                  <a:cubicBezTo>
                    <a:pt x="48" y="30"/>
                    <a:pt x="0" y="125"/>
                    <a:pt x="24" y="221"/>
                  </a:cubicBezTo>
                  <a:cubicBezTo>
                    <a:pt x="44" y="280"/>
                    <a:pt x="112" y="322"/>
                    <a:pt x="188" y="322"/>
                  </a:cubicBezTo>
                  <a:cubicBezTo>
                    <a:pt x="205" y="322"/>
                    <a:pt x="222" y="320"/>
                    <a:pt x="238" y="316"/>
                  </a:cubicBezTo>
                  <a:cubicBezTo>
                    <a:pt x="334" y="292"/>
                    <a:pt x="381" y="197"/>
                    <a:pt x="334" y="102"/>
                  </a:cubicBezTo>
                  <a:cubicBezTo>
                    <a:pt x="314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04;p54">
              <a:extLst>
                <a:ext uri="{FF2B5EF4-FFF2-40B4-BE49-F238E27FC236}">
                  <a16:creationId xmlns:a16="http://schemas.microsoft.com/office/drawing/2014/main" id="{0A15FFE9-42EB-6D30-1D82-F4BB1C8041A4}"/>
                </a:ext>
              </a:extLst>
            </p:cNvPr>
            <p:cNvSpPr/>
            <p:nvPr/>
          </p:nvSpPr>
          <p:spPr>
            <a:xfrm>
              <a:off x="8212902" y="1107876"/>
              <a:ext cx="19191" cy="17433"/>
            </a:xfrm>
            <a:custGeom>
              <a:avLst/>
              <a:gdLst/>
              <a:ahLst/>
              <a:cxnLst/>
              <a:rect l="l" t="t" r="r" b="b"/>
              <a:pathLst>
                <a:path w="382" h="347" extrusionOk="0">
                  <a:moveTo>
                    <a:pt x="182" y="1"/>
                  </a:moveTo>
                  <a:cubicBezTo>
                    <a:pt x="169" y="1"/>
                    <a:pt x="156" y="3"/>
                    <a:pt x="143" y="7"/>
                  </a:cubicBezTo>
                  <a:cubicBezTo>
                    <a:pt x="48" y="31"/>
                    <a:pt x="0" y="126"/>
                    <a:pt x="24" y="221"/>
                  </a:cubicBezTo>
                  <a:cubicBezTo>
                    <a:pt x="64" y="300"/>
                    <a:pt x="120" y="346"/>
                    <a:pt x="192" y="346"/>
                  </a:cubicBezTo>
                  <a:cubicBezTo>
                    <a:pt x="207" y="346"/>
                    <a:pt x="222" y="344"/>
                    <a:pt x="239" y="340"/>
                  </a:cubicBezTo>
                  <a:cubicBezTo>
                    <a:pt x="334" y="293"/>
                    <a:pt x="381" y="198"/>
                    <a:pt x="358" y="126"/>
                  </a:cubicBezTo>
                  <a:cubicBezTo>
                    <a:pt x="318" y="47"/>
                    <a:pt x="246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5;p54">
              <a:extLst>
                <a:ext uri="{FF2B5EF4-FFF2-40B4-BE49-F238E27FC236}">
                  <a16:creationId xmlns:a16="http://schemas.microsoft.com/office/drawing/2014/main" id="{018D8385-3BB6-BECE-8854-C44DD6C01DCB}"/>
                </a:ext>
              </a:extLst>
            </p:cNvPr>
            <p:cNvSpPr/>
            <p:nvPr/>
          </p:nvSpPr>
          <p:spPr>
            <a:xfrm>
              <a:off x="8271530" y="998407"/>
              <a:ext cx="17985" cy="1683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95" y="0"/>
                  </a:moveTo>
                  <a:cubicBezTo>
                    <a:pt x="170" y="0"/>
                    <a:pt x="145" y="6"/>
                    <a:pt x="119" y="19"/>
                  </a:cubicBezTo>
                  <a:cubicBezTo>
                    <a:pt x="48" y="43"/>
                    <a:pt x="0" y="138"/>
                    <a:pt x="24" y="209"/>
                  </a:cubicBezTo>
                  <a:cubicBezTo>
                    <a:pt x="44" y="288"/>
                    <a:pt x="113" y="335"/>
                    <a:pt x="190" y="335"/>
                  </a:cubicBezTo>
                  <a:cubicBezTo>
                    <a:pt x="206" y="335"/>
                    <a:pt x="222" y="333"/>
                    <a:pt x="239" y="328"/>
                  </a:cubicBezTo>
                  <a:cubicBezTo>
                    <a:pt x="310" y="305"/>
                    <a:pt x="358" y="209"/>
                    <a:pt x="334" y="114"/>
                  </a:cubicBezTo>
                  <a:cubicBezTo>
                    <a:pt x="316" y="44"/>
                    <a:pt x="261" y="0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06;p54">
              <a:extLst>
                <a:ext uri="{FF2B5EF4-FFF2-40B4-BE49-F238E27FC236}">
                  <a16:creationId xmlns:a16="http://schemas.microsoft.com/office/drawing/2014/main" id="{7F8BE0DD-5097-B1D4-1625-DA5CDD19D4D8}"/>
                </a:ext>
              </a:extLst>
            </p:cNvPr>
            <p:cNvSpPr/>
            <p:nvPr/>
          </p:nvSpPr>
          <p:spPr>
            <a:xfrm>
              <a:off x="8113581" y="1208402"/>
              <a:ext cx="19191" cy="17382"/>
            </a:xfrm>
            <a:custGeom>
              <a:avLst/>
              <a:gdLst/>
              <a:ahLst/>
              <a:cxnLst/>
              <a:rect l="l" t="t" r="r" b="b"/>
              <a:pathLst>
                <a:path w="382" h="346" extrusionOk="0">
                  <a:moveTo>
                    <a:pt x="192" y="0"/>
                  </a:moveTo>
                  <a:cubicBezTo>
                    <a:pt x="176" y="0"/>
                    <a:pt x="160" y="2"/>
                    <a:pt x="144" y="6"/>
                  </a:cubicBezTo>
                  <a:cubicBezTo>
                    <a:pt x="48" y="54"/>
                    <a:pt x="1" y="149"/>
                    <a:pt x="48" y="221"/>
                  </a:cubicBezTo>
                  <a:cubicBezTo>
                    <a:pt x="68" y="300"/>
                    <a:pt x="137" y="346"/>
                    <a:pt x="201" y="346"/>
                  </a:cubicBezTo>
                  <a:cubicBezTo>
                    <a:pt x="214" y="346"/>
                    <a:pt x="227" y="344"/>
                    <a:pt x="239" y="340"/>
                  </a:cubicBezTo>
                  <a:cubicBezTo>
                    <a:pt x="334" y="292"/>
                    <a:pt x="382" y="221"/>
                    <a:pt x="358" y="125"/>
                  </a:cubicBezTo>
                  <a:cubicBezTo>
                    <a:pt x="338" y="47"/>
                    <a:pt x="270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3607;p54">
              <a:extLst>
                <a:ext uri="{FF2B5EF4-FFF2-40B4-BE49-F238E27FC236}">
                  <a16:creationId xmlns:a16="http://schemas.microsoft.com/office/drawing/2014/main" id="{6CDC6AED-091A-7765-C39D-CD153472F7D6}"/>
                </a:ext>
              </a:extLst>
            </p:cNvPr>
            <p:cNvSpPr/>
            <p:nvPr/>
          </p:nvSpPr>
          <p:spPr>
            <a:xfrm>
              <a:off x="7875503" y="751688"/>
              <a:ext cx="573109" cy="539601"/>
            </a:xfrm>
            <a:custGeom>
              <a:avLst/>
              <a:gdLst/>
              <a:ahLst/>
              <a:cxnLst/>
              <a:rect l="l" t="t" r="r" b="b"/>
              <a:pathLst>
                <a:path w="11408" h="10741" extrusionOk="0">
                  <a:moveTo>
                    <a:pt x="6693" y="4995"/>
                  </a:moveTo>
                  <a:cubicBezTo>
                    <a:pt x="6678" y="4995"/>
                    <a:pt x="6662" y="4997"/>
                    <a:pt x="6645" y="5001"/>
                  </a:cubicBezTo>
                  <a:cubicBezTo>
                    <a:pt x="6574" y="5025"/>
                    <a:pt x="6526" y="5120"/>
                    <a:pt x="6550" y="5192"/>
                  </a:cubicBezTo>
                  <a:lnTo>
                    <a:pt x="6669" y="5549"/>
                  </a:lnTo>
                  <a:cubicBezTo>
                    <a:pt x="6693" y="5621"/>
                    <a:pt x="6740" y="5668"/>
                    <a:pt x="6812" y="5668"/>
                  </a:cubicBezTo>
                  <a:cubicBezTo>
                    <a:pt x="6836" y="5668"/>
                    <a:pt x="6836" y="5668"/>
                    <a:pt x="6859" y="5644"/>
                  </a:cubicBezTo>
                  <a:cubicBezTo>
                    <a:pt x="6955" y="5621"/>
                    <a:pt x="6978" y="5549"/>
                    <a:pt x="6955" y="5454"/>
                  </a:cubicBezTo>
                  <a:lnTo>
                    <a:pt x="6859" y="5097"/>
                  </a:lnTo>
                  <a:cubicBezTo>
                    <a:pt x="6820" y="5038"/>
                    <a:pt x="6765" y="4995"/>
                    <a:pt x="6693" y="4995"/>
                  </a:cubicBezTo>
                  <a:close/>
                  <a:moveTo>
                    <a:pt x="5837" y="326"/>
                  </a:moveTo>
                  <a:cubicBezTo>
                    <a:pt x="6139" y="326"/>
                    <a:pt x="6439" y="392"/>
                    <a:pt x="6716" y="524"/>
                  </a:cubicBezTo>
                  <a:cubicBezTo>
                    <a:pt x="7217" y="762"/>
                    <a:pt x="7621" y="1167"/>
                    <a:pt x="7812" y="1691"/>
                  </a:cubicBezTo>
                  <a:cubicBezTo>
                    <a:pt x="7829" y="1761"/>
                    <a:pt x="7885" y="1805"/>
                    <a:pt x="7942" y="1805"/>
                  </a:cubicBezTo>
                  <a:cubicBezTo>
                    <a:pt x="7962" y="1805"/>
                    <a:pt x="7983" y="1799"/>
                    <a:pt x="8002" y="1786"/>
                  </a:cubicBezTo>
                  <a:cubicBezTo>
                    <a:pt x="8221" y="1707"/>
                    <a:pt x="8448" y="1669"/>
                    <a:pt x="8675" y="1669"/>
                  </a:cubicBezTo>
                  <a:cubicBezTo>
                    <a:pt x="8991" y="1669"/>
                    <a:pt x="9307" y="1743"/>
                    <a:pt x="9598" y="1882"/>
                  </a:cubicBezTo>
                  <a:cubicBezTo>
                    <a:pt x="10122" y="2120"/>
                    <a:pt x="10503" y="2548"/>
                    <a:pt x="10693" y="3072"/>
                  </a:cubicBezTo>
                  <a:cubicBezTo>
                    <a:pt x="11051" y="4144"/>
                    <a:pt x="10479" y="5359"/>
                    <a:pt x="9384" y="5740"/>
                  </a:cubicBezTo>
                  <a:lnTo>
                    <a:pt x="8979" y="5882"/>
                  </a:lnTo>
                  <a:cubicBezTo>
                    <a:pt x="9241" y="4739"/>
                    <a:pt x="8693" y="3501"/>
                    <a:pt x="7621" y="2929"/>
                  </a:cubicBezTo>
                  <a:cubicBezTo>
                    <a:pt x="7237" y="2730"/>
                    <a:pt x="6827" y="2633"/>
                    <a:pt x="6411" y="2633"/>
                  </a:cubicBezTo>
                  <a:cubicBezTo>
                    <a:pt x="6132" y="2633"/>
                    <a:pt x="5851" y="2677"/>
                    <a:pt x="5573" y="2763"/>
                  </a:cubicBezTo>
                  <a:cubicBezTo>
                    <a:pt x="4978" y="2953"/>
                    <a:pt x="4478" y="3358"/>
                    <a:pt x="4144" y="3882"/>
                  </a:cubicBezTo>
                  <a:lnTo>
                    <a:pt x="3883" y="3144"/>
                  </a:lnTo>
                  <a:cubicBezTo>
                    <a:pt x="3478" y="2048"/>
                    <a:pt x="4049" y="834"/>
                    <a:pt x="5121" y="453"/>
                  </a:cubicBezTo>
                  <a:cubicBezTo>
                    <a:pt x="5354" y="368"/>
                    <a:pt x="5596" y="326"/>
                    <a:pt x="5837" y="326"/>
                  </a:cubicBezTo>
                  <a:close/>
                  <a:moveTo>
                    <a:pt x="5453" y="5781"/>
                  </a:moveTo>
                  <a:cubicBezTo>
                    <a:pt x="5439" y="5781"/>
                    <a:pt x="5423" y="5783"/>
                    <a:pt x="5407" y="5787"/>
                  </a:cubicBezTo>
                  <a:cubicBezTo>
                    <a:pt x="5335" y="5811"/>
                    <a:pt x="5288" y="5906"/>
                    <a:pt x="5311" y="6002"/>
                  </a:cubicBezTo>
                  <a:cubicBezTo>
                    <a:pt x="5335" y="6097"/>
                    <a:pt x="5288" y="6192"/>
                    <a:pt x="5192" y="6216"/>
                  </a:cubicBezTo>
                  <a:cubicBezTo>
                    <a:pt x="5171" y="6226"/>
                    <a:pt x="5151" y="6231"/>
                    <a:pt x="5130" y="6231"/>
                  </a:cubicBezTo>
                  <a:cubicBezTo>
                    <a:pt x="5058" y="6231"/>
                    <a:pt x="4991" y="6171"/>
                    <a:pt x="4954" y="6097"/>
                  </a:cubicBezTo>
                  <a:cubicBezTo>
                    <a:pt x="4935" y="6038"/>
                    <a:pt x="4867" y="5995"/>
                    <a:pt x="4803" y="5995"/>
                  </a:cubicBezTo>
                  <a:cubicBezTo>
                    <a:pt x="4790" y="5995"/>
                    <a:pt x="4776" y="5997"/>
                    <a:pt x="4764" y="6002"/>
                  </a:cubicBezTo>
                  <a:cubicBezTo>
                    <a:pt x="4692" y="6025"/>
                    <a:pt x="4645" y="6097"/>
                    <a:pt x="4645" y="6144"/>
                  </a:cubicBezTo>
                  <a:cubicBezTo>
                    <a:pt x="4645" y="6168"/>
                    <a:pt x="4668" y="6192"/>
                    <a:pt x="4668" y="6192"/>
                  </a:cubicBezTo>
                  <a:cubicBezTo>
                    <a:pt x="4668" y="6240"/>
                    <a:pt x="4668" y="6287"/>
                    <a:pt x="4645" y="6335"/>
                  </a:cubicBezTo>
                  <a:cubicBezTo>
                    <a:pt x="4621" y="6383"/>
                    <a:pt x="4597" y="6406"/>
                    <a:pt x="4549" y="6430"/>
                  </a:cubicBezTo>
                  <a:cubicBezTo>
                    <a:pt x="4526" y="6442"/>
                    <a:pt x="4502" y="6448"/>
                    <a:pt x="4478" y="6448"/>
                  </a:cubicBezTo>
                  <a:cubicBezTo>
                    <a:pt x="4454" y="6448"/>
                    <a:pt x="4430" y="6442"/>
                    <a:pt x="4406" y="6430"/>
                  </a:cubicBezTo>
                  <a:cubicBezTo>
                    <a:pt x="4359" y="6406"/>
                    <a:pt x="4335" y="6359"/>
                    <a:pt x="4311" y="6311"/>
                  </a:cubicBezTo>
                  <a:cubicBezTo>
                    <a:pt x="4292" y="6252"/>
                    <a:pt x="4224" y="6210"/>
                    <a:pt x="4160" y="6210"/>
                  </a:cubicBezTo>
                  <a:cubicBezTo>
                    <a:pt x="4147" y="6210"/>
                    <a:pt x="4133" y="6212"/>
                    <a:pt x="4121" y="6216"/>
                  </a:cubicBezTo>
                  <a:cubicBezTo>
                    <a:pt x="4025" y="6240"/>
                    <a:pt x="4002" y="6335"/>
                    <a:pt x="4025" y="6406"/>
                  </a:cubicBezTo>
                  <a:cubicBezTo>
                    <a:pt x="4049" y="6549"/>
                    <a:pt x="4144" y="6645"/>
                    <a:pt x="4264" y="6692"/>
                  </a:cubicBezTo>
                  <a:cubicBezTo>
                    <a:pt x="4335" y="6740"/>
                    <a:pt x="4406" y="6764"/>
                    <a:pt x="4478" y="6764"/>
                  </a:cubicBezTo>
                  <a:cubicBezTo>
                    <a:pt x="4549" y="6764"/>
                    <a:pt x="4597" y="6740"/>
                    <a:pt x="4645" y="6740"/>
                  </a:cubicBezTo>
                  <a:cubicBezTo>
                    <a:pt x="4764" y="6692"/>
                    <a:pt x="4859" y="6621"/>
                    <a:pt x="4930" y="6502"/>
                  </a:cubicBezTo>
                  <a:cubicBezTo>
                    <a:pt x="4989" y="6531"/>
                    <a:pt x="5066" y="6551"/>
                    <a:pt x="5145" y="6551"/>
                  </a:cubicBezTo>
                  <a:cubicBezTo>
                    <a:pt x="5193" y="6551"/>
                    <a:pt x="5242" y="6544"/>
                    <a:pt x="5288" y="6525"/>
                  </a:cubicBezTo>
                  <a:cubicBezTo>
                    <a:pt x="5550" y="6430"/>
                    <a:pt x="5692" y="6144"/>
                    <a:pt x="5597" y="5906"/>
                  </a:cubicBezTo>
                  <a:cubicBezTo>
                    <a:pt x="5577" y="5827"/>
                    <a:pt x="5525" y="5781"/>
                    <a:pt x="5453" y="5781"/>
                  </a:cubicBezTo>
                  <a:close/>
                  <a:moveTo>
                    <a:pt x="2693" y="6305"/>
                  </a:moveTo>
                  <a:cubicBezTo>
                    <a:pt x="2677" y="6305"/>
                    <a:pt x="2661" y="6307"/>
                    <a:pt x="2644" y="6311"/>
                  </a:cubicBezTo>
                  <a:cubicBezTo>
                    <a:pt x="2573" y="6335"/>
                    <a:pt x="2525" y="6430"/>
                    <a:pt x="2549" y="6502"/>
                  </a:cubicBezTo>
                  <a:lnTo>
                    <a:pt x="2668" y="6859"/>
                  </a:lnTo>
                  <a:cubicBezTo>
                    <a:pt x="2692" y="6930"/>
                    <a:pt x="2739" y="6954"/>
                    <a:pt x="2811" y="6954"/>
                  </a:cubicBezTo>
                  <a:lnTo>
                    <a:pt x="2859" y="6954"/>
                  </a:lnTo>
                  <a:cubicBezTo>
                    <a:pt x="2954" y="6930"/>
                    <a:pt x="2978" y="6835"/>
                    <a:pt x="2954" y="6764"/>
                  </a:cubicBezTo>
                  <a:lnTo>
                    <a:pt x="2859" y="6406"/>
                  </a:lnTo>
                  <a:cubicBezTo>
                    <a:pt x="2819" y="6348"/>
                    <a:pt x="2764" y="6305"/>
                    <a:pt x="2693" y="6305"/>
                  </a:cubicBezTo>
                  <a:close/>
                  <a:moveTo>
                    <a:pt x="6354" y="2942"/>
                  </a:moveTo>
                  <a:cubicBezTo>
                    <a:pt x="6735" y="2942"/>
                    <a:pt x="7113" y="3037"/>
                    <a:pt x="7455" y="3215"/>
                  </a:cubicBezTo>
                  <a:cubicBezTo>
                    <a:pt x="8598" y="3811"/>
                    <a:pt x="9050" y="5216"/>
                    <a:pt x="8455" y="6383"/>
                  </a:cubicBezTo>
                  <a:lnTo>
                    <a:pt x="6597" y="10050"/>
                  </a:lnTo>
                  <a:cubicBezTo>
                    <a:pt x="6478" y="10288"/>
                    <a:pt x="6225" y="10429"/>
                    <a:pt x="5968" y="10429"/>
                  </a:cubicBezTo>
                  <a:cubicBezTo>
                    <a:pt x="5866" y="10429"/>
                    <a:pt x="5764" y="10407"/>
                    <a:pt x="5669" y="10360"/>
                  </a:cubicBezTo>
                  <a:lnTo>
                    <a:pt x="2001" y="8478"/>
                  </a:lnTo>
                  <a:cubicBezTo>
                    <a:pt x="834" y="7883"/>
                    <a:pt x="358" y="6478"/>
                    <a:pt x="930" y="5335"/>
                  </a:cubicBezTo>
                  <a:cubicBezTo>
                    <a:pt x="1215" y="4763"/>
                    <a:pt x="1692" y="4358"/>
                    <a:pt x="2287" y="4168"/>
                  </a:cubicBezTo>
                  <a:cubicBezTo>
                    <a:pt x="2549" y="4073"/>
                    <a:pt x="2787" y="4049"/>
                    <a:pt x="3025" y="4049"/>
                  </a:cubicBezTo>
                  <a:cubicBezTo>
                    <a:pt x="3406" y="4049"/>
                    <a:pt x="3763" y="4120"/>
                    <a:pt x="4097" y="4287"/>
                  </a:cubicBezTo>
                  <a:cubicBezTo>
                    <a:pt x="4121" y="4303"/>
                    <a:pt x="4147" y="4311"/>
                    <a:pt x="4174" y="4311"/>
                  </a:cubicBezTo>
                  <a:cubicBezTo>
                    <a:pt x="4227" y="4311"/>
                    <a:pt x="4279" y="4279"/>
                    <a:pt x="4311" y="4215"/>
                  </a:cubicBezTo>
                  <a:cubicBezTo>
                    <a:pt x="4597" y="3668"/>
                    <a:pt x="5073" y="3263"/>
                    <a:pt x="5669" y="3049"/>
                  </a:cubicBezTo>
                  <a:cubicBezTo>
                    <a:pt x="5893" y="2977"/>
                    <a:pt x="6124" y="2942"/>
                    <a:pt x="6354" y="2942"/>
                  </a:cubicBezTo>
                  <a:close/>
                  <a:moveTo>
                    <a:pt x="5827" y="1"/>
                  </a:moveTo>
                  <a:cubicBezTo>
                    <a:pt x="5552" y="1"/>
                    <a:pt x="5274" y="49"/>
                    <a:pt x="5002" y="143"/>
                  </a:cubicBezTo>
                  <a:cubicBezTo>
                    <a:pt x="3763" y="596"/>
                    <a:pt x="3120" y="2001"/>
                    <a:pt x="3573" y="3239"/>
                  </a:cubicBezTo>
                  <a:lnTo>
                    <a:pt x="3787" y="3834"/>
                  </a:lnTo>
                  <a:cubicBezTo>
                    <a:pt x="3535" y="3766"/>
                    <a:pt x="3278" y="3730"/>
                    <a:pt x="3020" y="3730"/>
                  </a:cubicBezTo>
                  <a:cubicBezTo>
                    <a:pt x="2742" y="3730"/>
                    <a:pt x="2464" y="3772"/>
                    <a:pt x="2192" y="3858"/>
                  </a:cubicBezTo>
                  <a:cubicBezTo>
                    <a:pt x="1525" y="4073"/>
                    <a:pt x="977" y="4549"/>
                    <a:pt x="644" y="5192"/>
                  </a:cubicBezTo>
                  <a:cubicBezTo>
                    <a:pt x="1" y="6502"/>
                    <a:pt x="549" y="8097"/>
                    <a:pt x="1858" y="8764"/>
                  </a:cubicBezTo>
                  <a:lnTo>
                    <a:pt x="5526" y="10622"/>
                  </a:lnTo>
                  <a:cubicBezTo>
                    <a:pt x="5669" y="10693"/>
                    <a:pt x="5835" y="10741"/>
                    <a:pt x="5978" y="10741"/>
                  </a:cubicBezTo>
                  <a:cubicBezTo>
                    <a:pt x="6335" y="10741"/>
                    <a:pt x="6693" y="10550"/>
                    <a:pt x="6883" y="10193"/>
                  </a:cubicBezTo>
                  <a:lnTo>
                    <a:pt x="8741" y="6525"/>
                  </a:lnTo>
                  <a:cubicBezTo>
                    <a:pt x="8788" y="6430"/>
                    <a:pt x="8812" y="6359"/>
                    <a:pt x="8860" y="6263"/>
                  </a:cubicBezTo>
                  <a:lnTo>
                    <a:pt x="9503" y="6025"/>
                  </a:lnTo>
                  <a:cubicBezTo>
                    <a:pt x="10741" y="5597"/>
                    <a:pt x="11408" y="4215"/>
                    <a:pt x="10979" y="2977"/>
                  </a:cubicBezTo>
                  <a:cubicBezTo>
                    <a:pt x="10765" y="2358"/>
                    <a:pt x="10336" y="1858"/>
                    <a:pt x="9741" y="1596"/>
                  </a:cubicBezTo>
                  <a:cubicBezTo>
                    <a:pt x="9421" y="1436"/>
                    <a:pt x="9065" y="1356"/>
                    <a:pt x="8712" y="1356"/>
                  </a:cubicBezTo>
                  <a:cubicBezTo>
                    <a:pt x="8487" y="1356"/>
                    <a:pt x="8263" y="1388"/>
                    <a:pt x="8050" y="1453"/>
                  </a:cubicBezTo>
                  <a:cubicBezTo>
                    <a:pt x="7812" y="905"/>
                    <a:pt x="7383" y="477"/>
                    <a:pt x="6859" y="238"/>
                  </a:cubicBezTo>
                  <a:cubicBezTo>
                    <a:pt x="6526" y="79"/>
                    <a:pt x="6178" y="1"/>
                    <a:pt x="5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60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7595" y="563901"/>
            <a:ext cx="6386347" cy="1561133"/>
            <a:chOff x="0" y="-89043"/>
            <a:chExt cx="3364002" cy="822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4002" cy="602678"/>
            </a:xfrm>
            <a:custGeom>
              <a:avLst/>
              <a:gdLst/>
              <a:ahLst/>
              <a:cxnLst/>
              <a:rect l="l" t="t" r="r" b="b"/>
              <a:pathLst>
                <a:path w="3364002" h="602678">
                  <a:moveTo>
                    <a:pt x="16366" y="0"/>
                  </a:moveTo>
                  <a:lnTo>
                    <a:pt x="3347636" y="0"/>
                  </a:lnTo>
                  <a:cubicBezTo>
                    <a:pt x="3356675" y="0"/>
                    <a:pt x="3364002" y="7327"/>
                    <a:pt x="3364002" y="16366"/>
                  </a:cubicBezTo>
                  <a:lnTo>
                    <a:pt x="3364002" y="586313"/>
                  </a:lnTo>
                  <a:cubicBezTo>
                    <a:pt x="3364002" y="590653"/>
                    <a:pt x="3362277" y="594816"/>
                    <a:pt x="3359208" y="597885"/>
                  </a:cubicBezTo>
                  <a:cubicBezTo>
                    <a:pt x="3356139" y="600954"/>
                    <a:pt x="3351976" y="602678"/>
                    <a:pt x="3347636" y="602678"/>
                  </a:cubicBezTo>
                  <a:lnTo>
                    <a:pt x="16366" y="602678"/>
                  </a:lnTo>
                  <a:cubicBezTo>
                    <a:pt x="7327" y="602678"/>
                    <a:pt x="0" y="595351"/>
                    <a:pt x="0" y="586313"/>
                  </a:cubicBezTo>
                  <a:lnTo>
                    <a:pt x="0" y="16366"/>
                  </a:lnTo>
                  <a:cubicBezTo>
                    <a:pt x="0" y="12025"/>
                    <a:pt x="1724" y="7862"/>
                    <a:pt x="4793" y="4793"/>
                  </a:cubicBezTo>
                  <a:cubicBezTo>
                    <a:pt x="7862" y="1724"/>
                    <a:pt x="12025" y="0"/>
                    <a:pt x="16366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87742" y="-89043"/>
              <a:ext cx="2764555" cy="822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380"/>
                </a:lnSpc>
              </a:pPr>
              <a:r>
                <a:rPr lang="en-US" sz="54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Chim</a:t>
              </a:r>
              <a:r>
                <a:rPr lang="en-US" sz="5400" b="1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tìm</a:t>
              </a:r>
              <a:r>
                <a:rPr lang="en-US" sz="5400" b="1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tổ</a:t>
              </a:r>
              <a:endParaRPr lang="en-US" sz="5400" b="1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7110189" y="1967791"/>
            <a:ext cx="1581626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126336" y="2843651"/>
            <a:ext cx="1581626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5191" y="3086100"/>
            <a:ext cx="21088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55730" y="3616699"/>
            <a:ext cx="210884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85159" y="4629151"/>
            <a:ext cx="9314318" cy="8635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45793" y="2681692"/>
            <a:ext cx="1430758" cy="16281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3776"/>
          <a:stretch>
            <a:fillRect/>
          </a:stretch>
        </p:blipFill>
        <p:spPr>
          <a:xfrm>
            <a:off x="1834493" y="2672926"/>
            <a:ext cx="1112281" cy="1622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66558" y="3344396"/>
            <a:ext cx="210884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6100"/>
          <a:stretch>
            <a:fillRect/>
          </a:stretch>
        </p:blipFill>
        <p:spPr>
          <a:xfrm>
            <a:off x="3950682" y="2571750"/>
            <a:ext cx="1242636" cy="17232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17" y="1071832"/>
            <a:ext cx="1400956" cy="11505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0"/>
            <a:ext cx="9314318" cy="5143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76301" y="2364883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098438" y="23249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366184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622683"/>
            <a:ext cx="7563448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 b="1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755" y="673603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41773" y="843622"/>
            <a:ext cx="69348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755" y="4014153"/>
            <a:ext cx="25311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Chia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AutoShape 15"/>
          <p:cNvSpPr/>
          <p:nvPr/>
        </p:nvSpPr>
        <p:spPr>
          <a:xfrm rot="-5433628">
            <a:off x="1312870" y="20453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073852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7323498" y="2061946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224749" y="3999770"/>
            <a:ext cx="268903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70011" y="3952935"/>
            <a:ext cx="268903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Chia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-0.03549 L 0.09149 -0.03519 C 0.10052 -0.05741 0.10833 -0.08056 0.1184 -0.10124 C 0.13107 -0.12778 0.15659 -0.1608 0.17291 -0.17685 C 0.18541 -0.1892 0.20121 -0.19136 0.21458 -0.19506 C 0.23055 -0.19352 0.24705 -0.19599 0.26267 -0.19012 C 0.27378 -0.18611 0.28368 -0.17562 0.2934 -0.16543 C 0.31267 -0.14537 0.33125 -0.12222 0.34982 -0.09969 C 0.35347 -0.09506 0.35746 -0.09105 0.35989 -0.08488 C 0.36649 -0.06975 0.37187 -0.0537 0.37673 -0.03704 C 0.38003 -0.025 0.38159 -0.01173 0.3842 0.00093 C 0.38316 0.02932 0.38246 0.05802 0.38142 0.08642 C 0.38073 0.10031 0.37864 0.11358 0.37864 0.12747 C 0.37864 0.15123 0.38003 0.17469 0.38142 0.19846 C 0.38194 0.20988 0.38316 0.2213 0.3842 0.23302 C 0.38489 0.2429 0.38472 0.24537 0.38593 0.25432 C 0.3908 0.29012 0.39062 0.27562 0.39062 0.29228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8122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658824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46652" y="718936"/>
            <a:ext cx="8597347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9746" y="1476914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44826" y="938305"/>
            <a:ext cx="828869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20"/>
              </a:lnSpc>
              <a:spcBef>
                <a:spcPct val="0"/>
              </a:spcBef>
            </a:pP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826" y="4129091"/>
            <a:ext cx="2111567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Thầy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cô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bạn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bè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thân</a:t>
            </a:r>
            <a:endParaRPr lang="en-US" sz="18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873256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430649" y="4124802"/>
            <a:ext cx="2268416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Những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quan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tâm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đến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kỉ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niệm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đó</a:t>
            </a:r>
            <a:endParaRPr lang="en-US" sz="18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420" y="4124802"/>
            <a:ext cx="2059670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C.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Bất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cứ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ai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đều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có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thể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là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nghe</a:t>
            </a:r>
            <a:endParaRPr lang="en-US" sz="1800" spc="80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8122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722434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718936"/>
            <a:ext cx="753981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6881" y="1023565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3518" y="938305"/>
            <a:ext cx="662219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3: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Đâu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không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là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địa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phù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hợp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để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kể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lại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kỉ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niệm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của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thân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8436" y="4135104"/>
            <a:ext cx="2111567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lớp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học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gia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đình</a:t>
            </a:r>
            <a:endParaRPr lang="en-US" sz="18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543987" y="4135104"/>
            <a:ext cx="2111567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buổi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trò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chuyện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với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bạn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bè</a:t>
            </a:r>
            <a:endParaRPr lang="en-US" sz="18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420" y="4124802"/>
            <a:ext cx="2059670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C.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Ngay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trên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quảng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trường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đông</a:t>
            </a: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endParaRPr lang="en-US" sz="1800" spc="80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8122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722434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718936"/>
            <a:ext cx="7510936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1290" y="843495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3518" y="938305"/>
            <a:ext cx="659683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4: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Thời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gian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lí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tưởng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để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kể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lại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kỉ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niệm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của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thân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là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bao </a:t>
            </a:r>
            <a:r>
              <a:rPr lang="en-US" sz="24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lâu</a:t>
            </a:r>
            <a:r>
              <a:rPr lang="en-US" sz="24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8436" y="4209819"/>
            <a:ext cx="2111567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spc="80" dirty="0">
                <a:solidFill>
                  <a:srgbClr val="5D4532"/>
                </a:solidFill>
                <a:latin typeface="Manrope" pitchFamily="2" charset="0"/>
              </a:rPr>
              <a:t>A. 5 – 7 </a:t>
            </a:r>
            <a:r>
              <a:rPr lang="en-US" sz="2400" spc="80" dirty="0" err="1">
                <a:solidFill>
                  <a:srgbClr val="5D4532"/>
                </a:solidFill>
                <a:latin typeface="Manrope" pitchFamily="2" charset="0"/>
              </a:rPr>
              <a:t>phút</a:t>
            </a:r>
            <a:endParaRPr lang="en-US" sz="24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543987" y="4209819"/>
            <a:ext cx="2111567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spc="80" dirty="0">
                <a:solidFill>
                  <a:srgbClr val="5D4532"/>
                </a:solidFill>
                <a:latin typeface="Manrope" pitchFamily="2" charset="0"/>
              </a:rPr>
              <a:t>B. 10 </a:t>
            </a:r>
            <a:r>
              <a:rPr lang="en-US" sz="2400" spc="80" dirty="0" err="1">
                <a:solidFill>
                  <a:srgbClr val="5D4532"/>
                </a:solidFill>
                <a:latin typeface="Manrope" pitchFamily="2" charset="0"/>
              </a:rPr>
              <a:t>phút</a:t>
            </a:r>
            <a:endParaRPr lang="en-US" sz="24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420" y="4199517"/>
            <a:ext cx="2059670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spc="80" dirty="0">
                <a:solidFill>
                  <a:srgbClr val="5D4532"/>
                </a:solidFill>
                <a:latin typeface="Manrope" pitchFamily="2" charset="0"/>
              </a:rPr>
              <a:t>C. 15 </a:t>
            </a:r>
            <a:r>
              <a:rPr lang="en-US" sz="2400" spc="80" dirty="0" err="1">
                <a:solidFill>
                  <a:srgbClr val="5D4532"/>
                </a:solidFill>
                <a:latin typeface="Manrope" pitchFamily="2" charset="0"/>
              </a:rPr>
              <a:t>phút</a:t>
            </a:r>
            <a:endParaRPr lang="en-US" sz="2400" spc="80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2654 L 0.00191 0.12685 C 0.00017 0.13888 -0.0033 0.15092 -0.0033 0.16388 C -0.00347 0.17808 -0.00243 0.24351 0.00608 0.26851 C 0.0151 0.29475 0.01875 0.30092 0.03038 0.31543 C 0.0382 0.3253 0.04045 0.32808 0.04931 0.33395 C 0.05538 0.33827 0.06198 0.33981 0.06823 0.34166 C 0.07031 0.3429 0.0724 0.34444 0.07465 0.34537 C 0.08385 0.34907 0.09722 0.34722 0.10521 0.34722 L 0.10191 0.34537 L 0.10191 0.34567 L 0.10191 0.34537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1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934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386006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127467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718936"/>
            <a:ext cx="752056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6881" y="1023565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3518" y="938305"/>
            <a:ext cx="65063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5: Khi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kể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một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kỉ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niệm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của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bản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thân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, ta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không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cần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lưu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điều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nào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sau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đây</a:t>
            </a:r>
            <a:r>
              <a:rPr lang="en-US" sz="2600" b="1" spc="94" dirty="0">
                <a:solidFill>
                  <a:srgbClr val="0070C0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9184" y="4060366"/>
            <a:ext cx="2111567" cy="92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Xác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định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kỉ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niệm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sẽ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kể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và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lập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dàn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ý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bài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kể</a:t>
            </a:r>
            <a:endParaRPr lang="en-US" sz="22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600438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360090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7204038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635262" y="4060366"/>
            <a:ext cx="211156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Phân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biệt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nói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và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viết</a:t>
            </a:r>
            <a:endParaRPr lang="en-US" sz="2200" spc="80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71341" y="4064662"/>
            <a:ext cx="224765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Kể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sao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để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thu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hút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100 %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nghe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chú</a:t>
            </a:r>
            <a:r>
              <a:rPr lang="en-US" sz="2200" spc="80" dirty="0">
                <a:solidFill>
                  <a:srgbClr val="5D4532"/>
                </a:solidFill>
                <a:latin typeface="Manrope" pitchFamily="2" charset="0"/>
              </a:rPr>
              <a:t> ý </a:t>
            </a:r>
            <a:r>
              <a:rPr lang="en-US" sz="2200" spc="80" dirty="0" err="1">
                <a:solidFill>
                  <a:srgbClr val="5D4532"/>
                </a:solidFill>
                <a:latin typeface="Manrope" pitchFamily="2" charset="0"/>
              </a:rPr>
              <a:t>mình</a:t>
            </a:r>
            <a:endParaRPr lang="en-US" sz="2200" spc="80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2040</Words>
  <Application>Microsoft Office PowerPoint</Application>
  <PresentationFormat>On-screen Show (16:9)</PresentationFormat>
  <Paragraphs>205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#9Slide05 SVNCookie</vt:lpstr>
      <vt:lpstr>Arima Madurai</vt:lpstr>
      <vt:lpstr>Fira Sans Extra Condensed</vt:lpstr>
      <vt:lpstr>#9Slide07 IcielLa Chic Pro Shad</vt:lpstr>
      <vt:lpstr>Arial</vt:lpstr>
      <vt:lpstr>#9Slide03 Arima Madurai ExtraBo</vt:lpstr>
      <vt:lpstr>#9Slide03 Arima Madurai</vt:lpstr>
      <vt:lpstr>Nunito Bold</vt:lpstr>
      <vt:lpstr>#9Slide03 Arima Madurai Black</vt:lpstr>
      <vt:lpstr>Calibri</vt:lpstr>
      <vt:lpstr>#9Slide03 Ample</vt:lpstr>
      <vt:lpstr>#9Slide03 AllRoundGothic</vt:lpstr>
      <vt:lpstr>Londrina Solid</vt:lpstr>
      <vt:lpstr>Roboto</vt:lpstr>
      <vt:lpstr>Wingdings</vt:lpstr>
      <vt:lpstr>#9Slide03 AmpleSoft</vt:lpstr>
      <vt:lpstr>Times New Roman</vt:lpstr>
      <vt:lpstr>#9Slide05 SVNCoco FY</vt:lpstr>
      <vt:lpstr>Anaheim</vt:lpstr>
      <vt:lpstr>Manrope</vt:lpstr>
      <vt:lpstr>Kawaii Scrapbook for College by Slidesgo</vt:lpstr>
      <vt:lpstr>PowerPoint Presentation</vt:lpstr>
      <vt:lpstr>PowerPoint Presentation</vt:lpstr>
      <vt:lpstr>Định hướng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</vt:lpstr>
      <vt:lpstr>GHÉP NỐI</vt:lpstr>
      <vt:lpstr>PowerPoint Presentation</vt:lpstr>
      <vt:lpstr>PowerPoint Presentation</vt:lpstr>
      <vt:lpstr>PowerPoint Presentation</vt:lpstr>
      <vt:lpstr>a/ Chuẩn bị</vt:lpstr>
      <vt:lpstr>Dựa vào dàn ý đã làm ở phần viết, thêm bớt nội dung kể về kỉ niệm của bản thân</vt:lpstr>
      <vt:lpstr>Dựa vào dàn ý để kể về kỉ niệm của bản thân, thống nhất ngôi kể + Chào hỏi khi bắt đầu + cảm ơn khi kết thúc</vt:lpstr>
      <vt:lpstr>PowerPoint Presentation</vt:lpstr>
      <vt:lpstr>Người nói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19</cp:revision>
  <dcterms:modified xsi:type="dcterms:W3CDTF">2024-11-08T10:03:14Z</dcterms:modified>
</cp:coreProperties>
</file>