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3" r:id="rId1"/>
    <p:sldMasterId id="2147483700" r:id="rId2"/>
    <p:sldMasterId id="2147483761" r:id="rId3"/>
  </p:sldMasterIdLst>
  <p:notesMasterIdLst>
    <p:notesMasterId r:id="rId27"/>
  </p:notesMasterIdLst>
  <p:sldIdLst>
    <p:sldId id="341" r:id="rId4"/>
    <p:sldId id="374" r:id="rId5"/>
    <p:sldId id="377" r:id="rId6"/>
    <p:sldId id="378" r:id="rId7"/>
    <p:sldId id="398" r:id="rId8"/>
    <p:sldId id="381" r:id="rId9"/>
    <p:sldId id="379" r:id="rId10"/>
    <p:sldId id="399" r:id="rId11"/>
    <p:sldId id="383" r:id="rId12"/>
    <p:sldId id="400" r:id="rId13"/>
    <p:sldId id="395" r:id="rId14"/>
    <p:sldId id="390" r:id="rId15"/>
    <p:sldId id="385" r:id="rId16"/>
    <p:sldId id="387" r:id="rId17"/>
    <p:sldId id="401" r:id="rId18"/>
    <p:sldId id="388" r:id="rId19"/>
    <p:sldId id="389" r:id="rId20"/>
    <p:sldId id="391" r:id="rId21"/>
    <p:sldId id="392" r:id="rId22"/>
    <p:sldId id="396" r:id="rId23"/>
    <p:sldId id="393" r:id="rId24"/>
    <p:sldId id="394" r:id="rId25"/>
    <p:sldId id="315"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3925"/>
    <a:srgbClr val="D60093"/>
    <a:srgbClr val="FF9900"/>
    <a:srgbClr val="CCFF99"/>
    <a:srgbClr val="99FFCC"/>
    <a:srgbClr val="FFCC99"/>
    <a:srgbClr val="FFFF99"/>
    <a:srgbClr val="FFFFCC"/>
    <a:srgbClr val="CCCCFF"/>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017" autoAdjust="0"/>
    <p:restoredTop sz="94660"/>
  </p:normalViewPr>
  <p:slideViewPr>
    <p:cSldViewPr snapToGrid="0">
      <p:cViewPr varScale="1">
        <p:scale>
          <a:sx n="73" d="100"/>
          <a:sy n="73" d="100"/>
        </p:scale>
        <p:origin x="744" y="7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CA611F-121C-481C-9B5D-4BF63E3DDD3C}" type="datetimeFigureOut">
              <a:rPr lang="en-US" smtClean="0"/>
              <a:t>5/10/2025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A2EC3F-2FA6-4DD0-85FD-BC2E234B7E91}" type="slidenum">
              <a:rPr lang="en-US" smtClean="0"/>
              <a:t>‹#›</a:t>
            </a:fld>
            <a:endParaRPr lang="en-US"/>
          </a:p>
        </p:txBody>
      </p:sp>
    </p:spTree>
    <p:extLst>
      <p:ext uri="{BB962C8B-B14F-4D97-AF65-F5344CB8AC3E}">
        <p14:creationId xmlns:p14="http://schemas.microsoft.com/office/powerpoint/2010/main" val="13977085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A2EC3F-2FA6-4DD0-85FD-BC2E234B7E91}" type="slidenum">
              <a:rPr lang="en-US" smtClean="0"/>
              <a:t>14</a:t>
            </a:fld>
            <a:endParaRPr lang="en-US"/>
          </a:p>
        </p:txBody>
      </p:sp>
    </p:spTree>
    <p:extLst>
      <p:ext uri="{BB962C8B-B14F-4D97-AF65-F5344CB8AC3E}">
        <p14:creationId xmlns:p14="http://schemas.microsoft.com/office/powerpoint/2010/main" val="35370381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912F96B-3CF9-4CC1-A971-FE65B28906EF}" type="datetimeFigureOut">
              <a:rPr lang="en-US" smtClean="0"/>
              <a:t>5/10/2025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FBD31B-9DB2-4FEF-881A-6D2A893E7BDA}" type="slidenum">
              <a:rPr lang="en-US" smtClean="0"/>
              <a:t>‹#›</a:t>
            </a:fld>
            <a:endParaRPr lang="en-US"/>
          </a:p>
        </p:txBody>
      </p:sp>
    </p:spTree>
    <p:extLst>
      <p:ext uri="{BB962C8B-B14F-4D97-AF65-F5344CB8AC3E}">
        <p14:creationId xmlns:p14="http://schemas.microsoft.com/office/powerpoint/2010/main" val="10466518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912F96B-3CF9-4CC1-A971-FE65B28906EF}" type="datetimeFigureOut">
              <a:rPr lang="en-US" smtClean="0"/>
              <a:t>5/10/2025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FBD31B-9DB2-4FEF-881A-6D2A893E7BDA}" type="slidenum">
              <a:rPr lang="en-US" smtClean="0"/>
              <a:t>‹#›</a:t>
            </a:fld>
            <a:endParaRPr lang="en-US"/>
          </a:p>
        </p:txBody>
      </p:sp>
    </p:spTree>
    <p:extLst>
      <p:ext uri="{BB962C8B-B14F-4D97-AF65-F5344CB8AC3E}">
        <p14:creationId xmlns:p14="http://schemas.microsoft.com/office/powerpoint/2010/main" val="7665331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912F96B-3CF9-4CC1-A971-FE65B28906EF}" type="datetimeFigureOut">
              <a:rPr lang="en-US" smtClean="0"/>
              <a:t>5/10/2025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FBD31B-9DB2-4FEF-881A-6D2A893E7BDA}"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41230600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912F96B-3CF9-4CC1-A971-FE65B28906EF}" type="datetimeFigureOut">
              <a:rPr lang="en-US" smtClean="0"/>
              <a:t>5/10/2025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FBD31B-9DB2-4FEF-881A-6D2A893E7BDA}" type="slidenum">
              <a:rPr lang="en-US" smtClean="0"/>
              <a:t>‹#›</a:t>
            </a:fld>
            <a:endParaRPr lang="en-US"/>
          </a:p>
        </p:txBody>
      </p:sp>
    </p:spTree>
    <p:extLst>
      <p:ext uri="{BB962C8B-B14F-4D97-AF65-F5344CB8AC3E}">
        <p14:creationId xmlns:p14="http://schemas.microsoft.com/office/powerpoint/2010/main" val="11394089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912F96B-3CF9-4CC1-A971-FE65B28906EF}" type="datetimeFigureOut">
              <a:rPr lang="en-US" smtClean="0"/>
              <a:t>5/10/2025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FBD31B-9DB2-4FEF-881A-6D2A893E7BDA}"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0244583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912F96B-3CF9-4CC1-A971-FE65B28906EF}" type="datetimeFigureOut">
              <a:rPr lang="en-US" smtClean="0"/>
              <a:t>5/10/2025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FBD31B-9DB2-4FEF-881A-6D2A893E7BDA}" type="slidenum">
              <a:rPr lang="en-US" smtClean="0"/>
              <a:t>‹#›</a:t>
            </a:fld>
            <a:endParaRPr lang="en-US"/>
          </a:p>
        </p:txBody>
      </p:sp>
    </p:spTree>
    <p:extLst>
      <p:ext uri="{BB962C8B-B14F-4D97-AF65-F5344CB8AC3E}">
        <p14:creationId xmlns:p14="http://schemas.microsoft.com/office/powerpoint/2010/main" val="31698072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912F96B-3CF9-4CC1-A971-FE65B28906EF}" type="datetimeFigureOut">
              <a:rPr lang="en-US" smtClean="0"/>
              <a:t>5/10/2025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FBD31B-9DB2-4FEF-881A-6D2A893E7BDA}" type="slidenum">
              <a:rPr lang="en-US" smtClean="0"/>
              <a:t>‹#›</a:t>
            </a:fld>
            <a:endParaRPr lang="en-US"/>
          </a:p>
        </p:txBody>
      </p:sp>
    </p:spTree>
    <p:extLst>
      <p:ext uri="{BB962C8B-B14F-4D97-AF65-F5344CB8AC3E}">
        <p14:creationId xmlns:p14="http://schemas.microsoft.com/office/powerpoint/2010/main" val="3546669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912F96B-3CF9-4CC1-A971-FE65B28906EF}" type="datetimeFigureOut">
              <a:rPr lang="en-US" smtClean="0"/>
              <a:t>5/10/2025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FBD31B-9DB2-4FEF-881A-6D2A893E7BDA}" type="slidenum">
              <a:rPr lang="en-US" smtClean="0"/>
              <a:t>‹#›</a:t>
            </a:fld>
            <a:endParaRPr lang="en-US"/>
          </a:p>
        </p:txBody>
      </p:sp>
    </p:spTree>
    <p:extLst>
      <p:ext uri="{BB962C8B-B14F-4D97-AF65-F5344CB8AC3E}">
        <p14:creationId xmlns:p14="http://schemas.microsoft.com/office/powerpoint/2010/main" val="35233438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5EEAC-8C97-4682-ADB0-D2F266E8C7B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35FC2C5-8F5C-494F-A51B-7B326B7630D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9327D20-AC11-4259-AAA4-9C0CB604D9E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1168A59-437A-4F32-A9AF-F62C63BA5B1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68204A35-C68A-4DF4-8601-05B1ECC5B9A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4E64B059-7ED1-407A-9FB9-5219999B26C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D0B9F6-4C25-4FAE-B99A-3200D0E2F52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17691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51A41F-E0AF-4272-927F-DBF251DBC39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7430926-B6C6-4178-86AF-23F7C2D9DCF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AA2C21-D33F-4352-9954-33FF8A9B208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1168A59-437A-4F32-A9AF-F62C63BA5B1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45F90164-2475-4994-B858-D403A1F6B85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7DAEAD22-CB80-46F8-90A7-41BC2E3AA39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D0B9F6-4C25-4FAE-B99A-3200D0E2F52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65625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2422B0-B353-42F2-87FB-808FFA6F629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2927D7F-0E5C-4F9F-952B-D3E37F95157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C172B36-C1FC-4A5A-B723-B34430BBFF1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1168A59-437A-4F32-A9AF-F62C63BA5B1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17CCE289-5774-4A15-AD07-E8D347F30ED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1BE41436-D9C2-4D7E-9F15-07DA445C730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D0B9F6-4C25-4FAE-B99A-3200D0E2F52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59980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912F96B-3CF9-4CC1-A971-FE65B28906EF}" type="datetimeFigureOut">
              <a:rPr lang="en-US" smtClean="0"/>
              <a:t>5/10/2025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FBD31B-9DB2-4FEF-881A-6D2A893E7BDA}" type="slidenum">
              <a:rPr lang="en-US" smtClean="0"/>
              <a:t>‹#›</a:t>
            </a:fld>
            <a:endParaRPr lang="en-US"/>
          </a:p>
        </p:txBody>
      </p:sp>
    </p:spTree>
    <p:extLst>
      <p:ext uri="{BB962C8B-B14F-4D97-AF65-F5344CB8AC3E}">
        <p14:creationId xmlns:p14="http://schemas.microsoft.com/office/powerpoint/2010/main" val="35536406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B17FCA-3CB4-40DB-A481-B0374A4BF60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3A7B7D-55C7-414A-8BBF-41C7B6845E3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E0B1920-BD09-4F11-A065-73846332B8A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59115B2-2610-4778-B157-D38E6D856CA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1168A59-437A-4F32-A9AF-F62C63BA5B1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EE2133F4-E009-4C8A-AFCC-4E464E7A2CC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2FA10FF7-8958-4366-9060-A8C30392AE8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D0B9F6-4C25-4FAE-B99A-3200D0E2F52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9582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EFF4BC-AC90-4D21-83A2-7914C2CCF20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BA445C7-D36C-4D81-AA88-C46FFBB9E8E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CFB7948-FDC5-46DA-A825-BC3A2E897A6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C926BB9-16D3-4DAF-AD32-D4C37F5223D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99D5DD0-EFDF-47FF-8252-6D64B5213A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970AEDF-555D-438D-9412-EB7F91D514F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1168A59-437A-4F32-A9AF-F62C63BA5B1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4A83A46D-3419-48B6-A307-8ED34F62FF9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F8F3DA68-2F4F-4015-A1D0-BC796E4A939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D0B9F6-4C25-4FAE-B99A-3200D0E2F52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83243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D48487-A686-4D63-959E-A14245880EE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CBAB0ED-83B4-4AB4-B586-6172D52E6A2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1168A59-437A-4F32-A9AF-F62C63BA5B1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0262FFFD-8627-4B0E-B815-01E06F2C190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5E7E9FBC-1AED-4047-BABC-0CA18CD503B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D0B9F6-4C25-4FAE-B99A-3200D0E2F52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09395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CA5ADB4-A2AE-42B2-B5A4-7D4739BB551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1168A59-437A-4F32-A9AF-F62C63BA5B1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61A49B18-F074-435D-9F42-A52CD6ED33F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DD3677E9-E7D9-4A0C-9A8C-5BA9F6AD35A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D0B9F6-4C25-4FAE-B99A-3200D0E2F52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28665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674296-7BD2-4DDF-BB40-28641525DDF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52456B4-F039-4989-8C24-5F21DFBB6ED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0CDDBD8-A4C8-41DC-A4D3-20DA2DC272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A28999D-A0E9-44D9-8A7C-8F410B53511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1168A59-437A-4F32-A9AF-F62C63BA5B1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9CAE8C55-64DE-403E-91A8-6852D0133D8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E08D2179-27FD-4570-A489-BF3F05D0BD3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D0B9F6-4C25-4FAE-B99A-3200D0E2F52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600147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7F8AC-4BE4-4B44-94BE-03C28499B73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EC31FAA-9FBC-424C-AD4F-7A63892611C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7B299C-8EBA-403D-A743-F1B5B78CE63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2D2FF52-AD2A-47AD-8E4E-61D299D6810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1168A59-437A-4F32-A9AF-F62C63BA5B1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BC165774-286C-4A26-9D14-30EB1E8678A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E3F73045-596D-4938-82C7-E5723149259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D0B9F6-4C25-4FAE-B99A-3200D0E2F52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02394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C7CEFE-8C7F-4C2B-86DD-7490782684E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69C4061-CDDD-4913-8B3E-58B1774C78F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A5E820-7BD2-488D-925F-B13FBC0C685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1168A59-437A-4F32-A9AF-F62C63BA5B1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F935092D-FA59-4D33-9304-DB1C6920CE6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0F448BFD-783E-45E1-B6DB-934989BEFF0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D0B9F6-4C25-4FAE-B99A-3200D0E2F52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33016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C88DAD7-486E-4146-909C-3EC2C1F6A2A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8C0333F-C3D8-42A9-A940-7CEDFCE60AC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EAE09D-2088-4A95-9B5D-A4A4E326F93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1168A59-437A-4F32-A9AF-F62C63BA5B1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A3FD1302-880A-47E0-9662-D9939D30836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1BA2C5BB-EC52-44F8-B8DD-88374178FEA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D0B9F6-4C25-4FAE-B99A-3200D0E2F52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515028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910080" y="359898"/>
            <a:ext cx="9875520" cy="1472184"/>
          </a:xfrm>
        </p:spPr>
        <p:txBody>
          <a:bodyPr anchor="b"/>
          <a:lstStyle>
            <a:lvl1pPr algn="l">
              <a:defRPr/>
            </a:lvl1pPr>
            <a:extLst/>
          </a:lstStyle>
          <a:p>
            <a:r>
              <a:rPr kumimoji="0" lang="en-US"/>
              <a:t>Click to edit Master title style</a:t>
            </a:r>
          </a:p>
        </p:txBody>
      </p:sp>
      <p:sp>
        <p:nvSpPr>
          <p:cNvPr id="22" name="Subtitle 21"/>
          <p:cNvSpPr>
            <a:spLocks noGrp="1"/>
          </p:cNvSpPr>
          <p:nvPr>
            <p:ph type="subTitle" idx="1"/>
          </p:nvPr>
        </p:nvSpPr>
        <p:spPr>
          <a:xfrm>
            <a:off x="1910080" y="1850064"/>
            <a:ext cx="987552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sp>
        <p:nvSpPr>
          <p:cNvPr id="7" name="Date Placeholder 6"/>
          <p:cNvSpPr>
            <a:spLocks noGrp="1"/>
          </p:cNvSpPr>
          <p:nvPr>
            <p:ph type="dt" sz="half" idx="10"/>
          </p:nvPr>
        </p:nvSpPr>
        <p:spPr/>
        <p:txBody>
          <a:bodyPr/>
          <a:lstStyle/>
          <a:p>
            <a:fld id="{EB6F0D2D-99A5-49EF-B5A4-BCD314D06E9B}" type="datetimeFigureOut">
              <a:rPr lang="en-US" smtClean="0">
                <a:solidFill>
                  <a:srgbClr val="E7DEC9">
                    <a:shade val="50000"/>
                    <a:satMod val="200000"/>
                  </a:srgbClr>
                </a:solidFill>
              </a:rPr>
              <a:pPr/>
              <a:t>5/10/2025</a:t>
            </a:fld>
            <a:endParaRPr lang="en-US">
              <a:solidFill>
                <a:srgbClr val="E7DEC9">
                  <a:shade val="50000"/>
                  <a:satMod val="200000"/>
                </a:srgbClr>
              </a:solidFill>
            </a:endParaRPr>
          </a:p>
        </p:txBody>
      </p:sp>
      <p:sp>
        <p:nvSpPr>
          <p:cNvPr id="20" name="Footer Placeholder 19"/>
          <p:cNvSpPr>
            <a:spLocks noGrp="1"/>
          </p:cNvSpPr>
          <p:nvPr>
            <p:ph type="ftr" sz="quarter" idx="11"/>
          </p:nvPr>
        </p:nvSpPr>
        <p:spPr/>
        <p:txBody>
          <a:bodyPr/>
          <a:lstStyle/>
          <a:p>
            <a:endParaRPr lang="en-US">
              <a:solidFill>
                <a:srgbClr val="E7DEC9">
                  <a:shade val="50000"/>
                  <a:satMod val="200000"/>
                </a:srgbClr>
              </a:solidFill>
            </a:endParaRPr>
          </a:p>
        </p:txBody>
      </p:sp>
      <p:sp>
        <p:nvSpPr>
          <p:cNvPr id="10" name="Slide Number Placeholder 9"/>
          <p:cNvSpPr>
            <a:spLocks noGrp="1"/>
          </p:cNvSpPr>
          <p:nvPr>
            <p:ph type="sldNum" sz="quarter" idx="12"/>
          </p:nvPr>
        </p:nvSpPr>
        <p:spPr/>
        <p:txBody>
          <a:bodyPr/>
          <a:lstStyle/>
          <a:p>
            <a:fld id="{6C4FD0B8-D39E-4010-AB1F-6881C4D6138B}"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Oval 7"/>
          <p:cNvSpPr/>
          <p:nvPr/>
        </p:nvSpPr>
        <p:spPr>
          <a:xfrm>
            <a:off x="1228577" y="1413802"/>
            <a:ext cx="280416"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a:ea typeface="+mn-ea"/>
              <a:cs typeface="+mn-cs"/>
            </a:endParaRPr>
          </a:p>
        </p:txBody>
      </p:sp>
      <p:sp>
        <p:nvSpPr>
          <p:cNvPr id="9" name="Oval 8"/>
          <p:cNvSpPr/>
          <p:nvPr/>
        </p:nvSpPr>
        <p:spPr>
          <a:xfrm>
            <a:off x="1542901" y="1345016"/>
            <a:ext cx="85344"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a:ea typeface="+mn-ea"/>
              <a:cs typeface="+mn-cs"/>
            </a:endParaRPr>
          </a:p>
        </p:txBody>
      </p:sp>
    </p:spTree>
    <p:extLst>
      <p:ext uri="{BB962C8B-B14F-4D97-AF65-F5344CB8AC3E}">
        <p14:creationId xmlns:p14="http://schemas.microsoft.com/office/powerpoint/2010/main" val="71427079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EB6F0D2D-99A5-49EF-B5A4-BCD314D06E9B}" type="datetimeFigureOut">
              <a:rPr lang="en-US" smtClean="0">
                <a:solidFill>
                  <a:srgbClr val="E7DEC9">
                    <a:shade val="50000"/>
                    <a:satMod val="200000"/>
                  </a:srgbClr>
                </a:solidFill>
              </a:rPr>
              <a:pPr/>
              <a:t>5/10/2025</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p>
            <a:fld id="{6C4FD0B8-D39E-4010-AB1F-6881C4D6138B}"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36349823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912F96B-3CF9-4CC1-A971-FE65B28906EF}" type="datetimeFigureOut">
              <a:rPr lang="en-US" smtClean="0"/>
              <a:t>5/10/2025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FBD31B-9DB2-4FEF-881A-6D2A893E7BDA}" type="slidenum">
              <a:rPr lang="en-US" smtClean="0"/>
              <a:t>‹#›</a:t>
            </a:fld>
            <a:endParaRPr lang="en-US"/>
          </a:p>
        </p:txBody>
      </p:sp>
    </p:spTree>
    <p:extLst>
      <p:ext uri="{BB962C8B-B14F-4D97-AF65-F5344CB8AC3E}">
        <p14:creationId xmlns:p14="http://schemas.microsoft.com/office/powerpoint/2010/main" val="74434451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3043853" y="-54"/>
            <a:ext cx="9144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2" name="Title 1"/>
          <p:cNvSpPr>
            <a:spLocks noGrp="1"/>
          </p:cNvSpPr>
          <p:nvPr>
            <p:ph type="title"/>
          </p:nvPr>
        </p:nvSpPr>
        <p:spPr>
          <a:xfrm>
            <a:off x="3437856" y="2600325"/>
            <a:ext cx="8534400" cy="2286000"/>
          </a:xfrm>
        </p:spPr>
        <p:txBody>
          <a:bodyPr anchor="t"/>
          <a:lstStyle>
            <a:lvl1pPr algn="l">
              <a:lnSpc>
                <a:spcPts val="4500"/>
              </a:lnSpc>
              <a:buNone/>
              <a:defRPr sz="4000" b="1" cap="all"/>
            </a:lvl1pPr>
            <a:extLst/>
          </a:lstStyle>
          <a:p>
            <a:r>
              <a:rPr kumimoji="0" lang="en-US"/>
              <a:t>Click to edit Master title style</a:t>
            </a:r>
          </a:p>
        </p:txBody>
      </p:sp>
      <p:sp>
        <p:nvSpPr>
          <p:cNvPr id="3" name="Text Placeholder 2"/>
          <p:cNvSpPr>
            <a:spLocks noGrp="1"/>
          </p:cNvSpPr>
          <p:nvPr>
            <p:ph type="body" idx="1"/>
          </p:nvPr>
        </p:nvSpPr>
        <p:spPr>
          <a:xfrm>
            <a:off x="3437856" y="1066800"/>
            <a:ext cx="85344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EB6F0D2D-99A5-49EF-B5A4-BCD314D06E9B}" type="datetimeFigureOut">
              <a:rPr lang="en-US" smtClean="0">
                <a:solidFill>
                  <a:srgbClr val="E7DEC9">
                    <a:shade val="50000"/>
                    <a:satMod val="200000"/>
                  </a:srgbClr>
                </a:solidFill>
              </a:rPr>
              <a:pPr/>
              <a:t>5/10/2025</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p>
            <a:fld id="{6C4FD0B8-D39E-4010-AB1F-6881C4D6138B}"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10" name="Rectangle 9"/>
          <p:cNvSpPr/>
          <p:nvPr/>
        </p:nvSpPr>
        <p:spPr bwMode="invGray">
          <a:xfrm>
            <a:off x="3048000" y="0"/>
            <a:ext cx="1016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8" name="Oval 7"/>
          <p:cNvSpPr/>
          <p:nvPr/>
        </p:nvSpPr>
        <p:spPr>
          <a:xfrm>
            <a:off x="2896428" y="2814656"/>
            <a:ext cx="280416"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a:ea typeface="+mn-ea"/>
              <a:cs typeface="+mn-cs"/>
            </a:endParaRPr>
          </a:p>
        </p:txBody>
      </p:sp>
      <p:sp>
        <p:nvSpPr>
          <p:cNvPr id="9" name="Oval 8"/>
          <p:cNvSpPr/>
          <p:nvPr/>
        </p:nvSpPr>
        <p:spPr>
          <a:xfrm>
            <a:off x="3210752" y="2745870"/>
            <a:ext cx="85344"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a:ea typeface="+mn-ea"/>
              <a:cs typeface="+mn-cs"/>
            </a:endParaRPr>
          </a:p>
        </p:txBody>
      </p:sp>
    </p:spTree>
    <p:extLst>
      <p:ext uri="{BB962C8B-B14F-4D97-AF65-F5344CB8AC3E}">
        <p14:creationId xmlns:p14="http://schemas.microsoft.com/office/powerpoint/2010/main" val="4691011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914144" y="274320"/>
            <a:ext cx="9997440" cy="1143000"/>
          </a:xfrm>
        </p:spPr>
        <p:txBody>
          <a:bodyPr/>
          <a:lstStyle/>
          <a:p>
            <a:r>
              <a:rPr kumimoji="0" lang="en-US"/>
              <a:t>Click to edit Master title style</a:t>
            </a:r>
          </a:p>
        </p:txBody>
      </p:sp>
      <p:sp>
        <p:nvSpPr>
          <p:cNvPr id="3" name="Content Placeholder 2"/>
          <p:cNvSpPr>
            <a:spLocks noGrp="1"/>
          </p:cNvSpPr>
          <p:nvPr>
            <p:ph sz="half" idx="1"/>
          </p:nvPr>
        </p:nvSpPr>
        <p:spPr>
          <a:xfrm>
            <a:off x="1914144" y="1524000"/>
            <a:ext cx="48768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7034784" y="1524000"/>
            <a:ext cx="48768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EB6F0D2D-99A5-49EF-B5A4-BCD314D06E9B}" type="datetimeFigureOut">
              <a:rPr lang="en-US" smtClean="0">
                <a:solidFill>
                  <a:srgbClr val="E7DEC9">
                    <a:shade val="50000"/>
                    <a:satMod val="200000"/>
                  </a:srgbClr>
                </a:solidFill>
              </a:rPr>
              <a:pPr/>
              <a:t>5/10/2025</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p>
            <a:fld id="{6C4FD0B8-D39E-4010-AB1F-6881C4D6138B}"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335539325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5160336"/>
            <a:ext cx="10972800" cy="1143000"/>
          </a:xfrm>
        </p:spPr>
        <p:txBody>
          <a:bodyPr anchor="ctr"/>
          <a:lstStyle>
            <a:lvl1pPr algn="ctr">
              <a:defRPr sz="4500" b="1" cap="none" baseline="0"/>
            </a:lvl1pPr>
            <a:extLst/>
          </a:lstStyle>
          <a:p>
            <a:r>
              <a:rPr kumimoji="0" lang="en-US"/>
              <a:t>Click to edit Master title style</a:t>
            </a:r>
          </a:p>
        </p:txBody>
      </p:sp>
      <p:sp>
        <p:nvSpPr>
          <p:cNvPr id="3" name="Text Placeholder 2"/>
          <p:cNvSpPr>
            <a:spLocks noGrp="1"/>
          </p:cNvSpPr>
          <p:nvPr>
            <p:ph type="body" idx="1"/>
          </p:nvPr>
        </p:nvSpPr>
        <p:spPr>
          <a:xfrm>
            <a:off x="609600" y="328278"/>
            <a:ext cx="536448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217920" y="328278"/>
            <a:ext cx="536448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600" y="969336"/>
            <a:ext cx="536448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6217920" y="969336"/>
            <a:ext cx="536448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EB6F0D2D-99A5-49EF-B5A4-BCD314D06E9B}" type="datetimeFigureOut">
              <a:rPr lang="en-US" smtClean="0">
                <a:solidFill>
                  <a:srgbClr val="E7DEC9">
                    <a:shade val="50000"/>
                    <a:satMod val="200000"/>
                  </a:srgbClr>
                </a:solidFill>
              </a:rPr>
              <a:pPr/>
              <a:t>5/10/2025</a:t>
            </a:fld>
            <a:endParaRPr lang="en-US">
              <a:solidFill>
                <a:srgbClr val="E7DEC9">
                  <a:shade val="50000"/>
                  <a:satMod val="200000"/>
                </a:srgbClr>
              </a:solidFill>
            </a:endParaRPr>
          </a:p>
        </p:txBody>
      </p:sp>
      <p:sp>
        <p:nvSpPr>
          <p:cNvPr id="8" name="Footer Placeholder 7"/>
          <p:cNvSpPr>
            <a:spLocks noGrp="1"/>
          </p:cNvSpPr>
          <p:nvPr>
            <p:ph type="ftr" sz="quarter" idx="11"/>
          </p:nvPr>
        </p:nvSpPr>
        <p:spPr/>
        <p:txBody>
          <a:bodyPr/>
          <a:lstStyle/>
          <a:p>
            <a:endParaRPr lang="en-US">
              <a:solidFill>
                <a:srgbClr val="E7DEC9">
                  <a:shade val="50000"/>
                  <a:satMod val="200000"/>
                </a:srgbClr>
              </a:solidFill>
            </a:endParaRPr>
          </a:p>
        </p:txBody>
      </p:sp>
      <p:sp>
        <p:nvSpPr>
          <p:cNvPr id="9" name="Slide Number Placeholder 8"/>
          <p:cNvSpPr>
            <a:spLocks noGrp="1"/>
          </p:cNvSpPr>
          <p:nvPr>
            <p:ph type="sldNum" sz="quarter" idx="12"/>
          </p:nvPr>
        </p:nvSpPr>
        <p:spPr/>
        <p:txBody>
          <a:bodyPr/>
          <a:lstStyle/>
          <a:p>
            <a:fld id="{6C4FD0B8-D39E-4010-AB1F-6881C4D6138B}"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206228594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914144" y="274320"/>
            <a:ext cx="9997440" cy="1143000"/>
          </a:xfrm>
        </p:spPr>
        <p:txBody>
          <a:bodyPr anchor="ctr"/>
          <a:lstStyle/>
          <a:p>
            <a:r>
              <a:rPr kumimoji="0" lang="en-US"/>
              <a:t>Click to edit Master title style</a:t>
            </a:r>
          </a:p>
        </p:txBody>
      </p:sp>
      <p:sp>
        <p:nvSpPr>
          <p:cNvPr id="3" name="Date Placeholder 2"/>
          <p:cNvSpPr>
            <a:spLocks noGrp="1"/>
          </p:cNvSpPr>
          <p:nvPr>
            <p:ph type="dt" sz="half" idx="10"/>
          </p:nvPr>
        </p:nvSpPr>
        <p:spPr/>
        <p:txBody>
          <a:bodyPr/>
          <a:lstStyle/>
          <a:p>
            <a:fld id="{EB6F0D2D-99A5-49EF-B5A4-BCD314D06E9B}" type="datetimeFigureOut">
              <a:rPr lang="en-US" smtClean="0">
                <a:solidFill>
                  <a:srgbClr val="E7DEC9">
                    <a:shade val="50000"/>
                    <a:satMod val="200000"/>
                  </a:srgbClr>
                </a:solidFill>
              </a:rPr>
              <a:pPr/>
              <a:t>5/10/2025</a:t>
            </a:fld>
            <a:endParaRPr lang="en-US">
              <a:solidFill>
                <a:srgbClr val="E7DEC9">
                  <a:shade val="50000"/>
                  <a:satMod val="200000"/>
                </a:srgbClr>
              </a:solidFill>
            </a:endParaRPr>
          </a:p>
        </p:txBody>
      </p:sp>
      <p:sp>
        <p:nvSpPr>
          <p:cNvPr id="4" name="Footer Placeholder 3"/>
          <p:cNvSpPr>
            <a:spLocks noGrp="1"/>
          </p:cNvSpPr>
          <p:nvPr>
            <p:ph type="ftr" sz="quarter" idx="11"/>
          </p:nvPr>
        </p:nvSpPr>
        <p:spPr/>
        <p:txBody>
          <a:bodyPr/>
          <a:lstStyle/>
          <a:p>
            <a:endParaRPr lang="en-US">
              <a:solidFill>
                <a:srgbClr val="E7DEC9">
                  <a:shade val="50000"/>
                  <a:satMod val="200000"/>
                </a:srgbClr>
              </a:solidFill>
            </a:endParaRPr>
          </a:p>
        </p:txBody>
      </p:sp>
      <p:sp>
        <p:nvSpPr>
          <p:cNvPr id="5" name="Slide Number Placeholder 4"/>
          <p:cNvSpPr>
            <a:spLocks noGrp="1"/>
          </p:cNvSpPr>
          <p:nvPr>
            <p:ph type="sldNum" sz="quarter" idx="12"/>
          </p:nvPr>
        </p:nvSpPr>
        <p:spPr/>
        <p:txBody>
          <a:bodyPr/>
          <a:lstStyle/>
          <a:p>
            <a:fld id="{6C4FD0B8-D39E-4010-AB1F-6881C4D6138B}"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314356715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353312" y="0"/>
            <a:ext cx="10838688"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2" name="Date Placeholder 1"/>
          <p:cNvSpPr>
            <a:spLocks noGrp="1"/>
          </p:cNvSpPr>
          <p:nvPr>
            <p:ph type="dt" sz="half" idx="10"/>
          </p:nvPr>
        </p:nvSpPr>
        <p:spPr/>
        <p:txBody>
          <a:bodyPr/>
          <a:lstStyle/>
          <a:p>
            <a:fld id="{EB6F0D2D-99A5-49EF-B5A4-BCD314D06E9B}" type="datetimeFigureOut">
              <a:rPr lang="en-US" smtClean="0">
                <a:solidFill>
                  <a:srgbClr val="E7DEC9">
                    <a:shade val="50000"/>
                    <a:satMod val="200000"/>
                  </a:srgbClr>
                </a:solidFill>
              </a:rPr>
              <a:pPr/>
              <a:t>5/10/2025</a:t>
            </a:fld>
            <a:endParaRPr lang="en-US">
              <a:solidFill>
                <a:srgbClr val="E7DEC9">
                  <a:shade val="50000"/>
                  <a:satMod val="200000"/>
                </a:srgbClr>
              </a:solidFill>
            </a:endParaRPr>
          </a:p>
        </p:txBody>
      </p:sp>
      <p:sp>
        <p:nvSpPr>
          <p:cNvPr id="3" name="Footer Placeholder 2"/>
          <p:cNvSpPr>
            <a:spLocks noGrp="1"/>
          </p:cNvSpPr>
          <p:nvPr>
            <p:ph type="ftr" sz="quarter" idx="11"/>
          </p:nvPr>
        </p:nvSpPr>
        <p:spPr/>
        <p:txBody>
          <a:bodyPr/>
          <a:lstStyle/>
          <a:p>
            <a:endParaRPr lang="en-US">
              <a:solidFill>
                <a:srgbClr val="E7DEC9">
                  <a:shade val="50000"/>
                  <a:satMod val="200000"/>
                </a:srgbClr>
              </a:solidFill>
            </a:endParaRPr>
          </a:p>
        </p:txBody>
      </p:sp>
      <p:sp>
        <p:nvSpPr>
          <p:cNvPr id="4" name="Slide Number Placeholder 3"/>
          <p:cNvSpPr>
            <a:spLocks noGrp="1"/>
          </p:cNvSpPr>
          <p:nvPr>
            <p:ph type="sldNum" sz="quarter" idx="12"/>
          </p:nvPr>
        </p:nvSpPr>
        <p:spPr/>
        <p:txBody>
          <a:bodyPr/>
          <a:lstStyle/>
          <a:p>
            <a:fld id="{6C4FD0B8-D39E-4010-AB1F-6881C4D6138B}"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6" name="Rectangle 5"/>
          <p:cNvSpPr/>
          <p:nvPr/>
        </p:nvSpPr>
        <p:spPr bwMode="invGray">
          <a:xfrm>
            <a:off x="1353312" y="-54"/>
            <a:ext cx="97536"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Tree>
    <p:extLst>
      <p:ext uri="{BB962C8B-B14F-4D97-AF65-F5344CB8AC3E}">
        <p14:creationId xmlns:p14="http://schemas.microsoft.com/office/powerpoint/2010/main" val="155042644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16778"/>
            <a:ext cx="5080000" cy="1162050"/>
          </a:xfrm>
          <a:ln>
            <a:noFill/>
          </a:ln>
        </p:spPr>
        <p:txBody>
          <a:bodyPr anchor="b"/>
          <a:lstStyle>
            <a:lvl1pPr algn="l">
              <a:lnSpc>
                <a:spcPts val="2000"/>
              </a:lnSpc>
              <a:buNone/>
              <a:defRPr sz="2200" b="1" cap="all" baseline="0"/>
            </a:lvl1pPr>
            <a:extLst/>
          </a:lstStyle>
          <a:p>
            <a:r>
              <a:rPr kumimoji="0" lang="en-US"/>
              <a:t>Click to edit Master title style</a:t>
            </a:r>
          </a:p>
        </p:txBody>
      </p:sp>
      <p:sp>
        <p:nvSpPr>
          <p:cNvPr id="3" name="Text Placeholder 2"/>
          <p:cNvSpPr>
            <a:spLocks noGrp="1"/>
          </p:cNvSpPr>
          <p:nvPr>
            <p:ph type="body" idx="2"/>
          </p:nvPr>
        </p:nvSpPr>
        <p:spPr>
          <a:xfrm>
            <a:off x="609600" y="1406964"/>
            <a:ext cx="508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609600" y="2133601"/>
            <a:ext cx="108712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EB6F0D2D-99A5-49EF-B5A4-BCD314D06E9B}" type="datetimeFigureOut">
              <a:rPr lang="en-US" smtClean="0">
                <a:solidFill>
                  <a:srgbClr val="E7DEC9">
                    <a:shade val="50000"/>
                    <a:satMod val="200000"/>
                  </a:srgbClr>
                </a:solidFill>
              </a:rPr>
              <a:pPr/>
              <a:t>5/10/2025</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p>
            <a:fld id="{6C4FD0B8-D39E-4010-AB1F-6881C4D6138B}"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100132178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849195" y="1066800"/>
            <a:ext cx="3657600" cy="1981200"/>
          </a:xfrm>
        </p:spPr>
        <p:txBody>
          <a:bodyPr anchor="b">
            <a:noAutofit/>
          </a:bodyPr>
          <a:lstStyle>
            <a:lvl1pPr algn="l">
              <a:buNone/>
              <a:defRPr sz="2100" b="1">
                <a:effectLst/>
              </a:defRPr>
            </a:lvl1pPr>
            <a:extLst/>
          </a:lstStyle>
          <a:p>
            <a:r>
              <a:rPr kumimoji="0" lang="en-US"/>
              <a:t>Click to edit Master title style</a:t>
            </a:r>
          </a:p>
        </p:txBody>
      </p:sp>
      <p:sp>
        <p:nvSpPr>
          <p:cNvPr id="5" name="Date Placeholder 4"/>
          <p:cNvSpPr>
            <a:spLocks noGrp="1"/>
          </p:cNvSpPr>
          <p:nvPr>
            <p:ph type="dt" sz="half" idx="10"/>
          </p:nvPr>
        </p:nvSpPr>
        <p:spPr/>
        <p:txBody>
          <a:bodyPr/>
          <a:lstStyle/>
          <a:p>
            <a:fld id="{EB6F0D2D-99A5-49EF-B5A4-BCD314D06E9B}" type="datetimeFigureOut">
              <a:rPr lang="en-US" smtClean="0">
                <a:solidFill>
                  <a:srgbClr val="E7DEC9">
                    <a:shade val="50000"/>
                    <a:satMod val="200000"/>
                  </a:srgbClr>
                </a:solidFill>
              </a:rPr>
              <a:pPr/>
              <a:t>5/10/2025</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p>
            <a:fld id="{6C4FD0B8-D39E-4010-AB1F-6881C4D6138B}"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Rectangle 7"/>
          <p:cNvSpPr/>
          <p:nvPr/>
        </p:nvSpPr>
        <p:spPr>
          <a:xfrm>
            <a:off x="1016000" y="1066800"/>
            <a:ext cx="6096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p>
            <a:pPr marL="0" marR="0" lvl="0" indent="-283464" algn="l" defTabSz="914400" rtl="0" eaLnBrk="1" fontAlgn="auto" latinLnBrk="0" hangingPunct="1">
              <a:lnSpc>
                <a:spcPts val="3000"/>
              </a:lnSpc>
              <a:spcBef>
                <a:spcPts val="600"/>
              </a:spcBef>
              <a:spcAft>
                <a:spcPts val="0"/>
              </a:spcAft>
              <a:buClr>
                <a:srgbClr val="3891A7"/>
              </a:buClr>
              <a:buSzPct val="80000"/>
              <a:buFont typeface="Wingdings 2"/>
              <a:buNone/>
              <a:tabLst/>
              <a:defRPr/>
            </a:pPr>
            <a:endParaRPr kumimoji="0" lang="en-US" sz="3200" b="0" i="0" u="none" strike="noStrike" kern="1200" cap="none" spc="0" normalizeH="0" baseline="0" noProof="0">
              <a:ln>
                <a:noFill/>
              </a:ln>
              <a:solidFill>
                <a:prstClr val="black"/>
              </a:solidFill>
              <a:effectLst/>
              <a:uLnTx/>
              <a:uFillTx/>
              <a:latin typeface="Gill Sans MT"/>
              <a:ea typeface="+mn-ea"/>
              <a:cs typeface="+mn-cs"/>
            </a:endParaRPr>
          </a:p>
        </p:txBody>
      </p:sp>
      <p:sp>
        <p:nvSpPr>
          <p:cNvPr id="3" name="Picture Placeholder 2"/>
          <p:cNvSpPr>
            <a:spLocks noGrp="1"/>
          </p:cNvSpPr>
          <p:nvPr>
            <p:ph type="pic" idx="1"/>
          </p:nvPr>
        </p:nvSpPr>
        <p:spPr>
          <a:xfrm>
            <a:off x="1117600" y="1143004"/>
            <a:ext cx="5892800" cy="3514531"/>
          </a:xfrm>
          <a:prstGeom prst="roundRect">
            <a:avLst>
              <a:gd name="adj" fmla="val 783"/>
            </a:avLst>
          </a:prstGeom>
          <a:solidFill>
            <a:schemeClr val="bg2"/>
          </a:solidFill>
          <a:ln w="127000">
            <a:noFill/>
            <a:miter lim="800000"/>
          </a:ln>
          <a:effectLst/>
        </p:spPr>
        <p:txBody>
          <a:bodyPr lIns="91440" tIns="274320" anchor="t"/>
          <a:lstStyle>
            <a:lvl1pPr marL="0" indent="0" algn="l" eaLnBrk="1" latinLnBrk="0" hangingPunct="1">
              <a:buNone/>
              <a:defRPr sz="3200"/>
            </a:lvl1pPr>
            <a:extLst/>
          </a:lstStyle>
          <a:p>
            <a:pPr marL="0" algn="l" eaLnBrk="1" latinLnBrk="0" hangingPunct="1"/>
            <a:r>
              <a:rPr kumimoji="0" lang="en-US"/>
              <a:t>Click icon to add picture</a:t>
            </a:r>
            <a:endParaRPr kumimoji="0" lang="en-US" dirty="0"/>
          </a:p>
        </p:txBody>
      </p:sp>
      <p:sp>
        <p:nvSpPr>
          <p:cNvPr id="9" name="Flowchart: Process 8"/>
          <p:cNvSpPr/>
          <p:nvPr/>
        </p:nvSpPr>
        <p:spPr>
          <a:xfrm rot="19468671">
            <a:off x="528967" y="954341"/>
            <a:ext cx="9144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10" name="Flowchart: Process 9"/>
          <p:cNvSpPr/>
          <p:nvPr/>
        </p:nvSpPr>
        <p:spPr>
          <a:xfrm rot="2103354" flipH="1">
            <a:off x="6671556" y="936786"/>
            <a:ext cx="865632"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p:nvSpPr>
          <p:cNvPr id="4" name="Text Placeholder 3"/>
          <p:cNvSpPr>
            <a:spLocks noGrp="1"/>
          </p:cNvSpPr>
          <p:nvPr>
            <p:ph type="body" sz="half" idx="2"/>
          </p:nvPr>
        </p:nvSpPr>
        <p:spPr>
          <a:xfrm>
            <a:off x="1117600" y="4800600"/>
            <a:ext cx="58928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a:t>Click to edit Master text styles</a:t>
            </a:r>
          </a:p>
        </p:txBody>
      </p:sp>
    </p:spTree>
    <p:extLst>
      <p:ext uri="{BB962C8B-B14F-4D97-AF65-F5344CB8AC3E}">
        <p14:creationId xmlns:p14="http://schemas.microsoft.com/office/powerpoint/2010/main" val="45275162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EB6F0D2D-99A5-49EF-B5A4-BCD314D06E9B}" type="datetimeFigureOut">
              <a:rPr lang="en-US" smtClean="0">
                <a:solidFill>
                  <a:srgbClr val="E7DEC9">
                    <a:shade val="50000"/>
                    <a:satMod val="200000"/>
                  </a:srgbClr>
                </a:solidFill>
              </a:rPr>
              <a:pPr/>
              <a:t>5/10/2025</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p>
            <a:fld id="{6C4FD0B8-D39E-4010-AB1F-6881C4D6138B}"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22942328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274640"/>
            <a:ext cx="2438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1524000" y="274641"/>
            <a:ext cx="7416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EB6F0D2D-99A5-49EF-B5A4-BCD314D06E9B}" type="datetimeFigureOut">
              <a:rPr lang="en-US" smtClean="0">
                <a:solidFill>
                  <a:srgbClr val="E7DEC9">
                    <a:shade val="50000"/>
                    <a:satMod val="200000"/>
                  </a:srgbClr>
                </a:solidFill>
              </a:rPr>
              <a:pPr/>
              <a:t>5/10/2025</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p>
            <a:fld id="{6C4FD0B8-D39E-4010-AB1F-6881C4D6138B}"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1942430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912F96B-3CF9-4CC1-A971-FE65B28906EF}" type="datetimeFigureOut">
              <a:rPr lang="en-US" smtClean="0"/>
              <a:t>5/10/2025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FBD31B-9DB2-4FEF-881A-6D2A893E7BDA}" type="slidenum">
              <a:rPr lang="en-US" smtClean="0"/>
              <a:t>‹#›</a:t>
            </a:fld>
            <a:endParaRPr lang="en-US"/>
          </a:p>
        </p:txBody>
      </p:sp>
    </p:spTree>
    <p:extLst>
      <p:ext uri="{BB962C8B-B14F-4D97-AF65-F5344CB8AC3E}">
        <p14:creationId xmlns:p14="http://schemas.microsoft.com/office/powerpoint/2010/main" val="41517172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912F96B-3CF9-4CC1-A971-FE65B28906EF}" type="datetimeFigureOut">
              <a:rPr lang="en-US" smtClean="0"/>
              <a:t>5/10/2025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3FBD31B-9DB2-4FEF-881A-6D2A893E7BDA}" type="slidenum">
              <a:rPr lang="en-US" smtClean="0"/>
              <a:t>‹#›</a:t>
            </a:fld>
            <a:endParaRPr lang="en-US"/>
          </a:p>
        </p:txBody>
      </p:sp>
    </p:spTree>
    <p:extLst>
      <p:ext uri="{BB962C8B-B14F-4D97-AF65-F5344CB8AC3E}">
        <p14:creationId xmlns:p14="http://schemas.microsoft.com/office/powerpoint/2010/main" val="214933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912F96B-3CF9-4CC1-A971-FE65B28906EF}" type="datetimeFigureOut">
              <a:rPr lang="en-US" smtClean="0"/>
              <a:t>5/10/2025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3FBD31B-9DB2-4FEF-881A-6D2A893E7BDA}" type="slidenum">
              <a:rPr lang="en-US" smtClean="0"/>
              <a:t>‹#›</a:t>
            </a:fld>
            <a:endParaRPr lang="en-US"/>
          </a:p>
        </p:txBody>
      </p:sp>
    </p:spTree>
    <p:extLst>
      <p:ext uri="{BB962C8B-B14F-4D97-AF65-F5344CB8AC3E}">
        <p14:creationId xmlns:p14="http://schemas.microsoft.com/office/powerpoint/2010/main" val="10006787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912F96B-3CF9-4CC1-A971-FE65B28906EF}" type="datetimeFigureOut">
              <a:rPr lang="en-US" smtClean="0"/>
              <a:t>5/10/2025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3FBD31B-9DB2-4FEF-881A-6D2A893E7BDA}" type="slidenum">
              <a:rPr lang="en-US" smtClean="0"/>
              <a:t>‹#›</a:t>
            </a:fld>
            <a:endParaRPr lang="en-US"/>
          </a:p>
        </p:txBody>
      </p:sp>
    </p:spTree>
    <p:extLst>
      <p:ext uri="{BB962C8B-B14F-4D97-AF65-F5344CB8AC3E}">
        <p14:creationId xmlns:p14="http://schemas.microsoft.com/office/powerpoint/2010/main" val="19038056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912F96B-3CF9-4CC1-A971-FE65B28906EF}" type="datetimeFigureOut">
              <a:rPr lang="en-US" smtClean="0"/>
              <a:t>5/10/2025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FBD31B-9DB2-4FEF-881A-6D2A893E7BDA}" type="slidenum">
              <a:rPr lang="en-US" smtClean="0"/>
              <a:t>‹#›</a:t>
            </a:fld>
            <a:endParaRPr lang="en-US"/>
          </a:p>
        </p:txBody>
      </p:sp>
    </p:spTree>
    <p:extLst>
      <p:ext uri="{BB962C8B-B14F-4D97-AF65-F5344CB8AC3E}">
        <p14:creationId xmlns:p14="http://schemas.microsoft.com/office/powerpoint/2010/main" val="25201213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FBD31B-9DB2-4FEF-881A-6D2A893E7BDA}" type="slidenum">
              <a:rPr lang="en-US" smtClean="0"/>
              <a:t>‹#›</a:t>
            </a:fld>
            <a:endParaRPr lang="en-US"/>
          </a:p>
        </p:txBody>
      </p:sp>
      <p:sp>
        <p:nvSpPr>
          <p:cNvPr id="5" name="Date Placeholder 4"/>
          <p:cNvSpPr>
            <a:spLocks noGrp="1"/>
          </p:cNvSpPr>
          <p:nvPr>
            <p:ph type="dt" sz="half" idx="10"/>
          </p:nvPr>
        </p:nvSpPr>
        <p:spPr/>
        <p:txBody>
          <a:bodyPr/>
          <a:lstStyle/>
          <a:p>
            <a:fld id="{A912F96B-3CF9-4CC1-A971-FE65B28906EF}" type="datetimeFigureOut">
              <a:rPr lang="en-US" smtClean="0"/>
              <a:t>5/10/2025</a:t>
            </a:fld>
            <a:endParaRPr lang="en-US"/>
          </a:p>
        </p:txBody>
      </p:sp>
    </p:spTree>
    <p:extLst>
      <p:ext uri="{BB962C8B-B14F-4D97-AF65-F5344CB8AC3E}">
        <p14:creationId xmlns:p14="http://schemas.microsoft.com/office/powerpoint/2010/main" val="2448004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3.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A912F96B-3CF9-4CC1-A971-FE65B28906EF}" type="datetimeFigureOut">
              <a:rPr lang="en-US" smtClean="0"/>
              <a:t>5/10/2025</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C3FBD31B-9DB2-4FEF-881A-6D2A893E7BDA}" type="slidenum">
              <a:rPr lang="en-US" smtClean="0"/>
              <a:t>‹#›</a:t>
            </a:fld>
            <a:endParaRPr lang="en-US"/>
          </a:p>
        </p:txBody>
      </p:sp>
    </p:spTree>
    <p:extLst>
      <p:ext uri="{BB962C8B-B14F-4D97-AF65-F5344CB8AC3E}">
        <p14:creationId xmlns:p14="http://schemas.microsoft.com/office/powerpoint/2010/main" val="3478693613"/>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 id="2147483698" r:id="rId15"/>
    <p:sldLayoutId id="214748369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745AA64-0D70-48B1-B93B-56DC226E580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06781AD-6A85-4D94-A8FF-D63E6D9F45B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78AFBE-E6E6-459F-9191-F76B0390A04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1168A59-437A-4F32-A9AF-F62C63BA5B1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11BA2C04-FB1D-4579-A4FC-FF8FF5B628C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2517ED43-6AFA-40AA-B380-BF70C9A46FA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BD0B9F6-4C25-4FAE-B99A-3200D0E2F52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4435606"/>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Pie 6"/>
          <p:cNvSpPr/>
          <p:nvPr/>
        </p:nvSpPr>
        <p:spPr>
          <a:xfrm>
            <a:off x="-1087902" y="-815922"/>
            <a:ext cx="2185183"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8" name="Oval 7"/>
          <p:cNvSpPr/>
          <p:nvPr/>
        </p:nvSpPr>
        <p:spPr>
          <a:xfrm>
            <a:off x="225089" y="21103"/>
            <a:ext cx="2269588"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11" name="Donut 10"/>
          <p:cNvSpPr/>
          <p:nvPr/>
        </p:nvSpPr>
        <p:spPr>
          <a:xfrm rot="2315675">
            <a:off x="243842" y="1055077"/>
            <a:ext cx="1500956"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12" name="Rectangle 11"/>
          <p:cNvSpPr/>
          <p:nvPr/>
        </p:nvSpPr>
        <p:spPr>
          <a:xfrm>
            <a:off x="1350498" y="-54"/>
            <a:ext cx="10841503"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5" name="Title Placeholder 4"/>
          <p:cNvSpPr>
            <a:spLocks noGrp="1"/>
          </p:cNvSpPr>
          <p:nvPr>
            <p:ph type="title"/>
          </p:nvPr>
        </p:nvSpPr>
        <p:spPr>
          <a:xfrm>
            <a:off x="1914144" y="274638"/>
            <a:ext cx="9997440" cy="1143000"/>
          </a:xfrm>
          <a:prstGeom prst="rect">
            <a:avLst/>
          </a:prstGeom>
        </p:spPr>
        <p:txBody>
          <a:bodyPr anchor="ctr">
            <a:normAutofit/>
          </a:bodyPr>
          <a:lstStyle/>
          <a:p>
            <a:r>
              <a:rPr kumimoji="0" lang="en-US"/>
              <a:t>Click to edit Master title style</a:t>
            </a:r>
          </a:p>
        </p:txBody>
      </p:sp>
      <p:sp>
        <p:nvSpPr>
          <p:cNvPr id="9" name="Text Placeholder 8"/>
          <p:cNvSpPr>
            <a:spLocks noGrp="1"/>
          </p:cNvSpPr>
          <p:nvPr>
            <p:ph type="body" idx="1"/>
          </p:nvPr>
        </p:nvSpPr>
        <p:spPr>
          <a:xfrm>
            <a:off x="1914144" y="1447800"/>
            <a:ext cx="9997440" cy="4800600"/>
          </a:xfrm>
          <a:prstGeom prst="rect">
            <a:avLst/>
          </a:prstGeom>
        </p:spPr>
        <p:txBody>
          <a:bodyPr>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24" name="Date Placeholder 23"/>
          <p:cNvSpPr>
            <a:spLocks noGrp="1"/>
          </p:cNvSpPr>
          <p:nvPr>
            <p:ph type="dt" sz="half" idx="2"/>
          </p:nvPr>
        </p:nvSpPr>
        <p:spPr>
          <a:xfrm>
            <a:off x="4775200" y="6305550"/>
            <a:ext cx="28448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EB6F0D2D-99A5-49EF-B5A4-BCD314D06E9B}" type="datetimeFigureOut">
              <a:rPr lang="en-US" smtClean="0">
                <a:solidFill>
                  <a:srgbClr val="E7DEC9">
                    <a:shade val="50000"/>
                    <a:satMod val="200000"/>
                  </a:srgbClr>
                </a:solidFill>
              </a:rPr>
              <a:pPr/>
              <a:t>5/10/2025</a:t>
            </a:fld>
            <a:endParaRPr lang="en-US">
              <a:solidFill>
                <a:srgbClr val="E7DEC9">
                  <a:shade val="50000"/>
                  <a:satMod val="200000"/>
                </a:srgbClr>
              </a:solidFill>
            </a:endParaRPr>
          </a:p>
        </p:txBody>
      </p:sp>
      <p:sp>
        <p:nvSpPr>
          <p:cNvPr id="10" name="Footer Placeholder 9"/>
          <p:cNvSpPr>
            <a:spLocks noGrp="1"/>
          </p:cNvSpPr>
          <p:nvPr>
            <p:ph type="ftr" sz="quarter" idx="3"/>
          </p:nvPr>
        </p:nvSpPr>
        <p:spPr>
          <a:xfrm>
            <a:off x="7620000" y="6305550"/>
            <a:ext cx="38608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solidFill>
                <a:srgbClr val="E7DEC9">
                  <a:shade val="50000"/>
                  <a:satMod val="200000"/>
                </a:srgbClr>
              </a:solidFill>
            </a:endParaRPr>
          </a:p>
        </p:txBody>
      </p:sp>
      <p:sp>
        <p:nvSpPr>
          <p:cNvPr id="22" name="Slide Number Placeholder 21"/>
          <p:cNvSpPr>
            <a:spLocks noGrp="1"/>
          </p:cNvSpPr>
          <p:nvPr>
            <p:ph type="sldNum" sz="quarter" idx="4"/>
          </p:nvPr>
        </p:nvSpPr>
        <p:spPr>
          <a:xfrm>
            <a:off x="11484864" y="6305550"/>
            <a:ext cx="6096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6C4FD0B8-D39E-4010-AB1F-6881C4D6138B}"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15" name="Rectangle 14"/>
          <p:cNvSpPr/>
          <p:nvPr/>
        </p:nvSpPr>
        <p:spPr bwMode="invGray">
          <a:xfrm>
            <a:off x="1353312" y="-54"/>
            <a:ext cx="97536"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Tree>
    <p:extLst>
      <p:ext uri="{BB962C8B-B14F-4D97-AF65-F5344CB8AC3E}">
        <p14:creationId xmlns:p14="http://schemas.microsoft.com/office/powerpoint/2010/main" val="4175094274"/>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slide" Target="slide17.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3.mp3"/><Relationship Id="rId1" Type="http://schemas.microsoft.com/office/2007/relationships/media" Target="../media/media3.mp3"/><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audio" Target="../media/audio1.wav"/><Relationship Id="rId1" Type="http://schemas.openxmlformats.org/officeDocument/2006/relationships/slideLayout" Target="../slideLayouts/slideLayout29.xml"/><Relationship Id="rId4" Type="http://schemas.openxmlformats.org/officeDocument/2006/relationships/audio" Target="../media/audio1.wav"/></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Box 4">
            <a:extLst>
              <a:ext uri="{FF2B5EF4-FFF2-40B4-BE49-F238E27FC236}">
                <a16:creationId xmlns:a16="http://schemas.microsoft.com/office/drawing/2014/main" id="{744C92A4-6005-4EDC-8092-F92DCBFE7DF2}"/>
              </a:ext>
            </a:extLst>
          </p:cNvPr>
          <p:cNvSpPr txBox="1">
            <a:spLocks noChangeArrowheads="1"/>
          </p:cNvSpPr>
          <p:nvPr/>
        </p:nvSpPr>
        <p:spPr bwMode="auto">
          <a:xfrm>
            <a:off x="0" y="-87717"/>
            <a:ext cx="12191999" cy="1138773"/>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8100000" scaled="1"/>
            <a:tileRect/>
          </a:gradFill>
          <a:ln>
            <a:noFill/>
          </a:ln>
        </p:spPr>
        <p:txBody>
          <a:bodyPr wrap="square"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n-US" altLang="en-US" sz="3600" b="1" dirty="0">
                <a:solidFill>
                  <a:srgbClr val="FF0000"/>
                </a:solidFill>
                <a:latin typeface="Times New Roman" pitchFamily="18" charset="0"/>
                <a:ea typeface="Verdana" panose="020B0604030504040204" pitchFamily="34" charset="0"/>
                <a:cs typeface="Times New Roman" pitchFamily="18" charset="0"/>
              </a:rPr>
              <a:t>CHỦ ĐỀ 9: CHÀO MÙA HÈ</a:t>
            </a:r>
          </a:p>
          <a:p>
            <a:pPr algn="ctr"/>
            <a:r>
              <a:rPr lang="en-US" altLang="en-US" sz="3200" b="1" dirty="0">
                <a:solidFill>
                  <a:srgbClr val="FF0000"/>
                </a:solidFill>
                <a:latin typeface="Times New Roman" pitchFamily="18" charset="0"/>
                <a:ea typeface="Verdana" panose="020B0604030504040204" pitchFamily="34" charset="0"/>
                <a:cs typeface="Times New Roman" pitchFamily="18" charset="0"/>
              </a:rPr>
              <a:t> ĐÓN HÈ VUI VÀ AN TOÀN</a:t>
            </a:r>
          </a:p>
        </p:txBody>
      </p:sp>
      <p:grpSp>
        <p:nvGrpSpPr>
          <p:cNvPr id="2" name="Group 1"/>
          <p:cNvGrpSpPr/>
          <p:nvPr/>
        </p:nvGrpSpPr>
        <p:grpSpPr>
          <a:xfrm>
            <a:off x="0" y="1089112"/>
            <a:ext cx="6056932" cy="1570627"/>
            <a:chOff x="0" y="1670725"/>
            <a:chExt cx="6056932" cy="989014"/>
          </a:xfrm>
          <a:solidFill>
            <a:srgbClr val="FFCCFF"/>
          </a:solidFill>
        </p:grpSpPr>
        <p:sp>
          <p:nvSpPr>
            <p:cNvPr id="4" name="Round Same Side Corner Rectangle 3">
              <a:extLst>
                <a:ext uri="{FF2B5EF4-FFF2-40B4-BE49-F238E27FC236}">
                  <a16:creationId xmlns:a16="http://schemas.microsoft.com/office/drawing/2014/main" id="{0866E4CE-B2B1-4E80-BC69-FEEC06BBAA12}"/>
                </a:ext>
              </a:extLst>
            </p:cNvPr>
            <p:cNvSpPr/>
            <p:nvPr/>
          </p:nvSpPr>
          <p:spPr>
            <a:xfrm rot="16200000">
              <a:off x="2531913" y="-745922"/>
              <a:ext cx="693769" cy="5527064"/>
            </a:xfrm>
            <a:prstGeom prst="round2SameRect">
              <a:avLst>
                <a:gd name="adj1" fmla="val 23321"/>
                <a:gd name="adj2" fmla="val 0"/>
              </a:avLst>
            </a:prstGeom>
            <a:grpFill/>
            <a:ln w="3175">
              <a:noFill/>
            </a:ln>
            <a:effectLst>
              <a:outerShdw blurRad="50800" dist="381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dirty="0">
                <a:solidFill>
                  <a:schemeClr val="tx1"/>
                </a:solidFill>
                <a:latin typeface="Times New Roman" pitchFamily="18" charset="0"/>
                <a:cs typeface="Times New Roman" pitchFamily="18" charset="0"/>
              </a:endParaRPr>
            </a:p>
          </p:txBody>
        </p:sp>
        <p:sp>
          <p:nvSpPr>
            <p:cNvPr id="7" name="Round Same Side Corner Rectangle 6">
              <a:extLst>
                <a:ext uri="{FF2B5EF4-FFF2-40B4-BE49-F238E27FC236}">
                  <a16:creationId xmlns:a16="http://schemas.microsoft.com/office/drawing/2014/main" id="{77EF7C62-1217-4712-B5E0-D52059A1F18A}"/>
                </a:ext>
              </a:extLst>
            </p:cNvPr>
            <p:cNvSpPr/>
            <p:nvPr/>
          </p:nvSpPr>
          <p:spPr>
            <a:xfrm rot="5400000" flipH="1">
              <a:off x="5138380" y="1741187"/>
              <a:ext cx="989013" cy="848091"/>
            </a:xfrm>
            <a:prstGeom prst="round2SameRect">
              <a:avLst>
                <a:gd name="adj1" fmla="val 34679"/>
                <a:gd name="adj2" fmla="val 0"/>
              </a:avLst>
            </a:prstGeom>
            <a:grp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a:solidFill>
                  <a:schemeClr val="tx1"/>
                </a:solidFill>
                <a:latin typeface="Times New Roman" pitchFamily="18" charset="0"/>
                <a:cs typeface="Times New Roman" pitchFamily="18" charset="0"/>
              </a:endParaRPr>
            </a:p>
          </p:txBody>
        </p:sp>
        <p:sp>
          <p:nvSpPr>
            <p:cNvPr id="10252" name="TextBox 8">
              <a:hlinkClick r:id="" action="ppaction://noaction"/>
              <a:extLst>
                <a:ext uri="{FF2B5EF4-FFF2-40B4-BE49-F238E27FC236}">
                  <a16:creationId xmlns:a16="http://schemas.microsoft.com/office/drawing/2014/main" id="{9BE94102-001D-4B79-9573-AC8D3F468A10}"/>
                </a:ext>
              </a:extLst>
            </p:cNvPr>
            <p:cNvSpPr txBox="1">
              <a:spLocks noChangeArrowheads="1"/>
            </p:cNvSpPr>
            <p:nvPr/>
          </p:nvSpPr>
          <p:spPr bwMode="auto">
            <a:xfrm>
              <a:off x="5253295" y="1793257"/>
              <a:ext cx="607400" cy="400110"/>
            </a:xfrm>
            <a:prstGeom prst="rect">
              <a:avLst/>
            </a:prstGeom>
            <a:grpFill/>
            <a:ln w="9525">
              <a:noFill/>
              <a:miter lim="800000"/>
              <a:headEnd/>
              <a:tailEnd/>
            </a:ln>
          </p:spPr>
          <p:txBody>
            <a:bodyPr wrap="square"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n-US" altLang="en-US" sz="2000" b="1" dirty="0">
                  <a:latin typeface="Times New Roman" pitchFamily="18" charset="0"/>
                  <a:cs typeface="Times New Roman" pitchFamily="18" charset="0"/>
                </a:rPr>
                <a:t>1</a:t>
              </a:r>
            </a:p>
          </p:txBody>
        </p:sp>
        <p:sp>
          <p:nvSpPr>
            <p:cNvPr id="48" name="Rectangle 32">
              <a:hlinkClick r:id="" action="ppaction://noaction"/>
              <a:extLst>
                <a:ext uri="{FF2B5EF4-FFF2-40B4-BE49-F238E27FC236}">
                  <a16:creationId xmlns:a16="http://schemas.microsoft.com/office/drawing/2014/main" id="{709123B7-0FCF-4E7E-AFCB-B29A4D6893E3}"/>
                </a:ext>
              </a:extLst>
            </p:cNvPr>
            <p:cNvSpPr>
              <a:spLocks noChangeArrowheads="1"/>
            </p:cNvSpPr>
            <p:nvPr/>
          </p:nvSpPr>
          <p:spPr bwMode="auto">
            <a:xfrm>
              <a:off x="0" y="1830626"/>
              <a:ext cx="5144749" cy="290708"/>
            </a:xfrm>
            <a:prstGeom prst="rect">
              <a:avLst/>
            </a:prstGeom>
            <a:grpFill/>
            <a:ln w="9525">
              <a:noFill/>
              <a:miter lim="800000"/>
              <a:headEnd/>
              <a:tailEnd/>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n-US" altLang="en-US" sz="2400" b="1" dirty="0" err="1">
                  <a:latin typeface="Times New Roman" panose="02020603050405020304" pitchFamily="18" charset="0"/>
                  <a:cs typeface="Times New Roman" panose="02020603050405020304" pitchFamily="18" charset="0"/>
                </a:rPr>
                <a:t>Kỉ</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niệm</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về</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mùa</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hè</a:t>
              </a:r>
              <a:endParaRPr lang="en-US" altLang="en-US" sz="2400" b="1" dirty="0">
                <a:latin typeface="Times New Roman" panose="02020603050405020304" pitchFamily="18" charset="0"/>
                <a:cs typeface="Times New Roman" panose="02020603050405020304" pitchFamily="18" charset="0"/>
              </a:endParaRPr>
            </a:p>
          </p:txBody>
        </p:sp>
      </p:grpSp>
      <p:grpSp>
        <p:nvGrpSpPr>
          <p:cNvPr id="3" name="Group 2"/>
          <p:cNvGrpSpPr/>
          <p:nvPr/>
        </p:nvGrpSpPr>
        <p:grpSpPr>
          <a:xfrm>
            <a:off x="167123" y="2263351"/>
            <a:ext cx="5973452" cy="989575"/>
            <a:chOff x="83483" y="2799441"/>
            <a:chExt cx="5973452" cy="989575"/>
          </a:xfrm>
          <a:solidFill>
            <a:schemeClr val="accent1">
              <a:lumMod val="40000"/>
              <a:lumOff val="60000"/>
            </a:schemeClr>
          </a:solidFill>
        </p:grpSpPr>
        <p:sp>
          <p:nvSpPr>
            <p:cNvPr id="27" name="Round Same Side Corner Rectangle 26">
              <a:extLst>
                <a:ext uri="{FF2B5EF4-FFF2-40B4-BE49-F238E27FC236}">
                  <a16:creationId xmlns:a16="http://schemas.microsoft.com/office/drawing/2014/main" id="{441BF46F-4387-4C9F-8D72-CAA5C0D2E2ED}"/>
                </a:ext>
              </a:extLst>
            </p:cNvPr>
            <p:cNvSpPr/>
            <p:nvPr/>
          </p:nvSpPr>
          <p:spPr>
            <a:xfrm rot="16200000">
              <a:off x="2469758" y="413729"/>
              <a:ext cx="989012" cy="5761561"/>
            </a:xfrm>
            <a:prstGeom prst="round2SameRect">
              <a:avLst>
                <a:gd name="adj1" fmla="val 23321"/>
                <a:gd name="adj2" fmla="val 0"/>
              </a:avLst>
            </a:prstGeom>
            <a:grpFill/>
            <a:ln w="3175">
              <a:noFill/>
            </a:ln>
            <a:effectLst>
              <a:outerShdw blurRad="50800" dist="381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a:solidFill>
                  <a:schemeClr val="tx1"/>
                </a:solidFill>
                <a:latin typeface="Times New Roman" pitchFamily="18" charset="0"/>
                <a:cs typeface="Times New Roman" pitchFamily="18" charset="0"/>
              </a:endParaRPr>
            </a:p>
          </p:txBody>
        </p:sp>
        <p:sp>
          <p:nvSpPr>
            <p:cNvPr id="28" name="Round Same Side Corner Rectangle 27">
              <a:extLst>
                <a:ext uri="{FF2B5EF4-FFF2-40B4-BE49-F238E27FC236}">
                  <a16:creationId xmlns:a16="http://schemas.microsoft.com/office/drawing/2014/main" id="{F0D7335A-6816-4593-8563-17A49415FCC8}"/>
                </a:ext>
              </a:extLst>
            </p:cNvPr>
            <p:cNvSpPr/>
            <p:nvPr/>
          </p:nvSpPr>
          <p:spPr>
            <a:xfrm rot="5400000" flipH="1">
              <a:off x="5138382" y="2869899"/>
              <a:ext cx="989012" cy="848095"/>
            </a:xfrm>
            <a:prstGeom prst="round2SameRect">
              <a:avLst>
                <a:gd name="adj1" fmla="val 34679"/>
                <a:gd name="adj2" fmla="val 0"/>
              </a:avLst>
            </a:prstGeom>
            <a:grp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a:solidFill>
                  <a:schemeClr val="tx1"/>
                </a:solidFill>
                <a:latin typeface="Times New Roman" pitchFamily="18" charset="0"/>
                <a:cs typeface="Times New Roman" pitchFamily="18" charset="0"/>
              </a:endParaRPr>
            </a:p>
          </p:txBody>
        </p:sp>
        <p:sp>
          <p:nvSpPr>
            <p:cNvPr id="10253" name="TextBox 33">
              <a:hlinkClick r:id="rId2" action="ppaction://hlinksldjump"/>
              <a:extLst>
                <a:ext uri="{FF2B5EF4-FFF2-40B4-BE49-F238E27FC236}">
                  <a16:creationId xmlns:a16="http://schemas.microsoft.com/office/drawing/2014/main" id="{66AF9EEE-27C2-46EF-84AF-F9A18D660EEF}"/>
                </a:ext>
              </a:extLst>
            </p:cNvPr>
            <p:cNvSpPr txBox="1">
              <a:spLocks noChangeArrowheads="1"/>
            </p:cNvSpPr>
            <p:nvPr/>
          </p:nvSpPr>
          <p:spPr bwMode="auto">
            <a:xfrm>
              <a:off x="5274085" y="3093099"/>
              <a:ext cx="607400" cy="400110"/>
            </a:xfrm>
            <a:prstGeom prst="rect">
              <a:avLst/>
            </a:prstGeom>
            <a:grpFill/>
            <a:ln w="9525">
              <a:noFill/>
              <a:miter lim="800000"/>
              <a:headEnd/>
              <a:tailEnd/>
            </a:ln>
          </p:spPr>
          <p:txBody>
            <a:bodyPr wrap="square"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n-US" altLang="en-US" sz="2000" b="1" dirty="0">
                  <a:latin typeface="Times New Roman" pitchFamily="18" charset="0"/>
                  <a:cs typeface="Times New Roman" pitchFamily="18" charset="0"/>
                </a:rPr>
                <a:t>2</a:t>
              </a:r>
            </a:p>
          </p:txBody>
        </p:sp>
        <p:sp>
          <p:nvSpPr>
            <p:cNvPr id="10257" name="Rectangle 37">
              <a:hlinkClick r:id="rId2" action="ppaction://hlinksldjump"/>
              <a:extLst>
                <a:ext uri="{FF2B5EF4-FFF2-40B4-BE49-F238E27FC236}">
                  <a16:creationId xmlns:a16="http://schemas.microsoft.com/office/drawing/2014/main" id="{01B4ED3E-25FE-46C6-91A5-660FD59E8E49}"/>
                </a:ext>
              </a:extLst>
            </p:cNvPr>
            <p:cNvSpPr>
              <a:spLocks noChangeArrowheads="1"/>
            </p:cNvSpPr>
            <p:nvPr/>
          </p:nvSpPr>
          <p:spPr bwMode="auto">
            <a:xfrm>
              <a:off x="326869" y="2832187"/>
              <a:ext cx="4892665" cy="461665"/>
            </a:xfrm>
            <a:prstGeom prst="rect">
              <a:avLst/>
            </a:prstGeom>
            <a:grpFill/>
            <a:ln w="9525">
              <a:noFill/>
              <a:miter lim="800000"/>
              <a:headEnd/>
              <a:tailEnd/>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defRPr/>
              </a:pPr>
              <a:r>
                <a:rPr lang="en-US" sz="2400" b="1" dirty="0" err="1">
                  <a:latin typeface="Times New Roman" pitchFamily="18" charset="0"/>
                  <a:cs typeface="Times New Roman" panose="02020603050405020304" pitchFamily="18" charset="0"/>
                </a:rPr>
                <a:t>Lập</a:t>
              </a:r>
              <a:r>
                <a:rPr lang="en-US" sz="2400" b="1" dirty="0">
                  <a:latin typeface="Times New Roman" pitchFamily="18" charset="0"/>
                  <a:cs typeface="Times New Roman" panose="02020603050405020304" pitchFamily="18" charset="0"/>
                </a:rPr>
                <a:t> </a:t>
              </a:r>
              <a:r>
                <a:rPr lang="en-US" sz="2400" b="1" dirty="0" err="1">
                  <a:latin typeface="Times New Roman" pitchFamily="18" charset="0"/>
                  <a:cs typeface="Times New Roman" panose="02020603050405020304" pitchFamily="18" charset="0"/>
                </a:rPr>
                <a:t>nhóm</a:t>
              </a:r>
              <a:r>
                <a:rPr lang="en-US" sz="2400" b="1" dirty="0">
                  <a:latin typeface="Times New Roman" pitchFamily="18" charset="0"/>
                  <a:cs typeface="Times New Roman" panose="02020603050405020304" pitchFamily="18" charset="0"/>
                </a:rPr>
                <a:t> </a:t>
              </a:r>
              <a:r>
                <a:rPr lang="en-US" sz="2400" b="1" dirty="0" err="1">
                  <a:latin typeface="Times New Roman" pitchFamily="18" charset="0"/>
                  <a:cs typeface="Times New Roman" panose="02020603050405020304" pitchFamily="18" charset="0"/>
                </a:rPr>
                <a:t>cùng</a:t>
              </a:r>
              <a:r>
                <a:rPr lang="en-US" sz="2400" b="1" dirty="0">
                  <a:latin typeface="Times New Roman" pitchFamily="18" charset="0"/>
                  <a:cs typeface="Times New Roman" panose="02020603050405020304" pitchFamily="18" charset="0"/>
                </a:rPr>
                <a:t> </a:t>
              </a:r>
              <a:r>
                <a:rPr lang="en-US" sz="2400" b="1" dirty="0" err="1">
                  <a:latin typeface="Times New Roman" pitchFamily="18" charset="0"/>
                  <a:cs typeface="Times New Roman" panose="02020603050405020304" pitchFamily="18" charset="0"/>
                </a:rPr>
                <a:t>sở</a:t>
              </a:r>
              <a:r>
                <a:rPr lang="en-US" sz="2400" b="1" dirty="0">
                  <a:latin typeface="Times New Roman" pitchFamily="18" charset="0"/>
                  <a:cs typeface="Times New Roman" panose="02020603050405020304" pitchFamily="18" charset="0"/>
                </a:rPr>
                <a:t> </a:t>
              </a:r>
              <a:r>
                <a:rPr lang="en-US" sz="2400" b="1" dirty="0" err="1">
                  <a:latin typeface="Times New Roman" pitchFamily="18" charset="0"/>
                  <a:cs typeface="Times New Roman" panose="02020603050405020304" pitchFamily="18" charset="0"/>
                </a:rPr>
                <a:t>thích</a:t>
              </a:r>
              <a:r>
                <a:rPr lang="en-US" sz="2400" b="1" dirty="0">
                  <a:latin typeface="Times New Roman" pitchFamily="18" charset="0"/>
                  <a:cs typeface="Times New Roman" panose="02020603050405020304" pitchFamily="18" charset="0"/>
                </a:rPr>
                <a:t> </a:t>
              </a:r>
              <a:r>
                <a:rPr lang="en-US" sz="2400" b="1" dirty="0" err="1">
                  <a:latin typeface="Times New Roman" pitchFamily="18" charset="0"/>
                  <a:cs typeface="Times New Roman" panose="02020603050405020304" pitchFamily="18" charset="0"/>
                </a:rPr>
                <a:t>khả</a:t>
              </a:r>
              <a:r>
                <a:rPr lang="en-US" sz="2400" b="1" dirty="0">
                  <a:latin typeface="Times New Roman" pitchFamily="18" charset="0"/>
                  <a:cs typeface="Times New Roman" panose="02020603050405020304" pitchFamily="18" charset="0"/>
                </a:rPr>
                <a:t> </a:t>
              </a:r>
              <a:r>
                <a:rPr lang="en-US" sz="2400" b="1" dirty="0" err="1">
                  <a:latin typeface="Times New Roman" pitchFamily="18" charset="0"/>
                  <a:cs typeface="Times New Roman" panose="02020603050405020304" pitchFamily="18" charset="0"/>
                </a:rPr>
                <a:t>năng</a:t>
              </a:r>
              <a:endParaRPr lang="en-US" sz="2400" b="1" dirty="0">
                <a:latin typeface="Times New Roman" panose="02020603050405020304" pitchFamily="18" charset="0"/>
                <a:cs typeface="Times New Roman" panose="02020603050405020304" pitchFamily="18" charset="0"/>
              </a:endParaRPr>
            </a:p>
          </p:txBody>
        </p:sp>
      </p:grpSp>
      <p:grpSp>
        <p:nvGrpSpPr>
          <p:cNvPr id="5" name="Group 4"/>
          <p:cNvGrpSpPr/>
          <p:nvPr/>
        </p:nvGrpSpPr>
        <p:grpSpPr>
          <a:xfrm>
            <a:off x="63003" y="3226685"/>
            <a:ext cx="5969801" cy="1188200"/>
            <a:chOff x="87132" y="3928151"/>
            <a:chExt cx="5969801" cy="987426"/>
          </a:xfrm>
          <a:solidFill>
            <a:srgbClr val="FFFF99"/>
          </a:solidFill>
        </p:grpSpPr>
        <p:sp>
          <p:nvSpPr>
            <p:cNvPr id="29" name="Round Same Side Corner Rectangle 28">
              <a:hlinkClick r:id="rId2" action="ppaction://hlinksldjump"/>
              <a:extLst>
                <a:ext uri="{FF2B5EF4-FFF2-40B4-BE49-F238E27FC236}">
                  <a16:creationId xmlns:a16="http://schemas.microsoft.com/office/drawing/2014/main" id="{D7B0EC25-9E77-4DDF-8A0D-A09587C6FE49}"/>
                </a:ext>
              </a:extLst>
            </p:cNvPr>
            <p:cNvSpPr/>
            <p:nvPr/>
          </p:nvSpPr>
          <p:spPr>
            <a:xfrm rot="16200000">
              <a:off x="2474199" y="1541085"/>
              <a:ext cx="987425" cy="5761559"/>
            </a:xfrm>
            <a:prstGeom prst="round2SameRect">
              <a:avLst>
                <a:gd name="adj1" fmla="val 23321"/>
                <a:gd name="adj2" fmla="val 0"/>
              </a:avLst>
            </a:prstGeom>
            <a:grpFill/>
            <a:ln w="3175">
              <a:noFill/>
            </a:ln>
            <a:effectLst>
              <a:outerShdw blurRad="50800" dist="381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a:solidFill>
                  <a:schemeClr val="tx1"/>
                </a:solidFill>
                <a:latin typeface="Times New Roman" pitchFamily="18" charset="0"/>
                <a:cs typeface="Times New Roman" pitchFamily="18" charset="0"/>
              </a:endParaRPr>
            </a:p>
          </p:txBody>
        </p:sp>
        <p:sp>
          <p:nvSpPr>
            <p:cNvPr id="30" name="Round Same Side Corner Rectangle 29">
              <a:extLst>
                <a:ext uri="{FF2B5EF4-FFF2-40B4-BE49-F238E27FC236}">
                  <a16:creationId xmlns:a16="http://schemas.microsoft.com/office/drawing/2014/main" id="{BC185BF2-BB65-4026-BB1E-CFD42AE015D3}"/>
                </a:ext>
              </a:extLst>
            </p:cNvPr>
            <p:cNvSpPr/>
            <p:nvPr/>
          </p:nvSpPr>
          <p:spPr>
            <a:xfrm rot="5400000" flipH="1">
              <a:off x="5139173" y="3997817"/>
              <a:ext cx="987425" cy="848094"/>
            </a:xfrm>
            <a:prstGeom prst="round2SameRect">
              <a:avLst>
                <a:gd name="adj1" fmla="val 34679"/>
                <a:gd name="adj2" fmla="val 0"/>
              </a:avLst>
            </a:prstGeom>
            <a:grp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a:solidFill>
                  <a:schemeClr val="tx1"/>
                </a:solidFill>
                <a:latin typeface="Times New Roman" pitchFamily="18" charset="0"/>
                <a:cs typeface="Times New Roman" pitchFamily="18" charset="0"/>
              </a:endParaRPr>
            </a:p>
          </p:txBody>
        </p:sp>
        <p:sp>
          <p:nvSpPr>
            <p:cNvPr id="10254" name="TextBox 34">
              <a:hlinkClick r:id="rId2" action="ppaction://hlinksldjump"/>
              <a:extLst>
                <a:ext uri="{FF2B5EF4-FFF2-40B4-BE49-F238E27FC236}">
                  <a16:creationId xmlns:a16="http://schemas.microsoft.com/office/drawing/2014/main" id="{7B489996-DD9C-45D7-9BAA-14D403097A57}"/>
                </a:ext>
              </a:extLst>
            </p:cNvPr>
            <p:cNvSpPr txBox="1">
              <a:spLocks noChangeArrowheads="1"/>
            </p:cNvSpPr>
            <p:nvPr/>
          </p:nvSpPr>
          <p:spPr bwMode="auto">
            <a:xfrm>
              <a:off x="5274085" y="4221810"/>
              <a:ext cx="607400" cy="400110"/>
            </a:xfrm>
            <a:prstGeom prst="rect">
              <a:avLst/>
            </a:prstGeom>
            <a:grpFill/>
            <a:ln w="9525">
              <a:noFill/>
              <a:miter lim="800000"/>
              <a:headEnd/>
              <a:tailEnd/>
            </a:ln>
          </p:spPr>
          <p:txBody>
            <a:bodyPr wrap="square"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n-US" altLang="en-US" sz="2000" b="1" dirty="0">
                  <a:latin typeface="Times New Roman" pitchFamily="18" charset="0"/>
                  <a:cs typeface="Times New Roman" pitchFamily="18" charset="0"/>
                </a:rPr>
                <a:t>3</a:t>
              </a:r>
            </a:p>
          </p:txBody>
        </p:sp>
        <p:sp>
          <p:nvSpPr>
            <p:cNvPr id="10258" name="Rectangle 38">
              <a:hlinkClick r:id="rId2" action="ppaction://hlinksldjump"/>
              <a:extLst>
                <a:ext uri="{FF2B5EF4-FFF2-40B4-BE49-F238E27FC236}">
                  <a16:creationId xmlns:a16="http://schemas.microsoft.com/office/drawing/2014/main" id="{FD20011D-8B41-49FC-97A4-4729C9DD61A8}"/>
                </a:ext>
              </a:extLst>
            </p:cNvPr>
            <p:cNvSpPr>
              <a:spLocks noChangeArrowheads="1"/>
            </p:cNvSpPr>
            <p:nvPr/>
          </p:nvSpPr>
          <p:spPr bwMode="auto">
            <a:xfrm>
              <a:off x="360363" y="3985175"/>
              <a:ext cx="4872602" cy="383656"/>
            </a:xfrm>
            <a:prstGeom prst="rect">
              <a:avLst/>
            </a:prstGeom>
            <a:grpFill/>
            <a:ln w="9525">
              <a:noFill/>
              <a:miter lim="800000"/>
              <a:headEnd/>
              <a:tailEnd/>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n-US" altLang="en-US" sz="2400" b="1" dirty="0" err="1">
                  <a:latin typeface="Times New Roman" pitchFamily="18" charset="0"/>
                  <a:cs typeface="Times New Roman" panose="02020603050405020304" pitchFamily="18" charset="0"/>
                </a:rPr>
                <a:t>Tự</a:t>
              </a:r>
              <a:r>
                <a:rPr lang="en-US" altLang="en-US" sz="2400" b="1" dirty="0">
                  <a:latin typeface="Times New Roman" pitchFamily="18" charset="0"/>
                  <a:cs typeface="Times New Roman" panose="02020603050405020304" pitchFamily="18" charset="0"/>
                </a:rPr>
                <a:t> tin </a:t>
              </a:r>
              <a:r>
                <a:rPr lang="en-US" altLang="en-US" sz="2400" b="1" dirty="0" err="1">
                  <a:latin typeface="Times New Roman" pitchFamily="18" charset="0"/>
                  <a:cs typeface="Times New Roman" panose="02020603050405020304" pitchFamily="18" charset="0"/>
                </a:rPr>
                <a:t>thể</a:t>
              </a:r>
              <a:r>
                <a:rPr lang="en-US" altLang="en-US" sz="2400" b="1" dirty="0">
                  <a:latin typeface="Times New Roman" pitchFamily="18" charset="0"/>
                  <a:cs typeface="Times New Roman" panose="02020603050405020304" pitchFamily="18" charset="0"/>
                </a:rPr>
                <a:t> </a:t>
              </a:r>
              <a:r>
                <a:rPr lang="en-US" altLang="en-US" sz="2400" b="1" dirty="0" err="1">
                  <a:latin typeface="Times New Roman" pitchFamily="18" charset="0"/>
                  <a:cs typeface="Times New Roman" panose="02020603050405020304" pitchFamily="18" charset="0"/>
                </a:rPr>
                <a:t>hiện</a:t>
              </a:r>
              <a:r>
                <a:rPr lang="en-US" altLang="en-US" sz="2400" b="1" dirty="0">
                  <a:latin typeface="Times New Roman" pitchFamily="18" charset="0"/>
                  <a:cs typeface="Times New Roman" panose="02020603050405020304" pitchFamily="18" charset="0"/>
                </a:rPr>
                <a:t> </a:t>
              </a:r>
              <a:r>
                <a:rPr lang="en-US" altLang="en-US" sz="2400" b="1" dirty="0" err="1">
                  <a:latin typeface="Times New Roman" pitchFamily="18" charset="0"/>
                  <a:cs typeface="Times New Roman" panose="02020603050405020304" pitchFamily="18" charset="0"/>
                </a:rPr>
                <a:t>khả</a:t>
              </a:r>
              <a:r>
                <a:rPr lang="en-US" altLang="en-US" sz="2400" b="1" dirty="0">
                  <a:latin typeface="Times New Roman" pitchFamily="18" charset="0"/>
                  <a:cs typeface="Times New Roman" panose="02020603050405020304" pitchFamily="18" charset="0"/>
                </a:rPr>
                <a:t> </a:t>
              </a:r>
              <a:r>
                <a:rPr lang="en-US" altLang="en-US" sz="2400" b="1" dirty="0" err="1">
                  <a:latin typeface="Times New Roman" pitchFamily="18" charset="0"/>
                  <a:cs typeface="Times New Roman" panose="02020603050405020304" pitchFamily="18" charset="0"/>
                </a:rPr>
                <a:t>năng</a:t>
              </a:r>
              <a:endParaRPr lang="en-US" altLang="en-US" sz="2400" b="1" dirty="0">
                <a:latin typeface="Times New Roman" panose="02020603050405020304" pitchFamily="18" charset="0"/>
                <a:cs typeface="Times New Roman" panose="02020603050405020304" pitchFamily="18" charset="0"/>
              </a:endParaRPr>
            </a:p>
          </p:txBody>
        </p:sp>
      </p:grpSp>
      <p:grpSp>
        <p:nvGrpSpPr>
          <p:cNvPr id="6" name="Group 5"/>
          <p:cNvGrpSpPr/>
          <p:nvPr/>
        </p:nvGrpSpPr>
        <p:grpSpPr>
          <a:xfrm>
            <a:off x="6140576" y="958723"/>
            <a:ext cx="5778522" cy="915703"/>
            <a:chOff x="115265" y="5055274"/>
            <a:chExt cx="5941668" cy="987425"/>
          </a:xfrm>
          <a:solidFill>
            <a:srgbClr val="CCFF99"/>
          </a:solidFill>
        </p:grpSpPr>
        <p:sp>
          <p:nvSpPr>
            <p:cNvPr id="31" name="Round Same Side Corner Rectangle 30">
              <a:extLst>
                <a:ext uri="{FF2B5EF4-FFF2-40B4-BE49-F238E27FC236}">
                  <a16:creationId xmlns:a16="http://schemas.microsoft.com/office/drawing/2014/main" id="{D4109EDC-A6F9-4E6A-A02E-395749049289}"/>
                </a:ext>
              </a:extLst>
            </p:cNvPr>
            <p:cNvSpPr/>
            <p:nvPr/>
          </p:nvSpPr>
          <p:spPr>
            <a:xfrm rot="16200000">
              <a:off x="2285291" y="2885248"/>
              <a:ext cx="987425" cy="5327477"/>
            </a:xfrm>
            <a:prstGeom prst="round2SameRect">
              <a:avLst>
                <a:gd name="adj1" fmla="val 23321"/>
                <a:gd name="adj2" fmla="val 0"/>
              </a:avLst>
            </a:prstGeom>
            <a:grpFill/>
            <a:ln w="3175">
              <a:noFill/>
            </a:ln>
            <a:effectLst>
              <a:outerShdw blurRad="50800" dist="381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a:solidFill>
                  <a:schemeClr val="tx1"/>
                </a:solidFill>
                <a:latin typeface="Times New Roman" pitchFamily="18" charset="0"/>
                <a:cs typeface="Times New Roman" pitchFamily="18" charset="0"/>
              </a:endParaRPr>
            </a:p>
          </p:txBody>
        </p:sp>
        <p:sp>
          <p:nvSpPr>
            <p:cNvPr id="32" name="Round Same Side Corner Rectangle 31">
              <a:extLst>
                <a:ext uri="{FF2B5EF4-FFF2-40B4-BE49-F238E27FC236}">
                  <a16:creationId xmlns:a16="http://schemas.microsoft.com/office/drawing/2014/main" id="{A542B473-9053-4451-B1D9-794631739494}"/>
                </a:ext>
              </a:extLst>
            </p:cNvPr>
            <p:cNvSpPr/>
            <p:nvPr/>
          </p:nvSpPr>
          <p:spPr>
            <a:xfrm rot="5400000" flipH="1">
              <a:off x="5139172" y="5124939"/>
              <a:ext cx="987425" cy="848096"/>
            </a:xfrm>
            <a:prstGeom prst="round2SameRect">
              <a:avLst>
                <a:gd name="adj1" fmla="val 34679"/>
                <a:gd name="adj2" fmla="val 0"/>
              </a:avLst>
            </a:prstGeom>
            <a:grp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a:solidFill>
                  <a:schemeClr val="tx1"/>
                </a:solidFill>
                <a:latin typeface="Times New Roman" pitchFamily="18" charset="0"/>
                <a:cs typeface="Times New Roman" pitchFamily="18" charset="0"/>
              </a:endParaRPr>
            </a:p>
          </p:txBody>
        </p:sp>
        <p:sp>
          <p:nvSpPr>
            <p:cNvPr id="10255" name="TextBox 35">
              <a:hlinkClick r:id="" action="ppaction://noaction"/>
              <a:extLst>
                <a:ext uri="{FF2B5EF4-FFF2-40B4-BE49-F238E27FC236}">
                  <a16:creationId xmlns:a16="http://schemas.microsoft.com/office/drawing/2014/main" id="{B89351E0-36B6-495C-82E7-8F3B0F3BE9D5}"/>
                </a:ext>
              </a:extLst>
            </p:cNvPr>
            <p:cNvSpPr txBox="1">
              <a:spLocks noChangeArrowheads="1"/>
            </p:cNvSpPr>
            <p:nvPr/>
          </p:nvSpPr>
          <p:spPr bwMode="auto">
            <a:xfrm>
              <a:off x="5274082" y="5330851"/>
              <a:ext cx="607400" cy="400110"/>
            </a:xfrm>
            <a:prstGeom prst="rect">
              <a:avLst/>
            </a:prstGeom>
            <a:grpFill/>
            <a:ln w="9525">
              <a:noFill/>
              <a:miter lim="800000"/>
              <a:headEnd/>
              <a:tailEnd/>
            </a:ln>
          </p:spPr>
          <p:txBody>
            <a:bodyPr wrap="square"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n-US" altLang="en-US" sz="2000" b="1" dirty="0">
                  <a:latin typeface="Times New Roman" pitchFamily="18" charset="0"/>
                  <a:cs typeface="Times New Roman" pitchFamily="18" charset="0"/>
                </a:rPr>
                <a:t>4</a:t>
              </a:r>
            </a:p>
          </p:txBody>
        </p:sp>
        <p:sp>
          <p:nvSpPr>
            <p:cNvPr id="10259" name="Rectangle 39">
              <a:hlinkClick r:id="" action="ppaction://noaction"/>
              <a:extLst>
                <a:ext uri="{FF2B5EF4-FFF2-40B4-BE49-F238E27FC236}">
                  <a16:creationId xmlns:a16="http://schemas.microsoft.com/office/drawing/2014/main" id="{C280DDC9-A84C-42CA-8043-F4CF5FAAA6BB}"/>
                </a:ext>
              </a:extLst>
            </p:cNvPr>
            <p:cNvSpPr>
              <a:spLocks noChangeArrowheads="1"/>
            </p:cNvSpPr>
            <p:nvPr/>
          </p:nvSpPr>
          <p:spPr bwMode="auto">
            <a:xfrm>
              <a:off x="361902" y="5226607"/>
              <a:ext cx="4673023" cy="392661"/>
            </a:xfrm>
            <a:prstGeom prst="rect">
              <a:avLst/>
            </a:prstGeom>
            <a:grpFill/>
            <a:ln w="9525">
              <a:noFill/>
              <a:miter lim="800000"/>
              <a:headEnd/>
              <a:tailEnd/>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n-US" altLang="en-US" sz="2000" b="1" dirty="0" err="1">
                  <a:latin typeface="Times New Roman" panose="02020603050405020304" pitchFamily="18" charset="0"/>
                  <a:cs typeface="Times New Roman" panose="02020603050405020304" pitchFamily="18" charset="0"/>
                </a:rPr>
                <a:t>Giao</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lưu</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với</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người</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làm</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nghề</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truyền</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thĐ</a:t>
              </a:r>
              <a:endParaRPr lang="en-US" altLang="en-US" sz="2000" b="1" dirty="0">
                <a:latin typeface="Times New Roman" panose="02020603050405020304" pitchFamily="18" charset="0"/>
                <a:cs typeface="Times New Roman" panose="02020603050405020304" pitchFamily="18" charset="0"/>
              </a:endParaRPr>
            </a:p>
          </p:txBody>
        </p:sp>
        <p:sp>
          <p:nvSpPr>
            <p:cNvPr id="47" name="Rectangle 39">
              <a:hlinkClick r:id="" action="ppaction://noaction"/>
              <a:extLst>
                <a:ext uri="{FF2B5EF4-FFF2-40B4-BE49-F238E27FC236}">
                  <a16:creationId xmlns:a16="http://schemas.microsoft.com/office/drawing/2014/main" id="{C280DDC9-A84C-42CA-8043-F4CF5FAAA6BB}"/>
                </a:ext>
              </a:extLst>
            </p:cNvPr>
            <p:cNvSpPr>
              <a:spLocks noChangeArrowheads="1"/>
            </p:cNvSpPr>
            <p:nvPr/>
          </p:nvSpPr>
          <p:spPr bwMode="auto">
            <a:xfrm>
              <a:off x="129334" y="5245960"/>
              <a:ext cx="5341543" cy="453070"/>
            </a:xfrm>
            <a:prstGeom prst="rect">
              <a:avLst/>
            </a:prstGeom>
            <a:grpFill/>
            <a:ln w="9525">
              <a:noFill/>
              <a:miter lim="800000"/>
              <a:headEnd/>
              <a:tailEnd/>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n-US" altLang="en-US" sz="2400" b="1" dirty="0" err="1">
                  <a:latin typeface="Times New Roman" panose="02020603050405020304" pitchFamily="18" charset="0"/>
                  <a:cs typeface="Times New Roman" panose="02020603050405020304" pitchFamily="18" charset="0"/>
                </a:rPr>
                <a:t>Đón</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hè</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vui</a:t>
              </a:r>
              <a:r>
                <a:rPr lang="en-US" altLang="en-US" sz="2400" b="1" dirty="0">
                  <a:latin typeface="Times New Roman" panose="02020603050405020304" pitchFamily="18" charset="0"/>
                  <a:cs typeface="Times New Roman" panose="02020603050405020304" pitchFamily="18" charset="0"/>
                </a:rPr>
                <a:t> an </a:t>
              </a:r>
              <a:r>
                <a:rPr lang="en-US" altLang="en-US" sz="2400" b="1" dirty="0" err="1">
                  <a:latin typeface="Times New Roman" panose="02020603050405020304" pitchFamily="18" charset="0"/>
                  <a:cs typeface="Times New Roman" panose="02020603050405020304" pitchFamily="18" charset="0"/>
                </a:rPr>
                <a:t>toàn</a:t>
              </a:r>
              <a:endParaRPr lang="en-US" altLang="en-US" sz="2400" b="1" dirty="0">
                <a:latin typeface="Times New Roman" panose="02020603050405020304" pitchFamily="18" charset="0"/>
                <a:cs typeface="Times New Roman" panose="02020603050405020304" pitchFamily="18" charset="0"/>
              </a:endParaRPr>
            </a:p>
          </p:txBody>
        </p:sp>
      </p:grpSp>
      <p:grpSp>
        <p:nvGrpSpPr>
          <p:cNvPr id="9" name="Group 8"/>
          <p:cNvGrpSpPr/>
          <p:nvPr/>
        </p:nvGrpSpPr>
        <p:grpSpPr>
          <a:xfrm>
            <a:off x="6166746" y="3425872"/>
            <a:ext cx="5941668" cy="989014"/>
            <a:chOff x="6163896" y="2775283"/>
            <a:chExt cx="5941668" cy="989014"/>
          </a:xfrm>
          <a:solidFill>
            <a:schemeClr val="bg2">
              <a:lumMod val="90000"/>
            </a:schemeClr>
          </a:solidFill>
        </p:grpSpPr>
        <p:sp>
          <p:nvSpPr>
            <p:cNvPr id="25" name="Round Same Side Corner Rectangle 3">
              <a:extLst>
                <a:ext uri="{FF2B5EF4-FFF2-40B4-BE49-F238E27FC236}">
                  <a16:creationId xmlns:a16="http://schemas.microsoft.com/office/drawing/2014/main" id="{A662688C-E74C-4B7C-B7A3-A9E7AB6DC7D5}"/>
                </a:ext>
              </a:extLst>
            </p:cNvPr>
            <p:cNvSpPr/>
            <p:nvPr/>
          </p:nvSpPr>
          <p:spPr>
            <a:xfrm rot="16200000">
              <a:off x="8333131" y="606048"/>
              <a:ext cx="989013" cy="5327483"/>
            </a:xfrm>
            <a:prstGeom prst="round2SameRect">
              <a:avLst>
                <a:gd name="adj1" fmla="val 23321"/>
                <a:gd name="adj2" fmla="val 0"/>
              </a:avLst>
            </a:prstGeom>
            <a:grpFill/>
            <a:ln w="3175">
              <a:noFill/>
            </a:ln>
            <a:effectLst>
              <a:outerShdw blurRad="50800" dist="381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a:solidFill>
                  <a:schemeClr val="tx1"/>
                </a:solidFill>
                <a:latin typeface="Times New Roman" pitchFamily="18" charset="0"/>
                <a:cs typeface="Times New Roman" pitchFamily="18" charset="0"/>
              </a:endParaRPr>
            </a:p>
          </p:txBody>
        </p:sp>
        <p:sp>
          <p:nvSpPr>
            <p:cNvPr id="26" name="Round Same Side Corner Rectangle 6">
              <a:extLst>
                <a:ext uri="{FF2B5EF4-FFF2-40B4-BE49-F238E27FC236}">
                  <a16:creationId xmlns:a16="http://schemas.microsoft.com/office/drawing/2014/main" id="{24DA84AB-215C-4111-8C23-4A1DE80CF1D1}"/>
                </a:ext>
              </a:extLst>
            </p:cNvPr>
            <p:cNvSpPr/>
            <p:nvPr/>
          </p:nvSpPr>
          <p:spPr>
            <a:xfrm rot="5400000" flipH="1">
              <a:off x="11187011" y="2845744"/>
              <a:ext cx="989013" cy="848093"/>
            </a:xfrm>
            <a:prstGeom prst="round2SameRect">
              <a:avLst>
                <a:gd name="adj1" fmla="val 34679"/>
                <a:gd name="adj2" fmla="val 0"/>
              </a:avLst>
            </a:prstGeom>
            <a:grp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a:solidFill>
                  <a:schemeClr val="tx1"/>
                </a:solidFill>
                <a:latin typeface="Times New Roman" pitchFamily="18" charset="0"/>
                <a:cs typeface="Times New Roman" pitchFamily="18" charset="0"/>
              </a:endParaRPr>
            </a:p>
          </p:txBody>
        </p:sp>
        <p:sp>
          <p:nvSpPr>
            <p:cNvPr id="37" name="TextBox 8">
              <a:hlinkClick r:id="" action="ppaction://noaction"/>
              <a:extLst>
                <a:ext uri="{FF2B5EF4-FFF2-40B4-BE49-F238E27FC236}">
                  <a16:creationId xmlns:a16="http://schemas.microsoft.com/office/drawing/2014/main" id="{AFC901B7-3C42-4790-9EC9-D40E0477CE5D}"/>
                </a:ext>
              </a:extLst>
            </p:cNvPr>
            <p:cNvSpPr txBox="1">
              <a:spLocks noChangeArrowheads="1"/>
            </p:cNvSpPr>
            <p:nvPr/>
          </p:nvSpPr>
          <p:spPr bwMode="auto">
            <a:xfrm>
              <a:off x="11353454" y="3069734"/>
              <a:ext cx="607400" cy="400110"/>
            </a:xfrm>
            <a:prstGeom prst="rect">
              <a:avLst/>
            </a:prstGeom>
            <a:grpFill/>
            <a:ln w="9525">
              <a:noFill/>
              <a:miter lim="800000"/>
              <a:headEnd/>
              <a:tailEnd/>
            </a:ln>
          </p:spPr>
          <p:txBody>
            <a:bodyPr wrap="square"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n-US" altLang="en-US" sz="2000" b="1" dirty="0">
                  <a:latin typeface="Times New Roman" pitchFamily="18" charset="0"/>
                  <a:cs typeface="Times New Roman" pitchFamily="18" charset="0"/>
                </a:rPr>
                <a:t>6</a:t>
              </a:r>
            </a:p>
          </p:txBody>
        </p:sp>
        <p:sp>
          <p:nvSpPr>
            <p:cNvPr id="40" name="Rectangle 32">
              <a:hlinkClick r:id="" action="ppaction://noaction"/>
              <a:extLst>
                <a:ext uri="{FF2B5EF4-FFF2-40B4-BE49-F238E27FC236}">
                  <a16:creationId xmlns:a16="http://schemas.microsoft.com/office/drawing/2014/main" id="{C9D60D80-AB01-4FBE-A9D3-7CE975B73C2F}"/>
                </a:ext>
              </a:extLst>
            </p:cNvPr>
            <p:cNvSpPr>
              <a:spLocks noChangeArrowheads="1"/>
            </p:cNvSpPr>
            <p:nvPr/>
          </p:nvSpPr>
          <p:spPr bwMode="auto">
            <a:xfrm>
              <a:off x="6247540" y="2868908"/>
              <a:ext cx="5141123" cy="461665"/>
            </a:xfrm>
            <a:prstGeom prst="rect">
              <a:avLst/>
            </a:prstGeom>
            <a:grpFill/>
            <a:ln w="9525">
              <a:noFill/>
              <a:miter lim="800000"/>
              <a:headEnd/>
              <a:tailEnd/>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n-US" altLang="en-US" sz="2400" b="1" dirty="0" err="1">
                  <a:latin typeface="Times New Roman" panose="02020603050405020304" pitchFamily="18" charset="0"/>
                  <a:cs typeface="Times New Roman" panose="02020603050405020304" pitchFamily="18" charset="0"/>
                </a:rPr>
                <a:t>Hát</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về</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màu</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hè</a:t>
              </a:r>
              <a:endParaRPr lang="en-US" altLang="en-US" sz="2400" b="1" dirty="0">
                <a:latin typeface="Times New Roman" panose="02020603050405020304" pitchFamily="18" charset="0"/>
                <a:cs typeface="Times New Roman" panose="02020603050405020304" pitchFamily="18" charset="0"/>
              </a:endParaRPr>
            </a:p>
          </p:txBody>
        </p:sp>
      </p:grpSp>
      <p:grpSp>
        <p:nvGrpSpPr>
          <p:cNvPr id="8" name="Group 7"/>
          <p:cNvGrpSpPr/>
          <p:nvPr/>
        </p:nvGrpSpPr>
        <p:grpSpPr>
          <a:xfrm>
            <a:off x="6140576" y="2190869"/>
            <a:ext cx="6051424" cy="1035816"/>
            <a:chOff x="6163896" y="1684078"/>
            <a:chExt cx="5941667" cy="987425"/>
          </a:xfrm>
          <a:solidFill>
            <a:srgbClr val="FFCC99"/>
          </a:solidFill>
        </p:grpSpPr>
        <p:sp>
          <p:nvSpPr>
            <p:cNvPr id="43" name="Round Same Side Corner Rectangle 30">
              <a:extLst>
                <a:ext uri="{FF2B5EF4-FFF2-40B4-BE49-F238E27FC236}">
                  <a16:creationId xmlns:a16="http://schemas.microsoft.com/office/drawing/2014/main" id="{C6AF0FF9-2780-4FF4-8A4E-B45921A4E446}"/>
                </a:ext>
              </a:extLst>
            </p:cNvPr>
            <p:cNvSpPr/>
            <p:nvPr/>
          </p:nvSpPr>
          <p:spPr>
            <a:xfrm rot="16200000">
              <a:off x="8433714" y="-585740"/>
              <a:ext cx="987425" cy="5527062"/>
            </a:xfrm>
            <a:prstGeom prst="round2SameRect">
              <a:avLst>
                <a:gd name="adj1" fmla="val 23321"/>
                <a:gd name="adj2" fmla="val 0"/>
              </a:avLst>
            </a:prstGeom>
            <a:grpFill/>
            <a:ln w="3175">
              <a:noFill/>
            </a:ln>
            <a:effectLst>
              <a:outerShdw blurRad="50800" dist="381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a:solidFill>
                  <a:schemeClr val="tx1"/>
                </a:solidFill>
                <a:latin typeface="Times New Roman" pitchFamily="18" charset="0"/>
                <a:cs typeface="Times New Roman" pitchFamily="18" charset="0"/>
              </a:endParaRPr>
            </a:p>
          </p:txBody>
        </p:sp>
        <p:sp>
          <p:nvSpPr>
            <p:cNvPr id="44" name="Round Same Side Corner Rectangle 31">
              <a:extLst>
                <a:ext uri="{FF2B5EF4-FFF2-40B4-BE49-F238E27FC236}">
                  <a16:creationId xmlns:a16="http://schemas.microsoft.com/office/drawing/2014/main" id="{82586777-1B5D-49C2-B848-DBE19F942DB6}"/>
                </a:ext>
              </a:extLst>
            </p:cNvPr>
            <p:cNvSpPr/>
            <p:nvPr/>
          </p:nvSpPr>
          <p:spPr>
            <a:xfrm rot="5400000" flipH="1">
              <a:off x="11187805" y="1753745"/>
              <a:ext cx="987425" cy="848091"/>
            </a:xfrm>
            <a:prstGeom prst="round2SameRect">
              <a:avLst>
                <a:gd name="adj1" fmla="val 34679"/>
                <a:gd name="adj2" fmla="val 0"/>
              </a:avLst>
            </a:prstGeom>
            <a:grp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a:solidFill>
                  <a:schemeClr val="tx1"/>
                </a:solidFill>
                <a:latin typeface="Times New Roman" pitchFamily="18" charset="0"/>
                <a:cs typeface="Times New Roman" pitchFamily="18" charset="0"/>
              </a:endParaRPr>
            </a:p>
          </p:txBody>
        </p:sp>
        <p:sp>
          <p:nvSpPr>
            <p:cNvPr id="45" name="TextBox 35">
              <a:hlinkClick r:id="" action="ppaction://noaction"/>
              <a:extLst>
                <a:ext uri="{FF2B5EF4-FFF2-40B4-BE49-F238E27FC236}">
                  <a16:creationId xmlns:a16="http://schemas.microsoft.com/office/drawing/2014/main" id="{DE901B9E-90B7-42F2-82CB-E05C0AB59551}"/>
                </a:ext>
              </a:extLst>
            </p:cNvPr>
            <p:cNvSpPr txBox="1">
              <a:spLocks noChangeArrowheads="1"/>
            </p:cNvSpPr>
            <p:nvPr/>
          </p:nvSpPr>
          <p:spPr bwMode="auto">
            <a:xfrm>
              <a:off x="11353009" y="2028026"/>
              <a:ext cx="607845" cy="381418"/>
            </a:xfrm>
            <a:prstGeom prst="rect">
              <a:avLst/>
            </a:prstGeom>
            <a:grpFill/>
            <a:ln w="9525">
              <a:noFill/>
              <a:miter lim="800000"/>
              <a:headEnd/>
              <a:tailEnd/>
            </a:ln>
          </p:spPr>
          <p:txBody>
            <a:bodyPr wrap="square"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n-US" altLang="en-US" sz="2000" b="1" dirty="0">
                  <a:latin typeface="Times New Roman" pitchFamily="18" charset="0"/>
                  <a:cs typeface="Times New Roman" pitchFamily="18" charset="0"/>
                </a:rPr>
                <a:t>5</a:t>
              </a:r>
            </a:p>
          </p:txBody>
        </p:sp>
        <p:sp>
          <p:nvSpPr>
            <p:cNvPr id="46" name="Rectangle 39">
              <a:hlinkClick r:id="" action="ppaction://noaction"/>
              <a:extLst>
                <a:ext uri="{FF2B5EF4-FFF2-40B4-BE49-F238E27FC236}">
                  <a16:creationId xmlns:a16="http://schemas.microsoft.com/office/drawing/2014/main" id="{FCA0DF1B-4E40-4A85-BBE2-691031738445}"/>
                </a:ext>
              </a:extLst>
            </p:cNvPr>
            <p:cNvSpPr>
              <a:spLocks noChangeArrowheads="1"/>
            </p:cNvSpPr>
            <p:nvPr/>
          </p:nvSpPr>
          <p:spPr bwMode="auto">
            <a:xfrm>
              <a:off x="6241921" y="1799254"/>
              <a:ext cx="4987162" cy="830997"/>
            </a:xfrm>
            <a:prstGeom prst="rect">
              <a:avLst/>
            </a:prstGeom>
            <a:grpFill/>
            <a:ln w="9525">
              <a:noFill/>
              <a:miter lim="800000"/>
              <a:headEnd/>
              <a:tailEnd/>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n-US" altLang="en-US" sz="2400" b="1" dirty="0" err="1">
                  <a:latin typeface="Times New Roman" panose="02020603050405020304" pitchFamily="18" charset="0"/>
                  <a:cs typeface="Times New Roman" panose="02020603050405020304" pitchFamily="18" charset="0"/>
                </a:rPr>
                <a:t>Chăm</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sóc</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bảo</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vệ</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bản</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thân</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trong</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mùa</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hè</a:t>
              </a:r>
              <a:endParaRPr lang="en-US" altLang="en-US" sz="2400" b="1"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235370718"/>
      </p:ext>
    </p:extLst>
  </p:cSld>
  <p:clrMapOvr>
    <a:masterClrMapping/>
  </p:clrMapOvr>
  <mc:AlternateContent xmlns:mc="http://schemas.openxmlformats.org/markup-compatibility/2006" xmlns:p14="http://schemas.microsoft.com/office/powerpoint/2010/main">
    <mc:Choice Requires="p14">
      <p:transition spd="slow" p14:dur="35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barn(outVertical)">
                                      <p:cBhvr>
                                        <p:cTn id="7" dur="500"/>
                                        <p:tgtEl>
                                          <p:spTgt spid="102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5F20666-6C39-AB0A-7CA7-8FC28C3A79AA}"/>
              </a:ext>
            </a:extLst>
          </p:cNvPr>
          <p:cNvSpPr>
            <a:spLocks noGrp="1"/>
          </p:cNvSpPr>
          <p:nvPr>
            <p:ph idx="1"/>
          </p:nvPr>
        </p:nvSpPr>
        <p:spPr>
          <a:xfrm>
            <a:off x="978276" y="968397"/>
            <a:ext cx="8596668" cy="2460603"/>
          </a:xfrm>
        </p:spPr>
        <p:txBody>
          <a:bodyPr>
            <a:normAutofit/>
          </a:bodyPr>
          <a:lstStyle/>
          <a:p>
            <a:pPr marL="0" indent="0">
              <a:buNone/>
            </a:pPr>
            <a:r>
              <a:rPr lang="vi-VN" sz="3600" b="0" i="0" dirty="0">
                <a:solidFill>
                  <a:srgbClr val="000000"/>
                </a:solidFill>
                <a:effectLst/>
                <a:highlight>
                  <a:srgbClr val="FFFFFF"/>
                </a:highlight>
                <a:latin typeface="Times New Roman" panose="02020603050405020304" pitchFamily="18" charset="0"/>
                <a:cs typeface="Times New Roman" panose="02020603050405020304" pitchFamily="18" charset="0"/>
              </a:rPr>
              <a:t>Những nguy cơ mất an toàn là: Dễ bị cháy nổ, giao thông đi lại có thể bị nguy hiểm khi không để ý kĩ, thực phẩm dễ bị ngộ độc, dễ bị lạc.</a:t>
            </a:r>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363804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ÀI HỌC VỀ LÒNG TỐT - PHIM HOẠT HÌNH - Truyện Cổ Tích - Quà Tặng Cuộc Sống - Nghệ Thuật Sống">
            <a:hlinkClick r:id="" action="ppaction://media"/>
            <a:extLst>
              <a:ext uri="{FF2B5EF4-FFF2-40B4-BE49-F238E27FC236}">
                <a16:creationId xmlns:a16="http://schemas.microsoft.com/office/drawing/2014/main" id="{0CBE501F-783C-227A-2D60-BC435012CCC1}"/>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985448" y="358815"/>
            <a:ext cx="10221104" cy="5748930"/>
          </a:xfrm>
        </p:spPr>
      </p:pic>
    </p:spTree>
    <p:extLst>
      <p:ext uri="{BB962C8B-B14F-4D97-AF65-F5344CB8AC3E}">
        <p14:creationId xmlns:p14="http://schemas.microsoft.com/office/powerpoint/2010/main" val="660556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09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VIDEO DUOI NUOC">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12191999" cy="6858000"/>
          </a:xfrm>
        </p:spPr>
      </p:pic>
    </p:spTree>
    <p:extLst>
      <p:ext uri="{BB962C8B-B14F-4D97-AF65-F5344CB8AC3E}">
        <p14:creationId xmlns:p14="http://schemas.microsoft.com/office/powerpoint/2010/main" val="305556177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8586" y="74428"/>
            <a:ext cx="11281144" cy="1265274"/>
          </a:xfrm>
        </p:spPr>
        <p:txBody>
          <a:bodyPr>
            <a:normAutofit/>
          </a:bodyPr>
          <a:lstStyle/>
          <a:p>
            <a:r>
              <a:rPr lang="en-US" dirty="0" err="1">
                <a:solidFill>
                  <a:schemeClr val="tx1"/>
                </a:solidFill>
                <a:latin typeface="Times New Roman" panose="02020603050405020304" pitchFamily="18" charset="0"/>
                <a:cs typeface="Times New Roman" panose="02020603050405020304" pitchFamily="18" charset="0"/>
              </a:rPr>
              <a:t>Biện</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pháp</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Các</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biện</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pháp</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phòng</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tránh</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nguy</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cơ</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gây</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mất</a:t>
            </a:r>
            <a:r>
              <a:rPr lang="en-US" dirty="0">
                <a:solidFill>
                  <a:schemeClr val="tx1"/>
                </a:solidFill>
                <a:latin typeface="Times New Roman" panose="02020603050405020304" pitchFamily="18" charset="0"/>
                <a:cs typeface="Times New Roman" panose="02020603050405020304" pitchFamily="18" charset="0"/>
              </a:rPr>
              <a:t> an </a:t>
            </a:r>
            <a:r>
              <a:rPr lang="en-US" dirty="0" err="1">
                <a:solidFill>
                  <a:schemeClr val="tx1"/>
                </a:solidFill>
                <a:latin typeface="Times New Roman" panose="02020603050405020304" pitchFamily="18" charset="0"/>
                <a:cs typeface="Times New Roman" panose="02020603050405020304" pitchFamily="18" charset="0"/>
              </a:rPr>
              <a:t>toàn</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trong</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mùa</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hè</a:t>
            </a:r>
            <a:endParaRPr lang="en-US" dirty="0">
              <a:solidFill>
                <a:schemeClr val="tx1"/>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627321" y="1499191"/>
            <a:ext cx="10877107" cy="5050465"/>
          </a:xfrm>
        </p:spPr>
        <p:txBody>
          <a:bodyPr>
            <a:normAutofit fontScale="47500" lnSpcReduction="20000"/>
          </a:bodyPr>
          <a:lstStyle/>
          <a:p>
            <a:pPr marL="0" indent="0">
              <a:buNone/>
            </a:pPr>
            <a:endParaRPr lang="vi-VN" dirty="0"/>
          </a:p>
          <a:p>
            <a:pPr marL="0" indent="0">
              <a:buNone/>
            </a:pPr>
            <a:r>
              <a:rPr lang="vi-VN" sz="6700" dirty="0">
                <a:latin typeface="Times New Roman" pitchFamily="18" charset="0"/>
                <a:cs typeface="Times New Roman" pitchFamily="18" charset="0"/>
              </a:rPr>
              <a:t>- Những vấn đề mùa hè có thể gặp phải:</a:t>
            </a:r>
          </a:p>
          <a:p>
            <a:pPr marL="0" indent="0">
              <a:buNone/>
            </a:pPr>
            <a:r>
              <a:rPr lang="vi-VN" sz="6700" dirty="0">
                <a:latin typeface="Times New Roman" pitchFamily="18" charset="0"/>
                <a:cs typeface="Times New Roman" pitchFamily="18" charset="0"/>
              </a:rPr>
              <a:t>+ Cơ thể dễ bị nóng tăng nhiệt, thay đổi khí hậu dễ bị ốm, sốt. </a:t>
            </a:r>
          </a:p>
          <a:p>
            <a:pPr marL="0" indent="0">
              <a:buNone/>
            </a:pPr>
            <a:r>
              <a:rPr lang="vi-VN" sz="6700" dirty="0">
                <a:latin typeface="Times New Roman" pitchFamily="18" charset="0"/>
                <a:cs typeface="Times New Roman" pitchFamily="18" charset="0"/>
              </a:rPr>
              <a:t>+ Đi tắm biển dễ bị cảm.</a:t>
            </a:r>
            <a:endParaRPr lang="en-US" sz="6700" dirty="0">
              <a:latin typeface="Times New Roman" pitchFamily="18" charset="0"/>
              <a:cs typeface="Times New Roman" pitchFamily="18" charset="0"/>
            </a:endParaRPr>
          </a:p>
          <a:p>
            <a:pPr marL="0" indent="0">
              <a:buNone/>
            </a:pPr>
            <a:r>
              <a:rPr lang="en-US" sz="6700" dirty="0">
                <a:latin typeface="Times New Roman" pitchFamily="18" charset="0"/>
                <a:cs typeface="Times New Roman" pitchFamily="18" charset="0"/>
              </a:rPr>
              <a:t>- </a:t>
            </a:r>
            <a:r>
              <a:rPr lang="en-US" sz="6700" dirty="0" err="1">
                <a:latin typeface="Times New Roman" pitchFamily="18" charset="0"/>
                <a:cs typeface="Times New Roman" pitchFamily="18" charset="0"/>
              </a:rPr>
              <a:t>Cách</a:t>
            </a:r>
            <a:r>
              <a:rPr lang="en-US" sz="6700" dirty="0">
                <a:latin typeface="Times New Roman" pitchFamily="18" charset="0"/>
                <a:cs typeface="Times New Roman" pitchFamily="18" charset="0"/>
              </a:rPr>
              <a:t> </a:t>
            </a:r>
            <a:r>
              <a:rPr lang="en-US" sz="6700" dirty="0" err="1">
                <a:latin typeface="Times New Roman" pitchFamily="18" charset="0"/>
                <a:cs typeface="Times New Roman" pitchFamily="18" charset="0"/>
              </a:rPr>
              <a:t>phòng</a:t>
            </a:r>
            <a:r>
              <a:rPr lang="en-US" sz="6700" dirty="0">
                <a:latin typeface="Times New Roman" pitchFamily="18" charset="0"/>
                <a:cs typeface="Times New Roman" pitchFamily="18" charset="0"/>
              </a:rPr>
              <a:t> </a:t>
            </a:r>
            <a:r>
              <a:rPr lang="en-US" sz="6700" dirty="0" err="1">
                <a:latin typeface="Times New Roman" pitchFamily="18" charset="0"/>
                <a:cs typeface="Times New Roman" pitchFamily="18" charset="0"/>
              </a:rPr>
              <a:t>tránh</a:t>
            </a:r>
            <a:r>
              <a:rPr lang="en-US" sz="6700" dirty="0">
                <a:latin typeface="Times New Roman" pitchFamily="18" charset="0"/>
                <a:cs typeface="Times New Roman" pitchFamily="18" charset="0"/>
              </a:rPr>
              <a:t> .</a:t>
            </a:r>
            <a:endParaRPr lang="vi-VN" sz="6700" dirty="0">
              <a:latin typeface="Times New Roman" pitchFamily="18" charset="0"/>
              <a:cs typeface="Times New Roman" pitchFamily="18" charset="0"/>
            </a:endParaRPr>
          </a:p>
          <a:p>
            <a:pPr marL="0" indent="0">
              <a:buNone/>
            </a:pPr>
            <a:r>
              <a:rPr lang="vi-VN" sz="6700" dirty="0">
                <a:latin typeface="Times New Roman" pitchFamily="18" charset="0"/>
                <a:cs typeface="Times New Roman" pitchFamily="18" charset="0"/>
              </a:rPr>
              <a:t>+ Đảm bảo chế độ dinh </a:t>
            </a:r>
            <a:r>
              <a:rPr lang="vi-VN" sz="8000" dirty="0">
                <a:latin typeface="Times New Roman" pitchFamily="18" charset="0"/>
                <a:cs typeface="Times New Roman" pitchFamily="18" charset="0"/>
              </a:rPr>
              <a:t>dưỡng</a:t>
            </a:r>
            <a:r>
              <a:rPr lang="vi-VN" sz="6700" dirty="0">
                <a:latin typeface="Times New Roman" pitchFamily="18" charset="0"/>
                <a:cs typeface="Times New Roman" pitchFamily="18" charset="0"/>
              </a:rPr>
              <a:t> phù hợp.</a:t>
            </a:r>
          </a:p>
          <a:p>
            <a:pPr marL="0" indent="0">
              <a:buNone/>
            </a:pPr>
            <a:r>
              <a:rPr lang="vi-VN" sz="6700" dirty="0">
                <a:latin typeface="Times New Roman" pitchFamily="18" charset="0"/>
                <a:cs typeface="Times New Roman" pitchFamily="18" charset="0"/>
              </a:rPr>
              <a:t>+ Chuẩn bị đầy đủ dụng cụ chống nắng, tránh bị ốm. </a:t>
            </a:r>
          </a:p>
          <a:p>
            <a:pPr marL="0" indent="0">
              <a:buNone/>
            </a:pPr>
            <a:r>
              <a:rPr lang="vi-VN" sz="6700" dirty="0">
                <a:latin typeface="Times New Roman" pitchFamily="18" charset="0"/>
                <a:cs typeface="Times New Roman" pitchFamily="18" charset="0"/>
              </a:rPr>
              <a:t>+ Rửa tay đúng cách </a:t>
            </a:r>
            <a:endParaRPr lang="en-US" sz="6700" dirty="0">
              <a:latin typeface="Times New Roman" pitchFamily="18" charset="0"/>
              <a:cs typeface="Times New Roman" pitchFamily="18" charset="0"/>
            </a:endParaRPr>
          </a:p>
          <a:p>
            <a:pPr marL="0" indent="0">
              <a:buNone/>
            </a:pPr>
            <a:r>
              <a:rPr lang="vi-VN" sz="6700" dirty="0">
                <a:latin typeface="Times New Roman" pitchFamily="18" charset="0"/>
                <a:cs typeface="Times New Roman" pitchFamily="18" charset="0"/>
              </a:rPr>
              <a:t>+ Chuẩn bị một số vật dụng thuốc trị ngứa, tránh bị mẩn do các con vật đốt…</a:t>
            </a:r>
            <a:r>
              <a:rPr lang="en-US" sz="6700" dirty="0">
                <a:latin typeface="Times New Roman" pitchFamily="18" charset="0"/>
                <a:cs typeface="Times New Roman" pitchFamily="18" charset="0"/>
              </a:rPr>
              <a:t>…</a:t>
            </a:r>
            <a:endParaRPr lang="vi-VN" sz="6700" dirty="0">
              <a:latin typeface="Times New Roman" pitchFamily="18" charset="0"/>
              <a:cs typeface="Times New Roman" pitchFamily="18" charset="0"/>
            </a:endParaRPr>
          </a:p>
          <a:p>
            <a:endParaRPr lang="en-US" sz="6700" dirty="0">
              <a:latin typeface="Times New Roman" pitchFamily="18" charset="0"/>
              <a:cs typeface="Times New Roman" pitchFamily="18" charset="0"/>
            </a:endParaRPr>
          </a:p>
        </p:txBody>
      </p:sp>
    </p:spTree>
    <p:extLst>
      <p:ext uri="{BB962C8B-B14F-4D97-AF65-F5344CB8AC3E}">
        <p14:creationId xmlns:p14="http://schemas.microsoft.com/office/powerpoint/2010/main" val="2986264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additive="base">
                                        <p:cTn id="5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sz="3600" b="1" dirty="0" err="1">
                <a:solidFill>
                  <a:srgbClr val="FB3925"/>
                </a:solidFill>
                <a:latin typeface="Times New Roman" pitchFamily="18" charset="0"/>
                <a:cs typeface="Times New Roman" panose="02020603050405020304" pitchFamily="18" charset="0"/>
              </a:rPr>
              <a:t>Hoạt</a:t>
            </a:r>
            <a:r>
              <a:rPr lang="en-US" sz="3600" b="1" dirty="0">
                <a:solidFill>
                  <a:srgbClr val="FB3925"/>
                </a:solidFill>
                <a:latin typeface="Times New Roman" pitchFamily="18" charset="0"/>
                <a:cs typeface="Times New Roman" panose="02020603050405020304" pitchFamily="18" charset="0"/>
              </a:rPr>
              <a:t> </a:t>
            </a:r>
            <a:r>
              <a:rPr lang="en-US" sz="3600" b="1" dirty="0" err="1">
                <a:solidFill>
                  <a:srgbClr val="FB3925"/>
                </a:solidFill>
                <a:latin typeface="Times New Roman" pitchFamily="18" charset="0"/>
                <a:cs typeface="Times New Roman" panose="02020603050405020304" pitchFamily="18" charset="0"/>
              </a:rPr>
              <a:t>động</a:t>
            </a:r>
            <a:r>
              <a:rPr lang="en-US" sz="3600" b="1" dirty="0">
                <a:solidFill>
                  <a:srgbClr val="FB3925"/>
                </a:solidFill>
                <a:latin typeface="Times New Roman" pitchFamily="18" charset="0"/>
                <a:cs typeface="Times New Roman" panose="02020603050405020304" pitchFamily="18" charset="0"/>
              </a:rPr>
              <a:t> 5. </a:t>
            </a:r>
            <a:r>
              <a:rPr lang="en-US" sz="3600" b="1" dirty="0" err="1">
                <a:solidFill>
                  <a:srgbClr val="FB3925"/>
                </a:solidFill>
                <a:latin typeface="Times New Roman" pitchFamily="18" charset="0"/>
                <a:cs typeface="Times New Roman" panose="02020603050405020304" pitchFamily="18" charset="0"/>
              </a:rPr>
              <a:t>Chăm</a:t>
            </a:r>
            <a:r>
              <a:rPr lang="en-US" sz="3600" b="1" dirty="0">
                <a:solidFill>
                  <a:srgbClr val="FB3925"/>
                </a:solidFill>
                <a:latin typeface="Times New Roman" pitchFamily="18" charset="0"/>
                <a:cs typeface="Times New Roman" panose="02020603050405020304" pitchFamily="18" charset="0"/>
              </a:rPr>
              <a:t> </a:t>
            </a:r>
            <a:r>
              <a:rPr lang="en-US" sz="3600" b="1" dirty="0" err="1">
                <a:solidFill>
                  <a:srgbClr val="FB3925"/>
                </a:solidFill>
                <a:latin typeface="Times New Roman" pitchFamily="18" charset="0"/>
                <a:cs typeface="Times New Roman" panose="02020603050405020304" pitchFamily="18" charset="0"/>
              </a:rPr>
              <a:t>sóc</a:t>
            </a:r>
            <a:r>
              <a:rPr lang="en-US" sz="3600" b="1" dirty="0">
                <a:solidFill>
                  <a:srgbClr val="FB3925"/>
                </a:solidFill>
                <a:latin typeface="Times New Roman" pitchFamily="18" charset="0"/>
                <a:cs typeface="Times New Roman" panose="02020603050405020304" pitchFamily="18" charset="0"/>
              </a:rPr>
              <a:t>, </a:t>
            </a:r>
            <a:r>
              <a:rPr lang="en-US" sz="3600" b="1" dirty="0" err="1">
                <a:solidFill>
                  <a:srgbClr val="FB3925"/>
                </a:solidFill>
                <a:latin typeface="Times New Roman" pitchFamily="18" charset="0"/>
                <a:cs typeface="Times New Roman" panose="02020603050405020304" pitchFamily="18" charset="0"/>
              </a:rPr>
              <a:t>bảo</a:t>
            </a:r>
            <a:r>
              <a:rPr lang="en-US" sz="3600" b="1" dirty="0">
                <a:solidFill>
                  <a:srgbClr val="FB3925"/>
                </a:solidFill>
                <a:latin typeface="Times New Roman" pitchFamily="18" charset="0"/>
                <a:cs typeface="Times New Roman" panose="02020603050405020304" pitchFamily="18" charset="0"/>
              </a:rPr>
              <a:t> </a:t>
            </a:r>
            <a:r>
              <a:rPr lang="en-US" sz="3600" b="1" dirty="0" err="1">
                <a:solidFill>
                  <a:srgbClr val="FB3925"/>
                </a:solidFill>
                <a:latin typeface="Times New Roman" pitchFamily="18" charset="0"/>
                <a:cs typeface="Times New Roman" panose="02020603050405020304" pitchFamily="18" charset="0"/>
              </a:rPr>
              <a:t>vệ</a:t>
            </a:r>
            <a:r>
              <a:rPr lang="en-US" sz="3600" b="1" dirty="0">
                <a:solidFill>
                  <a:srgbClr val="FB3925"/>
                </a:solidFill>
                <a:latin typeface="Times New Roman" pitchFamily="18" charset="0"/>
                <a:cs typeface="Times New Roman" panose="02020603050405020304" pitchFamily="18" charset="0"/>
              </a:rPr>
              <a:t> </a:t>
            </a:r>
            <a:r>
              <a:rPr lang="en-US" sz="3600" b="1" dirty="0" err="1">
                <a:solidFill>
                  <a:srgbClr val="FB3925"/>
                </a:solidFill>
                <a:latin typeface="Times New Roman" pitchFamily="18" charset="0"/>
                <a:cs typeface="Times New Roman" panose="02020603050405020304" pitchFamily="18" charset="0"/>
              </a:rPr>
              <a:t>bản</a:t>
            </a:r>
            <a:r>
              <a:rPr lang="en-US" sz="3600" b="1" dirty="0">
                <a:solidFill>
                  <a:srgbClr val="FB3925"/>
                </a:solidFill>
                <a:latin typeface="Times New Roman" pitchFamily="18" charset="0"/>
                <a:cs typeface="Times New Roman" panose="02020603050405020304" pitchFamily="18" charset="0"/>
              </a:rPr>
              <a:t> </a:t>
            </a:r>
            <a:r>
              <a:rPr lang="en-US" sz="3600" b="1" dirty="0" err="1">
                <a:solidFill>
                  <a:srgbClr val="FB3925"/>
                </a:solidFill>
                <a:latin typeface="Times New Roman" pitchFamily="18" charset="0"/>
                <a:cs typeface="Times New Roman" panose="02020603050405020304" pitchFamily="18" charset="0"/>
              </a:rPr>
              <a:t>thân</a:t>
            </a:r>
            <a:r>
              <a:rPr lang="en-US" sz="3600" b="1" dirty="0">
                <a:solidFill>
                  <a:srgbClr val="FB3925"/>
                </a:solidFill>
                <a:latin typeface="Times New Roman" pitchFamily="18" charset="0"/>
                <a:cs typeface="Times New Roman" panose="02020603050405020304" pitchFamily="18" charset="0"/>
              </a:rPr>
              <a:t> </a:t>
            </a:r>
            <a:r>
              <a:rPr lang="en-US" sz="3600" b="1" dirty="0" err="1">
                <a:solidFill>
                  <a:srgbClr val="FB3925"/>
                </a:solidFill>
                <a:latin typeface="Times New Roman" pitchFamily="18" charset="0"/>
                <a:cs typeface="Times New Roman" panose="02020603050405020304" pitchFamily="18" charset="0"/>
              </a:rPr>
              <a:t>trong</a:t>
            </a:r>
            <a:r>
              <a:rPr lang="en-US" sz="3600" b="1" dirty="0">
                <a:solidFill>
                  <a:srgbClr val="FB3925"/>
                </a:solidFill>
                <a:latin typeface="Times New Roman" pitchFamily="18" charset="0"/>
                <a:cs typeface="Times New Roman" panose="02020603050405020304" pitchFamily="18" charset="0"/>
              </a:rPr>
              <a:t> </a:t>
            </a:r>
            <a:r>
              <a:rPr lang="en-US" sz="3600" b="1" dirty="0" err="1">
                <a:solidFill>
                  <a:srgbClr val="FB3925"/>
                </a:solidFill>
                <a:latin typeface="Times New Roman" pitchFamily="18" charset="0"/>
                <a:cs typeface="Times New Roman" panose="02020603050405020304" pitchFamily="18" charset="0"/>
              </a:rPr>
              <a:t>mùa</a:t>
            </a:r>
            <a:r>
              <a:rPr lang="en-US" sz="3600" b="1" dirty="0">
                <a:solidFill>
                  <a:srgbClr val="FB3925"/>
                </a:solidFill>
                <a:latin typeface="Times New Roman" pitchFamily="18" charset="0"/>
                <a:cs typeface="Times New Roman" panose="02020603050405020304" pitchFamily="18" charset="0"/>
              </a:rPr>
              <a:t> </a:t>
            </a:r>
            <a:r>
              <a:rPr lang="en-US" sz="3600" b="1" dirty="0" err="1">
                <a:solidFill>
                  <a:srgbClr val="FB3925"/>
                </a:solidFill>
                <a:latin typeface="Times New Roman" pitchFamily="18" charset="0"/>
                <a:cs typeface="Times New Roman" panose="02020603050405020304" pitchFamily="18" charset="0"/>
              </a:rPr>
              <a:t>hè</a:t>
            </a:r>
            <a:endParaRPr lang="en-US" sz="3600" b="1" dirty="0">
              <a:solidFill>
                <a:srgbClr val="FB3925"/>
              </a:solidFill>
              <a:latin typeface="Times New Roman" pitchFamily="18" charset="0"/>
              <a:cs typeface="Times New Roman" panose="02020603050405020304" pitchFamily="18" charset="0"/>
            </a:endParaRPr>
          </a:p>
        </p:txBody>
      </p:sp>
      <p:sp>
        <p:nvSpPr>
          <p:cNvPr id="3" name="Content Placeholder 2"/>
          <p:cNvSpPr>
            <a:spLocks noGrp="1"/>
          </p:cNvSpPr>
          <p:nvPr>
            <p:ph idx="1"/>
          </p:nvPr>
        </p:nvSpPr>
        <p:spPr>
          <a:xfrm>
            <a:off x="838200" y="1690687"/>
            <a:ext cx="10898529" cy="4686963"/>
          </a:xfrm>
        </p:spPr>
        <p:txBody>
          <a:bodyPr>
            <a:normAutofit fontScale="25000" lnSpcReduction="20000"/>
          </a:bodyPr>
          <a:lstStyle/>
          <a:p>
            <a:pPr algn="just"/>
            <a:r>
              <a:rPr lang="en-US" sz="12800" dirty="0" err="1">
                <a:latin typeface="Times New Roman" panose="02020603050405020304" pitchFamily="18" charset="0"/>
                <a:cs typeface="Times New Roman" panose="02020603050405020304" pitchFamily="18" charset="0"/>
              </a:rPr>
              <a:t>Gv</a:t>
            </a:r>
            <a:r>
              <a:rPr lang="en-US" sz="12800" dirty="0">
                <a:latin typeface="Times New Roman" panose="02020603050405020304" pitchFamily="18" charset="0"/>
                <a:cs typeface="Times New Roman" panose="02020603050405020304" pitchFamily="18" charset="0"/>
              </a:rPr>
              <a:t> </a:t>
            </a:r>
            <a:r>
              <a:rPr lang="en-US" sz="12800" dirty="0" err="1">
                <a:latin typeface="Times New Roman" panose="02020603050405020304" pitchFamily="18" charset="0"/>
                <a:cs typeface="Times New Roman" panose="02020603050405020304" pitchFamily="18" charset="0"/>
              </a:rPr>
              <a:t>cho</a:t>
            </a:r>
            <a:r>
              <a:rPr lang="en-US" sz="12800" dirty="0">
                <a:latin typeface="Times New Roman" panose="02020603050405020304" pitchFamily="18" charset="0"/>
                <a:cs typeface="Times New Roman" panose="02020603050405020304" pitchFamily="18" charset="0"/>
              </a:rPr>
              <a:t> </a:t>
            </a:r>
            <a:r>
              <a:rPr lang="en-US" sz="12800" dirty="0" err="1">
                <a:latin typeface="Times New Roman" panose="02020603050405020304" pitchFamily="18" charset="0"/>
                <a:cs typeface="Times New Roman" panose="02020603050405020304" pitchFamily="18" charset="0"/>
              </a:rPr>
              <a:t>hs</a:t>
            </a:r>
            <a:r>
              <a:rPr lang="en-US" sz="12800" dirty="0">
                <a:latin typeface="Times New Roman" panose="02020603050405020304" pitchFamily="18" charset="0"/>
                <a:cs typeface="Times New Roman" panose="02020603050405020304" pitchFamily="18" charset="0"/>
              </a:rPr>
              <a:t> </a:t>
            </a:r>
            <a:r>
              <a:rPr lang="en-US" sz="12800" dirty="0" err="1">
                <a:latin typeface="Times New Roman" panose="02020603050405020304" pitchFamily="18" charset="0"/>
                <a:cs typeface="Times New Roman" panose="02020603050405020304" pitchFamily="18" charset="0"/>
              </a:rPr>
              <a:t>thảo</a:t>
            </a:r>
            <a:r>
              <a:rPr lang="en-US" sz="12800" dirty="0">
                <a:latin typeface="Times New Roman" panose="02020603050405020304" pitchFamily="18" charset="0"/>
                <a:cs typeface="Times New Roman" panose="02020603050405020304" pitchFamily="18" charset="0"/>
              </a:rPr>
              <a:t> </a:t>
            </a:r>
            <a:r>
              <a:rPr lang="en-US" sz="12800" dirty="0" err="1">
                <a:latin typeface="Times New Roman" panose="02020603050405020304" pitchFamily="18" charset="0"/>
                <a:cs typeface="Times New Roman" panose="02020603050405020304" pitchFamily="18" charset="0"/>
              </a:rPr>
              <a:t>luận</a:t>
            </a:r>
            <a:r>
              <a:rPr lang="en-US" sz="12800" dirty="0">
                <a:latin typeface="Times New Roman" panose="02020603050405020304" pitchFamily="18" charset="0"/>
                <a:cs typeface="Times New Roman" panose="02020603050405020304" pitchFamily="18" charset="0"/>
              </a:rPr>
              <a:t> </a:t>
            </a:r>
            <a:r>
              <a:rPr lang="en-US" sz="12800" dirty="0" err="1">
                <a:latin typeface="Times New Roman" panose="02020603050405020304" pitchFamily="18" charset="0"/>
                <a:cs typeface="Times New Roman" panose="02020603050405020304" pitchFamily="18" charset="0"/>
              </a:rPr>
              <a:t>cặp</a:t>
            </a:r>
            <a:r>
              <a:rPr lang="en-US" sz="12800" dirty="0">
                <a:latin typeface="Times New Roman" panose="02020603050405020304" pitchFamily="18" charset="0"/>
                <a:cs typeface="Times New Roman" panose="02020603050405020304" pitchFamily="18" charset="0"/>
              </a:rPr>
              <a:t> </a:t>
            </a:r>
            <a:r>
              <a:rPr lang="en-US" sz="12800" dirty="0" err="1">
                <a:latin typeface="Times New Roman" panose="02020603050405020304" pitchFamily="18" charset="0"/>
                <a:cs typeface="Times New Roman" panose="02020603050405020304" pitchFamily="18" charset="0"/>
              </a:rPr>
              <a:t>đôi</a:t>
            </a:r>
            <a:r>
              <a:rPr lang="en-US" sz="12800" dirty="0">
                <a:latin typeface="Times New Roman" panose="02020603050405020304" pitchFamily="18" charset="0"/>
                <a:cs typeface="Times New Roman" panose="02020603050405020304" pitchFamily="18" charset="0"/>
              </a:rPr>
              <a:t> </a:t>
            </a:r>
            <a:r>
              <a:rPr lang="en-US" sz="12800" dirty="0" err="1">
                <a:latin typeface="Times New Roman" panose="02020603050405020304" pitchFamily="18" charset="0"/>
                <a:cs typeface="Times New Roman" panose="02020603050405020304" pitchFamily="18" charset="0"/>
              </a:rPr>
              <a:t>về</a:t>
            </a:r>
            <a:endParaRPr lang="en-US" sz="12800" dirty="0">
              <a:latin typeface="Times New Roman" panose="02020603050405020304" pitchFamily="18" charset="0"/>
              <a:cs typeface="Times New Roman" panose="02020603050405020304" pitchFamily="18" charset="0"/>
            </a:endParaRPr>
          </a:p>
          <a:p>
            <a:pPr algn="just"/>
            <a:r>
              <a:rPr lang="en-US" sz="12800" dirty="0" err="1">
                <a:latin typeface="Times New Roman" panose="02020603050405020304" pitchFamily="18" charset="0"/>
                <a:cs typeface="Times New Roman" panose="02020603050405020304" pitchFamily="18" charset="0"/>
              </a:rPr>
              <a:t>Những</a:t>
            </a:r>
            <a:r>
              <a:rPr lang="en-US" sz="12800" dirty="0">
                <a:latin typeface="Times New Roman" panose="02020603050405020304" pitchFamily="18" charset="0"/>
                <a:cs typeface="Times New Roman" panose="02020603050405020304" pitchFamily="18" charset="0"/>
              </a:rPr>
              <a:t> </a:t>
            </a:r>
            <a:r>
              <a:rPr lang="en-US" sz="12800" dirty="0" err="1">
                <a:latin typeface="Times New Roman" panose="02020603050405020304" pitchFamily="18" charset="0"/>
                <a:cs typeface="Times New Roman" panose="02020603050405020304" pitchFamily="18" charset="0"/>
              </a:rPr>
              <a:t>vấn</a:t>
            </a:r>
            <a:r>
              <a:rPr lang="en-US" sz="12800" dirty="0">
                <a:latin typeface="Times New Roman" panose="02020603050405020304" pitchFamily="18" charset="0"/>
                <a:cs typeface="Times New Roman" panose="02020603050405020304" pitchFamily="18" charset="0"/>
              </a:rPr>
              <a:t> </a:t>
            </a:r>
            <a:r>
              <a:rPr lang="en-US" sz="12800" dirty="0" err="1">
                <a:latin typeface="Times New Roman" panose="02020603050405020304" pitchFamily="18" charset="0"/>
                <a:cs typeface="Times New Roman" panose="02020603050405020304" pitchFamily="18" charset="0"/>
              </a:rPr>
              <a:t>đề</a:t>
            </a:r>
            <a:r>
              <a:rPr lang="en-US" sz="12800" dirty="0">
                <a:latin typeface="Times New Roman" panose="02020603050405020304" pitchFamily="18" charset="0"/>
                <a:cs typeface="Times New Roman" panose="02020603050405020304" pitchFamily="18" charset="0"/>
              </a:rPr>
              <a:t> </a:t>
            </a:r>
            <a:r>
              <a:rPr lang="en-US" sz="12800" dirty="0" err="1">
                <a:latin typeface="Times New Roman" panose="02020603050405020304" pitchFamily="18" charset="0"/>
                <a:cs typeface="Times New Roman" panose="02020603050405020304" pitchFamily="18" charset="0"/>
              </a:rPr>
              <a:t>liên</a:t>
            </a:r>
            <a:r>
              <a:rPr lang="en-US" sz="12800" dirty="0">
                <a:latin typeface="Times New Roman" panose="02020603050405020304" pitchFamily="18" charset="0"/>
                <a:cs typeface="Times New Roman" panose="02020603050405020304" pitchFamily="18" charset="0"/>
              </a:rPr>
              <a:t> </a:t>
            </a:r>
            <a:r>
              <a:rPr lang="en-US" sz="12800" dirty="0" err="1">
                <a:latin typeface="Times New Roman" panose="02020603050405020304" pitchFamily="18" charset="0"/>
                <a:cs typeface="Times New Roman" panose="02020603050405020304" pitchFamily="18" charset="0"/>
              </a:rPr>
              <a:t>quan</a:t>
            </a:r>
            <a:r>
              <a:rPr lang="en-US" sz="12800" dirty="0">
                <a:latin typeface="Times New Roman" panose="02020603050405020304" pitchFamily="18" charset="0"/>
                <a:cs typeface="Times New Roman" panose="02020603050405020304" pitchFamily="18" charset="0"/>
              </a:rPr>
              <a:t> </a:t>
            </a:r>
            <a:r>
              <a:rPr lang="en-US" sz="12800" dirty="0" err="1">
                <a:latin typeface="Times New Roman" panose="02020603050405020304" pitchFamily="18" charset="0"/>
                <a:cs typeface="Times New Roman" panose="02020603050405020304" pitchFamily="18" charset="0"/>
              </a:rPr>
              <a:t>đến</a:t>
            </a:r>
            <a:r>
              <a:rPr lang="en-US" sz="12800" dirty="0">
                <a:latin typeface="Times New Roman" panose="02020603050405020304" pitchFamily="18" charset="0"/>
                <a:cs typeface="Times New Roman" panose="02020603050405020304" pitchFamily="18" charset="0"/>
              </a:rPr>
              <a:t> </a:t>
            </a:r>
            <a:r>
              <a:rPr lang="en-US" sz="12800" dirty="0" err="1">
                <a:latin typeface="Times New Roman" panose="02020603050405020304" pitchFamily="18" charset="0"/>
                <a:cs typeface="Times New Roman" panose="02020603050405020304" pitchFamily="18" charset="0"/>
              </a:rPr>
              <a:t>sức</a:t>
            </a:r>
            <a:r>
              <a:rPr lang="en-US" sz="12800" dirty="0">
                <a:latin typeface="Times New Roman" panose="02020603050405020304" pitchFamily="18" charset="0"/>
                <a:cs typeface="Times New Roman" panose="02020603050405020304" pitchFamily="18" charset="0"/>
              </a:rPr>
              <a:t> </a:t>
            </a:r>
            <a:r>
              <a:rPr lang="en-US" sz="12800" dirty="0" err="1">
                <a:latin typeface="Times New Roman" panose="02020603050405020304" pitchFamily="18" charset="0"/>
                <a:cs typeface="Times New Roman" panose="02020603050405020304" pitchFamily="18" charset="0"/>
              </a:rPr>
              <a:t>khỏe</a:t>
            </a:r>
            <a:r>
              <a:rPr lang="en-US" sz="12800" dirty="0">
                <a:latin typeface="Times New Roman" panose="02020603050405020304" pitchFamily="18" charset="0"/>
                <a:cs typeface="Times New Roman" panose="02020603050405020304" pitchFamily="18" charset="0"/>
              </a:rPr>
              <a:t> </a:t>
            </a:r>
            <a:r>
              <a:rPr lang="en-US" sz="12800" dirty="0" err="1">
                <a:latin typeface="Times New Roman" panose="02020603050405020304" pitchFamily="18" charset="0"/>
                <a:cs typeface="Times New Roman" panose="02020603050405020304" pitchFamily="18" charset="0"/>
              </a:rPr>
              <a:t>có</a:t>
            </a:r>
            <a:r>
              <a:rPr lang="en-US" sz="12800" dirty="0">
                <a:latin typeface="Times New Roman" panose="02020603050405020304" pitchFamily="18" charset="0"/>
                <a:cs typeface="Times New Roman" panose="02020603050405020304" pitchFamily="18" charset="0"/>
              </a:rPr>
              <a:t> </a:t>
            </a:r>
            <a:r>
              <a:rPr lang="en-US" sz="12800" dirty="0" err="1">
                <a:latin typeface="Times New Roman" panose="02020603050405020304" pitchFamily="18" charset="0"/>
                <a:cs typeface="Times New Roman" panose="02020603050405020304" pitchFamily="18" charset="0"/>
              </a:rPr>
              <a:t>thể</a:t>
            </a:r>
            <a:r>
              <a:rPr lang="en-US" sz="12800" dirty="0">
                <a:latin typeface="Times New Roman" panose="02020603050405020304" pitchFamily="18" charset="0"/>
                <a:cs typeface="Times New Roman" panose="02020603050405020304" pitchFamily="18" charset="0"/>
              </a:rPr>
              <a:t> </a:t>
            </a:r>
            <a:r>
              <a:rPr lang="en-US" sz="12800" dirty="0" err="1">
                <a:latin typeface="Times New Roman" panose="02020603050405020304" pitchFamily="18" charset="0"/>
                <a:cs typeface="Times New Roman" panose="02020603050405020304" pitchFamily="18" charset="0"/>
              </a:rPr>
              <a:t>gặp</a:t>
            </a:r>
            <a:r>
              <a:rPr lang="en-US" sz="12800" dirty="0">
                <a:latin typeface="Times New Roman" panose="02020603050405020304" pitchFamily="18" charset="0"/>
                <a:cs typeface="Times New Roman" panose="02020603050405020304" pitchFamily="18" charset="0"/>
              </a:rPr>
              <a:t> </a:t>
            </a:r>
            <a:r>
              <a:rPr lang="en-US" sz="12800" dirty="0" err="1">
                <a:latin typeface="Times New Roman" panose="02020603050405020304" pitchFamily="18" charset="0"/>
                <a:cs typeface="Times New Roman" panose="02020603050405020304" pitchFamily="18" charset="0"/>
              </a:rPr>
              <a:t>phải</a:t>
            </a:r>
            <a:r>
              <a:rPr lang="en-US" sz="12800" dirty="0">
                <a:latin typeface="Times New Roman" panose="02020603050405020304" pitchFamily="18" charset="0"/>
                <a:cs typeface="Times New Roman" panose="02020603050405020304" pitchFamily="18" charset="0"/>
              </a:rPr>
              <a:t> </a:t>
            </a:r>
            <a:r>
              <a:rPr lang="en-US" sz="12800" dirty="0" err="1">
                <a:latin typeface="Times New Roman" panose="02020603050405020304" pitchFamily="18" charset="0"/>
                <a:cs typeface="Times New Roman" panose="02020603050405020304" pitchFamily="18" charset="0"/>
              </a:rPr>
              <a:t>trong</a:t>
            </a:r>
            <a:r>
              <a:rPr lang="en-US" sz="12800" dirty="0">
                <a:latin typeface="Times New Roman" panose="02020603050405020304" pitchFamily="18" charset="0"/>
                <a:cs typeface="Times New Roman" panose="02020603050405020304" pitchFamily="18" charset="0"/>
              </a:rPr>
              <a:t> </a:t>
            </a:r>
            <a:r>
              <a:rPr lang="en-US" sz="12800" dirty="0" err="1">
                <a:latin typeface="Times New Roman" panose="02020603050405020304" pitchFamily="18" charset="0"/>
                <a:cs typeface="Times New Roman" panose="02020603050405020304" pitchFamily="18" charset="0"/>
              </a:rPr>
              <a:t>mùa</a:t>
            </a:r>
            <a:r>
              <a:rPr lang="en-US" sz="12800" dirty="0">
                <a:latin typeface="Times New Roman" panose="02020603050405020304" pitchFamily="18" charset="0"/>
                <a:cs typeface="Times New Roman" panose="02020603050405020304" pitchFamily="18" charset="0"/>
              </a:rPr>
              <a:t> </a:t>
            </a:r>
            <a:r>
              <a:rPr lang="en-US" sz="12800" dirty="0" err="1">
                <a:latin typeface="Times New Roman" panose="02020603050405020304" pitchFamily="18" charset="0"/>
                <a:cs typeface="Times New Roman" panose="02020603050405020304" pitchFamily="18" charset="0"/>
              </a:rPr>
              <a:t>hè</a:t>
            </a:r>
            <a:r>
              <a:rPr lang="en-US" sz="12800" dirty="0">
                <a:latin typeface="Times New Roman" panose="02020603050405020304" pitchFamily="18" charset="0"/>
                <a:cs typeface="Times New Roman" panose="02020603050405020304" pitchFamily="18" charset="0"/>
              </a:rPr>
              <a:t>.</a:t>
            </a:r>
          </a:p>
          <a:p>
            <a:pPr algn="just"/>
            <a:r>
              <a:rPr lang="en-US" sz="12800" dirty="0" err="1">
                <a:latin typeface="Times New Roman" panose="02020603050405020304" pitchFamily="18" charset="0"/>
                <a:cs typeface="Times New Roman" panose="02020603050405020304" pitchFamily="18" charset="0"/>
              </a:rPr>
              <a:t>Vấn</a:t>
            </a:r>
            <a:r>
              <a:rPr lang="en-US" sz="12800" dirty="0">
                <a:latin typeface="Times New Roman" panose="02020603050405020304" pitchFamily="18" charset="0"/>
                <a:cs typeface="Times New Roman" panose="02020603050405020304" pitchFamily="18" charset="0"/>
              </a:rPr>
              <a:t> </a:t>
            </a:r>
            <a:r>
              <a:rPr lang="en-US" sz="12800" dirty="0" err="1">
                <a:latin typeface="Times New Roman" panose="02020603050405020304" pitchFamily="18" charset="0"/>
                <a:cs typeface="Times New Roman" panose="02020603050405020304" pitchFamily="18" charset="0"/>
              </a:rPr>
              <a:t>đề</a:t>
            </a:r>
            <a:r>
              <a:rPr lang="en-US" sz="12800" dirty="0">
                <a:latin typeface="Times New Roman" panose="02020603050405020304" pitchFamily="18" charset="0"/>
                <a:cs typeface="Times New Roman" panose="02020603050405020304" pitchFamily="18" charset="0"/>
              </a:rPr>
              <a:t> </a:t>
            </a:r>
            <a:r>
              <a:rPr lang="en-US" sz="12800" dirty="0" err="1">
                <a:latin typeface="Times New Roman" panose="02020603050405020304" pitchFamily="18" charset="0"/>
                <a:cs typeface="Times New Roman" panose="02020603050405020304" pitchFamily="18" charset="0"/>
              </a:rPr>
              <a:t>đó</a:t>
            </a:r>
            <a:r>
              <a:rPr lang="en-US" sz="12800" dirty="0">
                <a:latin typeface="Times New Roman" panose="02020603050405020304" pitchFamily="18" charset="0"/>
                <a:cs typeface="Times New Roman" panose="02020603050405020304" pitchFamily="18" charset="0"/>
              </a:rPr>
              <a:t> </a:t>
            </a:r>
            <a:r>
              <a:rPr lang="en-US" sz="12800" dirty="0" err="1">
                <a:latin typeface="Times New Roman" panose="02020603050405020304" pitchFamily="18" charset="0"/>
                <a:cs typeface="Times New Roman" panose="02020603050405020304" pitchFamily="18" charset="0"/>
              </a:rPr>
              <a:t>là</a:t>
            </a:r>
            <a:r>
              <a:rPr lang="en-US" sz="12800" dirty="0">
                <a:latin typeface="Times New Roman" panose="02020603050405020304" pitchFamily="18" charset="0"/>
                <a:cs typeface="Times New Roman" panose="02020603050405020304" pitchFamily="18" charset="0"/>
              </a:rPr>
              <a:t> </a:t>
            </a:r>
            <a:r>
              <a:rPr lang="en-US" sz="12800" dirty="0" err="1">
                <a:latin typeface="Times New Roman" panose="02020603050405020304" pitchFamily="18" charset="0"/>
                <a:cs typeface="Times New Roman" panose="02020603050405020304" pitchFamily="18" charset="0"/>
              </a:rPr>
              <a:t>gì</a:t>
            </a:r>
            <a:r>
              <a:rPr lang="en-US" sz="12800" dirty="0">
                <a:latin typeface="Times New Roman" panose="02020603050405020304" pitchFamily="18" charset="0"/>
                <a:cs typeface="Times New Roman" panose="02020603050405020304" pitchFamily="18" charset="0"/>
              </a:rPr>
              <a:t>?</a:t>
            </a:r>
          </a:p>
          <a:p>
            <a:pPr marL="0" indent="0" algn="just">
              <a:buNone/>
            </a:pPr>
            <a:r>
              <a:rPr lang="en-US" sz="12800" dirty="0">
                <a:latin typeface="Times New Roman" panose="02020603050405020304" pitchFamily="18" charset="0"/>
                <a:cs typeface="Times New Roman" panose="02020603050405020304" pitchFamily="18" charset="0"/>
              </a:rPr>
              <a:t>+ </a:t>
            </a:r>
            <a:r>
              <a:rPr lang="en-US" sz="12800" dirty="0" err="1">
                <a:latin typeface="Times New Roman" panose="02020603050405020304" pitchFamily="18" charset="0"/>
                <a:cs typeface="Times New Roman" panose="02020603050405020304" pitchFamily="18" charset="0"/>
              </a:rPr>
              <a:t>Nguyên</a:t>
            </a:r>
            <a:r>
              <a:rPr lang="en-US" sz="12800" dirty="0">
                <a:latin typeface="Times New Roman" panose="02020603050405020304" pitchFamily="18" charset="0"/>
                <a:cs typeface="Times New Roman" panose="02020603050405020304" pitchFamily="18" charset="0"/>
              </a:rPr>
              <a:t> </a:t>
            </a:r>
            <a:r>
              <a:rPr lang="en-US" sz="12800" dirty="0" err="1">
                <a:latin typeface="Times New Roman" panose="02020603050405020304" pitchFamily="18" charset="0"/>
                <a:cs typeface="Times New Roman" panose="02020603050405020304" pitchFamily="18" charset="0"/>
              </a:rPr>
              <a:t>nhân</a:t>
            </a:r>
            <a:endParaRPr lang="en-US" sz="12800" dirty="0">
              <a:latin typeface="Times New Roman" panose="02020603050405020304" pitchFamily="18" charset="0"/>
              <a:cs typeface="Times New Roman" panose="02020603050405020304" pitchFamily="18" charset="0"/>
            </a:endParaRPr>
          </a:p>
          <a:p>
            <a:pPr marL="0" indent="0" algn="just">
              <a:buNone/>
            </a:pPr>
            <a:r>
              <a:rPr lang="en-US" sz="12800" dirty="0">
                <a:latin typeface="Times New Roman" panose="02020603050405020304" pitchFamily="18" charset="0"/>
                <a:cs typeface="Times New Roman" panose="02020603050405020304" pitchFamily="18" charset="0"/>
              </a:rPr>
              <a:t>+ </a:t>
            </a:r>
            <a:r>
              <a:rPr lang="en-US" sz="12800" dirty="0" err="1">
                <a:latin typeface="Times New Roman" panose="02020603050405020304" pitchFamily="18" charset="0"/>
                <a:cs typeface="Times New Roman" panose="02020603050405020304" pitchFamily="18" charset="0"/>
              </a:rPr>
              <a:t>Nguy</a:t>
            </a:r>
            <a:r>
              <a:rPr lang="en-US" sz="12800" dirty="0">
                <a:latin typeface="Times New Roman" panose="02020603050405020304" pitchFamily="18" charset="0"/>
                <a:cs typeface="Times New Roman" panose="02020603050405020304" pitchFamily="18" charset="0"/>
              </a:rPr>
              <a:t> </a:t>
            </a:r>
            <a:r>
              <a:rPr lang="en-US" sz="12800" dirty="0" err="1">
                <a:latin typeface="Times New Roman" panose="02020603050405020304" pitchFamily="18" charset="0"/>
                <a:cs typeface="Times New Roman" panose="02020603050405020304" pitchFamily="18" charset="0"/>
              </a:rPr>
              <a:t>cơ,hậu</a:t>
            </a:r>
            <a:r>
              <a:rPr lang="en-US" sz="12800" dirty="0">
                <a:latin typeface="Times New Roman" panose="02020603050405020304" pitchFamily="18" charset="0"/>
                <a:cs typeface="Times New Roman" panose="02020603050405020304" pitchFamily="18" charset="0"/>
              </a:rPr>
              <a:t> </a:t>
            </a:r>
            <a:r>
              <a:rPr lang="en-US" sz="12800" dirty="0" err="1">
                <a:latin typeface="Times New Roman" panose="02020603050405020304" pitchFamily="18" charset="0"/>
                <a:cs typeface="Times New Roman" panose="02020603050405020304" pitchFamily="18" charset="0"/>
              </a:rPr>
              <a:t>quả</a:t>
            </a:r>
            <a:endParaRPr lang="en-US" sz="12800" dirty="0">
              <a:latin typeface="Times New Roman" panose="02020603050405020304" pitchFamily="18" charset="0"/>
              <a:cs typeface="Times New Roman" panose="02020603050405020304" pitchFamily="18" charset="0"/>
            </a:endParaRPr>
          </a:p>
          <a:p>
            <a:pPr marL="0" indent="0" algn="just">
              <a:buNone/>
            </a:pPr>
            <a:r>
              <a:rPr lang="en-US" sz="12800" dirty="0">
                <a:latin typeface="Times New Roman" panose="02020603050405020304" pitchFamily="18" charset="0"/>
                <a:cs typeface="Times New Roman" panose="02020603050405020304" pitchFamily="18" charset="0"/>
              </a:rPr>
              <a:t>+ </a:t>
            </a:r>
            <a:r>
              <a:rPr lang="en-US" sz="12800" dirty="0" err="1">
                <a:latin typeface="Times New Roman" panose="02020603050405020304" pitchFamily="18" charset="0"/>
                <a:cs typeface="Times New Roman" panose="02020603050405020304" pitchFamily="18" charset="0"/>
              </a:rPr>
              <a:t>Cách</a:t>
            </a:r>
            <a:r>
              <a:rPr lang="en-US" sz="12800" dirty="0">
                <a:latin typeface="Times New Roman" panose="02020603050405020304" pitchFamily="18" charset="0"/>
                <a:cs typeface="Times New Roman" panose="02020603050405020304" pitchFamily="18" charset="0"/>
              </a:rPr>
              <a:t> </a:t>
            </a:r>
            <a:r>
              <a:rPr lang="en-US" sz="12800" dirty="0" err="1">
                <a:latin typeface="Times New Roman" panose="02020603050405020304" pitchFamily="18" charset="0"/>
                <a:cs typeface="Times New Roman" panose="02020603050405020304" pitchFamily="18" charset="0"/>
              </a:rPr>
              <a:t>xử</a:t>
            </a:r>
            <a:r>
              <a:rPr lang="en-US" sz="12800" dirty="0">
                <a:latin typeface="Times New Roman" panose="02020603050405020304" pitchFamily="18" charset="0"/>
                <a:cs typeface="Times New Roman" panose="02020603050405020304" pitchFamily="18" charset="0"/>
              </a:rPr>
              <a:t> </a:t>
            </a:r>
            <a:r>
              <a:rPr lang="en-US" sz="12800" dirty="0" err="1">
                <a:latin typeface="Times New Roman" panose="02020603050405020304" pitchFamily="18" charset="0"/>
                <a:cs typeface="Times New Roman" panose="02020603050405020304" pitchFamily="18" charset="0"/>
              </a:rPr>
              <a:t>lí</a:t>
            </a:r>
            <a:r>
              <a:rPr lang="en-US" sz="12800" dirty="0">
                <a:latin typeface="Times New Roman" panose="02020603050405020304" pitchFamily="18" charset="0"/>
                <a:cs typeface="Times New Roman" panose="02020603050405020304" pitchFamily="18" charset="0"/>
              </a:rPr>
              <a:t> </a:t>
            </a:r>
            <a:r>
              <a:rPr lang="en-US" sz="12800" dirty="0" err="1">
                <a:latin typeface="Times New Roman" panose="02020603050405020304" pitchFamily="18" charset="0"/>
                <a:cs typeface="Times New Roman" panose="02020603050405020304" pitchFamily="18" charset="0"/>
              </a:rPr>
              <a:t>nếu</a:t>
            </a:r>
            <a:r>
              <a:rPr lang="en-US" sz="12800" dirty="0">
                <a:latin typeface="Times New Roman" panose="02020603050405020304" pitchFamily="18" charset="0"/>
                <a:cs typeface="Times New Roman" panose="02020603050405020304" pitchFamily="18" charset="0"/>
              </a:rPr>
              <a:t> </a:t>
            </a:r>
            <a:r>
              <a:rPr lang="en-US" sz="12800" dirty="0" err="1">
                <a:latin typeface="Times New Roman" panose="02020603050405020304" pitchFamily="18" charset="0"/>
                <a:cs typeface="Times New Roman" panose="02020603050405020304" pitchFamily="18" charset="0"/>
              </a:rPr>
              <a:t>gặp</a:t>
            </a:r>
            <a:r>
              <a:rPr lang="en-US" sz="12800" dirty="0">
                <a:latin typeface="Times New Roman" panose="02020603050405020304" pitchFamily="18" charset="0"/>
                <a:cs typeface="Times New Roman" panose="02020603050405020304" pitchFamily="18" charset="0"/>
              </a:rPr>
              <a:t> </a:t>
            </a:r>
            <a:r>
              <a:rPr lang="en-US" sz="12800" dirty="0" err="1">
                <a:latin typeface="Times New Roman" panose="02020603050405020304" pitchFamily="18" charset="0"/>
                <a:cs typeface="Times New Roman" panose="02020603050405020304" pitchFamily="18" charset="0"/>
              </a:rPr>
              <a:t>phải</a:t>
            </a:r>
            <a:endParaRPr lang="en-US" sz="12800" dirty="0">
              <a:latin typeface="Times New Roman" panose="02020603050405020304" pitchFamily="18" charset="0"/>
              <a:cs typeface="Times New Roman" panose="02020603050405020304" pitchFamily="18" charset="0"/>
            </a:endParaRPr>
          </a:p>
          <a:p>
            <a:pPr marL="0" indent="0" algn="just">
              <a:buNone/>
            </a:pPr>
            <a:r>
              <a:rPr lang="en-US" sz="12800" dirty="0">
                <a:latin typeface="Times New Roman" panose="02020603050405020304" pitchFamily="18" charset="0"/>
                <a:cs typeface="Times New Roman" panose="02020603050405020304" pitchFamily="18" charset="0"/>
              </a:rPr>
              <a:t>+ </a:t>
            </a:r>
            <a:r>
              <a:rPr lang="en-US" sz="12800" dirty="0" err="1">
                <a:latin typeface="Times New Roman" panose="02020603050405020304" pitchFamily="18" charset="0"/>
                <a:cs typeface="Times New Roman" panose="02020603050405020304" pitchFamily="18" charset="0"/>
              </a:rPr>
              <a:t>Cách</a:t>
            </a:r>
            <a:r>
              <a:rPr lang="en-US" sz="12800" dirty="0">
                <a:latin typeface="Times New Roman" panose="02020603050405020304" pitchFamily="18" charset="0"/>
                <a:cs typeface="Times New Roman" panose="02020603050405020304" pitchFamily="18" charset="0"/>
              </a:rPr>
              <a:t> </a:t>
            </a:r>
            <a:r>
              <a:rPr lang="en-US" sz="12800" dirty="0" err="1">
                <a:latin typeface="Times New Roman" panose="02020603050405020304" pitchFamily="18" charset="0"/>
                <a:cs typeface="Times New Roman" panose="02020603050405020304" pitchFamily="18" charset="0"/>
              </a:rPr>
              <a:t>phòng</a:t>
            </a:r>
            <a:r>
              <a:rPr lang="en-US" sz="12800" dirty="0">
                <a:latin typeface="Times New Roman" panose="02020603050405020304" pitchFamily="18" charset="0"/>
                <a:cs typeface="Times New Roman" panose="02020603050405020304" pitchFamily="18" charset="0"/>
              </a:rPr>
              <a:t> </a:t>
            </a:r>
            <a:r>
              <a:rPr lang="en-US" sz="12800" dirty="0" err="1">
                <a:latin typeface="Times New Roman" panose="02020603050405020304" pitchFamily="18" charset="0"/>
                <a:cs typeface="Times New Roman" panose="02020603050405020304" pitchFamily="18" charset="0"/>
              </a:rPr>
              <a:t>tránh</a:t>
            </a:r>
            <a:endParaRPr lang="en-US" sz="12800" dirty="0">
              <a:latin typeface="Times New Roman" panose="02020603050405020304" pitchFamily="18" charset="0"/>
              <a:cs typeface="Times New Roman" panose="02020603050405020304" pitchFamily="18" charset="0"/>
            </a:endParaRPr>
          </a:p>
          <a:p>
            <a:pPr algn="just"/>
            <a:r>
              <a:rPr lang="en-US" sz="12800" dirty="0" err="1">
                <a:latin typeface="Times New Roman" panose="02020603050405020304" pitchFamily="18" charset="0"/>
                <a:cs typeface="Times New Roman" panose="02020603050405020304" pitchFamily="18" charset="0"/>
              </a:rPr>
              <a:t>Trình</a:t>
            </a:r>
            <a:r>
              <a:rPr lang="en-US" sz="12800" dirty="0">
                <a:latin typeface="Times New Roman" panose="02020603050405020304" pitchFamily="18" charset="0"/>
                <a:cs typeface="Times New Roman" panose="02020603050405020304" pitchFamily="18" charset="0"/>
              </a:rPr>
              <a:t> </a:t>
            </a:r>
            <a:r>
              <a:rPr lang="en-US" sz="12800" dirty="0" err="1">
                <a:latin typeface="Times New Roman" panose="02020603050405020304" pitchFamily="18" charset="0"/>
                <a:cs typeface="Times New Roman" panose="02020603050405020304" pitchFamily="18" charset="0"/>
              </a:rPr>
              <a:t>bày</a:t>
            </a:r>
            <a:r>
              <a:rPr lang="en-US" sz="12800" dirty="0">
                <a:latin typeface="Times New Roman" panose="02020603050405020304" pitchFamily="18" charset="0"/>
                <a:cs typeface="Times New Roman" panose="02020603050405020304" pitchFamily="18" charset="0"/>
              </a:rPr>
              <a:t> </a:t>
            </a:r>
            <a:r>
              <a:rPr lang="en-US" sz="12800" dirty="0" err="1">
                <a:latin typeface="Times New Roman" panose="02020603050405020304" pitchFamily="18" charset="0"/>
                <a:cs typeface="Times New Roman" panose="02020603050405020304" pitchFamily="18" charset="0"/>
              </a:rPr>
              <a:t>trước</a:t>
            </a:r>
            <a:r>
              <a:rPr lang="en-US" sz="12800" dirty="0">
                <a:latin typeface="Times New Roman" panose="02020603050405020304" pitchFamily="18" charset="0"/>
                <a:cs typeface="Times New Roman" panose="02020603050405020304" pitchFamily="18" charset="0"/>
              </a:rPr>
              <a:t> </a:t>
            </a:r>
            <a:r>
              <a:rPr lang="en-US" sz="12800" dirty="0" err="1">
                <a:latin typeface="Times New Roman" panose="02020603050405020304" pitchFamily="18" charset="0"/>
                <a:cs typeface="Times New Roman" panose="02020603050405020304" pitchFamily="18" charset="0"/>
              </a:rPr>
              <a:t>tập</a:t>
            </a:r>
            <a:r>
              <a:rPr lang="en-US" sz="12800" dirty="0">
                <a:latin typeface="Times New Roman" panose="02020603050405020304" pitchFamily="18" charset="0"/>
                <a:cs typeface="Times New Roman" panose="02020603050405020304" pitchFamily="18" charset="0"/>
              </a:rPr>
              <a:t> </a:t>
            </a:r>
            <a:r>
              <a:rPr lang="en-US" sz="12800" dirty="0" err="1">
                <a:latin typeface="Times New Roman" panose="02020603050405020304" pitchFamily="18" charset="0"/>
                <a:cs typeface="Times New Roman" panose="02020603050405020304" pitchFamily="18" charset="0"/>
              </a:rPr>
              <a:t>thể</a:t>
            </a:r>
            <a:endParaRPr lang="en-US" sz="12800" dirty="0">
              <a:latin typeface="Times New Roman" panose="02020603050405020304" pitchFamily="18" charset="0"/>
              <a:cs typeface="Times New Roman" panose="02020603050405020304" pitchFamily="18" charset="0"/>
            </a:endParaRPr>
          </a:p>
          <a:p>
            <a:pPr marL="0" indent="0" algn="just">
              <a:buNone/>
            </a:pPr>
            <a:r>
              <a:rPr lang="en-US" sz="12800" dirty="0">
                <a:latin typeface="Times New Roman" panose="02020603050405020304" pitchFamily="18" charset="0"/>
                <a:cs typeface="Times New Roman" panose="02020603050405020304" pitchFamily="18" charset="0"/>
              </a:rPr>
              <a:t>- </a:t>
            </a:r>
            <a:r>
              <a:rPr lang="en-US" sz="12800" dirty="0" err="1">
                <a:latin typeface="Times New Roman" panose="02020603050405020304" pitchFamily="18" charset="0"/>
                <a:cs typeface="Times New Roman" panose="02020603050405020304" pitchFamily="18" charset="0"/>
              </a:rPr>
              <a:t>Nêu</a:t>
            </a:r>
            <a:r>
              <a:rPr lang="en-US" sz="12800" dirty="0">
                <a:latin typeface="Times New Roman" panose="02020603050405020304" pitchFamily="18" charset="0"/>
                <a:cs typeface="Times New Roman" panose="02020603050405020304" pitchFamily="18" charset="0"/>
              </a:rPr>
              <a:t> </a:t>
            </a:r>
            <a:r>
              <a:rPr lang="en-US" sz="12800" dirty="0" err="1">
                <a:latin typeface="Times New Roman" panose="02020603050405020304" pitchFamily="18" charset="0"/>
                <a:cs typeface="Times New Roman" panose="02020603050405020304" pitchFamily="18" charset="0"/>
              </a:rPr>
              <a:t>các</a:t>
            </a:r>
            <a:r>
              <a:rPr lang="en-US" sz="12800" dirty="0">
                <a:latin typeface="Times New Roman" panose="02020603050405020304" pitchFamily="18" charset="0"/>
                <a:cs typeface="Times New Roman" panose="02020603050405020304" pitchFamily="18" charset="0"/>
              </a:rPr>
              <a:t> </a:t>
            </a:r>
            <a:r>
              <a:rPr lang="en-US" sz="12800" dirty="0" err="1">
                <a:latin typeface="Times New Roman" panose="02020603050405020304" pitchFamily="18" charset="0"/>
                <a:cs typeface="Times New Roman" panose="02020603050405020304" pitchFamily="18" charset="0"/>
              </a:rPr>
              <a:t>cách</a:t>
            </a:r>
            <a:r>
              <a:rPr lang="en-US" sz="12800" dirty="0">
                <a:latin typeface="Times New Roman" panose="02020603050405020304" pitchFamily="18" charset="0"/>
                <a:cs typeface="Times New Roman" panose="02020603050405020304" pitchFamily="18" charset="0"/>
              </a:rPr>
              <a:t> </a:t>
            </a:r>
            <a:r>
              <a:rPr lang="en-US" sz="12800" dirty="0" err="1">
                <a:latin typeface="Times New Roman" panose="02020603050405020304" pitchFamily="18" charset="0"/>
                <a:cs typeface="Times New Roman" panose="02020603050405020304" pitchFamily="18" charset="0"/>
              </a:rPr>
              <a:t>thức</a:t>
            </a:r>
            <a:r>
              <a:rPr lang="en-US" sz="12800" dirty="0">
                <a:latin typeface="Times New Roman" panose="02020603050405020304" pitchFamily="18" charset="0"/>
                <a:cs typeface="Times New Roman" panose="02020603050405020304" pitchFamily="18" charset="0"/>
              </a:rPr>
              <a:t> </a:t>
            </a:r>
            <a:r>
              <a:rPr lang="en-US" sz="12800" dirty="0" err="1">
                <a:latin typeface="Times New Roman" panose="02020603050405020304" pitchFamily="18" charset="0"/>
                <a:cs typeface="Times New Roman" panose="02020603050405020304" pitchFamily="18" charset="0"/>
              </a:rPr>
              <a:t>chăm</a:t>
            </a:r>
            <a:r>
              <a:rPr lang="en-US" sz="12800" dirty="0">
                <a:latin typeface="Times New Roman" panose="02020603050405020304" pitchFamily="18" charset="0"/>
                <a:cs typeface="Times New Roman" panose="02020603050405020304" pitchFamily="18" charset="0"/>
              </a:rPr>
              <a:t> </a:t>
            </a:r>
            <a:r>
              <a:rPr lang="en-US" sz="12800" dirty="0" err="1">
                <a:latin typeface="Times New Roman" panose="02020603050405020304" pitchFamily="18" charset="0"/>
                <a:cs typeface="Times New Roman" panose="02020603050405020304" pitchFamily="18" charset="0"/>
              </a:rPr>
              <a:t>sóc</a:t>
            </a:r>
            <a:r>
              <a:rPr lang="en-US" sz="12800" dirty="0">
                <a:latin typeface="Times New Roman" panose="02020603050405020304" pitchFamily="18" charset="0"/>
                <a:cs typeface="Times New Roman" panose="02020603050405020304" pitchFamily="18" charset="0"/>
              </a:rPr>
              <a:t>, </a:t>
            </a:r>
            <a:r>
              <a:rPr lang="en-US" sz="12800" dirty="0" err="1">
                <a:latin typeface="Times New Roman" panose="02020603050405020304" pitchFamily="18" charset="0"/>
                <a:cs typeface="Times New Roman" panose="02020603050405020304" pitchFamily="18" charset="0"/>
              </a:rPr>
              <a:t>bảo</a:t>
            </a:r>
            <a:r>
              <a:rPr lang="en-US" sz="12800" dirty="0">
                <a:latin typeface="Times New Roman" panose="02020603050405020304" pitchFamily="18" charset="0"/>
                <a:cs typeface="Times New Roman" panose="02020603050405020304" pitchFamily="18" charset="0"/>
              </a:rPr>
              <a:t> </a:t>
            </a:r>
            <a:r>
              <a:rPr lang="en-US" sz="12800" dirty="0" err="1">
                <a:latin typeface="Times New Roman" panose="02020603050405020304" pitchFamily="18" charset="0"/>
                <a:cs typeface="Times New Roman" panose="02020603050405020304" pitchFamily="18" charset="0"/>
              </a:rPr>
              <a:t>vệ</a:t>
            </a:r>
            <a:r>
              <a:rPr lang="en-US" sz="12800" dirty="0">
                <a:latin typeface="Times New Roman" panose="02020603050405020304" pitchFamily="18" charset="0"/>
                <a:cs typeface="Times New Roman" panose="02020603050405020304" pitchFamily="18" charset="0"/>
              </a:rPr>
              <a:t> </a:t>
            </a:r>
            <a:r>
              <a:rPr lang="en-US" sz="12800" dirty="0" err="1">
                <a:latin typeface="Times New Roman" panose="02020603050405020304" pitchFamily="18" charset="0"/>
                <a:cs typeface="Times New Roman" panose="02020603050405020304" pitchFamily="18" charset="0"/>
              </a:rPr>
              <a:t>bản</a:t>
            </a:r>
            <a:r>
              <a:rPr lang="en-US" sz="12800" dirty="0">
                <a:latin typeface="Times New Roman" panose="02020603050405020304" pitchFamily="18" charset="0"/>
                <a:cs typeface="Times New Roman" panose="02020603050405020304" pitchFamily="18" charset="0"/>
              </a:rPr>
              <a:t> </a:t>
            </a:r>
            <a:r>
              <a:rPr lang="en-US" sz="12800" dirty="0" err="1">
                <a:latin typeface="Times New Roman" panose="02020603050405020304" pitchFamily="18" charset="0"/>
                <a:cs typeface="Times New Roman" panose="02020603050405020304" pitchFamily="18" charset="0"/>
              </a:rPr>
              <a:t>thân</a:t>
            </a:r>
            <a:r>
              <a:rPr lang="en-US" sz="12800" dirty="0">
                <a:latin typeface="Times New Roman" panose="02020603050405020304" pitchFamily="18" charset="0"/>
                <a:cs typeface="Times New Roman" panose="02020603050405020304" pitchFamily="18" charset="0"/>
              </a:rPr>
              <a:t> </a:t>
            </a:r>
            <a:r>
              <a:rPr lang="en-US" sz="12800" dirty="0" err="1">
                <a:latin typeface="Times New Roman" panose="02020603050405020304" pitchFamily="18" charset="0"/>
                <a:cs typeface="Times New Roman" panose="02020603050405020304" pitchFamily="18" charset="0"/>
              </a:rPr>
              <a:t>khi</a:t>
            </a:r>
            <a:r>
              <a:rPr lang="en-US" sz="12800" dirty="0">
                <a:latin typeface="Times New Roman" panose="02020603050405020304" pitchFamily="18" charset="0"/>
                <a:cs typeface="Times New Roman" panose="02020603050405020304" pitchFamily="18" charset="0"/>
              </a:rPr>
              <a:t> </a:t>
            </a:r>
            <a:r>
              <a:rPr lang="en-US" sz="12800" dirty="0" err="1">
                <a:latin typeface="Times New Roman" panose="02020603050405020304" pitchFamily="18" charset="0"/>
                <a:cs typeface="Times New Roman" panose="02020603050405020304" pitchFamily="18" charset="0"/>
              </a:rPr>
              <a:t>mùa</a:t>
            </a:r>
            <a:r>
              <a:rPr lang="en-US" sz="12800" dirty="0">
                <a:latin typeface="Times New Roman" panose="02020603050405020304" pitchFamily="18" charset="0"/>
                <a:cs typeface="Times New Roman" panose="02020603050405020304" pitchFamily="18" charset="0"/>
              </a:rPr>
              <a:t> </a:t>
            </a:r>
            <a:r>
              <a:rPr lang="en-US" sz="12800" dirty="0" err="1">
                <a:latin typeface="Times New Roman" panose="02020603050405020304" pitchFamily="18" charset="0"/>
                <a:cs typeface="Times New Roman" panose="02020603050405020304" pitchFamily="18" charset="0"/>
              </a:rPr>
              <a:t>hè</a:t>
            </a:r>
            <a:r>
              <a:rPr lang="en-US" sz="12800" dirty="0">
                <a:latin typeface="Times New Roman" panose="02020603050405020304" pitchFamily="18" charset="0"/>
                <a:cs typeface="Times New Roman" panose="02020603050405020304" pitchFamily="18" charset="0"/>
              </a:rPr>
              <a:t> </a:t>
            </a:r>
            <a:r>
              <a:rPr lang="en-US" sz="12800" dirty="0" err="1">
                <a:latin typeface="Times New Roman" panose="02020603050405020304" pitchFamily="18" charset="0"/>
                <a:cs typeface="Times New Roman" panose="02020603050405020304" pitchFamily="18" charset="0"/>
              </a:rPr>
              <a:t>đến</a:t>
            </a:r>
            <a:r>
              <a:rPr lang="en-US" sz="12800" dirty="0">
                <a:latin typeface="Times New Roman" panose="02020603050405020304" pitchFamily="18" charset="0"/>
                <a:cs typeface="Times New Roman" panose="02020603050405020304" pitchFamily="18" charset="0"/>
              </a:rPr>
              <a:t>?</a:t>
            </a:r>
          </a:p>
          <a:p>
            <a:pPr marL="0" indent="0" algn="just">
              <a:buNone/>
            </a:pPr>
            <a:br>
              <a:rPr lang="vi-VN" dirty="0"/>
            </a:br>
            <a:br>
              <a:rPr lang="vi-VN" dirty="0"/>
            </a:br>
            <a:endParaRPr lang="en-US" dirty="0"/>
          </a:p>
        </p:txBody>
      </p:sp>
    </p:spTree>
    <p:extLst>
      <p:ext uri="{BB962C8B-B14F-4D97-AF65-F5344CB8AC3E}">
        <p14:creationId xmlns:p14="http://schemas.microsoft.com/office/powerpoint/2010/main" val="3465373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1000"/>
                                        <p:tgtEl>
                                          <p:spTgt spid="3">
                                            <p:txEl>
                                              <p:pRg st="0" end="0"/>
                                            </p:txEl>
                                          </p:spTgt>
                                        </p:tgtEl>
                                      </p:cBhvr>
                                    </p:animEffect>
                                    <p:anim calcmode="lin" valueType="num">
                                      <p:cBhvr>
                                        <p:cTn id="14"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fade">
                                      <p:cBhvr>
                                        <p:cTn id="20" dur="1000"/>
                                        <p:tgtEl>
                                          <p:spTgt spid="3">
                                            <p:txEl>
                                              <p:pRg st="1" end="1"/>
                                            </p:txEl>
                                          </p:spTgt>
                                        </p:tgtEl>
                                      </p:cBhvr>
                                    </p:animEffect>
                                    <p:anim calcmode="lin" valueType="num">
                                      <p:cBhvr>
                                        <p:cTn id="21"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2"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fade">
                                      <p:cBhvr>
                                        <p:cTn id="27" dur="1000"/>
                                        <p:tgtEl>
                                          <p:spTgt spid="3">
                                            <p:txEl>
                                              <p:pRg st="2" end="2"/>
                                            </p:txEl>
                                          </p:spTgt>
                                        </p:tgtEl>
                                      </p:cBhvr>
                                    </p:animEffect>
                                    <p:anim calcmode="lin" valueType="num">
                                      <p:cBhvr>
                                        <p:cTn id="2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3">
                                            <p:txEl>
                                              <p:pRg st="3" end="3"/>
                                            </p:txEl>
                                          </p:spTgt>
                                        </p:tgtEl>
                                        <p:attrNameLst>
                                          <p:attrName>style.visibility</p:attrName>
                                        </p:attrNameLst>
                                      </p:cBhvr>
                                      <p:to>
                                        <p:strVal val="visible"/>
                                      </p:to>
                                    </p:set>
                                    <p:animEffect transition="in" filter="fade">
                                      <p:cBhvr>
                                        <p:cTn id="34" dur="1000"/>
                                        <p:tgtEl>
                                          <p:spTgt spid="3">
                                            <p:txEl>
                                              <p:pRg st="3" end="3"/>
                                            </p:txEl>
                                          </p:spTgt>
                                        </p:tgtEl>
                                      </p:cBhvr>
                                    </p:animEffect>
                                    <p:anim calcmode="lin" valueType="num">
                                      <p:cBhvr>
                                        <p:cTn id="3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3">
                                            <p:txEl>
                                              <p:pRg st="4" end="4"/>
                                            </p:txEl>
                                          </p:spTgt>
                                        </p:tgtEl>
                                        <p:attrNameLst>
                                          <p:attrName>style.visibility</p:attrName>
                                        </p:attrNameLst>
                                      </p:cBhvr>
                                      <p:to>
                                        <p:strVal val="visible"/>
                                      </p:to>
                                    </p:set>
                                    <p:animEffect transition="in" filter="fade">
                                      <p:cBhvr>
                                        <p:cTn id="41" dur="1000"/>
                                        <p:tgtEl>
                                          <p:spTgt spid="3">
                                            <p:txEl>
                                              <p:pRg st="4" end="4"/>
                                            </p:txEl>
                                          </p:spTgt>
                                        </p:tgtEl>
                                      </p:cBhvr>
                                    </p:animEffect>
                                    <p:anim calcmode="lin" valueType="num">
                                      <p:cBhvr>
                                        <p:cTn id="4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3">
                                            <p:txEl>
                                              <p:pRg st="5" end="5"/>
                                            </p:txEl>
                                          </p:spTgt>
                                        </p:tgtEl>
                                        <p:attrNameLst>
                                          <p:attrName>style.visibility</p:attrName>
                                        </p:attrNameLst>
                                      </p:cBhvr>
                                      <p:to>
                                        <p:strVal val="visible"/>
                                      </p:to>
                                    </p:set>
                                    <p:animEffect transition="in" filter="fade">
                                      <p:cBhvr>
                                        <p:cTn id="48" dur="1000"/>
                                        <p:tgtEl>
                                          <p:spTgt spid="3">
                                            <p:txEl>
                                              <p:pRg st="5" end="5"/>
                                            </p:txEl>
                                          </p:spTgt>
                                        </p:tgtEl>
                                      </p:cBhvr>
                                    </p:animEffect>
                                    <p:anim calcmode="lin" valueType="num">
                                      <p:cBhvr>
                                        <p:cTn id="49"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50"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3">
                                            <p:txEl>
                                              <p:pRg st="6" end="6"/>
                                            </p:txEl>
                                          </p:spTgt>
                                        </p:tgtEl>
                                        <p:attrNameLst>
                                          <p:attrName>style.visibility</p:attrName>
                                        </p:attrNameLst>
                                      </p:cBhvr>
                                      <p:to>
                                        <p:strVal val="visible"/>
                                      </p:to>
                                    </p:set>
                                    <p:animEffect transition="in" filter="fade">
                                      <p:cBhvr>
                                        <p:cTn id="55" dur="1000"/>
                                        <p:tgtEl>
                                          <p:spTgt spid="3">
                                            <p:txEl>
                                              <p:pRg st="6" end="6"/>
                                            </p:txEl>
                                          </p:spTgt>
                                        </p:tgtEl>
                                      </p:cBhvr>
                                    </p:animEffect>
                                    <p:anim calcmode="lin" valueType="num">
                                      <p:cBhvr>
                                        <p:cTn id="56"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7"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3">
                                            <p:txEl>
                                              <p:pRg st="7" end="7"/>
                                            </p:txEl>
                                          </p:spTgt>
                                        </p:tgtEl>
                                        <p:attrNameLst>
                                          <p:attrName>style.visibility</p:attrName>
                                        </p:attrNameLst>
                                      </p:cBhvr>
                                      <p:to>
                                        <p:strVal val="visible"/>
                                      </p:to>
                                    </p:set>
                                    <p:animEffect transition="in" filter="fade">
                                      <p:cBhvr>
                                        <p:cTn id="62" dur="1000"/>
                                        <p:tgtEl>
                                          <p:spTgt spid="3">
                                            <p:txEl>
                                              <p:pRg st="7" end="7"/>
                                            </p:txEl>
                                          </p:spTgt>
                                        </p:tgtEl>
                                      </p:cBhvr>
                                    </p:animEffect>
                                    <p:anim calcmode="lin" valueType="num">
                                      <p:cBhvr>
                                        <p:cTn id="63"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64"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grpId="0" nodeType="clickEffect">
                                  <p:stCondLst>
                                    <p:cond delay="0"/>
                                  </p:stCondLst>
                                  <p:childTnLst>
                                    <p:set>
                                      <p:cBhvr>
                                        <p:cTn id="68" dur="1" fill="hold">
                                          <p:stCondLst>
                                            <p:cond delay="0"/>
                                          </p:stCondLst>
                                        </p:cTn>
                                        <p:tgtEl>
                                          <p:spTgt spid="3">
                                            <p:txEl>
                                              <p:pRg st="8" end="8"/>
                                            </p:txEl>
                                          </p:spTgt>
                                        </p:tgtEl>
                                        <p:attrNameLst>
                                          <p:attrName>style.visibility</p:attrName>
                                        </p:attrNameLst>
                                      </p:cBhvr>
                                      <p:to>
                                        <p:strVal val="visible"/>
                                      </p:to>
                                    </p:set>
                                    <p:animEffect transition="in" filter="fade">
                                      <p:cBhvr>
                                        <p:cTn id="69" dur="1000"/>
                                        <p:tgtEl>
                                          <p:spTgt spid="3">
                                            <p:txEl>
                                              <p:pRg st="8" end="8"/>
                                            </p:txEl>
                                          </p:spTgt>
                                        </p:tgtEl>
                                      </p:cBhvr>
                                    </p:animEffect>
                                    <p:anim calcmode="lin" valueType="num">
                                      <p:cBhvr>
                                        <p:cTn id="70"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71"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7EDAFD9-4123-B1F3-DA28-54322BC9DF5B}"/>
              </a:ext>
            </a:extLst>
          </p:cNvPr>
          <p:cNvSpPr>
            <a:spLocks noGrp="1"/>
          </p:cNvSpPr>
          <p:nvPr>
            <p:ph idx="1"/>
          </p:nvPr>
        </p:nvSpPr>
        <p:spPr>
          <a:xfrm>
            <a:off x="919223" y="969098"/>
            <a:ext cx="10515600" cy="4351338"/>
          </a:xfrm>
        </p:spPr>
        <p:txBody>
          <a:bodyPr>
            <a:normAutofit fontScale="25000" lnSpcReduction="20000"/>
          </a:bodyPr>
          <a:lstStyle/>
          <a:p>
            <a:pPr marL="0" indent="0" algn="just">
              <a:buNone/>
            </a:pPr>
            <a:r>
              <a:rPr lang="vi-VN" sz="12300" b="0" i="0" dirty="0">
                <a:solidFill>
                  <a:srgbClr val="000000"/>
                </a:solidFill>
                <a:effectLst/>
                <a:latin typeface="Times New Roman" panose="02020603050405020304" pitchFamily="18" charset="0"/>
                <a:cs typeface="Times New Roman" panose="02020603050405020304" pitchFamily="18" charset="0"/>
              </a:rPr>
              <a:t>- Những vấn đề mùa hè có thể gặp phải:</a:t>
            </a:r>
          </a:p>
          <a:p>
            <a:pPr marL="0" indent="0" algn="just">
              <a:buNone/>
            </a:pPr>
            <a:r>
              <a:rPr lang="vi-VN" sz="12300" b="0" i="0" dirty="0">
                <a:solidFill>
                  <a:srgbClr val="000000"/>
                </a:solidFill>
                <a:effectLst/>
                <a:latin typeface="Times New Roman" panose="02020603050405020304" pitchFamily="18" charset="0"/>
                <a:cs typeface="Times New Roman" panose="02020603050405020304" pitchFamily="18" charset="0"/>
              </a:rPr>
              <a:t>+ Cơ thể dễ bị nóng tăng nhiệt, thay đổi khí hậu dễ bị ốm, sốt. </a:t>
            </a:r>
          </a:p>
          <a:p>
            <a:pPr marL="0" indent="0" algn="just">
              <a:buNone/>
            </a:pPr>
            <a:r>
              <a:rPr lang="vi-VN" sz="12300" b="0" i="0" dirty="0">
                <a:solidFill>
                  <a:srgbClr val="000000"/>
                </a:solidFill>
                <a:effectLst/>
                <a:latin typeface="Times New Roman" panose="02020603050405020304" pitchFamily="18" charset="0"/>
                <a:cs typeface="Times New Roman" panose="02020603050405020304" pitchFamily="18" charset="0"/>
              </a:rPr>
              <a:t>+ Đi tắm biển dễ bị cảm.</a:t>
            </a:r>
          </a:p>
          <a:p>
            <a:pPr marL="0" indent="0" algn="just">
              <a:buNone/>
            </a:pPr>
            <a:r>
              <a:rPr lang="vi-VN" sz="12300" b="0" i="0" dirty="0">
                <a:solidFill>
                  <a:srgbClr val="000000"/>
                </a:solidFill>
                <a:effectLst/>
                <a:latin typeface="Times New Roman" panose="02020603050405020304" pitchFamily="18" charset="0"/>
                <a:cs typeface="Times New Roman" panose="02020603050405020304" pitchFamily="18" charset="0"/>
              </a:rPr>
              <a:t>- Chăm sóc:</a:t>
            </a:r>
          </a:p>
          <a:p>
            <a:pPr marL="0" indent="0" algn="just">
              <a:buNone/>
            </a:pPr>
            <a:r>
              <a:rPr lang="vi-VN" sz="12300" b="0" i="0" dirty="0">
                <a:solidFill>
                  <a:srgbClr val="000000"/>
                </a:solidFill>
                <a:effectLst/>
                <a:latin typeface="Times New Roman" panose="02020603050405020304" pitchFamily="18" charset="0"/>
                <a:cs typeface="Times New Roman" panose="02020603050405020304" pitchFamily="18" charset="0"/>
              </a:rPr>
              <a:t>+ Đảm bảo chế độ dinh dưỡng phù hợp.</a:t>
            </a:r>
          </a:p>
          <a:p>
            <a:pPr marL="0" indent="0" algn="just">
              <a:buNone/>
            </a:pPr>
            <a:r>
              <a:rPr lang="vi-VN" sz="12300" b="0" i="0" dirty="0">
                <a:solidFill>
                  <a:srgbClr val="000000"/>
                </a:solidFill>
                <a:effectLst/>
                <a:latin typeface="Times New Roman" panose="02020603050405020304" pitchFamily="18" charset="0"/>
                <a:cs typeface="Times New Roman" panose="02020603050405020304" pitchFamily="18" charset="0"/>
              </a:rPr>
              <a:t>+ Chuẩn bị đầy đủ dụng cụ chống nắng, tránh bị ốm. </a:t>
            </a:r>
          </a:p>
          <a:p>
            <a:pPr marL="0" indent="0" algn="just">
              <a:buNone/>
            </a:pPr>
            <a:r>
              <a:rPr lang="vi-VN" sz="12300" b="0" i="0" dirty="0">
                <a:solidFill>
                  <a:srgbClr val="000000"/>
                </a:solidFill>
                <a:effectLst/>
                <a:latin typeface="Times New Roman" panose="02020603050405020304" pitchFamily="18" charset="0"/>
                <a:cs typeface="Times New Roman" panose="02020603050405020304" pitchFamily="18" charset="0"/>
              </a:rPr>
              <a:t>+ Rửa tay đúng cách khi dịch đến. </a:t>
            </a:r>
          </a:p>
          <a:p>
            <a:pPr marL="0" indent="0" algn="just">
              <a:buNone/>
            </a:pPr>
            <a:r>
              <a:rPr lang="vi-VN" sz="12300" b="0" i="0" dirty="0">
                <a:solidFill>
                  <a:srgbClr val="000000"/>
                </a:solidFill>
                <a:effectLst/>
                <a:latin typeface="Times New Roman" panose="02020603050405020304" pitchFamily="18" charset="0"/>
                <a:cs typeface="Times New Roman" panose="02020603050405020304" pitchFamily="18" charset="0"/>
              </a:rPr>
              <a:t>+ Chuẩn bị một số vật dụng thuốc trị ngứa, tránh bị mẩn do các con vật đốt.</a:t>
            </a:r>
          </a:p>
          <a:p>
            <a:pPr marL="0" indent="0">
              <a:buNone/>
            </a:pPr>
            <a:br>
              <a:rPr lang="vi-VN" dirty="0"/>
            </a:br>
            <a:endParaRPr lang="en-US" dirty="0"/>
          </a:p>
        </p:txBody>
      </p:sp>
    </p:spTree>
    <p:extLst>
      <p:ext uri="{BB962C8B-B14F-4D97-AF65-F5344CB8AC3E}">
        <p14:creationId xmlns:p14="http://schemas.microsoft.com/office/powerpoint/2010/main" val="13596728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a:solidFill>
                  <a:srgbClr val="FB3925"/>
                </a:solidFill>
                <a:latin typeface="Times New Roman" pitchFamily="18" charset="0"/>
                <a:cs typeface="Times New Roman" panose="02020603050405020304" pitchFamily="18" charset="0"/>
              </a:rPr>
              <a:t> </a:t>
            </a:r>
            <a:r>
              <a:rPr lang="en-US" sz="3600" b="1" dirty="0" err="1">
                <a:solidFill>
                  <a:srgbClr val="FB3925"/>
                </a:solidFill>
                <a:latin typeface="Times New Roman" pitchFamily="18" charset="0"/>
                <a:cs typeface="Times New Roman" panose="02020603050405020304" pitchFamily="18" charset="0"/>
              </a:rPr>
              <a:t>Kết</a:t>
            </a:r>
            <a:r>
              <a:rPr lang="en-US" sz="3600" b="1" dirty="0">
                <a:solidFill>
                  <a:srgbClr val="FB3925"/>
                </a:solidFill>
                <a:latin typeface="Times New Roman" pitchFamily="18" charset="0"/>
                <a:cs typeface="Times New Roman" panose="02020603050405020304" pitchFamily="18" charset="0"/>
              </a:rPr>
              <a:t> </a:t>
            </a:r>
            <a:r>
              <a:rPr lang="en-US" sz="3600" b="1" dirty="0" err="1">
                <a:solidFill>
                  <a:srgbClr val="FB3925"/>
                </a:solidFill>
                <a:latin typeface="Times New Roman" pitchFamily="18" charset="0"/>
                <a:cs typeface="Times New Roman" panose="02020603050405020304" pitchFamily="18" charset="0"/>
              </a:rPr>
              <a:t>luận</a:t>
            </a:r>
            <a:endParaRPr lang="en-US" sz="3600" dirty="0"/>
          </a:p>
        </p:txBody>
      </p:sp>
      <p:sp>
        <p:nvSpPr>
          <p:cNvPr id="3" name="Content Placeholder 2"/>
          <p:cNvSpPr>
            <a:spLocks noGrp="1"/>
          </p:cNvSpPr>
          <p:nvPr>
            <p:ph idx="1"/>
          </p:nvPr>
        </p:nvSpPr>
        <p:spPr>
          <a:xfrm>
            <a:off x="659219" y="1479262"/>
            <a:ext cx="11121655" cy="3879547"/>
          </a:xfrm>
        </p:spPr>
        <p:txBody>
          <a:bodyPr>
            <a:normAutofit/>
          </a:bodyPr>
          <a:lstStyle/>
          <a:p>
            <a:pPr marL="0" indent="0">
              <a:buNone/>
            </a:pPr>
            <a:r>
              <a:rPr lang="en-US" sz="3400" dirty="0">
                <a:latin typeface="Times New Roman" panose="02020603050405020304" pitchFamily="18" charset="0"/>
                <a:cs typeface="Times New Roman" panose="02020603050405020304" pitchFamily="18" charset="0"/>
              </a:rPr>
              <a:t>          </a:t>
            </a:r>
            <a:r>
              <a:rPr lang="en-US" sz="3400" dirty="0" err="1">
                <a:latin typeface="Times New Roman" pitchFamily="18" charset="0"/>
                <a:cs typeface="Times New Roman" pitchFamily="18" charset="0"/>
              </a:rPr>
              <a:t>Mùa</a:t>
            </a:r>
            <a:r>
              <a:rPr lang="en-US" sz="3400" dirty="0">
                <a:latin typeface="Times New Roman" pitchFamily="18" charset="0"/>
                <a:cs typeface="Times New Roman" pitchFamily="18" charset="0"/>
              </a:rPr>
              <a:t> </a:t>
            </a:r>
            <a:r>
              <a:rPr lang="en-US" sz="3400" dirty="0" err="1">
                <a:latin typeface="Times New Roman" pitchFamily="18" charset="0"/>
                <a:cs typeface="Times New Roman" pitchFamily="18" charset="0"/>
              </a:rPr>
              <a:t>hè</a:t>
            </a:r>
            <a:r>
              <a:rPr lang="en-US" sz="3400" dirty="0">
                <a:latin typeface="Times New Roman" pitchFamily="18" charset="0"/>
                <a:cs typeface="Times New Roman" pitchFamily="18" charset="0"/>
              </a:rPr>
              <a:t> </a:t>
            </a:r>
            <a:r>
              <a:rPr lang="en-US" sz="3400" dirty="0" err="1">
                <a:latin typeface="Times New Roman" pitchFamily="18" charset="0"/>
                <a:cs typeface="Times New Roman" pitchFamily="18" charset="0"/>
              </a:rPr>
              <a:t>đến</a:t>
            </a:r>
            <a:r>
              <a:rPr lang="en-US" sz="3400" dirty="0">
                <a:latin typeface="Times New Roman" pitchFamily="18" charset="0"/>
                <a:cs typeface="Times New Roman" pitchFamily="18" charset="0"/>
              </a:rPr>
              <a:t> , </a:t>
            </a:r>
            <a:r>
              <a:rPr lang="en-US" sz="3400" dirty="0" err="1">
                <a:latin typeface="Times New Roman" pitchFamily="18" charset="0"/>
                <a:cs typeface="Times New Roman" pitchFamily="18" charset="0"/>
              </a:rPr>
              <a:t>chúng</a:t>
            </a:r>
            <a:r>
              <a:rPr lang="en-US" sz="3400" dirty="0">
                <a:latin typeface="Times New Roman" pitchFamily="18" charset="0"/>
                <a:cs typeface="Times New Roman" pitchFamily="18" charset="0"/>
              </a:rPr>
              <a:t> ta </a:t>
            </a:r>
            <a:r>
              <a:rPr lang="en-US" sz="3400" dirty="0" err="1">
                <a:latin typeface="Times New Roman" pitchFamily="18" charset="0"/>
                <a:cs typeface="Times New Roman" pitchFamily="18" charset="0"/>
              </a:rPr>
              <a:t>cần</a:t>
            </a:r>
            <a:r>
              <a:rPr lang="en-US" sz="3400" dirty="0">
                <a:latin typeface="Times New Roman" pitchFamily="18" charset="0"/>
                <a:cs typeface="Times New Roman" pitchFamily="18" charset="0"/>
              </a:rPr>
              <a:t> </a:t>
            </a:r>
            <a:r>
              <a:rPr lang="en-US" sz="3400" dirty="0" err="1">
                <a:latin typeface="Times New Roman" pitchFamily="18" charset="0"/>
                <a:cs typeface="Times New Roman" pitchFamily="18" charset="0"/>
              </a:rPr>
              <a:t>biết</a:t>
            </a:r>
            <a:r>
              <a:rPr lang="en-US" sz="3400" dirty="0">
                <a:latin typeface="Times New Roman" pitchFamily="18" charset="0"/>
                <a:cs typeface="Times New Roman" pitchFamily="18" charset="0"/>
              </a:rPr>
              <a:t> </a:t>
            </a:r>
            <a:r>
              <a:rPr lang="en-US" sz="3400" dirty="0" err="1">
                <a:latin typeface="Times New Roman" pitchFamily="18" charset="0"/>
                <a:cs typeface="Times New Roman" pitchFamily="18" charset="0"/>
              </a:rPr>
              <a:t>cách</a:t>
            </a:r>
            <a:r>
              <a:rPr lang="en-US" sz="3400" dirty="0">
                <a:latin typeface="Times New Roman" pitchFamily="18" charset="0"/>
                <a:cs typeface="Times New Roman" pitchFamily="18" charset="0"/>
              </a:rPr>
              <a:t> </a:t>
            </a:r>
            <a:r>
              <a:rPr lang="en-US" sz="3400" dirty="0" err="1">
                <a:latin typeface="Times New Roman" pitchFamily="18" charset="0"/>
                <a:cs typeface="Times New Roman" pitchFamily="18" charset="0"/>
              </a:rPr>
              <a:t>chăm</a:t>
            </a:r>
            <a:r>
              <a:rPr lang="en-US" sz="3400" dirty="0">
                <a:latin typeface="Times New Roman" pitchFamily="18" charset="0"/>
                <a:cs typeface="Times New Roman" pitchFamily="18" charset="0"/>
              </a:rPr>
              <a:t> </a:t>
            </a:r>
            <a:r>
              <a:rPr lang="en-US" sz="3400" dirty="0" err="1">
                <a:latin typeface="Times New Roman" pitchFamily="18" charset="0"/>
                <a:cs typeface="Times New Roman" pitchFamily="18" charset="0"/>
              </a:rPr>
              <a:t>sóc</a:t>
            </a:r>
            <a:r>
              <a:rPr lang="en-US" sz="3400" dirty="0">
                <a:latin typeface="Times New Roman" pitchFamily="18" charset="0"/>
                <a:cs typeface="Times New Roman" pitchFamily="18" charset="0"/>
              </a:rPr>
              <a:t> , </a:t>
            </a:r>
            <a:r>
              <a:rPr lang="en-US" sz="3400" dirty="0" err="1">
                <a:latin typeface="Times New Roman" pitchFamily="18" charset="0"/>
                <a:cs typeface="Times New Roman" pitchFamily="18" charset="0"/>
              </a:rPr>
              <a:t>bảo</a:t>
            </a:r>
            <a:r>
              <a:rPr lang="en-US" sz="3400" dirty="0">
                <a:latin typeface="Times New Roman" pitchFamily="18" charset="0"/>
                <a:cs typeface="Times New Roman" pitchFamily="18" charset="0"/>
              </a:rPr>
              <a:t> </a:t>
            </a:r>
            <a:r>
              <a:rPr lang="en-US" sz="3400" dirty="0" err="1">
                <a:latin typeface="Times New Roman" pitchFamily="18" charset="0"/>
                <a:cs typeface="Times New Roman" pitchFamily="18" charset="0"/>
              </a:rPr>
              <a:t>vệ</a:t>
            </a:r>
            <a:r>
              <a:rPr lang="en-US" sz="3400" dirty="0">
                <a:latin typeface="Times New Roman" pitchFamily="18" charset="0"/>
                <a:cs typeface="Times New Roman" pitchFamily="18" charset="0"/>
              </a:rPr>
              <a:t> </a:t>
            </a:r>
            <a:r>
              <a:rPr lang="en-US" sz="3400" dirty="0" err="1">
                <a:latin typeface="Times New Roman" pitchFamily="18" charset="0"/>
                <a:cs typeface="Times New Roman" pitchFamily="18" charset="0"/>
              </a:rPr>
              <a:t>bản</a:t>
            </a:r>
            <a:r>
              <a:rPr lang="en-US" sz="3400" dirty="0">
                <a:latin typeface="Times New Roman" pitchFamily="18" charset="0"/>
                <a:cs typeface="Times New Roman" pitchFamily="18" charset="0"/>
              </a:rPr>
              <a:t> </a:t>
            </a:r>
            <a:r>
              <a:rPr lang="en-US" sz="3400" dirty="0" err="1">
                <a:latin typeface="Times New Roman" pitchFamily="18" charset="0"/>
                <a:cs typeface="Times New Roman" pitchFamily="18" charset="0"/>
              </a:rPr>
              <a:t>thân</a:t>
            </a:r>
            <a:r>
              <a:rPr lang="en-US" sz="3400" dirty="0">
                <a:latin typeface="Times New Roman" pitchFamily="18" charset="0"/>
                <a:cs typeface="Times New Roman" pitchFamily="18" charset="0"/>
              </a:rPr>
              <a:t> ,</a:t>
            </a:r>
            <a:r>
              <a:rPr lang="en-US" sz="3400" dirty="0" err="1">
                <a:latin typeface="Times New Roman" pitchFamily="18" charset="0"/>
                <a:cs typeface="Times New Roman" pitchFamily="18" charset="0"/>
              </a:rPr>
              <a:t>để</a:t>
            </a:r>
            <a:r>
              <a:rPr lang="en-US" sz="3400" dirty="0">
                <a:latin typeface="Times New Roman" pitchFamily="18" charset="0"/>
                <a:cs typeface="Times New Roman" pitchFamily="18" charset="0"/>
              </a:rPr>
              <a:t> </a:t>
            </a:r>
            <a:r>
              <a:rPr lang="en-US" sz="3400" dirty="0" err="1">
                <a:latin typeface="Times New Roman" pitchFamily="18" charset="0"/>
                <a:cs typeface="Times New Roman" pitchFamily="18" charset="0"/>
              </a:rPr>
              <a:t>phòng</a:t>
            </a:r>
            <a:r>
              <a:rPr lang="en-US" sz="3400" dirty="0">
                <a:latin typeface="Times New Roman" pitchFamily="18" charset="0"/>
                <a:cs typeface="Times New Roman" pitchFamily="18" charset="0"/>
              </a:rPr>
              <a:t> </a:t>
            </a:r>
            <a:r>
              <a:rPr lang="en-US" sz="3400" dirty="0" err="1">
                <a:latin typeface="Times New Roman" pitchFamily="18" charset="0"/>
                <a:cs typeface="Times New Roman" pitchFamily="18" charset="0"/>
              </a:rPr>
              <a:t>tránh</a:t>
            </a:r>
            <a:r>
              <a:rPr lang="en-US" sz="3400" dirty="0">
                <a:latin typeface="Times New Roman" pitchFamily="18" charset="0"/>
                <a:cs typeface="Times New Roman" pitchFamily="18" charset="0"/>
              </a:rPr>
              <a:t> </a:t>
            </a:r>
            <a:r>
              <a:rPr lang="en-US" sz="3400" dirty="0" err="1">
                <a:latin typeface="Times New Roman" pitchFamily="18" charset="0"/>
                <a:cs typeface="Times New Roman" pitchFamily="18" charset="0"/>
              </a:rPr>
              <a:t>những</a:t>
            </a:r>
            <a:r>
              <a:rPr lang="en-US" sz="3400" dirty="0">
                <a:latin typeface="Times New Roman" pitchFamily="18" charset="0"/>
                <a:cs typeface="Times New Roman" pitchFamily="18" charset="0"/>
              </a:rPr>
              <a:t> </a:t>
            </a:r>
            <a:r>
              <a:rPr lang="en-US" sz="3400" dirty="0" err="1">
                <a:latin typeface="Times New Roman" pitchFamily="18" charset="0"/>
                <a:cs typeface="Times New Roman" pitchFamily="18" charset="0"/>
              </a:rPr>
              <a:t>vấn</a:t>
            </a:r>
            <a:r>
              <a:rPr lang="en-US" sz="3400" dirty="0">
                <a:latin typeface="Times New Roman" pitchFamily="18" charset="0"/>
                <a:cs typeface="Times New Roman" pitchFamily="18" charset="0"/>
              </a:rPr>
              <a:t> </a:t>
            </a:r>
            <a:r>
              <a:rPr lang="en-US" sz="3400" dirty="0" err="1">
                <a:latin typeface="Times New Roman" pitchFamily="18" charset="0"/>
                <a:cs typeface="Times New Roman" pitchFamily="18" charset="0"/>
              </a:rPr>
              <a:t>đề</a:t>
            </a:r>
            <a:r>
              <a:rPr lang="en-US" sz="3400" dirty="0">
                <a:latin typeface="Times New Roman" pitchFamily="18" charset="0"/>
                <a:cs typeface="Times New Roman" pitchFamily="18" charset="0"/>
              </a:rPr>
              <a:t> </a:t>
            </a:r>
            <a:r>
              <a:rPr lang="en-US" sz="3400" dirty="0" err="1">
                <a:latin typeface="Times New Roman" pitchFamily="18" charset="0"/>
                <a:cs typeface="Times New Roman" pitchFamily="18" charset="0"/>
              </a:rPr>
              <a:t>liên</a:t>
            </a:r>
            <a:r>
              <a:rPr lang="en-US" sz="3400" dirty="0">
                <a:latin typeface="Times New Roman" pitchFamily="18" charset="0"/>
                <a:cs typeface="Times New Roman" pitchFamily="18" charset="0"/>
              </a:rPr>
              <a:t> </a:t>
            </a:r>
            <a:r>
              <a:rPr lang="en-US" sz="3400" dirty="0" err="1">
                <a:latin typeface="Times New Roman" pitchFamily="18" charset="0"/>
                <a:cs typeface="Times New Roman" pitchFamily="18" charset="0"/>
              </a:rPr>
              <a:t>quan</a:t>
            </a:r>
            <a:r>
              <a:rPr lang="en-US" sz="3400" dirty="0">
                <a:latin typeface="Times New Roman" pitchFamily="18" charset="0"/>
                <a:cs typeface="Times New Roman" pitchFamily="18" charset="0"/>
              </a:rPr>
              <a:t> </a:t>
            </a:r>
            <a:r>
              <a:rPr lang="en-US" sz="3400" dirty="0" err="1">
                <a:latin typeface="Times New Roman" pitchFamily="18" charset="0"/>
                <a:cs typeface="Times New Roman" pitchFamily="18" charset="0"/>
              </a:rPr>
              <a:t>đến</a:t>
            </a:r>
            <a:r>
              <a:rPr lang="en-US" sz="3400" dirty="0">
                <a:latin typeface="Times New Roman" pitchFamily="18" charset="0"/>
                <a:cs typeface="Times New Roman" pitchFamily="18" charset="0"/>
              </a:rPr>
              <a:t> </a:t>
            </a:r>
            <a:r>
              <a:rPr lang="en-US" sz="3400" dirty="0" err="1">
                <a:latin typeface="Times New Roman" pitchFamily="18" charset="0"/>
                <a:cs typeface="Times New Roman" pitchFamily="18" charset="0"/>
              </a:rPr>
              <a:t>sức</a:t>
            </a:r>
            <a:r>
              <a:rPr lang="en-US" sz="3400" dirty="0">
                <a:latin typeface="Times New Roman" pitchFamily="18" charset="0"/>
                <a:cs typeface="Times New Roman" pitchFamily="18" charset="0"/>
              </a:rPr>
              <a:t> </a:t>
            </a:r>
            <a:r>
              <a:rPr lang="en-US" sz="3400" dirty="0" err="1">
                <a:latin typeface="Times New Roman" pitchFamily="18" charset="0"/>
                <a:cs typeface="Times New Roman" pitchFamily="18" charset="0"/>
              </a:rPr>
              <a:t>khỏe</a:t>
            </a:r>
            <a:r>
              <a:rPr lang="en-US" sz="3400" dirty="0">
                <a:latin typeface="Times New Roman" pitchFamily="18" charset="0"/>
                <a:cs typeface="Times New Roman" pitchFamily="18" charset="0"/>
              </a:rPr>
              <a:t> </a:t>
            </a:r>
            <a:r>
              <a:rPr lang="en-US" sz="3400" dirty="0" err="1">
                <a:latin typeface="Times New Roman" pitchFamily="18" charset="0"/>
                <a:cs typeface="Times New Roman" pitchFamily="18" charset="0"/>
              </a:rPr>
              <a:t>như</a:t>
            </a:r>
            <a:r>
              <a:rPr lang="en-US" sz="3400" dirty="0">
                <a:latin typeface="Times New Roman" pitchFamily="18" charset="0"/>
                <a:cs typeface="Times New Roman" pitchFamily="18" charset="0"/>
              </a:rPr>
              <a:t> </a:t>
            </a:r>
            <a:r>
              <a:rPr lang="en-US" sz="3400" dirty="0" err="1">
                <a:latin typeface="Times New Roman" pitchFamily="18" charset="0"/>
                <a:cs typeface="Times New Roman" pitchFamily="18" charset="0"/>
              </a:rPr>
              <a:t>cảm</a:t>
            </a:r>
            <a:r>
              <a:rPr lang="en-US" sz="3400" dirty="0">
                <a:latin typeface="Times New Roman" pitchFamily="18" charset="0"/>
                <a:cs typeface="Times New Roman" pitchFamily="18" charset="0"/>
              </a:rPr>
              <a:t> </a:t>
            </a:r>
            <a:r>
              <a:rPr lang="en-US" sz="3400" dirty="0" err="1">
                <a:latin typeface="Times New Roman" pitchFamily="18" charset="0"/>
                <a:cs typeface="Times New Roman" pitchFamily="18" charset="0"/>
              </a:rPr>
              <a:t>nắng</a:t>
            </a:r>
            <a:r>
              <a:rPr lang="en-US" sz="3400" dirty="0">
                <a:latin typeface="Times New Roman" pitchFamily="18" charset="0"/>
                <a:cs typeface="Times New Roman" pitchFamily="18" charset="0"/>
              </a:rPr>
              <a:t> ,</a:t>
            </a:r>
            <a:r>
              <a:rPr lang="en-US" sz="3400" dirty="0" err="1">
                <a:latin typeface="Times New Roman" pitchFamily="18" charset="0"/>
                <a:cs typeface="Times New Roman" pitchFamily="18" charset="0"/>
              </a:rPr>
              <a:t>ốm</a:t>
            </a:r>
            <a:r>
              <a:rPr lang="en-US" sz="3400" dirty="0">
                <a:latin typeface="Times New Roman" pitchFamily="18" charset="0"/>
                <a:cs typeface="Times New Roman" pitchFamily="18" charset="0"/>
              </a:rPr>
              <a:t>, </a:t>
            </a:r>
            <a:r>
              <a:rPr lang="en-US" sz="3400" dirty="0" err="1">
                <a:latin typeface="Times New Roman" pitchFamily="18" charset="0"/>
                <a:cs typeface="Times New Roman" pitchFamily="18" charset="0"/>
              </a:rPr>
              <a:t>viêm</a:t>
            </a:r>
            <a:r>
              <a:rPr lang="en-US" sz="3400" dirty="0">
                <a:latin typeface="Times New Roman" pitchFamily="18" charset="0"/>
                <a:cs typeface="Times New Roman" pitchFamily="18" charset="0"/>
              </a:rPr>
              <a:t> </a:t>
            </a:r>
            <a:r>
              <a:rPr lang="en-US" sz="3400" dirty="0" err="1">
                <a:latin typeface="Times New Roman" pitchFamily="18" charset="0"/>
                <a:cs typeface="Times New Roman" pitchFamily="18" charset="0"/>
              </a:rPr>
              <a:t>họng</a:t>
            </a:r>
            <a:r>
              <a:rPr lang="en-US" sz="3400" dirty="0">
                <a:latin typeface="Times New Roman" pitchFamily="18" charset="0"/>
                <a:cs typeface="Times New Roman" pitchFamily="18" charset="0"/>
              </a:rPr>
              <a:t> </a:t>
            </a:r>
            <a:r>
              <a:rPr lang="en-US" sz="3400" dirty="0" err="1">
                <a:latin typeface="Times New Roman" pitchFamily="18" charset="0"/>
                <a:cs typeface="Times New Roman" pitchFamily="18" charset="0"/>
              </a:rPr>
              <a:t>sốt</a:t>
            </a:r>
            <a:r>
              <a:rPr lang="en-US" sz="3400" dirty="0">
                <a:latin typeface="Times New Roman" pitchFamily="18" charset="0"/>
                <a:cs typeface="Times New Roman" pitchFamily="18" charset="0"/>
              </a:rPr>
              <a:t> </a:t>
            </a:r>
            <a:r>
              <a:rPr lang="en-US" sz="3400" dirty="0" err="1">
                <a:latin typeface="Times New Roman" pitchFamily="18" charset="0"/>
                <a:cs typeface="Times New Roman" pitchFamily="18" charset="0"/>
              </a:rPr>
              <a:t>xuất</a:t>
            </a:r>
            <a:r>
              <a:rPr lang="en-US" sz="3400" dirty="0">
                <a:latin typeface="Times New Roman" pitchFamily="18" charset="0"/>
                <a:cs typeface="Times New Roman" pitchFamily="18" charset="0"/>
              </a:rPr>
              <a:t> </a:t>
            </a:r>
            <a:r>
              <a:rPr lang="en-US" sz="3400" dirty="0" err="1">
                <a:latin typeface="Times New Roman" pitchFamily="18" charset="0"/>
                <a:cs typeface="Times New Roman" pitchFamily="18" charset="0"/>
              </a:rPr>
              <a:t>huyết</a:t>
            </a:r>
            <a:r>
              <a:rPr lang="en-US" sz="3400" dirty="0">
                <a:latin typeface="Times New Roman" pitchFamily="18" charset="0"/>
                <a:cs typeface="Times New Roman" pitchFamily="18" charset="0"/>
              </a:rPr>
              <a:t>……</a:t>
            </a:r>
            <a:r>
              <a:rPr lang="en-US" sz="3400" dirty="0" err="1">
                <a:latin typeface="Times New Roman" pitchFamily="18" charset="0"/>
                <a:cs typeface="Times New Roman" pitchFamily="18" charset="0"/>
              </a:rPr>
              <a:t>Để</a:t>
            </a:r>
            <a:r>
              <a:rPr lang="en-US" sz="3400" dirty="0">
                <a:latin typeface="Times New Roman" pitchFamily="18" charset="0"/>
                <a:cs typeface="Times New Roman" pitchFamily="18" charset="0"/>
              </a:rPr>
              <a:t> </a:t>
            </a:r>
            <a:r>
              <a:rPr lang="en-US" sz="3400" dirty="0" err="1">
                <a:latin typeface="Times New Roman" pitchFamily="18" charset="0"/>
                <a:cs typeface="Times New Roman" pitchFamily="18" charset="0"/>
              </a:rPr>
              <a:t>thực</a:t>
            </a:r>
            <a:r>
              <a:rPr lang="en-US" sz="3400" dirty="0">
                <a:latin typeface="Times New Roman" pitchFamily="18" charset="0"/>
                <a:cs typeface="Times New Roman" pitchFamily="18" charset="0"/>
              </a:rPr>
              <a:t>  </a:t>
            </a:r>
            <a:r>
              <a:rPr lang="en-US" sz="3400" dirty="0" err="1">
                <a:latin typeface="Times New Roman" pitchFamily="18" charset="0"/>
                <a:cs typeface="Times New Roman" pitchFamily="18" charset="0"/>
              </a:rPr>
              <a:t>sự</a:t>
            </a:r>
            <a:r>
              <a:rPr lang="en-US" sz="3400" dirty="0">
                <a:latin typeface="Times New Roman" pitchFamily="18" charset="0"/>
                <a:cs typeface="Times New Roman" pitchFamily="18" charset="0"/>
              </a:rPr>
              <a:t> </a:t>
            </a:r>
            <a:r>
              <a:rPr lang="en-US" sz="3400" dirty="0" err="1">
                <a:latin typeface="Times New Roman" pitchFamily="18" charset="0"/>
                <a:cs typeface="Times New Roman" pitchFamily="18" charset="0"/>
              </a:rPr>
              <a:t>có</a:t>
            </a:r>
            <a:r>
              <a:rPr lang="en-US" sz="3400" dirty="0">
                <a:latin typeface="Times New Roman" pitchFamily="18" charset="0"/>
                <a:cs typeface="Times New Roman" pitchFamily="18" charset="0"/>
              </a:rPr>
              <a:t> </a:t>
            </a:r>
            <a:r>
              <a:rPr lang="en-US" sz="3400" dirty="0" err="1">
                <a:latin typeface="Times New Roman" pitchFamily="18" charset="0"/>
                <a:cs typeface="Times New Roman" pitchFamily="18" charset="0"/>
              </a:rPr>
              <a:t>một</a:t>
            </a:r>
            <a:r>
              <a:rPr lang="en-US" sz="3400" dirty="0">
                <a:latin typeface="Times New Roman" pitchFamily="18" charset="0"/>
                <a:cs typeface="Times New Roman" pitchFamily="18" charset="0"/>
              </a:rPr>
              <a:t> </a:t>
            </a:r>
            <a:r>
              <a:rPr lang="en-US" sz="3400" dirty="0" err="1">
                <a:latin typeface="Times New Roman" pitchFamily="18" charset="0"/>
                <a:cs typeface="Times New Roman" pitchFamily="18" charset="0"/>
              </a:rPr>
              <a:t>mùa</a:t>
            </a:r>
            <a:r>
              <a:rPr lang="en-US" sz="3400" dirty="0">
                <a:latin typeface="Times New Roman" pitchFamily="18" charset="0"/>
                <a:cs typeface="Times New Roman" pitchFamily="18" charset="0"/>
              </a:rPr>
              <a:t> </a:t>
            </a:r>
            <a:r>
              <a:rPr lang="en-US" sz="3400" dirty="0" err="1">
                <a:latin typeface="Times New Roman" pitchFamily="18" charset="0"/>
                <a:cs typeface="Times New Roman" pitchFamily="18" charset="0"/>
              </a:rPr>
              <a:t>hè</a:t>
            </a:r>
            <a:r>
              <a:rPr lang="en-US" sz="3400" dirty="0">
                <a:latin typeface="Times New Roman" pitchFamily="18" charset="0"/>
                <a:cs typeface="Times New Roman" pitchFamily="18" charset="0"/>
              </a:rPr>
              <a:t> </a:t>
            </a:r>
            <a:r>
              <a:rPr lang="en-US" sz="3400" dirty="0" err="1">
                <a:latin typeface="Times New Roman" pitchFamily="18" charset="0"/>
                <a:cs typeface="Times New Roman" pitchFamily="18" charset="0"/>
              </a:rPr>
              <a:t>vui</a:t>
            </a:r>
            <a:r>
              <a:rPr lang="en-US" sz="3400" dirty="0">
                <a:latin typeface="Times New Roman" pitchFamily="18" charset="0"/>
                <a:cs typeface="Times New Roman" pitchFamily="18" charset="0"/>
              </a:rPr>
              <a:t> , </a:t>
            </a:r>
            <a:r>
              <a:rPr lang="en-US" sz="3400" dirty="0" err="1">
                <a:latin typeface="Times New Roman" pitchFamily="18" charset="0"/>
                <a:cs typeface="Times New Roman" pitchFamily="18" charset="0"/>
              </a:rPr>
              <a:t>khỏe</a:t>
            </a:r>
            <a:r>
              <a:rPr lang="en-US" sz="3400" dirty="0">
                <a:latin typeface="Times New Roman" pitchFamily="18" charset="0"/>
                <a:cs typeface="Times New Roman" pitchFamily="18" charset="0"/>
              </a:rPr>
              <a:t> , </a:t>
            </a:r>
            <a:r>
              <a:rPr lang="en-US" sz="3400" dirty="0" err="1">
                <a:latin typeface="Times New Roman" pitchFamily="18" charset="0"/>
                <a:cs typeface="Times New Roman" pitchFamily="18" charset="0"/>
              </a:rPr>
              <a:t>các</a:t>
            </a:r>
            <a:r>
              <a:rPr lang="en-US" sz="3400" dirty="0">
                <a:latin typeface="Times New Roman" pitchFamily="18" charset="0"/>
                <a:cs typeface="Times New Roman" pitchFamily="18" charset="0"/>
              </a:rPr>
              <a:t> </a:t>
            </a:r>
            <a:r>
              <a:rPr lang="en-US" sz="3400" dirty="0" err="1">
                <a:latin typeface="Times New Roman" pitchFamily="18" charset="0"/>
                <a:cs typeface="Times New Roman" pitchFamily="18" charset="0"/>
              </a:rPr>
              <a:t>em</a:t>
            </a:r>
            <a:r>
              <a:rPr lang="en-US" sz="3400" dirty="0">
                <a:latin typeface="Times New Roman" pitchFamily="18" charset="0"/>
                <a:cs typeface="Times New Roman" pitchFamily="18" charset="0"/>
              </a:rPr>
              <a:t> </a:t>
            </a:r>
            <a:r>
              <a:rPr lang="en-US" sz="3400" dirty="0" err="1">
                <a:latin typeface="Times New Roman" pitchFamily="18" charset="0"/>
                <a:cs typeface="Times New Roman" pitchFamily="18" charset="0"/>
              </a:rPr>
              <a:t>cần</a:t>
            </a:r>
            <a:r>
              <a:rPr lang="en-US" sz="3400" dirty="0">
                <a:latin typeface="Times New Roman" pitchFamily="18" charset="0"/>
                <a:cs typeface="Times New Roman" pitchFamily="18" charset="0"/>
              </a:rPr>
              <a:t> </a:t>
            </a:r>
            <a:r>
              <a:rPr lang="en-US" sz="3400" dirty="0" err="1">
                <a:latin typeface="Times New Roman" pitchFamily="18" charset="0"/>
                <a:cs typeface="Times New Roman" pitchFamily="18" charset="0"/>
              </a:rPr>
              <a:t>có</a:t>
            </a:r>
            <a:r>
              <a:rPr lang="en-US" sz="3400" dirty="0">
                <a:latin typeface="Times New Roman" pitchFamily="18" charset="0"/>
                <a:cs typeface="Times New Roman" pitchFamily="18" charset="0"/>
              </a:rPr>
              <a:t> </a:t>
            </a:r>
            <a:r>
              <a:rPr lang="en-US" sz="3400" dirty="0" err="1">
                <a:latin typeface="Times New Roman" pitchFamily="18" charset="0"/>
                <a:cs typeface="Times New Roman" pitchFamily="18" charset="0"/>
              </a:rPr>
              <a:t>chế</a:t>
            </a:r>
            <a:r>
              <a:rPr lang="en-US" sz="3400" dirty="0">
                <a:latin typeface="Times New Roman" pitchFamily="18" charset="0"/>
                <a:cs typeface="Times New Roman" pitchFamily="18" charset="0"/>
              </a:rPr>
              <a:t> </a:t>
            </a:r>
            <a:r>
              <a:rPr lang="en-US" sz="3400" dirty="0" err="1">
                <a:latin typeface="Times New Roman" pitchFamily="18" charset="0"/>
                <a:cs typeface="Times New Roman" pitchFamily="18" charset="0"/>
              </a:rPr>
              <a:t>độ</a:t>
            </a:r>
            <a:r>
              <a:rPr lang="en-US" sz="3400" dirty="0">
                <a:latin typeface="Times New Roman" pitchFamily="18" charset="0"/>
                <a:cs typeface="Times New Roman" pitchFamily="18" charset="0"/>
              </a:rPr>
              <a:t> </a:t>
            </a:r>
            <a:r>
              <a:rPr lang="en-US" sz="3400" dirty="0" err="1">
                <a:latin typeface="Times New Roman" pitchFamily="18" charset="0"/>
                <a:cs typeface="Times New Roman" pitchFamily="18" charset="0"/>
              </a:rPr>
              <a:t>ăn</a:t>
            </a:r>
            <a:r>
              <a:rPr lang="en-US" sz="3400" dirty="0">
                <a:latin typeface="Times New Roman" pitchFamily="18" charset="0"/>
                <a:cs typeface="Times New Roman" pitchFamily="18" charset="0"/>
              </a:rPr>
              <a:t> </a:t>
            </a:r>
            <a:r>
              <a:rPr lang="en-US" sz="3400" dirty="0" err="1">
                <a:latin typeface="Times New Roman" pitchFamily="18" charset="0"/>
                <a:cs typeface="Times New Roman" pitchFamily="18" charset="0"/>
              </a:rPr>
              <a:t>uống</a:t>
            </a:r>
            <a:r>
              <a:rPr lang="en-US" sz="3400" dirty="0">
                <a:latin typeface="Times New Roman" pitchFamily="18" charset="0"/>
                <a:cs typeface="Times New Roman" pitchFamily="18" charset="0"/>
              </a:rPr>
              <a:t> , </a:t>
            </a:r>
            <a:r>
              <a:rPr lang="en-US" sz="3400" dirty="0" err="1">
                <a:latin typeface="Times New Roman" pitchFamily="18" charset="0"/>
                <a:cs typeface="Times New Roman" pitchFamily="18" charset="0"/>
              </a:rPr>
              <a:t>nghỉ</a:t>
            </a:r>
            <a:r>
              <a:rPr lang="en-US" sz="3400" dirty="0">
                <a:latin typeface="Times New Roman" pitchFamily="18" charset="0"/>
                <a:cs typeface="Times New Roman" pitchFamily="18" charset="0"/>
              </a:rPr>
              <a:t> </a:t>
            </a:r>
            <a:r>
              <a:rPr lang="en-US" sz="3400" dirty="0" err="1">
                <a:latin typeface="Times New Roman" pitchFamily="18" charset="0"/>
                <a:cs typeface="Times New Roman" pitchFamily="18" charset="0"/>
              </a:rPr>
              <a:t>ngơi</a:t>
            </a:r>
            <a:r>
              <a:rPr lang="en-US" sz="3400" dirty="0">
                <a:latin typeface="Times New Roman" pitchFamily="18" charset="0"/>
                <a:cs typeface="Times New Roman" pitchFamily="18" charset="0"/>
              </a:rPr>
              <a:t>, </a:t>
            </a:r>
            <a:r>
              <a:rPr lang="en-US" sz="3400" dirty="0" err="1">
                <a:latin typeface="Times New Roman" pitchFamily="18" charset="0"/>
                <a:cs typeface="Times New Roman" pitchFamily="18" charset="0"/>
              </a:rPr>
              <a:t>tập</a:t>
            </a:r>
            <a:r>
              <a:rPr lang="en-US" sz="3400" dirty="0">
                <a:latin typeface="Times New Roman" pitchFamily="18" charset="0"/>
                <a:cs typeface="Times New Roman" pitchFamily="18" charset="0"/>
              </a:rPr>
              <a:t> </a:t>
            </a:r>
            <a:r>
              <a:rPr lang="en-US" sz="3400" dirty="0" err="1">
                <a:latin typeface="Times New Roman" pitchFamily="18" charset="0"/>
                <a:cs typeface="Times New Roman" pitchFamily="18" charset="0"/>
              </a:rPr>
              <a:t>luyện</a:t>
            </a:r>
            <a:r>
              <a:rPr lang="en-US" sz="3400" dirty="0">
                <a:latin typeface="Times New Roman" pitchFamily="18" charset="0"/>
                <a:cs typeface="Times New Roman" pitchFamily="18" charset="0"/>
              </a:rPr>
              <a:t> , </a:t>
            </a:r>
            <a:r>
              <a:rPr lang="en-US" sz="3400" dirty="0" err="1">
                <a:latin typeface="Times New Roman" pitchFamily="18" charset="0"/>
                <a:cs typeface="Times New Roman" pitchFamily="18" charset="0"/>
              </a:rPr>
              <a:t>vui</a:t>
            </a:r>
            <a:r>
              <a:rPr lang="en-US" sz="3400" dirty="0">
                <a:latin typeface="Times New Roman" pitchFamily="18" charset="0"/>
                <a:cs typeface="Times New Roman" pitchFamily="18" charset="0"/>
              </a:rPr>
              <a:t> </a:t>
            </a:r>
            <a:r>
              <a:rPr lang="en-US" sz="3400" dirty="0" err="1">
                <a:latin typeface="Times New Roman" pitchFamily="18" charset="0"/>
                <a:cs typeface="Times New Roman" pitchFamily="18" charset="0"/>
              </a:rPr>
              <a:t>chơi</a:t>
            </a:r>
            <a:r>
              <a:rPr lang="en-US" sz="3400" dirty="0">
                <a:latin typeface="Times New Roman" pitchFamily="18" charset="0"/>
                <a:cs typeface="Times New Roman" pitchFamily="18" charset="0"/>
              </a:rPr>
              <a:t> </a:t>
            </a:r>
            <a:r>
              <a:rPr lang="en-US" sz="3400" dirty="0" err="1">
                <a:latin typeface="Times New Roman" pitchFamily="18" charset="0"/>
                <a:cs typeface="Times New Roman" pitchFamily="18" charset="0"/>
              </a:rPr>
              <a:t>hợp</a:t>
            </a:r>
            <a:r>
              <a:rPr lang="en-US" sz="3400" dirty="0">
                <a:latin typeface="Times New Roman" pitchFamily="18" charset="0"/>
                <a:cs typeface="Times New Roman" pitchFamily="18" charset="0"/>
              </a:rPr>
              <a:t> </a:t>
            </a:r>
            <a:r>
              <a:rPr lang="en-US" sz="3400" dirty="0" err="1">
                <a:latin typeface="Times New Roman" pitchFamily="18" charset="0"/>
                <a:cs typeface="Times New Roman" pitchFamily="18" charset="0"/>
              </a:rPr>
              <a:t>lí</a:t>
            </a:r>
            <a:endParaRPr lang="vi-VN" sz="3400" dirty="0">
              <a:latin typeface="Times New Roman" pitchFamily="18" charset="0"/>
              <a:cs typeface="Times New Roman" pitchFamily="18" charset="0"/>
            </a:endParaRPr>
          </a:p>
        </p:txBody>
      </p:sp>
    </p:spTree>
    <p:extLst>
      <p:ext uri="{BB962C8B-B14F-4D97-AF65-F5344CB8AC3E}">
        <p14:creationId xmlns:p14="http://schemas.microsoft.com/office/powerpoint/2010/main" val="1354989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just"/>
            <a:r>
              <a:rPr lang="en-US" sz="3600" b="1" dirty="0" err="1">
                <a:latin typeface="Times New Roman" panose="02020603050405020304" pitchFamily="18" charset="0"/>
                <a:cs typeface="Times New Roman" panose="02020603050405020304" pitchFamily="18" charset="0"/>
              </a:rPr>
              <a:t>Hoạt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động</a:t>
            </a:r>
            <a:r>
              <a:rPr lang="en-US" sz="3600" b="1" dirty="0">
                <a:latin typeface="Times New Roman" panose="02020603050405020304" pitchFamily="18" charset="0"/>
                <a:cs typeface="Times New Roman" panose="02020603050405020304" pitchFamily="18" charset="0"/>
              </a:rPr>
              <a:t> 6. </a:t>
            </a:r>
            <a:r>
              <a:rPr lang="en-US" sz="3600" b="1" dirty="0" err="1">
                <a:latin typeface="Times New Roman" panose="02020603050405020304" pitchFamily="18" charset="0"/>
                <a:cs typeface="Times New Roman" panose="02020603050405020304" pitchFamily="18" charset="0"/>
              </a:rPr>
              <a:t>Hát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về</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mùa</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hè</a:t>
            </a:r>
            <a:endParaRPr lang="en-US" sz="3600"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838200" y="1825625"/>
            <a:ext cx="10515600" cy="1325563"/>
          </a:xfrm>
        </p:spPr>
        <p:txBody>
          <a:bodyPr/>
          <a:lstStyle/>
          <a:p>
            <a:pPr marL="0" indent="0">
              <a:buNone/>
            </a:pPr>
            <a:r>
              <a:rPr lang="en-US" sz="3600" dirty="0" err="1">
                <a:latin typeface="Times New Roman" panose="02020603050405020304" pitchFamily="18" charset="0"/>
                <a:cs typeface="Times New Roman" panose="02020603050405020304" pitchFamily="18" charset="0"/>
              </a:rPr>
              <a:t>Cả</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lớp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hát</a:t>
            </a:r>
            <a:r>
              <a:rPr lang="en-US" sz="3600" dirty="0">
                <a:latin typeface="Times New Roman" panose="02020603050405020304" pitchFamily="18" charset="0"/>
                <a:cs typeface="Times New Roman" panose="02020603050405020304" pitchFamily="18" charset="0"/>
              </a:rPr>
              <a:t> to </a:t>
            </a:r>
            <a:r>
              <a:rPr lang="en-US" sz="3600" dirty="0" err="1">
                <a:latin typeface="Times New Roman" panose="02020603050405020304" pitchFamily="18" charset="0"/>
                <a:cs typeface="Times New Roman" panose="02020603050405020304" pitchFamily="18" charset="0"/>
              </a:rPr>
              <a:t>bài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hát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Mùa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hè</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vui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quá</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kết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hợp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vỗ</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tay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theo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nhịp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bài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hát</a:t>
            </a:r>
            <a:r>
              <a:rPr lang="en-US" sz="3600" dirty="0">
                <a:latin typeface="Times New Roman" panose="02020603050405020304" pitchFamily="18" charset="0"/>
                <a:cs typeface="Times New Roman" panose="02020603050405020304" pitchFamily="18" charset="0"/>
              </a:rPr>
              <a:t>.</a:t>
            </a:r>
          </a:p>
          <a:p>
            <a:endParaRPr lang="en-US" dirty="0"/>
          </a:p>
          <a:p>
            <a:endParaRPr lang="en-US" dirty="0"/>
          </a:p>
        </p:txBody>
      </p:sp>
      <p:pic>
        <p:nvPicPr>
          <p:cNvPr id="4" name="Hè về vui quá KARAOK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875474" y="3391694"/>
            <a:ext cx="609600" cy="609600"/>
          </a:xfrm>
          <a:prstGeom prst="rect">
            <a:avLst/>
          </a:prstGeom>
        </p:spPr>
      </p:pic>
      <p:sp>
        <p:nvSpPr>
          <p:cNvPr id="6" name="TextBox 5">
            <a:extLst>
              <a:ext uri="{FF2B5EF4-FFF2-40B4-BE49-F238E27FC236}">
                <a16:creationId xmlns:a16="http://schemas.microsoft.com/office/drawing/2014/main" id="{88186FC3-12A4-57A2-FC07-BE3E0CD706EC}"/>
              </a:ext>
            </a:extLst>
          </p:cNvPr>
          <p:cNvSpPr txBox="1"/>
          <p:nvPr/>
        </p:nvSpPr>
        <p:spPr>
          <a:xfrm>
            <a:off x="838200" y="4241800"/>
            <a:ext cx="9614703" cy="1200329"/>
          </a:xfrm>
          <a:prstGeom prst="rect">
            <a:avLst/>
          </a:prstGeom>
          <a:noFill/>
        </p:spPr>
        <p:txBody>
          <a:bodyPr wrap="square">
            <a:spAutoFit/>
          </a:bodyPr>
          <a:lstStyle/>
          <a:p>
            <a:pPr algn="just"/>
            <a:r>
              <a:rPr lang="vi-VN" sz="3600" b="0" i="0" dirty="0">
                <a:solidFill>
                  <a:srgbClr val="000000"/>
                </a:solidFill>
                <a:effectLst/>
                <a:latin typeface="Times New Roman" panose="02020603050405020304" pitchFamily="18" charset="0"/>
                <a:cs typeface="Times New Roman" panose="02020603050405020304" pitchFamily="18" charset="0"/>
              </a:rPr>
              <a:t>Các bài hát về mùa hè: Phượng buồn, mùa hè yêu thương, đón mùa hè vui, mùa hè của em...</a:t>
            </a:r>
          </a:p>
        </p:txBody>
      </p:sp>
    </p:spTree>
    <p:extLst>
      <p:ext uri="{BB962C8B-B14F-4D97-AF65-F5344CB8AC3E}">
        <p14:creationId xmlns:p14="http://schemas.microsoft.com/office/powerpoint/2010/main" val="30578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4"/>
                    </p:tgtEl>
                  </p:cond>
                </p:stCondLst>
                <p:endSync evt="end" delay="0">
                  <p:rtn val="all"/>
                </p:endSync>
                <p:childTnLst>
                  <p:par>
                    <p:cTn id="16" fill="hold">
                      <p:stCondLst>
                        <p:cond delay="0"/>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212662" fill="hold"/>
                                        <p:tgtEl>
                                          <p:spTgt spid="4"/>
                                        </p:tgtEl>
                                      </p:cBhvr>
                                    </p:cmd>
                                  </p:childTnLst>
                                </p:cTn>
                              </p:par>
                            </p:childTnLst>
                          </p:cTn>
                        </p:par>
                      </p:childTnLst>
                    </p:cTn>
                  </p:par>
                </p:childTnLst>
              </p:cTn>
              <p:nextCondLst>
                <p:cond evt="onClick" delay="0">
                  <p:tgtEl>
                    <p:spTgt spid="4"/>
                  </p:tgtEl>
                </p:cond>
              </p:nextCondLst>
            </p:seq>
            <p:audio>
              <p:cMediaNode vol="80000">
                <p:cTn id="20" fill="hold" display="0">
                  <p:stCondLst>
                    <p:cond delay="indefinite"/>
                  </p:stCondLst>
                  <p:endCondLst>
                    <p:cond evt="onStopAudio" delay="0">
                      <p:tgtEl>
                        <p:sldTgt/>
                      </p:tgtEl>
                    </p:cond>
                  </p:endCondLst>
                </p:cTn>
                <p:tgtEl>
                  <p:spTgt spid="4"/>
                </p:tgtEl>
              </p:cMediaNode>
            </p:audio>
          </p:childTnLst>
        </p:cTn>
      </p:par>
    </p:tnLst>
    <p:bldLst>
      <p:bldP spid="3" grpId="0" build="p"/>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32A66-2CA2-789A-E288-801C5CF91E6B}"/>
              </a:ext>
            </a:extLst>
          </p:cNvPr>
          <p:cNvSpPr>
            <a:spLocks noGrp="1"/>
          </p:cNvSpPr>
          <p:nvPr>
            <p:ph type="title"/>
          </p:nvPr>
        </p:nvSpPr>
        <p:spPr>
          <a:xfrm>
            <a:off x="1879419" y="104416"/>
            <a:ext cx="9997440" cy="1143000"/>
          </a:xfrm>
        </p:spPr>
        <p:txBody>
          <a:bodyPr/>
          <a:lstStyle/>
          <a:p>
            <a:pPr algn="ctr"/>
            <a:r>
              <a:rPr lang="en-US" dirty="0">
                <a:latin typeface="Times New Roman" panose="02020603050405020304" pitchFamily="18" charset="0"/>
                <a:cs typeface="Times New Roman" panose="02020603050405020304" pitchFamily="18" charset="0"/>
              </a:rPr>
              <a:t>KẾ HOẠCH HÈ</a:t>
            </a:r>
          </a:p>
        </p:txBody>
      </p:sp>
      <p:pic>
        <p:nvPicPr>
          <p:cNvPr id="4" name="Picture 3">
            <a:extLst>
              <a:ext uri="{FF2B5EF4-FFF2-40B4-BE49-F238E27FC236}">
                <a16:creationId xmlns:a16="http://schemas.microsoft.com/office/drawing/2014/main" id="{9F5E83E5-D88C-87E0-4C42-79392AD84D4E}"/>
              </a:ext>
            </a:extLst>
          </p:cNvPr>
          <p:cNvPicPr>
            <a:picLocks noChangeAspect="1"/>
          </p:cNvPicPr>
          <p:nvPr/>
        </p:nvPicPr>
        <p:blipFill>
          <a:blip r:embed="rId2"/>
          <a:stretch>
            <a:fillRect/>
          </a:stretch>
        </p:blipFill>
        <p:spPr>
          <a:xfrm>
            <a:off x="4830032" y="1247416"/>
            <a:ext cx="4452864" cy="5176728"/>
          </a:xfrm>
          <a:prstGeom prst="rect">
            <a:avLst/>
          </a:prstGeom>
        </p:spPr>
      </p:pic>
    </p:spTree>
    <p:extLst>
      <p:ext uri="{BB962C8B-B14F-4D97-AF65-F5344CB8AC3E}">
        <p14:creationId xmlns:p14="http://schemas.microsoft.com/office/powerpoint/2010/main" val="5705035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FE0820-D409-D94A-5D23-87F6B9EE46AB}"/>
              </a:ext>
            </a:extLst>
          </p:cNvPr>
          <p:cNvSpPr>
            <a:spLocks noGrp="1"/>
          </p:cNvSpPr>
          <p:nvPr>
            <p:ph type="title"/>
          </p:nvPr>
        </p:nvSpPr>
        <p:spPr>
          <a:xfrm>
            <a:off x="1914144" y="0"/>
            <a:ext cx="9997440" cy="1143000"/>
          </a:xfrm>
        </p:spPr>
        <p:txBody>
          <a:bodyPr>
            <a:normAutofit/>
          </a:bodyPr>
          <a:lstStyle/>
          <a:p>
            <a:r>
              <a:rPr lang="en-US" sz="3200" b="1" dirty="0">
                <a:latin typeface="Times New Roman" panose="02020603050405020304" pitchFamily="18" charset="0"/>
                <a:cs typeface="Times New Roman" panose="02020603050405020304" pitchFamily="18" charset="0"/>
              </a:rPr>
              <a:t>1. </a:t>
            </a:r>
            <a:r>
              <a:rPr lang="en-US" sz="3200" b="1" dirty="0" err="1">
                <a:latin typeface="Times New Roman" panose="02020603050405020304" pitchFamily="18" charset="0"/>
                <a:cs typeface="Times New Roman" panose="02020603050405020304" pitchFamily="18" charset="0"/>
              </a:rPr>
              <a:t>Mong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muốn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trong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kì</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nghỉ</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hè</a:t>
            </a:r>
            <a:endParaRPr lang="en-US" sz="3200" b="1"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9DA96A87-C929-AB5F-4CF0-DB45AE43D8DB}"/>
              </a:ext>
            </a:extLst>
          </p:cNvPr>
          <p:cNvSpPr>
            <a:spLocks noGrp="1"/>
          </p:cNvSpPr>
          <p:nvPr>
            <p:ph idx="1"/>
          </p:nvPr>
        </p:nvSpPr>
        <p:spPr>
          <a:xfrm>
            <a:off x="1914144" y="908835"/>
            <a:ext cx="9997440" cy="1029182"/>
          </a:xfrm>
        </p:spPr>
        <p:txBody>
          <a:bodyPr>
            <a:noAutofit/>
          </a:bodyPr>
          <a:lstStyle/>
          <a:p>
            <a:pPr marL="82296" indent="0">
              <a:buNone/>
            </a:pPr>
            <a:r>
              <a:rPr lang="en-US" dirty="0">
                <a:latin typeface="Times New Roman" panose="02020603050405020304" pitchFamily="18" charset="0"/>
                <a:cs typeface="Times New Roman" panose="02020603050405020304" pitchFamily="18" charset="0"/>
              </a:rPr>
              <a:t>Chia </a:t>
            </a:r>
            <a:r>
              <a:rPr lang="en-US" dirty="0" err="1">
                <a:latin typeface="Times New Roman" panose="02020603050405020304" pitchFamily="18" charset="0"/>
                <a:cs typeface="Times New Roman" panose="02020603050405020304" pitchFamily="18" charset="0"/>
              </a:rPr>
              <a:t>sẻ</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mong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muốn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em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trong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kì</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nghỉ</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hè</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theo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gợi</a:t>
            </a:r>
            <a:r>
              <a:rPr lang="en-US" dirty="0">
                <a:latin typeface="Times New Roman" panose="02020603050405020304" pitchFamily="18" charset="0"/>
                <a:cs typeface="Times New Roman" panose="02020603050405020304" pitchFamily="18" charset="0"/>
              </a:rPr>
              <a:t> ý </a:t>
            </a:r>
            <a:r>
              <a:rPr lang="en-US" dirty="0" err="1">
                <a:latin typeface="Times New Roman" panose="02020603050405020304" pitchFamily="18" charset="0"/>
                <a:cs typeface="Times New Roman" panose="02020603050405020304" pitchFamily="18" charset="0"/>
              </a:rPr>
              <a:t>sau</a:t>
            </a:r>
            <a:r>
              <a:rPr lang="en-US" dirty="0">
                <a:latin typeface="Times New Roman" panose="02020603050405020304" pitchFamily="18" charset="0"/>
                <a:cs typeface="Times New Roman" panose="02020603050405020304" pitchFamily="18" charset="0"/>
              </a:rPr>
              <a:t>:</a:t>
            </a:r>
          </a:p>
        </p:txBody>
      </p:sp>
      <p:sp>
        <p:nvSpPr>
          <p:cNvPr id="4" name="TextBox 3">
            <a:extLst>
              <a:ext uri="{FF2B5EF4-FFF2-40B4-BE49-F238E27FC236}">
                <a16:creationId xmlns:a16="http://schemas.microsoft.com/office/drawing/2014/main" id="{4BA500FF-9199-6CAE-F229-728A634655F2}"/>
              </a:ext>
            </a:extLst>
          </p:cNvPr>
          <p:cNvSpPr txBox="1"/>
          <p:nvPr/>
        </p:nvSpPr>
        <p:spPr>
          <a:xfrm>
            <a:off x="2071867" y="1993962"/>
            <a:ext cx="9502815" cy="1077218"/>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muốn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hoạt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động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học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tập</a:t>
            </a:r>
            <a:r>
              <a:rPr lang="en-US" sz="3200" dirty="0">
                <a:latin typeface="Times New Roman" panose="02020603050405020304" pitchFamily="18" charset="0"/>
                <a:cs typeface="Times New Roman" panose="02020603050405020304" pitchFamily="18" charset="0"/>
              </a:rPr>
              <a:t> (Em </a:t>
            </a:r>
            <a:r>
              <a:rPr lang="en-US" sz="3200" dirty="0" err="1">
                <a:latin typeface="Times New Roman" panose="02020603050405020304" pitchFamily="18" charset="0"/>
                <a:cs typeface="Times New Roman" panose="02020603050405020304" pitchFamily="18" charset="0"/>
              </a:rPr>
              <a:t>muốn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tìm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hiểu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thêm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về</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môn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học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nào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Vì</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sao</a:t>
            </a:r>
            <a:r>
              <a:rPr lang="en-US" sz="3200" dirty="0">
                <a:latin typeface="Times New Roman" panose="02020603050405020304" pitchFamily="18" charset="0"/>
                <a:cs typeface="Times New Roman" panose="02020603050405020304" pitchFamily="18" charset="0"/>
              </a:rPr>
              <a:t>?)</a:t>
            </a:r>
          </a:p>
        </p:txBody>
      </p:sp>
      <p:sp>
        <p:nvSpPr>
          <p:cNvPr id="5" name="TextBox 4">
            <a:extLst>
              <a:ext uri="{FF2B5EF4-FFF2-40B4-BE49-F238E27FC236}">
                <a16:creationId xmlns:a16="http://schemas.microsoft.com/office/drawing/2014/main" id="{79DD5772-526F-25F3-F9E5-858BA33ECA77}"/>
              </a:ext>
            </a:extLst>
          </p:cNvPr>
          <p:cNvSpPr txBox="1"/>
          <p:nvPr/>
        </p:nvSpPr>
        <p:spPr>
          <a:xfrm>
            <a:off x="2039921" y="3098572"/>
            <a:ext cx="9871663" cy="1077218"/>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muốn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hoạt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động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vui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giải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trí</a:t>
            </a:r>
            <a:r>
              <a:rPr lang="en-US" sz="3200" dirty="0">
                <a:latin typeface="Times New Roman" panose="02020603050405020304" pitchFamily="18" charset="0"/>
                <a:cs typeface="Times New Roman" panose="02020603050405020304" pitchFamily="18" charset="0"/>
              </a:rPr>
              <a:t> (Em </a:t>
            </a:r>
            <a:r>
              <a:rPr lang="en-US" sz="3200" dirty="0" err="1">
                <a:latin typeface="Times New Roman" panose="02020603050405020304" pitchFamily="18" charset="0"/>
                <a:cs typeface="Times New Roman" panose="02020603050405020304" pitchFamily="18" charset="0"/>
              </a:rPr>
              <a:t>muốn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được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tham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hoạt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động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vui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giải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nào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Vì</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sao</a:t>
            </a:r>
            <a:r>
              <a:rPr lang="en-US" sz="3200" dirty="0">
                <a:latin typeface="Times New Roman" panose="02020603050405020304" pitchFamily="18" charset="0"/>
                <a:cs typeface="Times New Roman" panose="02020603050405020304" pitchFamily="18" charset="0"/>
              </a:rPr>
              <a:t>?)</a:t>
            </a:r>
          </a:p>
        </p:txBody>
      </p:sp>
      <p:sp>
        <p:nvSpPr>
          <p:cNvPr id="6" name="TextBox 5">
            <a:extLst>
              <a:ext uri="{FF2B5EF4-FFF2-40B4-BE49-F238E27FC236}">
                <a16:creationId xmlns:a16="http://schemas.microsoft.com/office/drawing/2014/main" id="{BE6A075B-386C-13F6-65B8-101F4E116825}"/>
              </a:ext>
            </a:extLst>
          </p:cNvPr>
          <p:cNvSpPr txBox="1"/>
          <p:nvPr/>
        </p:nvSpPr>
        <p:spPr>
          <a:xfrm>
            <a:off x="2071866" y="4210514"/>
            <a:ext cx="9502815" cy="1077218"/>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muốn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hoạt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động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tham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quan</a:t>
            </a:r>
            <a:r>
              <a:rPr lang="en-US" sz="3200" dirty="0">
                <a:latin typeface="Times New Roman" panose="02020603050405020304" pitchFamily="18" charset="0"/>
                <a:cs typeface="Times New Roman" panose="02020603050405020304" pitchFamily="18" charset="0"/>
              </a:rPr>
              <a:t>, du </a:t>
            </a:r>
            <a:r>
              <a:rPr lang="en-US" sz="3200" dirty="0" err="1">
                <a:latin typeface="Times New Roman" panose="02020603050405020304" pitchFamily="18" charset="0"/>
                <a:cs typeface="Times New Roman" panose="02020603050405020304" pitchFamily="18" charset="0"/>
              </a:rPr>
              <a:t>lịch</a:t>
            </a:r>
            <a:r>
              <a:rPr lang="en-US" sz="3200" dirty="0">
                <a:latin typeface="Times New Roman" panose="02020603050405020304" pitchFamily="18" charset="0"/>
                <a:cs typeface="Times New Roman" panose="02020603050405020304" pitchFamily="18" charset="0"/>
              </a:rPr>
              <a:t> (Em </a:t>
            </a:r>
            <a:r>
              <a:rPr lang="en-US" sz="3200" dirty="0" err="1">
                <a:latin typeface="Times New Roman" panose="02020603050405020304" pitchFamily="18" charset="0"/>
                <a:cs typeface="Times New Roman" panose="02020603050405020304" pitchFamily="18" charset="0"/>
              </a:rPr>
              <a:t>muốn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được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đi</a:t>
            </a:r>
            <a:r>
              <a:rPr lang="en-US" sz="3200" dirty="0">
                <a:latin typeface="Times New Roman" panose="02020603050405020304" pitchFamily="18" charset="0"/>
                <a:cs typeface="Times New Roman" panose="02020603050405020304" pitchFamily="18" charset="0"/>
              </a:rPr>
              <a:t> du </a:t>
            </a:r>
            <a:r>
              <a:rPr lang="en-US" sz="3200" dirty="0" err="1">
                <a:latin typeface="Times New Roman" panose="02020603050405020304" pitchFamily="18" charset="0"/>
                <a:cs typeface="Times New Roman" panose="02020603050405020304" pitchFamily="18" charset="0"/>
              </a:rPr>
              <a:t>lịch</a:t>
            </a:r>
            <a:r>
              <a:rPr lang="en-US" sz="3200" dirty="0">
                <a:latin typeface="Times New Roman" panose="02020603050405020304" pitchFamily="18" charset="0"/>
                <a:cs typeface="Times New Roman" panose="02020603050405020304" pitchFamily="18" charset="0"/>
              </a:rPr>
              <a:t> ở </a:t>
            </a:r>
            <a:r>
              <a:rPr lang="en-US" sz="3200" dirty="0" err="1">
                <a:latin typeface="Times New Roman" panose="02020603050405020304" pitchFamily="18" charset="0"/>
                <a:cs typeface="Times New Roman" panose="02020603050405020304" pitchFamily="18" charset="0"/>
              </a:rPr>
              <a:t>đâu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Vì</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sao</a:t>
            </a:r>
            <a:r>
              <a:rPr lang="en-US" sz="3200" dirty="0">
                <a:latin typeface="Times New Roman" panose="02020603050405020304" pitchFamily="18" charset="0"/>
                <a:cs typeface="Times New Roman" panose="02020603050405020304" pitchFamily="18" charset="0"/>
              </a:rPr>
              <a:t>?)</a:t>
            </a:r>
          </a:p>
        </p:txBody>
      </p:sp>
      <p:sp>
        <p:nvSpPr>
          <p:cNvPr id="7" name="TextBox 6">
            <a:extLst>
              <a:ext uri="{FF2B5EF4-FFF2-40B4-BE49-F238E27FC236}">
                <a16:creationId xmlns:a16="http://schemas.microsoft.com/office/drawing/2014/main" id="{C566DD53-8F3A-955A-4C84-49354C41D6A7}"/>
              </a:ext>
            </a:extLst>
          </p:cNvPr>
          <p:cNvSpPr txBox="1"/>
          <p:nvPr/>
        </p:nvSpPr>
        <p:spPr>
          <a:xfrm>
            <a:off x="2039921" y="5288340"/>
            <a:ext cx="9696808" cy="1569660"/>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muốn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hoạt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rèn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luyện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bản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thân</a:t>
            </a:r>
            <a:r>
              <a:rPr lang="en-US" sz="3200" dirty="0">
                <a:latin typeface="Times New Roman" panose="02020603050405020304" pitchFamily="18" charset="0"/>
                <a:cs typeface="Times New Roman" panose="02020603050405020304" pitchFamily="18" charset="0"/>
              </a:rPr>
              <a:t> (Em </a:t>
            </a:r>
            <a:r>
              <a:rPr lang="en-US" sz="3200" dirty="0" err="1">
                <a:latin typeface="Times New Roman" panose="02020603050405020304" pitchFamily="18" charset="0"/>
                <a:cs typeface="Times New Roman" panose="02020603050405020304" pitchFamily="18" charset="0"/>
              </a:rPr>
              <a:t>muốn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học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môn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thao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nào</a:t>
            </a:r>
            <a:r>
              <a:rPr lang="en-US" sz="3200" dirty="0">
                <a:latin typeface="Times New Roman" panose="02020603050405020304" pitchFamily="18" charset="0"/>
                <a:cs typeface="Times New Roman" panose="02020603050405020304" pitchFamily="18" charset="0"/>
              </a:rPr>
              <a:t>? Em </a:t>
            </a:r>
            <a:r>
              <a:rPr lang="en-US" sz="3200" dirty="0" err="1">
                <a:latin typeface="Times New Roman" panose="02020603050405020304" pitchFamily="18" charset="0"/>
                <a:cs typeface="Times New Roman" panose="02020603050405020304" pitchFamily="18" charset="0"/>
              </a:rPr>
              <a:t>muốn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rèn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luyện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tính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nào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bản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thân</a:t>
            </a:r>
            <a:r>
              <a:rPr lang="en-US" sz="32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7388801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4" descr="Clip_2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6062" y="0"/>
            <a:ext cx="9144001" cy="6858000"/>
          </a:xfrm>
          <a:prstGeom prst="rect">
            <a:avLst/>
          </a:prstGeom>
          <a:noFill/>
          <a:ln w="9525">
            <a:solidFill>
              <a:srgbClr val="CCECFF"/>
            </a:solidFill>
            <a:miter lim="800000"/>
            <a:headEnd/>
            <a:tailEnd/>
          </a:ln>
          <a:extLst>
            <a:ext uri="{909E8E84-426E-40DD-AFC4-6F175D3DCCD1}">
              <a14:hiddenFill xmlns:a14="http://schemas.microsoft.com/office/drawing/2010/main">
                <a:solidFill>
                  <a:srgbClr val="FFFFFF"/>
                </a:solidFill>
              </a14:hiddenFill>
            </a:ext>
          </a:extLst>
        </p:spPr>
      </p:pic>
      <p:sp>
        <p:nvSpPr>
          <p:cNvPr id="12291" name="Rectangle 3"/>
          <p:cNvSpPr>
            <a:spLocks noChangeArrowheads="1"/>
          </p:cNvSpPr>
          <p:nvPr/>
        </p:nvSpPr>
        <p:spPr bwMode="auto">
          <a:xfrm>
            <a:off x="3116263" y="2209800"/>
            <a:ext cx="59436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a:t> </a:t>
            </a:r>
          </a:p>
          <a:p>
            <a:pPr eaLnBrk="1" hangingPunct="1"/>
            <a:endParaRPr lang="en-US" altLang="en-US"/>
          </a:p>
        </p:txBody>
      </p:sp>
      <p:sp>
        <p:nvSpPr>
          <p:cNvPr id="12292" name="Rectangle 1"/>
          <p:cNvSpPr>
            <a:spLocks noChangeArrowheads="1"/>
          </p:cNvSpPr>
          <p:nvPr/>
        </p:nvSpPr>
        <p:spPr bwMode="auto">
          <a:xfrm>
            <a:off x="2743200" y="1828801"/>
            <a:ext cx="7010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2400">
              <a:latin typeface="Times New Roman" panose="02020603050405020304" pitchFamily="18" charset="0"/>
              <a:cs typeface="Times New Roman" panose="02020603050405020304" pitchFamily="18" charset="0"/>
            </a:endParaRPr>
          </a:p>
        </p:txBody>
      </p:sp>
      <p:sp>
        <p:nvSpPr>
          <p:cNvPr id="12293" name="Text Box 5"/>
          <p:cNvSpPr txBox="1">
            <a:spLocks noChangeArrowheads="1"/>
          </p:cNvSpPr>
          <p:nvPr/>
        </p:nvSpPr>
        <p:spPr bwMode="auto">
          <a:xfrm>
            <a:off x="2024743" y="541884"/>
            <a:ext cx="7728857" cy="83099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lnSpc>
                <a:spcPct val="150000"/>
              </a:lnSpc>
            </a:pPr>
            <a:r>
              <a:rPr lang="en-US" altLang="en-US" sz="3200" b="1"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Hoạt</a:t>
            </a:r>
            <a:r>
              <a:rPr lang="en-US" altLang="en-US" sz="3200" b="1"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b="1"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động</a:t>
            </a:r>
            <a:r>
              <a:rPr lang="en-US" altLang="en-US" sz="3200" b="1"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1: </a:t>
            </a:r>
            <a:r>
              <a:rPr lang="en-US" altLang="en-US" sz="3200" b="1"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Kỉ</a:t>
            </a:r>
            <a:r>
              <a:rPr lang="en-US" altLang="en-US" sz="3200" b="1"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b="1"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niệm</a:t>
            </a:r>
            <a:r>
              <a:rPr lang="en-US" altLang="en-US" sz="3200" b="1"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b="1"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mùa</a:t>
            </a:r>
            <a:r>
              <a:rPr lang="en-US" altLang="en-US" sz="3200" b="1"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b="1"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hè</a:t>
            </a:r>
            <a:endParaRPr lang="en-US" altLang="en-US" sz="3200" dirty="0">
              <a:solidFill>
                <a:srgbClr val="0000CC"/>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2" name="Rectangle 1"/>
          <p:cNvSpPr/>
          <p:nvPr/>
        </p:nvSpPr>
        <p:spPr>
          <a:xfrm>
            <a:off x="2316866" y="1828801"/>
            <a:ext cx="7863068" cy="2968057"/>
          </a:xfrm>
          <a:prstGeom prst="rect">
            <a:avLst/>
          </a:prstGeom>
          <a:solidFill>
            <a:schemeClr val="bg1"/>
          </a:solidFill>
        </p:spPr>
        <p:txBody>
          <a:bodyPr wrap="square">
            <a:spAutoFit/>
          </a:bodyPr>
          <a:lstStyle/>
          <a:p>
            <a:pPr marL="457200" indent="-457200">
              <a:lnSpc>
                <a:spcPct val="150000"/>
              </a:lnSpc>
              <a:buFontTx/>
              <a:buChar char="-"/>
              <a:defRPr/>
            </a:pPr>
            <a:r>
              <a:rPr lang="fr-FR" sz="3200" dirty="0" err="1">
                <a:latin typeface="Times New Roman" panose="02020603050405020304" pitchFamily="18" charset="0"/>
                <a:ea typeface="Calibri" panose="020F0502020204030204" pitchFamily="34" charset="0"/>
                <a:cs typeface="Times New Roman" panose="02020603050405020304" pitchFamily="18" charset="0"/>
              </a:rPr>
              <a:t>Em</a:t>
            </a:r>
            <a:r>
              <a:rPr lang="fr-FR" sz="3200" dirty="0">
                <a:latin typeface="Times New Roman" panose="02020603050405020304" pitchFamily="18" charset="0"/>
                <a:ea typeface="Calibri" panose="020F0502020204030204" pitchFamily="34" charset="0"/>
                <a:cs typeface="Times New Roman" panose="02020603050405020304" pitchFamily="18" charset="0"/>
              </a:rPr>
              <a:t> </a:t>
            </a:r>
            <a:r>
              <a:rPr lang="fr-FR" sz="3200" dirty="0" err="1">
                <a:latin typeface="Times New Roman" panose="02020603050405020304" pitchFamily="18" charset="0"/>
                <a:ea typeface="Calibri" panose="020F0502020204030204" pitchFamily="34" charset="0"/>
                <a:cs typeface="Times New Roman" panose="02020603050405020304" pitchFamily="18" charset="0"/>
              </a:rPr>
              <a:t>có</a:t>
            </a:r>
            <a:r>
              <a:rPr lang="fr-FR" sz="3200" dirty="0">
                <a:latin typeface="Times New Roman" panose="02020603050405020304" pitchFamily="18" charset="0"/>
                <a:ea typeface="Calibri" panose="020F0502020204030204" pitchFamily="34" charset="0"/>
                <a:cs typeface="Times New Roman" panose="02020603050405020304" pitchFamily="18" charset="0"/>
              </a:rPr>
              <a:t>  </a:t>
            </a:r>
            <a:r>
              <a:rPr lang="fr-FR" sz="3200" dirty="0" err="1">
                <a:latin typeface="Times New Roman" panose="02020603050405020304" pitchFamily="18" charset="0"/>
                <a:ea typeface="Calibri" panose="020F0502020204030204" pitchFamily="34" charset="0"/>
                <a:cs typeface="Times New Roman" panose="02020603050405020304" pitchFamily="18" charset="0"/>
              </a:rPr>
              <a:t>những</a:t>
            </a:r>
            <a:r>
              <a:rPr lang="fr-FR" sz="3200" dirty="0">
                <a:latin typeface="Times New Roman" panose="02020603050405020304" pitchFamily="18" charset="0"/>
                <a:ea typeface="Calibri" panose="020F0502020204030204" pitchFamily="34" charset="0"/>
                <a:cs typeface="Times New Roman" panose="02020603050405020304" pitchFamily="18" charset="0"/>
              </a:rPr>
              <a:t> </a:t>
            </a:r>
            <a:r>
              <a:rPr lang="fr-FR" sz="3200" dirty="0" err="1">
                <a:latin typeface="Times New Roman" panose="02020603050405020304" pitchFamily="18" charset="0"/>
                <a:ea typeface="Calibri" panose="020F0502020204030204" pitchFamily="34" charset="0"/>
                <a:cs typeface="Times New Roman" panose="02020603050405020304" pitchFamily="18" charset="0"/>
              </a:rPr>
              <a:t>kỉ</a:t>
            </a:r>
            <a:r>
              <a:rPr lang="fr-FR" sz="3200" dirty="0">
                <a:latin typeface="Times New Roman" panose="02020603050405020304" pitchFamily="18" charset="0"/>
                <a:ea typeface="Calibri" panose="020F0502020204030204" pitchFamily="34" charset="0"/>
                <a:cs typeface="Times New Roman" panose="02020603050405020304" pitchFamily="18" charset="0"/>
              </a:rPr>
              <a:t> </a:t>
            </a:r>
            <a:r>
              <a:rPr lang="fr-FR" sz="3200" dirty="0" err="1">
                <a:latin typeface="Times New Roman" panose="02020603050405020304" pitchFamily="18" charset="0"/>
                <a:ea typeface="Calibri" panose="020F0502020204030204" pitchFamily="34" charset="0"/>
                <a:cs typeface="Times New Roman" panose="02020603050405020304" pitchFamily="18" charset="0"/>
              </a:rPr>
              <a:t>niệm</a:t>
            </a:r>
            <a:r>
              <a:rPr lang="fr-FR" sz="3200" dirty="0">
                <a:latin typeface="Times New Roman" panose="02020603050405020304" pitchFamily="18" charset="0"/>
                <a:ea typeface="Calibri" panose="020F0502020204030204" pitchFamily="34" charset="0"/>
                <a:cs typeface="Times New Roman" panose="02020603050405020304" pitchFamily="18" charset="0"/>
              </a:rPr>
              <a:t> </a:t>
            </a:r>
            <a:r>
              <a:rPr lang="fr-FR" sz="3200" dirty="0" err="1">
                <a:latin typeface="Times New Roman" panose="02020603050405020304" pitchFamily="18" charset="0"/>
                <a:ea typeface="Calibri" panose="020F0502020204030204" pitchFamily="34" charset="0"/>
                <a:cs typeface="Times New Roman" panose="02020603050405020304" pitchFamily="18" charset="0"/>
              </a:rPr>
              <a:t>gì</a:t>
            </a:r>
            <a:r>
              <a:rPr lang="fr-FR" sz="3200" dirty="0">
                <a:latin typeface="Times New Roman" panose="02020603050405020304" pitchFamily="18" charset="0"/>
                <a:ea typeface="Calibri" panose="020F0502020204030204" pitchFamily="34" charset="0"/>
                <a:cs typeface="Times New Roman" panose="02020603050405020304" pitchFamily="18" charset="0"/>
              </a:rPr>
              <a:t>  </a:t>
            </a:r>
            <a:r>
              <a:rPr lang="fr-FR" sz="3200" dirty="0" err="1">
                <a:latin typeface="Times New Roman" panose="02020603050405020304" pitchFamily="18" charset="0"/>
                <a:ea typeface="Calibri" panose="020F0502020204030204" pitchFamily="34" charset="0"/>
                <a:cs typeface="Times New Roman" panose="02020603050405020304" pitchFamily="18" charset="0"/>
              </a:rPr>
              <a:t>về</a:t>
            </a:r>
            <a:r>
              <a:rPr lang="fr-FR" sz="3200" dirty="0">
                <a:latin typeface="Times New Roman" panose="02020603050405020304" pitchFamily="18" charset="0"/>
                <a:ea typeface="Calibri" panose="020F0502020204030204" pitchFamily="34" charset="0"/>
                <a:cs typeface="Times New Roman" panose="02020603050405020304" pitchFamily="18" charset="0"/>
              </a:rPr>
              <a:t> </a:t>
            </a:r>
            <a:r>
              <a:rPr lang="fr-FR" sz="3200" dirty="0" err="1">
                <a:latin typeface="Times New Roman" panose="02020603050405020304" pitchFamily="18" charset="0"/>
                <a:ea typeface="Calibri" panose="020F0502020204030204" pitchFamily="34" charset="0"/>
                <a:cs typeface="Times New Roman" panose="02020603050405020304" pitchFamily="18" charset="0"/>
              </a:rPr>
              <a:t>mùa</a:t>
            </a:r>
            <a:r>
              <a:rPr lang="fr-FR" sz="3200" dirty="0">
                <a:latin typeface="Times New Roman" panose="02020603050405020304" pitchFamily="18" charset="0"/>
                <a:ea typeface="Calibri" panose="020F0502020204030204" pitchFamily="34" charset="0"/>
                <a:cs typeface="Times New Roman" panose="02020603050405020304" pitchFamily="18" charset="0"/>
              </a:rPr>
              <a:t> </a:t>
            </a:r>
            <a:r>
              <a:rPr lang="fr-FR" sz="3200" dirty="0" err="1">
                <a:latin typeface="Times New Roman" panose="02020603050405020304" pitchFamily="18" charset="0"/>
                <a:ea typeface="Calibri" panose="020F0502020204030204" pitchFamily="34" charset="0"/>
                <a:cs typeface="Times New Roman" panose="02020603050405020304" pitchFamily="18" charset="0"/>
              </a:rPr>
              <a:t>hè</a:t>
            </a:r>
            <a:r>
              <a:rPr lang="fr-FR" sz="3200" dirty="0">
                <a:latin typeface="Times New Roman" panose="02020603050405020304" pitchFamily="18" charset="0"/>
                <a:ea typeface="Calibri" panose="020F0502020204030204" pitchFamily="34" charset="0"/>
                <a:cs typeface="Times New Roman" panose="02020603050405020304" pitchFamily="18" charset="0"/>
              </a:rPr>
              <a:t> </a:t>
            </a:r>
            <a:r>
              <a:rPr lang="fr-FR" sz="3200" dirty="0" err="1">
                <a:latin typeface="Times New Roman" panose="02020603050405020304" pitchFamily="18" charset="0"/>
                <a:ea typeface="Calibri" panose="020F0502020204030204" pitchFamily="34" charset="0"/>
                <a:cs typeface="Times New Roman" panose="02020603050405020304" pitchFamily="18" charset="0"/>
              </a:rPr>
              <a:t>trước</a:t>
            </a:r>
            <a:r>
              <a:rPr lang="fr-FR" sz="3200" dirty="0">
                <a:latin typeface="Times New Roman" panose="02020603050405020304" pitchFamily="18" charset="0"/>
                <a:ea typeface="Calibri" panose="020F0502020204030204" pitchFamily="34" charset="0"/>
                <a:cs typeface="Times New Roman" panose="02020603050405020304" pitchFamily="18" charset="0"/>
              </a:rPr>
              <a:t> ?</a:t>
            </a:r>
          </a:p>
          <a:p>
            <a:pPr marL="457200" indent="-457200">
              <a:lnSpc>
                <a:spcPct val="150000"/>
              </a:lnSpc>
              <a:buFontTx/>
              <a:buChar char="-"/>
              <a:defRPr/>
            </a:pPr>
            <a:r>
              <a:rPr lang="fr-FR" sz="3200" dirty="0" err="1">
                <a:latin typeface="Times New Roman" panose="02020603050405020304" pitchFamily="18" charset="0"/>
                <a:ea typeface="Calibri" panose="020F0502020204030204" pitchFamily="34" charset="0"/>
                <a:cs typeface="Times New Roman" panose="02020603050405020304" pitchFamily="18" charset="0"/>
              </a:rPr>
              <a:t>Hãy</a:t>
            </a:r>
            <a:r>
              <a:rPr lang="fr-FR" sz="3200" dirty="0">
                <a:latin typeface="Times New Roman" panose="02020603050405020304" pitchFamily="18" charset="0"/>
                <a:ea typeface="Calibri" panose="020F0502020204030204" pitchFamily="34" charset="0"/>
                <a:cs typeface="Times New Roman" panose="02020603050405020304" pitchFamily="18" charset="0"/>
              </a:rPr>
              <a:t> </a:t>
            </a:r>
            <a:r>
              <a:rPr lang="fr-FR" sz="3200" dirty="0" err="1">
                <a:latin typeface="Times New Roman" panose="02020603050405020304" pitchFamily="18" charset="0"/>
                <a:ea typeface="Calibri" panose="020F0502020204030204" pitchFamily="34" charset="0"/>
                <a:cs typeface="Times New Roman" panose="02020603050405020304" pitchFamily="18" charset="0"/>
              </a:rPr>
              <a:t>thảo</a:t>
            </a:r>
            <a:r>
              <a:rPr lang="fr-FR" sz="3200" dirty="0">
                <a:latin typeface="Times New Roman" panose="02020603050405020304" pitchFamily="18" charset="0"/>
                <a:ea typeface="Calibri" panose="020F0502020204030204" pitchFamily="34" charset="0"/>
                <a:cs typeface="Times New Roman" panose="02020603050405020304" pitchFamily="18" charset="0"/>
              </a:rPr>
              <a:t> </a:t>
            </a:r>
            <a:r>
              <a:rPr lang="fr-FR" sz="3200" dirty="0" err="1">
                <a:latin typeface="Times New Roman" panose="02020603050405020304" pitchFamily="18" charset="0"/>
                <a:ea typeface="Calibri" panose="020F0502020204030204" pitchFamily="34" charset="0"/>
                <a:cs typeface="Times New Roman" panose="02020603050405020304" pitchFamily="18" charset="0"/>
              </a:rPr>
              <a:t>luận</a:t>
            </a:r>
            <a:r>
              <a:rPr lang="fr-FR" sz="3200" dirty="0">
                <a:latin typeface="Times New Roman" panose="02020603050405020304" pitchFamily="18" charset="0"/>
                <a:ea typeface="Calibri" panose="020F0502020204030204" pitchFamily="34" charset="0"/>
                <a:cs typeface="Times New Roman" panose="02020603050405020304" pitchFamily="18" charset="0"/>
              </a:rPr>
              <a:t> </a:t>
            </a:r>
            <a:r>
              <a:rPr lang="fr-FR" sz="3200" dirty="0" err="1">
                <a:latin typeface="Times New Roman" panose="02020603050405020304" pitchFamily="18" charset="0"/>
                <a:ea typeface="Calibri" panose="020F0502020204030204" pitchFamily="34" charset="0"/>
                <a:cs typeface="Times New Roman" panose="02020603050405020304" pitchFamily="18" charset="0"/>
              </a:rPr>
              <a:t>cặp</a:t>
            </a:r>
            <a:r>
              <a:rPr lang="fr-FR" sz="3200" dirty="0">
                <a:latin typeface="Times New Roman" panose="02020603050405020304" pitchFamily="18" charset="0"/>
                <a:ea typeface="Calibri" panose="020F0502020204030204" pitchFamily="34" charset="0"/>
                <a:cs typeface="Times New Roman" panose="02020603050405020304" pitchFamily="18" charset="0"/>
              </a:rPr>
              <a:t> </a:t>
            </a:r>
            <a:r>
              <a:rPr lang="fr-FR" sz="3200" dirty="0" err="1">
                <a:latin typeface="Times New Roman" panose="02020603050405020304" pitchFamily="18" charset="0"/>
                <a:ea typeface="Calibri" panose="020F0502020204030204" pitchFamily="34" charset="0"/>
                <a:cs typeface="Times New Roman" panose="02020603050405020304" pitchFamily="18" charset="0"/>
              </a:rPr>
              <a:t>đôi</a:t>
            </a:r>
            <a:r>
              <a:rPr lang="fr-FR" sz="3200" dirty="0">
                <a:latin typeface="Times New Roman" panose="02020603050405020304" pitchFamily="18" charset="0"/>
                <a:ea typeface="Calibri" panose="020F0502020204030204" pitchFamily="34" charset="0"/>
                <a:cs typeface="Times New Roman" panose="02020603050405020304" pitchFamily="18" charset="0"/>
              </a:rPr>
              <a:t> </a:t>
            </a:r>
            <a:r>
              <a:rPr lang="fr-FR" sz="3200" dirty="0" err="1">
                <a:latin typeface="Times New Roman" panose="02020603050405020304" pitchFamily="18" charset="0"/>
                <a:ea typeface="Calibri" panose="020F0502020204030204" pitchFamily="34" charset="0"/>
                <a:cs typeface="Times New Roman" panose="02020603050405020304" pitchFamily="18" charset="0"/>
              </a:rPr>
              <a:t>kỉ</a:t>
            </a:r>
            <a:r>
              <a:rPr lang="fr-FR" sz="3200" dirty="0">
                <a:latin typeface="Times New Roman" panose="02020603050405020304" pitchFamily="18" charset="0"/>
                <a:ea typeface="Calibri" panose="020F0502020204030204" pitchFamily="34" charset="0"/>
                <a:cs typeface="Times New Roman" panose="02020603050405020304" pitchFamily="18" charset="0"/>
              </a:rPr>
              <a:t> </a:t>
            </a:r>
            <a:r>
              <a:rPr lang="fr-FR" sz="3200" dirty="0" err="1">
                <a:latin typeface="Times New Roman" panose="02020603050405020304" pitchFamily="18" charset="0"/>
                <a:ea typeface="Calibri" panose="020F0502020204030204" pitchFamily="34" charset="0"/>
                <a:cs typeface="Times New Roman" panose="02020603050405020304" pitchFamily="18" charset="0"/>
              </a:rPr>
              <a:t>niệm</a:t>
            </a:r>
            <a:r>
              <a:rPr lang="fr-FR" sz="3200" dirty="0">
                <a:latin typeface="Times New Roman" panose="02020603050405020304" pitchFamily="18" charset="0"/>
                <a:ea typeface="Calibri" panose="020F0502020204030204" pitchFamily="34" charset="0"/>
                <a:cs typeface="Times New Roman" panose="02020603050405020304" pitchFamily="18" charset="0"/>
              </a:rPr>
              <a:t> </a:t>
            </a:r>
            <a:r>
              <a:rPr lang="fr-FR" sz="3200" dirty="0" err="1">
                <a:latin typeface="Times New Roman" panose="02020603050405020304" pitchFamily="18" charset="0"/>
                <a:ea typeface="Calibri" panose="020F0502020204030204" pitchFamily="34" charset="0"/>
                <a:cs typeface="Times New Roman" panose="02020603050405020304" pitchFamily="18" charset="0"/>
              </a:rPr>
              <a:t>về</a:t>
            </a:r>
            <a:r>
              <a:rPr lang="fr-FR" sz="3200" dirty="0">
                <a:latin typeface="Times New Roman" panose="02020603050405020304" pitchFamily="18" charset="0"/>
                <a:ea typeface="Calibri" panose="020F0502020204030204" pitchFamily="34" charset="0"/>
                <a:cs typeface="Times New Roman" panose="02020603050405020304" pitchFamily="18" charset="0"/>
              </a:rPr>
              <a:t> </a:t>
            </a:r>
            <a:r>
              <a:rPr lang="fr-FR" sz="3200" dirty="0" err="1">
                <a:latin typeface="Times New Roman" panose="02020603050405020304" pitchFamily="18" charset="0"/>
                <a:ea typeface="Calibri" panose="020F0502020204030204" pitchFamily="34" charset="0"/>
                <a:cs typeface="Times New Roman" panose="02020603050405020304" pitchFamily="18" charset="0"/>
              </a:rPr>
              <a:t>mùa</a:t>
            </a:r>
            <a:r>
              <a:rPr lang="fr-FR" sz="3200" dirty="0">
                <a:latin typeface="Times New Roman" panose="02020603050405020304" pitchFamily="18" charset="0"/>
                <a:ea typeface="Calibri" panose="020F0502020204030204" pitchFamily="34" charset="0"/>
                <a:cs typeface="Times New Roman" panose="02020603050405020304" pitchFamily="18" charset="0"/>
              </a:rPr>
              <a:t> </a:t>
            </a:r>
            <a:r>
              <a:rPr lang="fr-FR" sz="3200" dirty="0" err="1">
                <a:latin typeface="Times New Roman" panose="02020603050405020304" pitchFamily="18" charset="0"/>
                <a:ea typeface="Calibri" panose="020F0502020204030204" pitchFamily="34" charset="0"/>
                <a:cs typeface="Times New Roman" panose="02020603050405020304" pitchFamily="18" charset="0"/>
              </a:rPr>
              <a:t>hè</a:t>
            </a:r>
            <a:r>
              <a:rPr lang="fr-FR" sz="3200" dirty="0">
                <a:latin typeface="Times New Roman" panose="02020603050405020304" pitchFamily="18" charset="0"/>
                <a:ea typeface="Calibri" panose="020F0502020204030204" pitchFamily="34" charset="0"/>
                <a:cs typeface="Times New Roman" panose="02020603050405020304" pitchFamily="18" charset="0"/>
              </a:rPr>
              <a:t>? </a:t>
            </a:r>
            <a:r>
              <a:rPr lang="fr-FR" sz="3200" dirty="0" err="1">
                <a:latin typeface="Times New Roman" panose="02020603050405020304" pitchFamily="18" charset="0"/>
                <a:ea typeface="Calibri" panose="020F0502020204030204" pitchFamily="34" charset="0"/>
                <a:cs typeface="Times New Roman" panose="02020603050405020304" pitchFamily="18" charset="0"/>
              </a:rPr>
              <a:t>Và</a:t>
            </a:r>
            <a:r>
              <a:rPr lang="fr-FR" sz="3200" dirty="0">
                <a:latin typeface="Times New Roman" panose="02020603050405020304" pitchFamily="18" charset="0"/>
                <a:ea typeface="Calibri" panose="020F0502020204030204" pitchFamily="34" charset="0"/>
                <a:cs typeface="Times New Roman" panose="02020603050405020304" pitchFamily="18" charset="0"/>
              </a:rPr>
              <a:t> chia </a:t>
            </a:r>
            <a:r>
              <a:rPr lang="fr-FR" sz="3200" dirty="0" err="1">
                <a:latin typeface="Times New Roman" panose="02020603050405020304" pitchFamily="18" charset="0"/>
                <a:ea typeface="Calibri" panose="020F0502020204030204" pitchFamily="34" charset="0"/>
                <a:cs typeface="Times New Roman" panose="02020603050405020304" pitchFamily="18" charset="0"/>
              </a:rPr>
              <a:t>sẻ</a:t>
            </a:r>
            <a:r>
              <a:rPr lang="fr-FR" sz="3200" dirty="0">
                <a:latin typeface="Times New Roman" panose="02020603050405020304" pitchFamily="18" charset="0"/>
                <a:ea typeface="Calibri" panose="020F0502020204030204" pitchFamily="34" charset="0"/>
                <a:cs typeface="Times New Roman" panose="02020603050405020304" pitchFamily="18" charset="0"/>
              </a:rPr>
              <a:t> </a:t>
            </a:r>
            <a:r>
              <a:rPr lang="fr-FR" sz="3200" dirty="0" err="1">
                <a:latin typeface="Times New Roman" panose="02020603050405020304" pitchFamily="18" charset="0"/>
                <a:ea typeface="Calibri" panose="020F0502020204030204" pitchFamily="34" charset="0"/>
                <a:cs typeface="Times New Roman" panose="02020603050405020304" pitchFamily="18" charset="0"/>
              </a:rPr>
              <a:t>kỉ</a:t>
            </a:r>
            <a:r>
              <a:rPr lang="fr-FR" sz="3200" dirty="0">
                <a:latin typeface="Times New Roman" panose="02020603050405020304" pitchFamily="18" charset="0"/>
                <a:ea typeface="Calibri" panose="020F0502020204030204" pitchFamily="34" charset="0"/>
                <a:cs typeface="Times New Roman" panose="02020603050405020304" pitchFamily="18" charset="0"/>
              </a:rPr>
              <a:t> </a:t>
            </a:r>
            <a:r>
              <a:rPr lang="fr-FR" sz="3200" dirty="0" err="1">
                <a:latin typeface="Times New Roman" panose="02020603050405020304" pitchFamily="18" charset="0"/>
                <a:ea typeface="Calibri" panose="020F0502020204030204" pitchFamily="34" charset="0"/>
                <a:cs typeface="Times New Roman" panose="02020603050405020304" pitchFamily="18" charset="0"/>
              </a:rPr>
              <a:t>niệm</a:t>
            </a:r>
            <a:r>
              <a:rPr lang="fr-FR" sz="3200" dirty="0">
                <a:latin typeface="Times New Roman" panose="02020603050405020304" pitchFamily="18" charset="0"/>
                <a:ea typeface="Calibri" panose="020F0502020204030204" pitchFamily="34" charset="0"/>
                <a:cs typeface="Times New Roman" panose="02020603050405020304" pitchFamily="18" charset="0"/>
              </a:rPr>
              <a:t> </a:t>
            </a:r>
            <a:r>
              <a:rPr lang="fr-FR" sz="3200" dirty="0" err="1">
                <a:latin typeface="Times New Roman" panose="02020603050405020304" pitchFamily="18" charset="0"/>
                <a:ea typeface="Calibri" panose="020F0502020204030204" pitchFamily="34" charset="0"/>
                <a:cs typeface="Times New Roman" panose="02020603050405020304" pitchFamily="18" charset="0"/>
              </a:rPr>
              <a:t>đáng</a:t>
            </a:r>
            <a:r>
              <a:rPr lang="fr-FR" sz="3200" dirty="0">
                <a:latin typeface="Times New Roman" panose="02020603050405020304" pitchFamily="18" charset="0"/>
                <a:ea typeface="Calibri" panose="020F0502020204030204" pitchFamily="34" charset="0"/>
                <a:cs typeface="Times New Roman" panose="02020603050405020304" pitchFamily="18" charset="0"/>
              </a:rPr>
              <a:t> </a:t>
            </a:r>
            <a:r>
              <a:rPr lang="fr-FR" sz="3200" dirty="0" err="1">
                <a:latin typeface="Times New Roman" panose="02020603050405020304" pitchFamily="18" charset="0"/>
                <a:ea typeface="Calibri" panose="020F0502020204030204" pitchFamily="34" charset="0"/>
                <a:cs typeface="Times New Roman" panose="02020603050405020304" pitchFamily="18" charset="0"/>
              </a:rPr>
              <a:t>nhớ</a:t>
            </a:r>
            <a:r>
              <a:rPr lang="fr-FR" sz="3200" dirty="0">
                <a:latin typeface="Times New Roman" panose="02020603050405020304" pitchFamily="18" charset="0"/>
                <a:ea typeface="Calibri" panose="020F0502020204030204" pitchFamily="34" charset="0"/>
                <a:cs typeface="Times New Roman" panose="02020603050405020304" pitchFamily="18" charset="0"/>
              </a:rPr>
              <a:t> </a:t>
            </a:r>
            <a:r>
              <a:rPr lang="fr-FR" sz="3200" dirty="0" err="1">
                <a:latin typeface="Times New Roman" panose="02020603050405020304" pitchFamily="18" charset="0"/>
                <a:ea typeface="Calibri" panose="020F0502020204030204" pitchFamily="34" charset="0"/>
                <a:cs typeface="Times New Roman" panose="02020603050405020304" pitchFamily="18" charset="0"/>
              </a:rPr>
              <a:t>về</a:t>
            </a:r>
            <a:r>
              <a:rPr lang="fr-FR" sz="3200" dirty="0">
                <a:latin typeface="Times New Roman" panose="02020603050405020304" pitchFamily="18" charset="0"/>
                <a:ea typeface="Calibri" panose="020F0502020204030204" pitchFamily="34" charset="0"/>
                <a:cs typeface="Times New Roman" panose="02020603050405020304" pitchFamily="18" charset="0"/>
              </a:rPr>
              <a:t> </a:t>
            </a:r>
            <a:r>
              <a:rPr lang="fr-FR" sz="3200" dirty="0" err="1">
                <a:latin typeface="Times New Roman" panose="02020603050405020304" pitchFamily="18" charset="0"/>
                <a:ea typeface="Calibri" panose="020F0502020204030204" pitchFamily="34" charset="0"/>
                <a:cs typeface="Times New Roman" panose="02020603050405020304" pitchFamily="18" charset="0"/>
              </a:rPr>
              <a:t>mùa</a:t>
            </a:r>
            <a:r>
              <a:rPr lang="fr-FR" sz="3200" dirty="0">
                <a:latin typeface="Times New Roman" panose="02020603050405020304" pitchFamily="18" charset="0"/>
                <a:ea typeface="Calibri" panose="020F0502020204030204" pitchFamily="34" charset="0"/>
                <a:cs typeface="Times New Roman" panose="02020603050405020304" pitchFamily="18" charset="0"/>
              </a:rPr>
              <a:t> </a:t>
            </a:r>
            <a:r>
              <a:rPr lang="fr-FR" sz="3200" dirty="0" err="1">
                <a:latin typeface="Times New Roman" panose="02020603050405020304" pitchFamily="18" charset="0"/>
                <a:ea typeface="Calibri" panose="020F0502020204030204" pitchFamily="34" charset="0"/>
                <a:cs typeface="Times New Roman" panose="02020603050405020304" pitchFamily="18" charset="0"/>
              </a:rPr>
              <a:t>hè</a:t>
            </a:r>
            <a:r>
              <a:rPr lang="fr-FR" sz="3200" dirty="0">
                <a:latin typeface="Times New Roman" panose="02020603050405020304" pitchFamily="18" charset="0"/>
                <a:ea typeface="Calibri" panose="020F0502020204030204" pitchFamily="34" charset="0"/>
                <a:cs typeface="Times New Roman" panose="02020603050405020304" pitchFamily="18" charset="0"/>
              </a:rPr>
              <a:t>? </a:t>
            </a:r>
            <a:r>
              <a:rPr lang="fr-FR" sz="3200" dirty="0" err="1">
                <a:latin typeface="Times New Roman" panose="02020603050405020304" pitchFamily="18" charset="0"/>
                <a:ea typeface="Calibri" panose="020F0502020204030204" pitchFamily="34" charset="0"/>
                <a:cs typeface="Times New Roman" panose="02020603050405020304" pitchFamily="18" charset="0"/>
              </a:rPr>
              <a:t>Điều</a:t>
            </a:r>
            <a:r>
              <a:rPr lang="fr-FR" sz="3200" dirty="0">
                <a:latin typeface="Times New Roman" panose="02020603050405020304" pitchFamily="18" charset="0"/>
                <a:ea typeface="Calibri" panose="020F0502020204030204" pitchFamily="34" charset="0"/>
                <a:cs typeface="Times New Roman" panose="02020603050405020304" pitchFamily="18" charset="0"/>
              </a:rPr>
              <a:t> </a:t>
            </a:r>
            <a:r>
              <a:rPr lang="fr-FR" sz="3200" dirty="0" err="1">
                <a:latin typeface="Times New Roman" panose="02020603050405020304" pitchFamily="18" charset="0"/>
                <a:ea typeface="Calibri" panose="020F0502020204030204" pitchFamily="34" charset="0"/>
                <a:cs typeface="Times New Roman" panose="02020603050405020304" pitchFamily="18" charset="0"/>
              </a:rPr>
              <a:t>gì</a:t>
            </a:r>
            <a:r>
              <a:rPr lang="fr-FR" sz="3200" dirty="0">
                <a:latin typeface="Times New Roman" panose="02020603050405020304" pitchFamily="18" charset="0"/>
                <a:ea typeface="Calibri" panose="020F0502020204030204" pitchFamily="34" charset="0"/>
                <a:cs typeface="Times New Roman" panose="02020603050405020304" pitchFamily="18" charset="0"/>
              </a:rPr>
              <a:t> </a:t>
            </a:r>
            <a:r>
              <a:rPr lang="fr-FR" sz="3200" dirty="0" err="1">
                <a:latin typeface="Times New Roman" panose="02020603050405020304" pitchFamily="18" charset="0"/>
                <a:ea typeface="Calibri" panose="020F0502020204030204" pitchFamily="34" charset="0"/>
                <a:cs typeface="Times New Roman" panose="02020603050405020304" pitchFamily="18" charset="0"/>
              </a:rPr>
              <a:t>khiến</a:t>
            </a:r>
            <a:r>
              <a:rPr lang="fr-FR" sz="3200" dirty="0">
                <a:latin typeface="Times New Roman" panose="02020603050405020304" pitchFamily="18" charset="0"/>
                <a:ea typeface="Calibri" panose="020F0502020204030204" pitchFamily="34" charset="0"/>
                <a:cs typeface="Times New Roman" panose="02020603050405020304" pitchFamily="18" charset="0"/>
              </a:rPr>
              <a:t> </a:t>
            </a:r>
            <a:r>
              <a:rPr lang="fr-FR" sz="3200" dirty="0" err="1">
                <a:latin typeface="Times New Roman" panose="02020603050405020304" pitchFamily="18" charset="0"/>
                <a:ea typeface="Calibri" panose="020F0502020204030204" pitchFamily="34" charset="0"/>
                <a:cs typeface="Times New Roman" panose="02020603050405020304" pitchFamily="18" charset="0"/>
              </a:rPr>
              <a:t>em</a:t>
            </a:r>
            <a:r>
              <a:rPr lang="fr-FR" sz="3200" dirty="0">
                <a:latin typeface="Times New Roman" panose="02020603050405020304" pitchFamily="18" charset="0"/>
                <a:ea typeface="Calibri" panose="020F0502020204030204" pitchFamily="34" charset="0"/>
                <a:cs typeface="Times New Roman" panose="02020603050405020304" pitchFamily="18" charset="0"/>
              </a:rPr>
              <a:t> </a:t>
            </a:r>
            <a:r>
              <a:rPr lang="fr-FR" sz="3200" dirty="0" err="1">
                <a:latin typeface="Times New Roman" panose="02020603050405020304" pitchFamily="18" charset="0"/>
                <a:ea typeface="Calibri" panose="020F0502020204030204" pitchFamily="34" charset="0"/>
                <a:cs typeface="Times New Roman" panose="02020603050405020304" pitchFamily="18" charset="0"/>
              </a:rPr>
              <a:t>không</a:t>
            </a:r>
            <a:r>
              <a:rPr lang="fr-FR" sz="3200" dirty="0">
                <a:latin typeface="Times New Roman" panose="02020603050405020304" pitchFamily="18" charset="0"/>
                <a:ea typeface="Calibri" panose="020F0502020204030204" pitchFamily="34" charset="0"/>
                <a:cs typeface="Times New Roman" panose="02020603050405020304" pitchFamily="18" charset="0"/>
              </a:rPr>
              <a:t> </a:t>
            </a:r>
            <a:r>
              <a:rPr lang="fr-FR" sz="3200" dirty="0" err="1">
                <a:latin typeface="Times New Roman" panose="02020603050405020304" pitchFamily="18" charset="0"/>
                <a:ea typeface="Calibri" panose="020F0502020204030204" pitchFamily="34" charset="0"/>
                <a:cs typeface="Times New Roman" panose="02020603050405020304" pitchFamily="18" charset="0"/>
              </a:rPr>
              <a:t>thể</a:t>
            </a:r>
            <a:r>
              <a:rPr lang="fr-FR" sz="3200" dirty="0">
                <a:latin typeface="Times New Roman" panose="02020603050405020304" pitchFamily="18" charset="0"/>
                <a:ea typeface="Calibri" panose="020F0502020204030204" pitchFamily="34" charset="0"/>
                <a:cs typeface="Times New Roman" panose="02020603050405020304" pitchFamily="18" charset="0"/>
              </a:rPr>
              <a:t> </a:t>
            </a:r>
            <a:r>
              <a:rPr lang="fr-FR" sz="3200" dirty="0" err="1">
                <a:latin typeface="Times New Roman" panose="02020603050405020304" pitchFamily="18" charset="0"/>
                <a:ea typeface="Calibri" panose="020F0502020204030204" pitchFamily="34" charset="0"/>
                <a:cs typeface="Times New Roman" panose="02020603050405020304" pitchFamily="18" charset="0"/>
              </a:rPr>
              <a:t>quên</a:t>
            </a:r>
            <a:r>
              <a:rPr lang="fr-FR" sz="3200" dirty="0">
                <a:latin typeface="Times New Roman" panose="02020603050405020304" pitchFamily="18" charset="0"/>
                <a:ea typeface="Calibri" panose="020F0502020204030204" pitchFamily="34" charset="0"/>
                <a:cs typeface="Times New Roman" panose="02020603050405020304" pitchFamily="18" charset="0"/>
              </a:rPr>
              <a:t>?</a:t>
            </a:r>
            <a:endParaRPr lang="en-US" sz="32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12295" name="Picture 4" descr="pooh3"/>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4419600"/>
            <a:ext cx="22098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92801819"/>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FCCC027-AFBD-AE1E-0D90-2FEB899AA1EF}"/>
              </a:ext>
            </a:extLst>
          </p:cNvPr>
          <p:cNvSpPr>
            <a:spLocks noGrp="1"/>
          </p:cNvSpPr>
          <p:nvPr>
            <p:ph idx="1"/>
          </p:nvPr>
        </p:nvSpPr>
        <p:spPr>
          <a:xfrm>
            <a:off x="1821547" y="730169"/>
            <a:ext cx="9997440" cy="4800600"/>
          </a:xfrm>
        </p:spPr>
        <p:txBody>
          <a:bodyPr>
            <a:normAutofit/>
          </a:bodyPr>
          <a:lstStyle/>
          <a:p>
            <a:pPr marL="82296" indent="0" algn="just">
              <a:buNone/>
            </a:pPr>
            <a:r>
              <a:rPr lang="vi-VN" sz="3600" b="0" i="0" dirty="0">
                <a:solidFill>
                  <a:srgbClr val="000000"/>
                </a:solidFill>
                <a:effectLst/>
                <a:latin typeface="Times New Roman" panose="02020603050405020304" pitchFamily="18" charset="0"/>
                <a:cs typeface="Times New Roman" panose="02020603050405020304" pitchFamily="18" charset="0"/>
              </a:rPr>
              <a:t>- Mong muốn của em trong học tập: Em muốn học thêm nhạc cụ piano và tập chung học thêm tiếng anh.</a:t>
            </a:r>
          </a:p>
          <a:p>
            <a:pPr marL="82296" indent="0" algn="just">
              <a:buNone/>
            </a:pPr>
            <a:r>
              <a:rPr lang="vi-VN" sz="3600" b="0" i="0" dirty="0">
                <a:solidFill>
                  <a:srgbClr val="000000"/>
                </a:solidFill>
                <a:effectLst/>
                <a:latin typeface="Times New Roman" panose="02020603050405020304" pitchFamily="18" charset="0"/>
                <a:cs typeface="Times New Roman" panose="02020603050405020304" pitchFamily="18" charset="0"/>
              </a:rPr>
              <a:t>- Mong muốn trong vui chơi, giải trí: Em muốn tham gia các tình nguyện và đi cắm trại cùng các bạn.</a:t>
            </a:r>
          </a:p>
          <a:p>
            <a:pPr marL="82296" indent="0" algn="just">
              <a:buNone/>
            </a:pPr>
            <a:r>
              <a:rPr lang="vi-VN" sz="3600" b="0" i="0" dirty="0">
                <a:solidFill>
                  <a:srgbClr val="000000"/>
                </a:solidFill>
                <a:effectLst/>
                <a:latin typeface="Times New Roman" panose="02020603050405020304" pitchFamily="18" charset="0"/>
                <a:cs typeface="Times New Roman" panose="02020603050405020304" pitchFamily="18" charset="0"/>
              </a:rPr>
              <a:t>- Mong muốn trong tham quan, du lịch em muốn tham gia cắm trại, và đi Ninh Bình đây là một nơi rất đẹp, thơ mộng.</a:t>
            </a:r>
          </a:p>
        </p:txBody>
      </p:sp>
    </p:spTree>
    <p:extLst>
      <p:ext uri="{BB962C8B-B14F-4D97-AF65-F5344CB8AC3E}">
        <p14:creationId xmlns:p14="http://schemas.microsoft.com/office/powerpoint/2010/main" val="24638481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7F6BD3-368D-3E2B-E9EC-F47FBB5AE979}"/>
              </a:ext>
            </a:extLst>
          </p:cNvPr>
          <p:cNvSpPr>
            <a:spLocks noGrp="1"/>
          </p:cNvSpPr>
          <p:nvPr>
            <p:ph type="title"/>
          </p:nvPr>
        </p:nvSpPr>
        <p:spPr/>
        <p:txBody>
          <a:bodyPr>
            <a:normAutofit/>
          </a:bodyPr>
          <a:lstStyle/>
          <a:p>
            <a:r>
              <a:rPr lang="en-US" sz="3600" b="1" dirty="0">
                <a:latin typeface="Times New Roman" panose="02020603050405020304" pitchFamily="18" charset="0"/>
                <a:cs typeface="Times New Roman" panose="02020603050405020304" pitchFamily="18" charset="0"/>
              </a:rPr>
              <a:t>2. </a:t>
            </a:r>
            <a:r>
              <a:rPr lang="en-US" sz="3600" b="1" dirty="0" err="1">
                <a:latin typeface="Times New Roman" panose="02020603050405020304" pitchFamily="18" charset="0"/>
                <a:cs typeface="Times New Roman" panose="02020603050405020304" pitchFamily="18" charset="0"/>
              </a:rPr>
              <a:t>Kế</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hoạch</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hè</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của</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em</a:t>
            </a:r>
            <a:endParaRPr lang="en-US" sz="3600" b="1"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297C2CD6-4973-2064-98EB-69CFBB0009DC}"/>
              </a:ext>
            </a:extLst>
          </p:cNvPr>
          <p:cNvSpPr>
            <a:spLocks noGrp="1"/>
          </p:cNvSpPr>
          <p:nvPr>
            <p:ph idx="1"/>
          </p:nvPr>
        </p:nvSpPr>
        <p:spPr>
          <a:xfrm>
            <a:off x="1914144" y="1447800"/>
            <a:ext cx="9997440" cy="1828800"/>
          </a:xfrm>
        </p:spPr>
        <p:txBody>
          <a:bodyPr/>
          <a:lstStyle/>
          <a:p>
            <a:pPr>
              <a:buFontTx/>
              <a:buChar char="-"/>
            </a:pPr>
            <a:r>
              <a:rPr lang="en-US" dirty="0" err="1">
                <a:latin typeface="Times New Roman" panose="02020603050405020304" pitchFamily="18" charset="0"/>
                <a:cs typeface="Times New Roman" panose="02020603050405020304" pitchFamily="18" charset="0"/>
              </a:rPr>
              <a:t>Xây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dựng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kế</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hoạch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hè</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em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bằng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cách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sử</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dụng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biểu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tượng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để</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thể</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hiện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hoạt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động</a:t>
            </a:r>
            <a:endParaRPr lang="en-US" dirty="0">
              <a:latin typeface="Times New Roman" panose="02020603050405020304" pitchFamily="18" charset="0"/>
              <a:cs typeface="Times New Roman" panose="02020603050405020304" pitchFamily="18" charset="0"/>
            </a:endParaRPr>
          </a:p>
          <a:p>
            <a:pPr>
              <a:buFontTx/>
              <a:buChar char="-"/>
            </a:pPr>
            <a:r>
              <a:rPr lang="en-US" dirty="0">
                <a:latin typeface="Times New Roman" panose="02020603050405020304" pitchFamily="18" charset="0"/>
                <a:cs typeface="Times New Roman" panose="02020603050405020304" pitchFamily="18" charset="0"/>
              </a:rPr>
              <a:t>Chia </a:t>
            </a:r>
            <a:r>
              <a:rPr lang="en-US" dirty="0" err="1">
                <a:latin typeface="Times New Roman" panose="02020603050405020304" pitchFamily="18" charset="0"/>
                <a:cs typeface="Times New Roman" panose="02020603050405020304" pitchFamily="18" charset="0"/>
              </a:rPr>
              <a:t>sẻ</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kế</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hoạch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hè</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em</a:t>
            </a:r>
            <a:endParaRPr lang="en-US" dirty="0">
              <a:latin typeface="Times New Roman" panose="02020603050405020304" pitchFamily="18" charset="0"/>
              <a:cs typeface="Times New Roman" panose="02020603050405020304" pitchFamily="18" charset="0"/>
            </a:endParaRPr>
          </a:p>
        </p:txBody>
      </p:sp>
      <p:sp>
        <p:nvSpPr>
          <p:cNvPr id="4" name="Content Placeholder 4">
            <a:extLst>
              <a:ext uri="{FF2B5EF4-FFF2-40B4-BE49-F238E27FC236}">
                <a16:creationId xmlns:a16="http://schemas.microsoft.com/office/drawing/2014/main" id="{A8655F68-C12A-2BED-C020-38D2336565C5}"/>
              </a:ext>
            </a:extLst>
          </p:cNvPr>
          <p:cNvSpPr txBox="1">
            <a:spLocks/>
          </p:cNvSpPr>
          <p:nvPr/>
        </p:nvSpPr>
        <p:spPr>
          <a:xfrm>
            <a:off x="1914144" y="3420319"/>
            <a:ext cx="9997440" cy="1828800"/>
          </a:xfrm>
          <a:prstGeom prst="rect">
            <a:avLst/>
          </a:prstGeom>
        </p:spPr>
        <p:txBody>
          <a:bodyPr>
            <a:normAutofit/>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marL="82296" indent="0" algn="just">
              <a:buNone/>
            </a:pPr>
            <a:r>
              <a:rPr lang="vi-VN" dirty="0">
                <a:solidFill>
                  <a:srgbClr val="000000"/>
                </a:solidFill>
                <a:latin typeface="Times New Roman" panose="02020603050405020304" pitchFamily="18" charset="0"/>
                <a:cs typeface="Times New Roman" panose="02020603050405020304" pitchFamily="18" charset="0"/>
              </a:rPr>
              <a:t>- Kế hoạch hè của em là được tham gia các ngoại khoá.</a:t>
            </a:r>
          </a:p>
          <a:p>
            <a:pPr marL="82296" indent="0" algn="just">
              <a:buNone/>
            </a:pPr>
            <a:r>
              <a:rPr lang="vi-VN" dirty="0">
                <a:solidFill>
                  <a:srgbClr val="000000"/>
                </a:solidFill>
                <a:latin typeface="Times New Roman" panose="02020603050405020304" pitchFamily="18" charset="0"/>
                <a:cs typeface="Times New Roman" panose="02020603050405020304" pitchFamily="18" charset="0"/>
              </a:rPr>
              <a:t>- Học thêm Tiếng anh để tăng thêm kiến thức. </a:t>
            </a:r>
          </a:p>
          <a:p>
            <a:pPr marL="82296" indent="0" algn="just">
              <a:buNone/>
            </a:pPr>
            <a:r>
              <a:rPr lang="vi-VN" dirty="0">
                <a:solidFill>
                  <a:srgbClr val="000000"/>
                </a:solidFill>
                <a:latin typeface="Times New Roman" panose="02020603050405020304" pitchFamily="18" charset="0"/>
                <a:cs typeface="Times New Roman" panose="02020603050405020304" pitchFamily="18" charset="0"/>
              </a:rPr>
              <a:t>- Đăng kí tham gia các lớp năng khiếu: Vẽ, múa…</a:t>
            </a:r>
          </a:p>
          <a:p>
            <a:endParaRPr lang="en-US" dirty="0"/>
          </a:p>
        </p:txBody>
      </p:sp>
    </p:spTree>
    <p:extLst>
      <p:ext uri="{BB962C8B-B14F-4D97-AF65-F5344CB8AC3E}">
        <p14:creationId xmlns:p14="http://schemas.microsoft.com/office/powerpoint/2010/main" val="73200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barn(inVertical)">
                                      <p:cBhvr>
                                        <p:cTn id="10" dur="500"/>
                                        <p:tgtEl>
                                          <p:spTgt spid="4">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barn(inVertical)">
                                      <p:cBhvr>
                                        <p:cTn id="13"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7B2F1-D5B2-8DF0-004F-CBFDBCFFE0BD}"/>
              </a:ext>
            </a:extLst>
          </p:cNvPr>
          <p:cNvSpPr>
            <a:spLocks noGrp="1"/>
          </p:cNvSpPr>
          <p:nvPr>
            <p:ph type="title"/>
          </p:nvPr>
        </p:nvSpPr>
        <p:spPr>
          <a:xfrm>
            <a:off x="1914144" y="-49455"/>
            <a:ext cx="9997440" cy="1143000"/>
          </a:xfrm>
        </p:spPr>
        <p:txBody>
          <a:bodyPr>
            <a:normAutofit/>
          </a:bodyPr>
          <a:lstStyle/>
          <a:p>
            <a:r>
              <a:rPr lang="en-US" sz="4000" dirty="0">
                <a:latin typeface="Times New Roman" panose="02020603050405020304" pitchFamily="18" charset="0"/>
                <a:cs typeface="Times New Roman" panose="02020603050405020304" pitchFamily="18" charset="0"/>
              </a:rPr>
              <a:t>3. </a:t>
            </a:r>
            <a:r>
              <a:rPr lang="en-US" sz="4000" dirty="0" err="1">
                <a:latin typeface="Times New Roman" panose="02020603050405020304" pitchFamily="18" charset="0"/>
                <a:cs typeface="Times New Roman" panose="02020603050405020304" pitchFamily="18" charset="0"/>
              </a:rPr>
              <a:t>Lời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chúc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mùa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hè</a:t>
            </a:r>
            <a:endParaRPr lang="en-US" sz="4000"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0E195096-E81B-19E2-D85E-589796B0478E}"/>
              </a:ext>
            </a:extLst>
          </p:cNvPr>
          <p:cNvSpPr>
            <a:spLocks noGrp="1"/>
          </p:cNvSpPr>
          <p:nvPr>
            <p:ph idx="1"/>
          </p:nvPr>
        </p:nvSpPr>
        <p:spPr>
          <a:xfrm>
            <a:off x="2006742" y="3273243"/>
            <a:ext cx="9997440" cy="1275607"/>
          </a:xfrm>
        </p:spPr>
        <p:txBody>
          <a:bodyPr/>
          <a:lstStyle/>
          <a:p>
            <a:pPr>
              <a:buFontTx/>
              <a:buChar char="-"/>
            </a:pPr>
            <a:r>
              <a:rPr lang="en-US" dirty="0" err="1">
                <a:latin typeface="Times New Roman" panose="02020603050405020304" pitchFamily="18" charset="0"/>
                <a:cs typeface="Times New Roman" panose="02020603050405020304" pitchFamily="18" charset="0"/>
              </a:rPr>
              <a:t>Viết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những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lời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chúc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nghỉ</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hè</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tới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thầy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cô</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bạn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bè</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trong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lớp</a:t>
            </a:r>
            <a:endParaRPr lang="en-US" dirty="0">
              <a:latin typeface="Times New Roman" panose="02020603050405020304" pitchFamily="18" charset="0"/>
              <a:cs typeface="Times New Roman" panose="02020603050405020304" pitchFamily="18" charset="0"/>
            </a:endParaRPr>
          </a:p>
          <a:p>
            <a:pPr>
              <a:buFontTx/>
              <a:buChar char="-"/>
            </a:pPr>
            <a:r>
              <a:rPr lang="en-US" dirty="0">
                <a:latin typeface="Times New Roman" panose="02020603050405020304" pitchFamily="18" charset="0"/>
                <a:cs typeface="Times New Roman" panose="02020603050405020304" pitchFamily="18" charset="0"/>
              </a:rPr>
              <a:t> Trao </a:t>
            </a:r>
            <a:r>
              <a:rPr lang="en-US" dirty="0" err="1">
                <a:latin typeface="Times New Roman" panose="02020603050405020304" pitchFamily="18" charset="0"/>
                <a:cs typeface="Times New Roman" panose="02020603050405020304" pitchFamily="18" charset="0"/>
              </a:rPr>
              <a:t>gửi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lời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chúc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tới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thầy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cô</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bạn</a:t>
            </a:r>
            <a:endParaRPr lang="en-US" dirty="0">
              <a:latin typeface="Times New Roman" panose="02020603050405020304" pitchFamily="18" charset="0"/>
              <a:cs typeface="Times New Roman" panose="02020603050405020304" pitchFamily="18" charset="0"/>
            </a:endParaRPr>
          </a:p>
        </p:txBody>
      </p:sp>
      <p:sp>
        <p:nvSpPr>
          <p:cNvPr id="4" name="Rectangle 1">
            <a:extLst>
              <a:ext uri="{FF2B5EF4-FFF2-40B4-BE49-F238E27FC236}">
                <a16:creationId xmlns:a16="http://schemas.microsoft.com/office/drawing/2014/main" id="{E2A91E3D-11A7-1977-5E30-4CA48F9C428A}"/>
              </a:ext>
            </a:extLst>
          </p:cNvPr>
          <p:cNvSpPr>
            <a:spLocks noChangeArrowheads="1"/>
          </p:cNvSpPr>
          <p:nvPr/>
        </p:nvSpPr>
        <p:spPr bwMode="auto">
          <a:xfrm>
            <a:off x="1914144" y="4650129"/>
            <a:ext cx="10563365"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dirty="0">
                <a:ln>
                  <a:noFill/>
                </a:ln>
                <a:solidFill>
                  <a:srgbClr val="000000"/>
                </a:solidFill>
                <a:effectLst/>
                <a:latin typeface="Open Sans" panose="020B0606030504020204" pitchFamily="34" charset="0"/>
                <a:cs typeface="Open Sans" panose="020B0606030504020204" pitchFamily="34" charset="0"/>
              </a:rPr>
              <a:t> </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Em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chúc</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cô</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và</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các</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bạn</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có</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kì</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nghỉ</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hè</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vui</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vẻ</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và</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đầy</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ý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nghĩa</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a:t>
            </a:r>
            <a:endParaRPr kumimoji="0" lang="en-US" altLang="en-US" sz="3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Em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chúc</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cô</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và</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các</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bạn</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có</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kì</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nghỉ</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hè</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mạnh</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khoẻ</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có</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nhiều</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trải</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nghiệm</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bổ</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ích</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trong</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kì</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nghỉ</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hè</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này</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a:t>
            </a:r>
            <a:endParaRPr kumimoji="0" lang="en-US" altLang="en-US" sz="3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3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br>
            <a:endParaRPr kumimoji="0" lang="en-US" altLang="en-US" sz="3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229BCD4D-C7EB-1646-FF87-262F06CBA75B}"/>
              </a:ext>
            </a:extLst>
          </p:cNvPr>
          <p:cNvPicPr>
            <a:picLocks noChangeAspect="1"/>
          </p:cNvPicPr>
          <p:nvPr/>
        </p:nvPicPr>
        <p:blipFill>
          <a:blip r:embed="rId2"/>
          <a:stretch>
            <a:fillRect/>
          </a:stretch>
        </p:blipFill>
        <p:spPr>
          <a:xfrm>
            <a:off x="3230269" y="854095"/>
            <a:ext cx="5962956" cy="2317869"/>
          </a:xfrm>
          <a:prstGeom prst="rect">
            <a:avLst/>
          </a:prstGeom>
        </p:spPr>
      </p:pic>
    </p:spTree>
    <p:extLst>
      <p:ext uri="{BB962C8B-B14F-4D97-AF65-F5344CB8AC3E}">
        <p14:creationId xmlns:p14="http://schemas.microsoft.com/office/powerpoint/2010/main" val="1264808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fade">
                                      <p:cBhvr>
                                        <p:cTn id="17" dur="500"/>
                                        <p:tgtEl>
                                          <p:spTgt spid="4">
                                            <p:txEl>
                                              <p:pRg st="0" end="0"/>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4">
                                            <p:txEl>
                                              <p:pRg st="1" end="1"/>
                                            </p:txEl>
                                          </p:spTgt>
                                        </p:tgtEl>
                                        <p:attrNameLst>
                                          <p:attrName>style.visibility</p:attrName>
                                        </p:attrNameLst>
                                      </p:cBhvr>
                                      <p:to>
                                        <p:strVal val="visible"/>
                                      </p:to>
                                    </p:set>
                                    <p:animEffect transition="in" filter="fade">
                                      <p:cBhvr>
                                        <p:cTn id="20" dur="500"/>
                                        <p:tgtEl>
                                          <p:spTgt spid="4">
                                            <p:txEl>
                                              <p:pRg st="1" end="1"/>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animEffect transition="in" filter="fade">
                                      <p:cBhvr>
                                        <p:cTn id="23"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i.pinimg.com/originals/0a/4b/8d/0a4b8d9ee0d24397ba7e34c9f2ebed31.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1312296"/>
            <a:ext cx="12192000" cy="81702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3420551"/>
      </p:ext>
    </p:extLst>
  </p:cSld>
  <p:clrMapOvr>
    <a:masterClrMapping/>
  </p:clrMapOvr>
  <mc:AlternateContent xmlns:mc="http://schemas.openxmlformats.org/markup-compatibility/2006" xmlns:p14="http://schemas.microsoft.com/office/powerpoint/2010/main">
    <mc:Choice Requires="p14">
      <p:transition spd="slow" p14:dur="3400">
        <p14:reveal/>
        <p:sndAc>
          <p:stSnd>
            <p:snd r:embed="rId2" name="applause.wav"/>
          </p:stSnd>
        </p:sndAc>
      </p:transition>
    </mc:Choice>
    <mc:Fallback xmlns="">
      <p:transition spd="slow">
        <p:fade/>
        <p:sndAc>
          <p:stSnd>
            <p:snd r:embed="rId4" name="applause.wav"/>
          </p:stSnd>
        </p:sndAc>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4" descr="Clip_2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w="9525">
            <a:solidFill>
              <a:srgbClr val="CCECFF"/>
            </a:solidFill>
            <a:miter lim="800000"/>
            <a:headEnd/>
            <a:tailEnd/>
          </a:ln>
          <a:extLst>
            <a:ext uri="{909E8E84-426E-40DD-AFC4-6F175D3DCCD1}">
              <a14:hiddenFill xmlns:a14="http://schemas.microsoft.com/office/drawing/2010/main">
                <a:solidFill>
                  <a:srgbClr val="FFFFFF"/>
                </a:solidFill>
              </a14:hiddenFill>
            </a:ext>
          </a:extLst>
        </p:spPr>
      </p:pic>
      <p:sp>
        <p:nvSpPr>
          <p:cNvPr id="5" name="Text Box 6"/>
          <p:cNvSpPr txBox="1">
            <a:spLocks noChangeArrowheads="1"/>
          </p:cNvSpPr>
          <p:nvPr/>
        </p:nvSpPr>
        <p:spPr bwMode="auto">
          <a:xfrm>
            <a:off x="2156460" y="1008158"/>
            <a:ext cx="7879079" cy="646331"/>
          </a:xfrm>
          <a:prstGeom prst="rect">
            <a:avLst/>
          </a:prstGeom>
          <a:solidFill>
            <a:schemeClr val="bg1"/>
          </a:solidFill>
          <a:ln>
            <a:noFill/>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defRPr/>
            </a:pPr>
            <a:r>
              <a:rPr lang="en-US" sz="3600" dirty="0" err="1">
                <a:latin typeface="Times New Roman" pitchFamily="18" charset="0"/>
                <a:cs typeface="Times New Roman" pitchFamily="18" charset="0"/>
              </a:rPr>
              <a:t>Kết</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luận</a:t>
            </a:r>
            <a:r>
              <a:rPr lang="en-US" sz="3600" dirty="0">
                <a:latin typeface="Times New Roman" pitchFamily="18" charset="0"/>
                <a:cs typeface="Times New Roman" pitchFamily="18" charset="0"/>
              </a:rPr>
              <a:t>:</a:t>
            </a:r>
            <a:endParaRPr lang="en-US" sz="4000" dirty="0">
              <a:latin typeface="Times New Roman" pitchFamily="18" charset="0"/>
              <a:cs typeface="Times New Roman" pitchFamily="18" charset="0"/>
            </a:endParaRPr>
          </a:p>
        </p:txBody>
      </p:sp>
      <p:sp>
        <p:nvSpPr>
          <p:cNvPr id="2" name="Rectangle 1"/>
          <p:cNvSpPr/>
          <p:nvPr/>
        </p:nvSpPr>
        <p:spPr>
          <a:xfrm>
            <a:off x="2105296" y="2153361"/>
            <a:ext cx="7981406" cy="3416320"/>
          </a:xfrm>
          <a:prstGeom prst="rect">
            <a:avLst/>
          </a:prstGeom>
          <a:solidFill>
            <a:schemeClr val="bg1"/>
          </a:solidFill>
        </p:spPr>
        <p:txBody>
          <a:bodyPr wrap="square">
            <a:spAutoFit/>
          </a:bodyPr>
          <a:lstStyle/>
          <a:p>
            <a:pPr>
              <a:defRPr/>
            </a:pPr>
            <a:r>
              <a:rPr lang="pt-BR" sz="3600" dirty="0">
                <a:latin typeface="Times New Roman" pitchFamily="18" charset="0"/>
                <a:cs typeface="Times New Roman" pitchFamily="18" charset="0"/>
              </a:rPr>
              <a:t>- những kỉ niệm về mùa hè của trước của các em sẽ giúp các em trân trọng hơn những gì đã qua,đồng thời chuẩn bị cho một mùa hè với nhiều hoạt động vui bổ ích.</a:t>
            </a:r>
          </a:p>
          <a:p>
            <a:pPr>
              <a:defRPr/>
            </a:pPr>
            <a:endParaRPr lang="en-US" sz="3600" dirty="0">
              <a:latin typeface="Times New Roman" pitchFamily="18" charset="0"/>
              <a:cs typeface="Times New Roman" pitchFamily="18" charset="0"/>
            </a:endParaRPr>
          </a:p>
        </p:txBody>
      </p:sp>
    </p:spTree>
    <p:extLst>
      <p:ext uri="{BB962C8B-B14F-4D97-AF65-F5344CB8AC3E}">
        <p14:creationId xmlns:p14="http://schemas.microsoft.com/office/powerpoint/2010/main" val="297557024"/>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886691" y="138510"/>
            <a:ext cx="11116256" cy="1003684"/>
          </a:xfrm>
        </p:spPr>
        <p:txBody>
          <a:bodyPr/>
          <a:lstStyle/>
          <a:p>
            <a:pPr algn="l"/>
            <a:r>
              <a:rPr lang="en-US" sz="4000" b="1" dirty="0" err="1">
                <a:solidFill>
                  <a:schemeClr val="tx1"/>
                </a:solidFill>
                <a:latin typeface="Times New Roman" panose="02020603050405020304" pitchFamily="18" charset="0"/>
                <a:cs typeface="Times New Roman" panose="02020603050405020304" pitchFamily="18" charset="0"/>
              </a:rPr>
              <a:t>Hoạt</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động</a:t>
            </a:r>
            <a:r>
              <a:rPr lang="en-US" sz="4000" b="1" dirty="0">
                <a:solidFill>
                  <a:schemeClr val="tx1"/>
                </a:solidFill>
                <a:latin typeface="Times New Roman" panose="02020603050405020304" pitchFamily="18" charset="0"/>
                <a:cs typeface="Times New Roman" panose="02020603050405020304" pitchFamily="18" charset="0"/>
              </a:rPr>
              <a:t> 2.Lập </a:t>
            </a:r>
            <a:r>
              <a:rPr lang="en-US" sz="4000" b="1" dirty="0" err="1">
                <a:solidFill>
                  <a:schemeClr val="tx1"/>
                </a:solidFill>
                <a:latin typeface="Times New Roman" panose="02020603050405020304" pitchFamily="18" charset="0"/>
                <a:cs typeface="Times New Roman" panose="02020603050405020304" pitchFamily="18" charset="0"/>
              </a:rPr>
              <a:t>nhóm</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cùng</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sở</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thích</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khả</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năng</a:t>
            </a:r>
            <a:endParaRPr lang="en-US" sz="4000" b="1" dirty="0">
              <a:solidFill>
                <a:schemeClr val="tx1"/>
              </a:solidFill>
              <a:latin typeface="Times New Roman" panose="02020603050405020304" pitchFamily="18" charset="0"/>
              <a:cs typeface="Times New Roman" panose="02020603050405020304" pitchFamily="18" charset="0"/>
            </a:endParaRPr>
          </a:p>
        </p:txBody>
      </p:sp>
      <p:sp>
        <p:nvSpPr>
          <p:cNvPr id="5" name="Subtitle 4"/>
          <p:cNvSpPr>
            <a:spLocks noGrp="1"/>
          </p:cNvSpPr>
          <p:nvPr>
            <p:ph type="subTitle" idx="1"/>
          </p:nvPr>
        </p:nvSpPr>
        <p:spPr>
          <a:xfrm>
            <a:off x="531629" y="1169581"/>
            <a:ext cx="10164724" cy="5454503"/>
          </a:xfrm>
        </p:spPr>
        <p:txBody>
          <a:bodyPr>
            <a:normAutofit/>
          </a:bodyPr>
          <a:lstStyle/>
          <a:p>
            <a:pPr algn="just"/>
            <a:r>
              <a:rPr lang="en-US" sz="3200" dirty="0">
                <a:solidFill>
                  <a:schemeClr val="tx1"/>
                </a:solidFill>
                <a:latin typeface="Times New Roman" panose="02020603050405020304" pitchFamily="18" charset="0"/>
                <a:cs typeface="Times New Roman" panose="02020603050405020304" pitchFamily="18" charset="0"/>
              </a:rPr>
              <a:t>GV </a:t>
            </a:r>
            <a:r>
              <a:rPr lang="en-US" sz="3200" dirty="0" err="1">
                <a:solidFill>
                  <a:schemeClr val="tx1"/>
                </a:solidFill>
                <a:latin typeface="Times New Roman" panose="02020603050405020304" pitchFamily="18" charset="0"/>
                <a:cs typeface="Times New Roman" panose="02020603050405020304" pitchFamily="18" charset="0"/>
              </a:rPr>
              <a:t>yêu</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cầu</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mỗi</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học</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sinh</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viết</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sở</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thích</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khả</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năng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của</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mình</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lên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tờ</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giấy</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và</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gián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trước</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ngực</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Các</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bạn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có</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cùng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sở</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thích</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khả</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năng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sẽ</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tập</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hợp</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lại</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thành</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một</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nhóm</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và</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cùng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nhau</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thảo</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luận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về</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kế</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hoạch</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hoạt</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động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chung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của</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nhóm</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trong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hè</a:t>
            </a:r>
            <a:r>
              <a:rPr lang="en-US" sz="3200" dirty="0">
                <a:solidFill>
                  <a:schemeClr val="tx1"/>
                </a:solidFill>
                <a:latin typeface="Times New Roman" panose="02020603050405020304" pitchFamily="18" charset="0"/>
                <a:cs typeface="Times New Roman" panose="02020603050405020304" pitchFamily="18" charset="0"/>
              </a:rPr>
              <a:t>.</a:t>
            </a:r>
          </a:p>
          <a:p>
            <a:pPr algn="just"/>
            <a:r>
              <a:rPr lang="en-US" sz="3200" dirty="0">
                <a:solidFill>
                  <a:schemeClr val="tx1"/>
                </a:solidFill>
                <a:latin typeface="Times New Roman" panose="02020603050405020304" pitchFamily="18" charset="0"/>
                <a:cs typeface="Times New Roman" panose="02020603050405020304" pitchFamily="18" charset="0"/>
              </a:rPr>
              <a:t>VD: </a:t>
            </a:r>
            <a:r>
              <a:rPr lang="en-US" sz="3200" dirty="0" err="1">
                <a:solidFill>
                  <a:schemeClr val="tx1"/>
                </a:solidFill>
                <a:latin typeface="Times New Roman" panose="02020603050405020304" pitchFamily="18" charset="0"/>
                <a:cs typeface="Times New Roman" panose="02020603050405020304" pitchFamily="18" charset="0"/>
              </a:rPr>
              <a:t>Tên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nhóm</a:t>
            </a:r>
            <a:endParaRPr lang="en-US" sz="3200" dirty="0">
              <a:solidFill>
                <a:schemeClr val="tx1"/>
              </a:solidFill>
              <a:latin typeface="Times New Roman" panose="02020603050405020304" pitchFamily="18" charset="0"/>
              <a:cs typeface="Times New Roman" panose="02020603050405020304" pitchFamily="18" charset="0"/>
            </a:endParaRPr>
          </a:p>
          <a:p>
            <a:pPr algn="just"/>
            <a:r>
              <a:rPr lang="en-US" sz="3200" dirty="0" err="1">
                <a:solidFill>
                  <a:schemeClr val="tx1"/>
                </a:solidFill>
                <a:latin typeface="Times New Roman" panose="02020603050405020304" pitchFamily="18" charset="0"/>
                <a:cs typeface="Times New Roman" panose="02020603050405020304" pitchFamily="18" charset="0"/>
              </a:rPr>
              <a:t>Loại</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hình</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hoạt</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động</a:t>
            </a:r>
            <a:r>
              <a:rPr lang="en-US" sz="3200" dirty="0">
                <a:solidFill>
                  <a:schemeClr val="tx1"/>
                </a:solidFill>
                <a:latin typeface="Times New Roman" panose="02020603050405020304" pitchFamily="18" charset="0"/>
                <a:cs typeface="Times New Roman" panose="02020603050405020304" pitchFamily="18" charset="0"/>
              </a:rPr>
              <a:t>.</a:t>
            </a:r>
          </a:p>
          <a:p>
            <a:pPr algn="just"/>
            <a:r>
              <a:rPr lang="en-US" sz="3200" dirty="0" err="1">
                <a:solidFill>
                  <a:schemeClr val="tx1"/>
                </a:solidFill>
                <a:latin typeface="Times New Roman" panose="02020603050405020304" pitchFamily="18" charset="0"/>
                <a:cs typeface="Times New Roman" panose="02020603050405020304" pitchFamily="18" charset="0"/>
              </a:rPr>
              <a:t>Mục</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tiêu</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hoạt</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động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trong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hè</a:t>
            </a:r>
            <a:r>
              <a:rPr lang="en-US" sz="3200" dirty="0">
                <a:solidFill>
                  <a:schemeClr val="tx1"/>
                </a:solidFill>
                <a:latin typeface="Times New Roman" panose="02020603050405020304" pitchFamily="18" charset="0"/>
                <a:cs typeface="Times New Roman" panose="02020603050405020304" pitchFamily="18" charset="0"/>
              </a:rPr>
              <a:t>.</a:t>
            </a:r>
          </a:p>
          <a:p>
            <a:pPr algn="just"/>
            <a:r>
              <a:rPr lang="en-US" sz="3200" dirty="0" err="1">
                <a:solidFill>
                  <a:schemeClr val="tx1"/>
                </a:solidFill>
                <a:latin typeface="Times New Roman" panose="02020603050405020304" pitchFamily="18" charset="0"/>
                <a:cs typeface="Times New Roman" panose="02020603050405020304" pitchFamily="18" charset="0"/>
              </a:rPr>
              <a:t>Dự</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kiến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thời</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gian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hoạt</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động,địa</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điểm</a:t>
            </a:r>
            <a:r>
              <a:rPr lang="en-US" sz="3200" dirty="0">
                <a:solidFill>
                  <a:schemeClr val="tx1"/>
                </a:solidFill>
                <a:latin typeface="Times New Roman" panose="02020603050405020304" pitchFamily="18" charset="0"/>
                <a:cs typeface="Times New Roman" panose="02020603050405020304" pitchFamily="18" charset="0"/>
              </a:rPr>
              <a:t>.</a:t>
            </a:r>
          </a:p>
          <a:p>
            <a:pPr algn="just"/>
            <a:r>
              <a:rPr lang="en-US" sz="3200" dirty="0">
                <a:solidFill>
                  <a:schemeClr val="tx1"/>
                </a:solidFill>
                <a:latin typeface="Times New Roman" panose="02020603050405020304" pitchFamily="18" charset="0"/>
                <a:cs typeface="Times New Roman" panose="02020603050405020304" pitchFamily="18" charset="0"/>
              </a:rPr>
              <a:t>-</a:t>
            </a:r>
            <a:r>
              <a:rPr lang="en-US" sz="3200" dirty="0" err="1">
                <a:solidFill>
                  <a:schemeClr val="tx1"/>
                </a:solidFill>
                <a:latin typeface="Times New Roman" panose="02020603050405020304" pitchFamily="18" charset="0"/>
                <a:cs typeface="Times New Roman" panose="02020603050405020304" pitchFamily="18" charset="0"/>
              </a:rPr>
              <a:t>Đại</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diện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nhóm</a:t>
            </a:r>
            <a:r>
              <a:rPr lang="en-US" sz="3200" dirty="0">
                <a:solidFill>
                  <a:schemeClr val="tx1"/>
                </a:solidFill>
                <a:latin typeface="Times New Roman" panose="02020603050405020304" pitchFamily="18" charset="0"/>
                <a:cs typeface="Times New Roman" panose="02020603050405020304" pitchFamily="18" charset="0"/>
              </a:rPr>
              <a:t> chia </a:t>
            </a:r>
            <a:r>
              <a:rPr lang="en-US" sz="3200" dirty="0" err="1">
                <a:solidFill>
                  <a:schemeClr val="tx1"/>
                </a:solidFill>
                <a:latin typeface="Times New Roman" panose="02020603050405020304" pitchFamily="18" charset="0"/>
                <a:cs typeface="Times New Roman" panose="02020603050405020304" pitchFamily="18" charset="0"/>
              </a:rPr>
              <a:t>sẻ</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kế</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hoạch</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trước</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lớp</a:t>
            </a:r>
            <a:r>
              <a:rPr lang="en-US" sz="3200" dirty="0">
                <a:solidFill>
                  <a:schemeClr val="tx1"/>
                </a:solidFill>
                <a:latin typeface="Times New Roman" panose="02020603050405020304" pitchFamily="18" charset="0"/>
                <a:cs typeface="Times New Roman" panose="02020603050405020304" pitchFamily="18" charset="0"/>
              </a:rPr>
              <a:t>.</a:t>
            </a:r>
          </a:p>
          <a:p>
            <a:pPr algn="just"/>
            <a:endParaRPr lang="en-US" sz="3200" dirty="0">
              <a:solidFill>
                <a:schemeClr val="tx1"/>
              </a:solidFill>
              <a:latin typeface="Times New Roman" panose="02020603050405020304" pitchFamily="18" charset="0"/>
              <a:cs typeface="Times New Roman" panose="02020603050405020304" pitchFamily="18" charset="0"/>
            </a:endParaRPr>
          </a:p>
          <a:p>
            <a:pPr algn="just"/>
            <a:endParaRPr lang="en-US" sz="3200" dirty="0">
              <a:solidFill>
                <a:schemeClr val="tx1"/>
              </a:solidFill>
              <a:latin typeface="Times New Roman" panose="02020603050405020304" pitchFamily="18" charset="0"/>
              <a:cs typeface="Times New Roman" panose="02020603050405020304" pitchFamily="18" charset="0"/>
            </a:endParaRPr>
          </a:p>
          <a:p>
            <a:pPr algn="just"/>
            <a:endParaRPr lang="en-US" sz="3200" dirty="0">
              <a:solidFill>
                <a:schemeClr val="tx1"/>
              </a:solidFill>
              <a:latin typeface="Times New Roman" panose="02020603050405020304" pitchFamily="18" charset="0"/>
              <a:cs typeface="Times New Roman" panose="02020603050405020304" pitchFamily="18" charset="0"/>
            </a:endParaRPr>
          </a:p>
          <a:p>
            <a:pPr algn="just"/>
            <a:endParaRPr lang="en-US" sz="3200" dirty="0">
              <a:solidFill>
                <a:schemeClr val="tx1"/>
              </a:solidFill>
              <a:latin typeface="Times New Roman" panose="02020603050405020304" pitchFamily="18" charset="0"/>
              <a:cs typeface="Times New Roman" panose="02020603050405020304" pitchFamily="18" charset="0"/>
            </a:endParaRPr>
          </a:p>
          <a:p>
            <a:pPr algn="l"/>
            <a:endParaRPr lang="en-US" dirty="0">
              <a:solidFill>
                <a:schemeClr val="tx1"/>
              </a:solidFill>
            </a:endParaRPr>
          </a:p>
          <a:p>
            <a:pPr algn="l"/>
            <a:endParaRPr lang="en-US" dirty="0">
              <a:solidFill>
                <a:schemeClr val="tx1"/>
              </a:solidFill>
            </a:endParaRPr>
          </a:p>
        </p:txBody>
      </p:sp>
    </p:spTree>
    <p:extLst>
      <p:ext uri="{BB962C8B-B14F-4D97-AF65-F5344CB8AC3E}">
        <p14:creationId xmlns:p14="http://schemas.microsoft.com/office/powerpoint/2010/main" val="3190654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fade">
                                      <p:cBhvr>
                                        <p:cTn id="14" dur="1000"/>
                                        <p:tgtEl>
                                          <p:spTgt spid="5">
                                            <p:txEl>
                                              <p:pRg st="0" end="0"/>
                                            </p:txEl>
                                          </p:spTgt>
                                        </p:tgtEl>
                                      </p:cBhvr>
                                    </p:animEffect>
                                    <p:anim calcmode="lin" valueType="num">
                                      <p:cBhvr>
                                        <p:cTn id="15"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Effect transition="in" filter="fade">
                                      <p:cBhvr>
                                        <p:cTn id="21" dur="1000"/>
                                        <p:tgtEl>
                                          <p:spTgt spid="5">
                                            <p:txEl>
                                              <p:pRg st="1" end="1"/>
                                            </p:txEl>
                                          </p:spTgt>
                                        </p:tgtEl>
                                      </p:cBhvr>
                                    </p:animEffect>
                                    <p:anim calcmode="lin" valueType="num">
                                      <p:cBhvr>
                                        <p:cTn id="22"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
                                            <p:txEl>
                                              <p:pRg st="2" end="2"/>
                                            </p:txEl>
                                          </p:spTgt>
                                        </p:tgtEl>
                                        <p:attrNameLst>
                                          <p:attrName>style.visibility</p:attrName>
                                        </p:attrNameLst>
                                      </p:cBhvr>
                                      <p:to>
                                        <p:strVal val="visible"/>
                                      </p:to>
                                    </p:set>
                                    <p:animEffect transition="in" filter="fade">
                                      <p:cBhvr>
                                        <p:cTn id="28" dur="1000"/>
                                        <p:tgtEl>
                                          <p:spTgt spid="5">
                                            <p:txEl>
                                              <p:pRg st="2" end="2"/>
                                            </p:txEl>
                                          </p:spTgt>
                                        </p:tgtEl>
                                      </p:cBhvr>
                                    </p:animEffect>
                                    <p:anim calcmode="lin" valueType="num">
                                      <p:cBhvr>
                                        <p:cTn id="29"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5">
                                            <p:txEl>
                                              <p:pRg st="3" end="3"/>
                                            </p:txEl>
                                          </p:spTgt>
                                        </p:tgtEl>
                                        <p:attrNameLst>
                                          <p:attrName>style.visibility</p:attrName>
                                        </p:attrNameLst>
                                      </p:cBhvr>
                                      <p:to>
                                        <p:strVal val="visible"/>
                                      </p:to>
                                    </p:set>
                                    <p:animEffect transition="in" filter="fade">
                                      <p:cBhvr>
                                        <p:cTn id="35" dur="1000"/>
                                        <p:tgtEl>
                                          <p:spTgt spid="5">
                                            <p:txEl>
                                              <p:pRg st="3" end="3"/>
                                            </p:txEl>
                                          </p:spTgt>
                                        </p:tgtEl>
                                      </p:cBhvr>
                                    </p:animEffect>
                                    <p:anim calcmode="lin" valueType="num">
                                      <p:cBhvr>
                                        <p:cTn id="36"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5">
                                            <p:txEl>
                                              <p:pRg st="4" end="4"/>
                                            </p:txEl>
                                          </p:spTgt>
                                        </p:tgtEl>
                                        <p:attrNameLst>
                                          <p:attrName>style.visibility</p:attrName>
                                        </p:attrNameLst>
                                      </p:cBhvr>
                                      <p:to>
                                        <p:strVal val="visible"/>
                                      </p:to>
                                    </p:set>
                                    <p:animEffect transition="in" filter="fade">
                                      <p:cBhvr>
                                        <p:cTn id="42" dur="1000"/>
                                        <p:tgtEl>
                                          <p:spTgt spid="5">
                                            <p:txEl>
                                              <p:pRg st="4" end="4"/>
                                            </p:txEl>
                                          </p:spTgt>
                                        </p:tgtEl>
                                      </p:cBhvr>
                                    </p:animEffect>
                                    <p:anim calcmode="lin" valueType="num">
                                      <p:cBhvr>
                                        <p:cTn id="43"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44"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5">
                                            <p:txEl>
                                              <p:pRg st="5" end="5"/>
                                            </p:txEl>
                                          </p:spTgt>
                                        </p:tgtEl>
                                        <p:attrNameLst>
                                          <p:attrName>style.visibility</p:attrName>
                                        </p:attrNameLst>
                                      </p:cBhvr>
                                      <p:to>
                                        <p:strVal val="visible"/>
                                      </p:to>
                                    </p:set>
                                    <p:animEffect transition="in" filter="fade">
                                      <p:cBhvr>
                                        <p:cTn id="49" dur="1000"/>
                                        <p:tgtEl>
                                          <p:spTgt spid="5">
                                            <p:txEl>
                                              <p:pRg st="5" end="5"/>
                                            </p:txEl>
                                          </p:spTgt>
                                        </p:tgtEl>
                                      </p:cBhvr>
                                    </p:animEffect>
                                    <p:anim calcmode="lin" valueType="num">
                                      <p:cBhvr>
                                        <p:cTn id="50"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51" dur="10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1248CD1-6C1A-F631-ACF5-7963412D1BF6}"/>
              </a:ext>
            </a:extLst>
          </p:cNvPr>
          <p:cNvSpPr>
            <a:spLocks noGrp="1"/>
          </p:cNvSpPr>
          <p:nvPr>
            <p:ph idx="1"/>
          </p:nvPr>
        </p:nvSpPr>
        <p:spPr>
          <a:xfrm>
            <a:off x="1404126" y="991546"/>
            <a:ext cx="8596668" cy="3880773"/>
          </a:xfrm>
        </p:spPr>
        <p:txBody>
          <a:bodyPr>
            <a:normAutofit fontScale="62500" lnSpcReduction="20000"/>
          </a:bodyPr>
          <a:lstStyle/>
          <a:p>
            <a:pPr marL="0" indent="0" algn="just">
              <a:buNone/>
            </a:pPr>
            <a:r>
              <a:rPr lang="vi-VN" sz="5100" b="0" i="0" dirty="0">
                <a:solidFill>
                  <a:srgbClr val="000000"/>
                </a:solidFill>
                <a:effectLst/>
                <a:latin typeface="Times New Roman" panose="02020603050405020304" pitchFamily="18" charset="0"/>
                <a:cs typeface="Times New Roman" panose="02020603050405020304" pitchFamily="18" charset="0"/>
              </a:rPr>
              <a:t>- Em sẽ lập nhóm các bạn cùng sở thích đi cắm trại sau hè.</a:t>
            </a:r>
          </a:p>
          <a:p>
            <a:pPr marL="0" indent="0" algn="just">
              <a:buNone/>
            </a:pPr>
            <a:r>
              <a:rPr lang="vi-VN" sz="5100" b="0" i="0" dirty="0">
                <a:solidFill>
                  <a:srgbClr val="000000"/>
                </a:solidFill>
                <a:effectLst/>
                <a:latin typeface="Times New Roman" panose="02020603050405020304" pitchFamily="18" charset="0"/>
                <a:cs typeface="Times New Roman" panose="02020603050405020304" pitchFamily="18" charset="0"/>
              </a:rPr>
              <a:t>- Bọn em sẽ có một buổi cắm trại ở khu vực ngoại thành Hà Nội. </a:t>
            </a:r>
          </a:p>
          <a:p>
            <a:pPr marL="0" indent="0" algn="just">
              <a:buNone/>
            </a:pPr>
            <a:r>
              <a:rPr lang="vi-VN" sz="5100" b="0" i="0" dirty="0">
                <a:solidFill>
                  <a:srgbClr val="000000"/>
                </a:solidFill>
                <a:effectLst/>
                <a:latin typeface="Times New Roman" panose="02020603050405020304" pitchFamily="18" charset="0"/>
                <a:cs typeface="Times New Roman" panose="02020603050405020304" pitchFamily="18" charset="0"/>
              </a:rPr>
              <a:t>- Các bạn nam sẽ chuẩn bị trại, và bạn nữ chuẩn bị đồ ăn và vật dụng cần thiết. </a:t>
            </a:r>
          </a:p>
          <a:p>
            <a:pPr marL="0" indent="0" algn="just">
              <a:buNone/>
            </a:pPr>
            <a:r>
              <a:rPr lang="vi-VN" sz="5100" b="0" i="0" dirty="0">
                <a:solidFill>
                  <a:srgbClr val="000000"/>
                </a:solidFill>
                <a:effectLst/>
                <a:latin typeface="Times New Roman" panose="02020603050405020304" pitchFamily="18" charset="0"/>
                <a:cs typeface="Times New Roman" panose="02020603050405020304" pitchFamily="18" charset="0"/>
              </a:rPr>
              <a:t>- Em rất háo hức khi có thể tư chủ động đi trải nghiệm mà không cần có sự giúp đỡ của ba mẹ.</a:t>
            </a:r>
          </a:p>
          <a:p>
            <a:endParaRPr lang="en-US" dirty="0"/>
          </a:p>
        </p:txBody>
      </p:sp>
    </p:spTree>
    <p:extLst>
      <p:ext uri="{BB962C8B-B14F-4D97-AF65-F5344CB8AC3E}">
        <p14:creationId xmlns:p14="http://schemas.microsoft.com/office/powerpoint/2010/main" val="7016334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b="1" dirty="0" err="1">
                <a:latin typeface="Times New Roman" panose="02020603050405020304" pitchFamily="18" charset="0"/>
                <a:cs typeface="Times New Roman" panose="02020603050405020304" pitchFamily="18" charset="0"/>
              </a:rPr>
              <a:t>Kết</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luận</a:t>
            </a:r>
            <a:r>
              <a:rPr lang="en-US" b="1" dirty="0">
                <a:latin typeface="Times New Roman" panose="02020603050405020304" pitchFamily="18" charset="0"/>
                <a:cs typeface="Times New Roman" panose="02020603050405020304" pitchFamily="18" charset="0"/>
              </a:rPr>
              <a:t>:</a:t>
            </a:r>
            <a:endParaRPr lang="en-US" b="1" dirty="0"/>
          </a:p>
        </p:txBody>
      </p:sp>
      <p:sp>
        <p:nvSpPr>
          <p:cNvPr id="8" name="Content Placeholder 7"/>
          <p:cNvSpPr>
            <a:spLocks noGrp="1"/>
          </p:cNvSpPr>
          <p:nvPr>
            <p:ph idx="1"/>
          </p:nvPr>
        </p:nvSpPr>
        <p:spPr/>
        <p:txBody>
          <a:bodyPr>
            <a:normAutofit/>
          </a:bodyPr>
          <a:lstStyle/>
          <a:p>
            <a:pPr marL="0" indent="0" algn="just">
              <a:buNone/>
            </a:pPr>
            <a:r>
              <a:rPr lang="en-US" sz="4400" dirty="0">
                <a:latin typeface="Times New Roman" panose="02020603050405020304" pitchFamily="18" charset="0"/>
                <a:cs typeface="Times New Roman" panose="02020603050405020304" pitchFamily="18" charset="0"/>
              </a:rPr>
              <a:t> </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Tìm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được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những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người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bạn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có</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cùng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sở</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thích</a:t>
            </a:r>
            <a:r>
              <a:rPr lang="en-US" sz="3600" dirty="0">
                <a:latin typeface="Times New Roman" panose="02020603050405020304" pitchFamily="18" charset="0"/>
                <a:cs typeface="Times New Roman" panose="02020603050405020304" pitchFamily="18" charset="0"/>
              </a:rPr>
              <a:t> , </a:t>
            </a:r>
            <a:r>
              <a:rPr lang="en-US" sz="3600" dirty="0" err="1">
                <a:latin typeface="Times New Roman" panose="02020603050405020304" pitchFamily="18" charset="0"/>
                <a:cs typeface="Times New Roman" panose="02020603050405020304" pitchFamily="18" charset="0"/>
              </a:rPr>
              <a:t>khả</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năng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lập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nhóm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tham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gia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các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hoạt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động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hè</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giúp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các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em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có</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động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lực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rèn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luyện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tự</a:t>
            </a:r>
            <a:r>
              <a:rPr lang="en-US" sz="3600" dirty="0">
                <a:latin typeface="Times New Roman" panose="02020603050405020304" pitchFamily="18" charset="0"/>
                <a:cs typeface="Times New Roman" panose="02020603050405020304" pitchFamily="18" charset="0"/>
              </a:rPr>
              <a:t> tin </a:t>
            </a:r>
            <a:r>
              <a:rPr lang="en-US" sz="3600" dirty="0" err="1">
                <a:latin typeface="Times New Roman" panose="02020603050405020304" pitchFamily="18" charset="0"/>
                <a:cs typeface="Times New Roman" panose="02020603050405020304" pitchFamily="18" charset="0"/>
              </a:rPr>
              <a:t>và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phát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triển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những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sở</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thích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khả</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năng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cảu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bản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thân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đồng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thời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có</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những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niềm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vui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bên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bạn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bè</a:t>
            </a:r>
            <a:r>
              <a:rPr lang="en-US" sz="3600" dirty="0">
                <a:latin typeface="Times New Roman" panose="02020603050405020304" pitchFamily="18" charset="0"/>
                <a:cs typeface="Times New Roman" panose="02020603050405020304" pitchFamily="18" charset="0"/>
              </a:rPr>
              <a:t>. </a:t>
            </a:r>
            <a:endParaRPr lang="en-US"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10158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Effect transition="in" filter="fade">
                                      <p:cBhvr>
                                        <p:cTn id="14" dur="1000"/>
                                        <p:tgtEl>
                                          <p:spTgt spid="8">
                                            <p:txEl>
                                              <p:pRg st="0" end="0"/>
                                            </p:txEl>
                                          </p:spTgt>
                                        </p:tgtEl>
                                      </p:cBhvr>
                                    </p:animEffect>
                                    <p:anim calcmode="lin" valueType="num">
                                      <p:cBhvr>
                                        <p:cTn id="15"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720053" y="329609"/>
            <a:ext cx="11064949" cy="818707"/>
          </a:xfrm>
        </p:spPr>
        <p:txBody>
          <a:bodyPr/>
          <a:lstStyle/>
          <a:p>
            <a:pPr algn="l"/>
            <a:r>
              <a:rPr lang="en-US"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Hoạt</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động</a:t>
            </a:r>
            <a:r>
              <a:rPr lang="en-US" sz="3600" b="1" dirty="0">
                <a:solidFill>
                  <a:schemeClr val="tx1"/>
                </a:solidFill>
                <a:latin typeface="Times New Roman" panose="02020603050405020304" pitchFamily="18" charset="0"/>
                <a:cs typeface="Times New Roman" panose="02020603050405020304" pitchFamily="18" charset="0"/>
              </a:rPr>
              <a:t> 3.Tự tin </a:t>
            </a:r>
            <a:r>
              <a:rPr lang="en-US" sz="3600" b="1" dirty="0" err="1">
                <a:solidFill>
                  <a:schemeClr val="tx1"/>
                </a:solidFill>
                <a:latin typeface="Times New Roman" panose="02020603050405020304" pitchFamily="18" charset="0"/>
                <a:cs typeface="Times New Roman" panose="02020603050405020304" pitchFamily="18" charset="0"/>
              </a:rPr>
              <a:t>thể</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hiện</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khả</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năng</a:t>
            </a:r>
            <a:endParaRPr lang="en-US" b="1" dirty="0">
              <a:solidFill>
                <a:schemeClr val="tx1"/>
              </a:solidFill>
              <a:latin typeface="Times New Roman" panose="02020603050405020304" pitchFamily="18" charset="0"/>
              <a:cs typeface="Times New Roman" panose="02020603050405020304" pitchFamily="18" charset="0"/>
            </a:endParaRPr>
          </a:p>
        </p:txBody>
      </p:sp>
      <p:sp>
        <p:nvSpPr>
          <p:cNvPr id="5" name="Subtitle 4"/>
          <p:cNvSpPr>
            <a:spLocks noGrp="1"/>
          </p:cNvSpPr>
          <p:nvPr>
            <p:ph type="subTitle" idx="1"/>
          </p:nvPr>
        </p:nvSpPr>
        <p:spPr>
          <a:xfrm>
            <a:off x="601884" y="1386128"/>
            <a:ext cx="9387068" cy="1669983"/>
          </a:xfrm>
        </p:spPr>
        <p:txBody>
          <a:bodyPr>
            <a:noAutofit/>
          </a:bodyPr>
          <a:lstStyle/>
          <a:p>
            <a:pPr algn="l"/>
            <a:r>
              <a:rPr lang="en-US" sz="3600" dirty="0" err="1">
                <a:solidFill>
                  <a:schemeClr val="tx1"/>
                </a:solidFill>
                <a:latin typeface="Times New Roman" pitchFamily="18" charset="0"/>
                <a:cs typeface="Times New Roman" pitchFamily="18" charset="0"/>
              </a:rPr>
              <a:t>Các</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nhóm</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đã</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được</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thành</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lập</a:t>
            </a:r>
            <a:r>
              <a:rPr lang="en-US" sz="3600" dirty="0">
                <a:solidFill>
                  <a:schemeClr val="tx1"/>
                </a:solidFill>
                <a:latin typeface="Times New Roman" pitchFamily="18" charset="0"/>
                <a:cs typeface="Times New Roman" pitchFamily="18" charset="0"/>
              </a:rPr>
              <a:t> ở </a:t>
            </a:r>
            <a:r>
              <a:rPr lang="en-US" sz="3600" dirty="0" err="1">
                <a:solidFill>
                  <a:schemeClr val="tx1"/>
                </a:solidFill>
                <a:latin typeface="Times New Roman" pitchFamily="18" charset="0"/>
                <a:cs typeface="Times New Roman" pitchFamily="18" charset="0"/>
              </a:rPr>
              <a:t>hoạt</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động</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trên</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sẽ</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cùng</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thống</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nhất</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lựa</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chọn</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một</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tiết</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mục</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thể</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hiện</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khả</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năng</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của</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nhóm</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để</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trình</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diễn</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trước</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lớp</a:t>
            </a:r>
            <a:r>
              <a:rPr lang="en-US" sz="3600" dirty="0">
                <a:solidFill>
                  <a:schemeClr val="tx1"/>
                </a:solidFill>
                <a:latin typeface="Times New Roman" pitchFamily="18" charset="0"/>
                <a:cs typeface="Times New Roman" pitchFamily="18" charset="0"/>
              </a:rPr>
              <a:t> .</a:t>
            </a:r>
          </a:p>
        </p:txBody>
      </p:sp>
      <p:sp>
        <p:nvSpPr>
          <p:cNvPr id="3" name="TextBox 2">
            <a:extLst>
              <a:ext uri="{FF2B5EF4-FFF2-40B4-BE49-F238E27FC236}">
                <a16:creationId xmlns:a16="http://schemas.microsoft.com/office/drawing/2014/main" id="{BED05C80-5ACB-630E-0FA8-2479D52F349B}"/>
              </a:ext>
            </a:extLst>
          </p:cNvPr>
          <p:cNvSpPr txBox="1"/>
          <p:nvPr/>
        </p:nvSpPr>
        <p:spPr>
          <a:xfrm>
            <a:off x="601884" y="3293923"/>
            <a:ext cx="10162572" cy="1754326"/>
          </a:xfrm>
          <a:prstGeom prst="rect">
            <a:avLst/>
          </a:prstGeom>
          <a:noFill/>
        </p:spPr>
        <p:txBody>
          <a:bodyPr wrap="square">
            <a:spAutoFit/>
          </a:bodyPr>
          <a:lstStyle/>
          <a:p>
            <a:pPr algn="l"/>
            <a:r>
              <a:rPr lang="en-US" sz="3600" dirty="0" err="1">
                <a:latin typeface="Times New Roman" pitchFamily="18" charset="0"/>
                <a:cs typeface="Times New Roman" pitchFamily="18" charset="0"/>
              </a:rPr>
              <a:t>Kết</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luận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Mỗi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người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đều</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có</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quyền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tự</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hào</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về</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những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khả</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năng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riêng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của</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mình</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và</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tự</a:t>
            </a:r>
            <a:r>
              <a:rPr lang="en-US" sz="3600" dirty="0">
                <a:latin typeface="Times New Roman" pitchFamily="18" charset="0"/>
                <a:cs typeface="Times New Roman" pitchFamily="18" charset="0"/>
              </a:rPr>
              <a:t> tin </a:t>
            </a:r>
            <a:r>
              <a:rPr lang="en-US" sz="3600" dirty="0" err="1">
                <a:latin typeface="Times New Roman" pitchFamily="18" charset="0"/>
                <a:cs typeface="Times New Roman" pitchFamily="18" charset="0"/>
              </a:rPr>
              <a:t>thể</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hiện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chúng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trước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mọi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người</a:t>
            </a:r>
            <a:r>
              <a:rPr lang="en-US" sz="3600" dirty="0">
                <a:latin typeface="Times New Roman" pitchFamily="18" charset="0"/>
                <a:cs typeface="Times New Roman" pitchFamily="18" charset="0"/>
              </a:rPr>
              <a:t>. </a:t>
            </a:r>
          </a:p>
        </p:txBody>
      </p:sp>
    </p:spTree>
    <p:extLst>
      <p:ext uri="{BB962C8B-B14F-4D97-AF65-F5344CB8AC3E}">
        <p14:creationId xmlns:p14="http://schemas.microsoft.com/office/powerpoint/2010/main" val="3394940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fade">
                                      <p:cBhvr>
                                        <p:cTn id="14" dur="1000"/>
                                        <p:tgtEl>
                                          <p:spTgt spid="5">
                                            <p:txEl>
                                              <p:pRg st="0" end="0"/>
                                            </p:txEl>
                                          </p:spTgt>
                                        </p:tgtEl>
                                      </p:cBhvr>
                                    </p:animEffect>
                                    <p:anim calcmode="lin" valueType="num">
                                      <p:cBhvr>
                                        <p:cTn id="15"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BEBD6E5-F09B-02E1-1013-EBE13D4B512E}"/>
              </a:ext>
            </a:extLst>
          </p:cNvPr>
          <p:cNvSpPr>
            <a:spLocks noGrp="1"/>
          </p:cNvSpPr>
          <p:nvPr>
            <p:ph idx="1"/>
          </p:nvPr>
        </p:nvSpPr>
        <p:spPr>
          <a:xfrm>
            <a:off x="1198195" y="852651"/>
            <a:ext cx="8596668" cy="3880773"/>
          </a:xfrm>
        </p:spPr>
        <p:txBody>
          <a:bodyPr>
            <a:normAutofit/>
          </a:bodyPr>
          <a:lstStyle/>
          <a:p>
            <a:pPr marL="0" indent="0">
              <a:buNone/>
            </a:pPr>
            <a:r>
              <a:rPr lang="vi-VN" sz="3200" b="0" i="0" dirty="0">
                <a:solidFill>
                  <a:srgbClr val="000000"/>
                </a:solidFill>
                <a:effectLst/>
                <a:latin typeface="Times New Roman" panose="02020603050405020304" pitchFamily="18" charset="0"/>
                <a:cs typeface="Times New Roman" panose="02020603050405020304" pitchFamily="18" charset="0"/>
              </a:rPr>
              <a:t>- Nhóm em có bạn Trang rất khéo tay, bạn có thể trang trí và chuẩn bị được một số vận dụng thiết yếu. </a:t>
            </a:r>
            <a:br>
              <a:rPr lang="vi-VN" sz="3200" dirty="0">
                <a:latin typeface="Times New Roman" panose="02020603050405020304" pitchFamily="18" charset="0"/>
                <a:cs typeface="Times New Roman" panose="02020603050405020304" pitchFamily="18" charset="0"/>
              </a:rPr>
            </a:br>
            <a:r>
              <a:rPr lang="vi-VN" sz="3200" b="0" i="0" dirty="0">
                <a:solidFill>
                  <a:srgbClr val="000000"/>
                </a:solidFill>
                <a:effectLst/>
                <a:latin typeface="Times New Roman" panose="02020603050405020304" pitchFamily="18" charset="0"/>
                <a:cs typeface="Times New Roman" panose="02020603050405020304" pitchFamily="18" charset="0"/>
              </a:rPr>
              <a:t>-  Bạn Huy rất giỏi việc dựng lều trại. </a:t>
            </a:r>
          </a:p>
          <a:p>
            <a:pPr marL="0" indent="0" algn="just">
              <a:buNone/>
            </a:pPr>
            <a:r>
              <a:rPr lang="vi-VN" sz="3200" b="0" i="0" dirty="0">
                <a:solidFill>
                  <a:srgbClr val="000000"/>
                </a:solidFill>
                <a:effectLst/>
                <a:latin typeface="Times New Roman" panose="02020603050405020304" pitchFamily="18" charset="0"/>
                <a:cs typeface="Times New Roman" panose="02020603050405020304" pitchFamily="18" charset="0"/>
              </a:rPr>
              <a:t>- Hà và Hùng thì biết hát và chơi guitar. </a:t>
            </a:r>
          </a:p>
          <a:p>
            <a:pPr marL="0" indent="0" algn="just">
              <a:buNone/>
            </a:pPr>
            <a:r>
              <a:rPr lang="vi-VN" sz="3200" b="0" i="0" dirty="0">
                <a:solidFill>
                  <a:srgbClr val="000000"/>
                </a:solidFill>
                <a:effectLst/>
                <a:latin typeface="Times New Roman" panose="02020603050405020304" pitchFamily="18" charset="0"/>
                <a:cs typeface="Times New Roman" panose="02020603050405020304" pitchFamily="18" charset="0"/>
              </a:rPr>
              <a:t>- Còn em thì thích tấu hài và nấu ăn. </a:t>
            </a:r>
          </a:p>
        </p:txBody>
      </p:sp>
    </p:spTree>
    <p:extLst>
      <p:ext uri="{BB962C8B-B14F-4D97-AF65-F5344CB8AC3E}">
        <p14:creationId xmlns:p14="http://schemas.microsoft.com/office/powerpoint/2010/main" val="42793529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914400"/>
          </a:xfrm>
        </p:spPr>
        <p:txBody>
          <a:bodyPr>
            <a:normAutofit/>
          </a:bodyPr>
          <a:lstStyle/>
          <a:p>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Hoạt</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động</a:t>
            </a:r>
            <a:r>
              <a:rPr lang="en-US" sz="3200" b="1" dirty="0">
                <a:solidFill>
                  <a:schemeClr val="tx1"/>
                </a:solidFill>
                <a:latin typeface="Times New Roman" panose="02020603050405020304" pitchFamily="18" charset="0"/>
                <a:cs typeface="Times New Roman" panose="02020603050405020304" pitchFamily="18" charset="0"/>
              </a:rPr>
              <a:t> 4. </a:t>
            </a:r>
            <a:r>
              <a:rPr lang="en-US" b="1" dirty="0" err="1">
                <a:solidFill>
                  <a:schemeClr val="tx1"/>
                </a:solidFill>
                <a:latin typeface="Times New Roman" panose="02020603050405020304" pitchFamily="18" charset="0"/>
                <a:cs typeface="Times New Roman" panose="02020603050405020304" pitchFamily="18" charset="0"/>
              </a:rPr>
              <a:t>Đón</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hè</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vui</a:t>
            </a:r>
            <a:r>
              <a:rPr lang="en-US" b="1" dirty="0">
                <a:solidFill>
                  <a:schemeClr val="tx1"/>
                </a:solidFill>
                <a:latin typeface="Times New Roman" panose="02020603050405020304" pitchFamily="18" charset="0"/>
                <a:cs typeface="Times New Roman" panose="02020603050405020304" pitchFamily="18" charset="0"/>
              </a:rPr>
              <a:t> an </a:t>
            </a:r>
            <a:r>
              <a:rPr lang="en-US" b="1" dirty="0" err="1">
                <a:solidFill>
                  <a:schemeClr val="tx1"/>
                </a:solidFill>
                <a:latin typeface="Times New Roman" panose="02020603050405020304" pitchFamily="18" charset="0"/>
                <a:cs typeface="Times New Roman" panose="02020603050405020304" pitchFamily="18" charset="0"/>
              </a:rPr>
              <a:t>toàn</a:t>
            </a:r>
            <a:endParaRPr lang="en-US" sz="3200" b="1" dirty="0">
              <a:solidFill>
                <a:schemeClr val="tx1"/>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532436" y="1385455"/>
            <a:ext cx="9988952" cy="4249801"/>
          </a:xfrm>
        </p:spPr>
        <p:txBody>
          <a:bodyPr>
            <a:noAutofit/>
          </a:bodyPr>
          <a:lstStyle/>
          <a:p>
            <a:pPr algn="just"/>
            <a:r>
              <a:rPr lang="en-US" sz="3200" dirty="0">
                <a:solidFill>
                  <a:schemeClr val="tx1"/>
                </a:solidFill>
                <a:latin typeface="Times New Roman" panose="02020603050405020304" pitchFamily="18" charset="0"/>
                <a:cs typeface="Times New Roman" panose="02020603050405020304" pitchFamily="18" charset="0"/>
              </a:rPr>
              <a:t>GV </a:t>
            </a:r>
            <a:r>
              <a:rPr lang="en-US" sz="3200" dirty="0" err="1">
                <a:solidFill>
                  <a:schemeClr val="tx1"/>
                </a:solidFill>
                <a:latin typeface="Times New Roman" panose="02020603050405020304" pitchFamily="18" charset="0"/>
                <a:cs typeface="Times New Roman" panose="02020603050405020304" pitchFamily="18" charset="0"/>
              </a:rPr>
              <a:t>tổ</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chức</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cho</a:t>
            </a:r>
            <a:r>
              <a:rPr lang="en-US" sz="3200" dirty="0">
                <a:solidFill>
                  <a:schemeClr val="tx1"/>
                </a:solidFill>
                <a:latin typeface="Times New Roman" panose="02020603050405020304" pitchFamily="18" charset="0"/>
                <a:cs typeface="Times New Roman" panose="02020603050405020304" pitchFamily="18" charset="0"/>
              </a:rPr>
              <a:t> HS </a:t>
            </a:r>
            <a:r>
              <a:rPr lang="en-US" sz="3200" dirty="0" err="1">
                <a:solidFill>
                  <a:schemeClr val="tx1"/>
                </a:solidFill>
                <a:latin typeface="Times New Roman" panose="02020603050405020304" pitchFamily="18" charset="0"/>
                <a:cs typeface="Times New Roman" panose="02020603050405020304" pitchFamily="18" charset="0"/>
              </a:rPr>
              <a:t>xem</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các</a:t>
            </a:r>
            <a:r>
              <a:rPr lang="en-US" sz="3200" dirty="0">
                <a:solidFill>
                  <a:schemeClr val="tx1"/>
                </a:solidFill>
                <a:latin typeface="Times New Roman" panose="02020603050405020304" pitchFamily="18" charset="0"/>
                <a:cs typeface="Times New Roman" panose="02020603050405020304" pitchFamily="18" charset="0"/>
              </a:rPr>
              <a:t> video </a:t>
            </a:r>
            <a:r>
              <a:rPr lang="en-US" sz="3200" dirty="0" err="1">
                <a:solidFill>
                  <a:schemeClr val="tx1"/>
                </a:solidFill>
                <a:latin typeface="Times New Roman" panose="02020603050405020304" pitchFamily="18" charset="0"/>
                <a:cs typeface="Times New Roman" panose="02020603050405020304" pitchFamily="18" charset="0"/>
              </a:rPr>
              <a:t>về</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các</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nguy</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cơ</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mất</a:t>
            </a:r>
            <a:r>
              <a:rPr lang="en-US" sz="3200" dirty="0">
                <a:solidFill>
                  <a:schemeClr val="tx1"/>
                </a:solidFill>
                <a:latin typeface="Times New Roman" panose="02020603050405020304" pitchFamily="18" charset="0"/>
                <a:cs typeface="Times New Roman" panose="02020603050405020304" pitchFamily="18" charset="0"/>
              </a:rPr>
              <a:t> an </a:t>
            </a:r>
            <a:r>
              <a:rPr lang="en-US" sz="3200" dirty="0" err="1">
                <a:solidFill>
                  <a:schemeClr val="tx1"/>
                </a:solidFill>
                <a:latin typeface="Times New Roman" panose="02020603050405020304" pitchFamily="18" charset="0"/>
                <a:cs typeface="Times New Roman" panose="02020603050405020304" pitchFamily="18" charset="0"/>
              </a:rPr>
              <a:t>toàn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trong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mùa</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hè</a:t>
            </a:r>
            <a:r>
              <a:rPr lang="en-US" sz="3200" dirty="0">
                <a:solidFill>
                  <a:schemeClr val="tx1"/>
                </a:solidFill>
                <a:latin typeface="Times New Roman" panose="02020603050405020304" pitchFamily="18" charset="0"/>
                <a:cs typeface="Times New Roman" panose="02020603050405020304" pitchFamily="18" charset="0"/>
              </a:rPr>
              <a:t> ( </a:t>
            </a:r>
            <a:r>
              <a:rPr lang="en-US" sz="3200" dirty="0" err="1">
                <a:solidFill>
                  <a:schemeClr val="tx1"/>
                </a:solidFill>
                <a:latin typeface="Times New Roman" panose="02020603050405020304" pitchFamily="18" charset="0"/>
                <a:cs typeface="Times New Roman" panose="02020603050405020304" pitchFamily="18" charset="0"/>
              </a:rPr>
              <a:t>xem</a:t>
            </a:r>
            <a:r>
              <a:rPr lang="en-US" sz="3200" dirty="0">
                <a:solidFill>
                  <a:schemeClr val="tx1"/>
                </a:solidFill>
                <a:latin typeface="Times New Roman" panose="02020603050405020304" pitchFamily="18" charset="0"/>
                <a:cs typeface="Times New Roman" panose="02020603050405020304" pitchFamily="18" charset="0"/>
              </a:rPr>
              <a:t> video).</a:t>
            </a:r>
          </a:p>
          <a:p>
            <a:pPr algn="just"/>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Thảo</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luận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nhóm</a:t>
            </a:r>
            <a:r>
              <a:rPr lang="en-US" sz="3200" dirty="0">
                <a:solidFill>
                  <a:schemeClr val="tx1"/>
                </a:solidFill>
                <a:latin typeface="Times New Roman" panose="02020603050405020304" pitchFamily="18" charset="0"/>
                <a:cs typeface="Times New Roman" panose="02020603050405020304" pitchFamily="18" charset="0"/>
              </a:rPr>
              <a:t>. Chia </a:t>
            </a:r>
            <a:r>
              <a:rPr lang="en-US" sz="3200" dirty="0" err="1">
                <a:solidFill>
                  <a:schemeClr val="tx1"/>
                </a:solidFill>
                <a:latin typeface="Times New Roman" panose="02020603050405020304" pitchFamily="18" charset="0"/>
                <a:cs typeface="Times New Roman" panose="02020603050405020304" pitchFamily="18" charset="0"/>
              </a:rPr>
              <a:t>lớp</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thành</a:t>
            </a:r>
            <a:r>
              <a:rPr lang="en-US" sz="3200" dirty="0">
                <a:solidFill>
                  <a:schemeClr val="tx1"/>
                </a:solidFill>
                <a:latin typeface="Times New Roman" panose="02020603050405020304" pitchFamily="18" charset="0"/>
                <a:cs typeface="Times New Roman" panose="02020603050405020304" pitchFamily="18" charset="0"/>
              </a:rPr>
              <a:t> 3 </a:t>
            </a:r>
            <a:r>
              <a:rPr lang="en-US" sz="3200" dirty="0" err="1">
                <a:solidFill>
                  <a:schemeClr val="tx1"/>
                </a:solidFill>
                <a:latin typeface="Times New Roman" panose="02020603050405020304" pitchFamily="18" charset="0"/>
                <a:cs typeface="Times New Roman" panose="02020603050405020304" pitchFamily="18" charset="0"/>
              </a:rPr>
              <a:t>nhóm</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bốc</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thăm</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các</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lá</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thăm</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và</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liệt</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kê</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các</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nguy</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cơ</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mất</a:t>
            </a:r>
            <a:r>
              <a:rPr lang="en-US" sz="3200" dirty="0">
                <a:solidFill>
                  <a:schemeClr val="tx1"/>
                </a:solidFill>
                <a:latin typeface="Times New Roman" panose="02020603050405020304" pitchFamily="18" charset="0"/>
                <a:cs typeface="Times New Roman" panose="02020603050405020304" pitchFamily="18" charset="0"/>
              </a:rPr>
              <a:t> an </a:t>
            </a:r>
            <a:r>
              <a:rPr lang="en-US" sz="3200" dirty="0" err="1">
                <a:solidFill>
                  <a:schemeClr val="tx1"/>
                </a:solidFill>
                <a:latin typeface="Times New Roman" panose="02020603050405020304" pitchFamily="18" charset="0"/>
                <a:cs typeface="Times New Roman" panose="02020603050405020304" pitchFamily="18" charset="0"/>
              </a:rPr>
              <a:t>toàn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như</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nước</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giao</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thông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thiết</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bị</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trong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gia</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đình</a:t>
            </a:r>
            <a:r>
              <a:rPr lang="en-US" sz="3200">
                <a:solidFill>
                  <a:schemeClr val="tx1"/>
                </a:solidFill>
                <a:latin typeface="Times New Roman" panose="02020603050405020304" pitchFamily="18" charset="0"/>
                <a:cs typeface="Times New Roman" panose="02020603050405020304" pitchFamily="18" charset="0"/>
              </a:rPr>
              <a:t>, thực</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phẩm</a:t>
            </a:r>
            <a:r>
              <a:rPr lang="en-US" sz="3200" dirty="0">
                <a:solidFill>
                  <a:schemeClr val="tx1"/>
                </a:solidFill>
                <a:latin typeface="Times New Roman" panose="02020603050405020304" pitchFamily="18" charset="0"/>
                <a:cs typeface="Times New Roman" panose="02020603050405020304" pitchFamily="18" charset="0"/>
              </a:rPr>
              <a:t>.?</a:t>
            </a:r>
          </a:p>
          <a:p>
            <a:pPr algn="just"/>
            <a:r>
              <a:rPr lang="en-US" sz="3200" dirty="0">
                <a:solidFill>
                  <a:schemeClr val="tx1"/>
                </a:solidFill>
                <a:latin typeface="Times New Roman" panose="02020603050405020304" pitchFamily="18" charset="0"/>
                <a:cs typeface="Times New Roman" panose="02020603050405020304" pitchFamily="18" charset="0"/>
              </a:rPr>
              <a:t>HS </a:t>
            </a:r>
            <a:r>
              <a:rPr lang="en-US" sz="3200" dirty="0" err="1">
                <a:solidFill>
                  <a:schemeClr val="tx1"/>
                </a:solidFill>
                <a:latin typeface="Times New Roman" panose="02020603050405020304" pitchFamily="18" charset="0"/>
                <a:cs typeface="Times New Roman" panose="02020603050405020304" pitchFamily="18" charset="0"/>
              </a:rPr>
              <a:t>thảo</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luận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trong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vòng</a:t>
            </a:r>
            <a:r>
              <a:rPr lang="en-US" sz="3200" dirty="0">
                <a:solidFill>
                  <a:schemeClr val="tx1"/>
                </a:solidFill>
                <a:latin typeface="Times New Roman" panose="02020603050405020304" pitchFamily="18" charset="0"/>
                <a:cs typeface="Times New Roman" panose="02020603050405020304" pitchFamily="18" charset="0"/>
              </a:rPr>
              <a:t> 5 </a:t>
            </a:r>
            <a:r>
              <a:rPr lang="en-US" sz="3200" dirty="0" err="1">
                <a:solidFill>
                  <a:schemeClr val="tx1"/>
                </a:solidFill>
                <a:latin typeface="Times New Roman" panose="02020603050405020304" pitchFamily="18" charset="0"/>
                <a:cs typeface="Times New Roman" panose="02020603050405020304" pitchFamily="18" charset="0"/>
              </a:rPr>
              <a:t>phút</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nhóm</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nào</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ghi</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được</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nhiều</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và</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đúng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các</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nguy</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cơ</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sẽ</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dành</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chiến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thắng</a:t>
            </a:r>
            <a:r>
              <a:rPr lang="en-US" sz="3200" dirty="0">
                <a:solidFill>
                  <a:schemeClr val="tx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600468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olstice">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2792</TotalTime>
  <Words>1170</Words>
  <Application>Microsoft Office PowerPoint</Application>
  <PresentationFormat>Widescreen</PresentationFormat>
  <Paragraphs>107</Paragraphs>
  <Slides>23</Slides>
  <Notes>1</Notes>
  <HiddenSlides>0</HiddenSlides>
  <MMClips>3</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23</vt:i4>
      </vt:variant>
    </vt:vector>
  </HeadingPairs>
  <TitlesOfParts>
    <vt:vector size="36" baseType="lpstr">
      <vt:lpstr>Arial</vt:lpstr>
      <vt:lpstr>Calibri</vt:lpstr>
      <vt:lpstr>Calibri Light</vt:lpstr>
      <vt:lpstr>Gill Sans MT</vt:lpstr>
      <vt:lpstr>Open Sans</vt:lpstr>
      <vt:lpstr>Times New Roman</vt:lpstr>
      <vt:lpstr>Trebuchet MS</vt:lpstr>
      <vt:lpstr>Verdana</vt:lpstr>
      <vt:lpstr>Wingdings 2</vt:lpstr>
      <vt:lpstr>Wingdings 3</vt:lpstr>
      <vt:lpstr>Facet</vt:lpstr>
      <vt:lpstr>Office Theme</vt:lpstr>
      <vt:lpstr>Solstice</vt:lpstr>
      <vt:lpstr>PowerPoint Presentation</vt:lpstr>
      <vt:lpstr>PowerPoint Presentation</vt:lpstr>
      <vt:lpstr>PowerPoint Presentation</vt:lpstr>
      <vt:lpstr>Hoạt động 2.Lập nhóm cùng sở thích, khả năng</vt:lpstr>
      <vt:lpstr>PowerPoint Presentation</vt:lpstr>
      <vt:lpstr>Kết luận:</vt:lpstr>
      <vt:lpstr> Hoạt động 3.Tự tin thể hiện khả năng</vt:lpstr>
      <vt:lpstr>PowerPoint Presentation</vt:lpstr>
      <vt:lpstr> Hoạt động 4. Đón hè vui an toàn</vt:lpstr>
      <vt:lpstr>PowerPoint Presentation</vt:lpstr>
      <vt:lpstr>PowerPoint Presentation</vt:lpstr>
      <vt:lpstr>PowerPoint Presentation</vt:lpstr>
      <vt:lpstr>Biện pháp: Các biện pháp phòng tránh nguy cơ gây mất an toàn trong  mùa hè</vt:lpstr>
      <vt:lpstr>Hoạt động 5. Chăm sóc, bảo vệ bản thân trong mùa hè</vt:lpstr>
      <vt:lpstr>PowerPoint Presentation</vt:lpstr>
      <vt:lpstr> Kết luận</vt:lpstr>
      <vt:lpstr>Hoạt động 6. Hát về mùa hè</vt:lpstr>
      <vt:lpstr>KẾ HOẠCH HÈ</vt:lpstr>
      <vt:lpstr>1. Mong muốn trong kì nghỉ hè</vt:lpstr>
      <vt:lpstr>PowerPoint Presentation</vt:lpstr>
      <vt:lpstr>2. Kế hoạch hè của em</vt:lpstr>
      <vt:lpstr>3. Lời chúc mùa hè</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dc:creator>
  <cp:lastModifiedBy>Administrator</cp:lastModifiedBy>
  <cp:revision>229</cp:revision>
  <dcterms:created xsi:type="dcterms:W3CDTF">2021-06-23T10:05:30Z</dcterms:created>
  <dcterms:modified xsi:type="dcterms:W3CDTF">2025-05-10T10:19:01Z</dcterms:modified>
</cp:coreProperties>
</file>