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86" r:id="rId3"/>
    <p:sldId id="291" r:id="rId4"/>
    <p:sldId id="258" r:id="rId5"/>
    <p:sldId id="260" r:id="rId6"/>
    <p:sldId id="292" r:id="rId7"/>
    <p:sldId id="285" r:id="rId8"/>
    <p:sldId id="293" r:id="rId9"/>
    <p:sldId id="287" r:id="rId10"/>
    <p:sldId id="290" r:id="rId11"/>
    <p:sldId id="288" r:id="rId12"/>
    <p:sldId id="289" r:id="rId13"/>
    <p:sldId id="266" r:id="rId14"/>
    <p:sldId id="295" r:id="rId15"/>
    <p:sldId id="294" r:id="rId16"/>
    <p:sldId id="267" r:id="rId17"/>
    <p:sldId id="269" r:id="rId18"/>
    <p:sldId id="270" r:id="rId19"/>
    <p:sldId id="283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>
      <p:cViewPr varScale="1">
        <p:scale>
          <a:sx n="63" d="100"/>
          <a:sy n="63" d="100"/>
        </p:scale>
        <p:origin x="6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84828-2C30-4223-84AE-E0EDB9D91EC5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E6A1E-573D-4854-A773-81F4F801B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E6A1E-573D-4854-A773-81F4F801B4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3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79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2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00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5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1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2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7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7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0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11" Type="http://schemas.openxmlformats.org/officeDocument/2006/relationships/image" Target="../media/image9.jpeg"/><Relationship Id="rId5" Type="http://schemas.openxmlformats.org/officeDocument/2006/relationships/image" Target="../media/image2.emf"/><Relationship Id="rId10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椭圆 1028"/>
          <p:cNvSpPr/>
          <p:nvPr/>
        </p:nvSpPr>
        <p:spPr>
          <a:xfrm>
            <a:off x="3505200" y="3519946"/>
            <a:ext cx="6172200" cy="30712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0" name="椭圆 1039"/>
          <p:cNvSpPr/>
          <p:nvPr/>
        </p:nvSpPr>
        <p:spPr>
          <a:xfrm>
            <a:off x="3983839" y="3237369"/>
            <a:ext cx="1173443" cy="1329509"/>
          </a:xfrm>
          <a:prstGeom prst="ellipse">
            <a:avLst/>
          </a:prstGeom>
          <a:solidFill>
            <a:srgbClr val="F05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4695310" y="3714866"/>
            <a:ext cx="3516496" cy="2360914"/>
            <a:chOff x="-194387" y="3651136"/>
            <a:chExt cx="6156624" cy="3210610"/>
          </a:xfrm>
        </p:grpSpPr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3" name="Freeform 26"/>
            <p:cNvSpPr>
              <a:spLocks/>
            </p:cNvSpPr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4" name="Freeform 27"/>
            <p:cNvSpPr>
              <a:spLocks/>
            </p:cNvSpPr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Freeform 36"/>
            <p:cNvSpPr>
              <a:spLocks/>
            </p:cNvSpPr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Freeform 37"/>
            <p:cNvSpPr>
              <a:spLocks/>
            </p:cNvSpPr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38"/>
            <p:cNvSpPr>
              <a:spLocks/>
            </p:cNvSpPr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39"/>
            <p:cNvSpPr>
              <a:spLocks/>
            </p:cNvSpPr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40"/>
            <p:cNvSpPr>
              <a:spLocks/>
            </p:cNvSpPr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Freeform 41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Freeform 42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43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44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45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46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47"/>
            <p:cNvSpPr>
              <a:spLocks/>
            </p:cNvSpPr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48"/>
            <p:cNvSpPr>
              <a:spLocks/>
            </p:cNvSpPr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49"/>
            <p:cNvSpPr>
              <a:spLocks/>
            </p:cNvSpPr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50"/>
            <p:cNvSpPr>
              <a:spLocks/>
            </p:cNvSpPr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51"/>
            <p:cNvSpPr>
              <a:spLocks/>
            </p:cNvSpPr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52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53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54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55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56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57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58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59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60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61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62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0" name="Freeform 63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1" name="Freeform 64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2" name="Freeform 65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3" name="Freeform 66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4" name="Freeform 67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5" name="Freeform 68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6" name="Freeform 69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7" name="Freeform 70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8" name="Freeform 71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9" name="Freeform 72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0" name="Freeform 73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1" name="Freeform 74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2" name="Freeform 75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" name="Freeform 76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4" name="Freeform 77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5" name="Freeform 78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6" name="Freeform 79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7" name="Freeform 80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8" name="Freeform 81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9" name="Freeform 82"/>
            <p:cNvSpPr>
              <a:spLocks/>
            </p:cNvSpPr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2" name="Freeform 85"/>
            <p:cNvSpPr>
              <a:spLocks/>
            </p:cNvSpPr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3" name="Freeform 86"/>
            <p:cNvSpPr>
              <a:spLocks/>
            </p:cNvSpPr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4" name="Freeform 87"/>
            <p:cNvSpPr>
              <a:spLocks/>
            </p:cNvSpPr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5" name="Freeform 88"/>
            <p:cNvSpPr>
              <a:spLocks/>
            </p:cNvSpPr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6" name="Freeform 89"/>
            <p:cNvSpPr>
              <a:spLocks/>
            </p:cNvSpPr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7" name="Freeform 90"/>
            <p:cNvSpPr>
              <a:spLocks/>
            </p:cNvSpPr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9" name="Freeform 92"/>
            <p:cNvSpPr>
              <a:spLocks/>
            </p:cNvSpPr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0" name="Freeform 93"/>
            <p:cNvSpPr>
              <a:spLocks/>
            </p:cNvSpPr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1" name="Freeform 94"/>
            <p:cNvSpPr>
              <a:spLocks/>
            </p:cNvSpPr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2" name="Freeform 95"/>
            <p:cNvSpPr>
              <a:spLocks/>
            </p:cNvSpPr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6" name="Freeform 159"/>
            <p:cNvSpPr>
              <a:spLocks/>
            </p:cNvSpPr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7" name="Freeform 160"/>
            <p:cNvSpPr>
              <a:spLocks/>
            </p:cNvSpPr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8" name="Freeform 161"/>
            <p:cNvSpPr>
              <a:spLocks/>
            </p:cNvSpPr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1" name="Freeform 164"/>
            <p:cNvSpPr>
              <a:spLocks/>
            </p:cNvSpPr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2" name="Freeform 165"/>
            <p:cNvSpPr>
              <a:spLocks/>
            </p:cNvSpPr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3" name="Freeform 166"/>
            <p:cNvSpPr>
              <a:spLocks/>
            </p:cNvSpPr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5" name="Freeform 168"/>
            <p:cNvSpPr>
              <a:spLocks/>
            </p:cNvSpPr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6" name="Freeform 169"/>
            <p:cNvSpPr>
              <a:spLocks/>
            </p:cNvSpPr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7" name="Freeform 170"/>
            <p:cNvSpPr>
              <a:spLocks/>
            </p:cNvSpPr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240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241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242"/>
            <p:cNvSpPr>
              <a:spLocks/>
            </p:cNvSpPr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243"/>
            <p:cNvSpPr>
              <a:spLocks/>
            </p:cNvSpPr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244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245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246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247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248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249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250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251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252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253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254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255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256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257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262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263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264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265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266"/>
            <p:cNvSpPr>
              <a:spLocks/>
            </p:cNvSpPr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267"/>
            <p:cNvSpPr>
              <a:spLocks/>
            </p:cNvSpPr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270"/>
            <p:cNvSpPr>
              <a:spLocks/>
            </p:cNvSpPr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7" name="Freeform 271"/>
            <p:cNvSpPr>
              <a:spLocks/>
            </p:cNvSpPr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8" name="Freeform 272"/>
            <p:cNvSpPr>
              <a:spLocks/>
            </p:cNvSpPr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9" name="Freeform 273"/>
            <p:cNvSpPr>
              <a:spLocks/>
            </p:cNvSpPr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0" name="Freeform 274"/>
            <p:cNvSpPr>
              <a:spLocks/>
            </p:cNvSpPr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1" name="Freeform 275"/>
            <p:cNvSpPr>
              <a:spLocks/>
            </p:cNvSpPr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2" name="Freeform 276"/>
            <p:cNvSpPr>
              <a:spLocks/>
            </p:cNvSpPr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3" name="Freeform 277"/>
            <p:cNvSpPr>
              <a:spLocks/>
            </p:cNvSpPr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5" name="Freeform 279"/>
            <p:cNvSpPr>
              <a:spLocks/>
            </p:cNvSpPr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6" name="Freeform 280"/>
            <p:cNvSpPr>
              <a:spLocks/>
            </p:cNvSpPr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281"/>
            <p:cNvSpPr>
              <a:spLocks/>
            </p:cNvSpPr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8" name="Freeform 282"/>
            <p:cNvSpPr>
              <a:spLocks/>
            </p:cNvSpPr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9" name="Freeform 283"/>
            <p:cNvSpPr>
              <a:spLocks/>
            </p:cNvSpPr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0" name="Freeform 284"/>
            <p:cNvSpPr>
              <a:spLocks/>
            </p:cNvSpPr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1" name="Freeform 285"/>
            <p:cNvSpPr>
              <a:spLocks/>
            </p:cNvSpPr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2" name="Freeform 286"/>
            <p:cNvSpPr>
              <a:spLocks/>
            </p:cNvSpPr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3" name="Freeform 287"/>
            <p:cNvSpPr>
              <a:spLocks/>
            </p:cNvSpPr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4" name="Freeform 288"/>
            <p:cNvSpPr>
              <a:spLocks/>
            </p:cNvSpPr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294"/>
            <p:cNvSpPr>
              <a:spLocks/>
            </p:cNvSpPr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295"/>
            <p:cNvSpPr>
              <a:spLocks/>
            </p:cNvSpPr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2" name="Freeform 296"/>
            <p:cNvSpPr>
              <a:spLocks/>
            </p:cNvSpPr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3" name="Freeform 297"/>
            <p:cNvSpPr>
              <a:spLocks/>
            </p:cNvSpPr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4" name="Freeform 298"/>
            <p:cNvSpPr>
              <a:spLocks/>
            </p:cNvSpPr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5" name="Freeform 299"/>
            <p:cNvSpPr>
              <a:spLocks/>
            </p:cNvSpPr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6" name="Freeform 300"/>
            <p:cNvSpPr>
              <a:spLocks/>
            </p:cNvSpPr>
            <p:nvPr/>
          </p:nvSpPr>
          <p:spPr bwMode="auto">
            <a:xfrm>
              <a:off x="2853211" y="616954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7" name="Freeform 301"/>
            <p:cNvSpPr>
              <a:spLocks/>
            </p:cNvSpPr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8" name="Freeform 302"/>
            <p:cNvSpPr>
              <a:spLocks/>
            </p:cNvSpPr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9" name="Freeform 303"/>
            <p:cNvSpPr>
              <a:spLocks/>
            </p:cNvSpPr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0" name="Freeform 304"/>
            <p:cNvSpPr>
              <a:spLocks/>
            </p:cNvSpPr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1" name="Freeform 305"/>
            <p:cNvSpPr>
              <a:spLocks/>
            </p:cNvSpPr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2" name="Freeform 306"/>
            <p:cNvSpPr>
              <a:spLocks/>
            </p:cNvSpPr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308"/>
            <p:cNvSpPr>
              <a:spLocks/>
            </p:cNvSpPr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Freeform 309"/>
            <p:cNvSpPr>
              <a:spLocks/>
            </p:cNvSpPr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310"/>
            <p:cNvSpPr>
              <a:spLocks/>
            </p:cNvSpPr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311"/>
            <p:cNvSpPr>
              <a:spLocks/>
            </p:cNvSpPr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Freeform 312"/>
            <p:cNvSpPr>
              <a:spLocks/>
            </p:cNvSpPr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313"/>
            <p:cNvSpPr>
              <a:spLocks/>
            </p:cNvSpPr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Freeform 314"/>
            <p:cNvSpPr>
              <a:spLocks/>
            </p:cNvSpPr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Freeform 315"/>
            <p:cNvSpPr>
              <a:spLocks/>
            </p:cNvSpPr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319"/>
            <p:cNvSpPr>
              <a:spLocks/>
            </p:cNvSpPr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Freeform 321"/>
            <p:cNvSpPr>
              <a:spLocks/>
            </p:cNvSpPr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8" name="Freeform 322"/>
            <p:cNvSpPr>
              <a:spLocks/>
            </p:cNvSpPr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324"/>
            <p:cNvSpPr>
              <a:spLocks/>
            </p:cNvSpPr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326"/>
            <p:cNvSpPr>
              <a:spLocks/>
            </p:cNvSpPr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327"/>
            <p:cNvSpPr>
              <a:spLocks/>
            </p:cNvSpPr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328"/>
            <p:cNvSpPr>
              <a:spLocks/>
            </p:cNvSpPr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5" name="Freeform 329"/>
            <p:cNvSpPr>
              <a:spLocks/>
            </p:cNvSpPr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6" name="Freeform 330"/>
            <p:cNvSpPr>
              <a:spLocks/>
            </p:cNvSpPr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331"/>
            <p:cNvSpPr>
              <a:spLocks/>
            </p:cNvSpPr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8" name="Freeform 332"/>
            <p:cNvSpPr>
              <a:spLocks/>
            </p:cNvSpPr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333"/>
            <p:cNvSpPr>
              <a:spLocks/>
            </p:cNvSpPr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2" name="Freeform 336"/>
            <p:cNvSpPr>
              <a:spLocks/>
            </p:cNvSpPr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3" name="Freeform 337"/>
            <p:cNvSpPr>
              <a:spLocks/>
            </p:cNvSpPr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4" name="Freeform 338"/>
            <p:cNvSpPr>
              <a:spLocks/>
            </p:cNvSpPr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5" name="Freeform 339"/>
            <p:cNvSpPr>
              <a:spLocks/>
            </p:cNvSpPr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6" name="Freeform 340"/>
            <p:cNvSpPr>
              <a:spLocks/>
            </p:cNvSpPr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Freeform 341"/>
            <p:cNvSpPr>
              <a:spLocks/>
            </p:cNvSpPr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Freeform 342"/>
            <p:cNvSpPr>
              <a:spLocks/>
            </p:cNvSpPr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344"/>
            <p:cNvSpPr>
              <a:spLocks/>
            </p:cNvSpPr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1" name="Freeform 345"/>
            <p:cNvSpPr>
              <a:spLocks/>
            </p:cNvSpPr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2" name="Freeform 346"/>
            <p:cNvSpPr>
              <a:spLocks/>
            </p:cNvSpPr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347"/>
            <p:cNvSpPr>
              <a:spLocks/>
            </p:cNvSpPr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348"/>
            <p:cNvSpPr>
              <a:spLocks/>
            </p:cNvSpPr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349"/>
            <p:cNvSpPr>
              <a:spLocks/>
            </p:cNvSpPr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Freeform 351"/>
            <p:cNvSpPr>
              <a:spLocks/>
            </p:cNvSpPr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13"/>
            <p:cNvSpPr>
              <a:spLocks/>
            </p:cNvSpPr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14"/>
            <p:cNvSpPr>
              <a:spLocks/>
            </p:cNvSpPr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15"/>
            <p:cNvSpPr>
              <a:spLocks/>
            </p:cNvSpPr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16"/>
            <p:cNvSpPr>
              <a:spLocks/>
            </p:cNvSpPr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17"/>
            <p:cNvSpPr>
              <a:spLocks/>
            </p:cNvSpPr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418"/>
            <p:cNvSpPr>
              <a:spLocks/>
            </p:cNvSpPr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419"/>
            <p:cNvSpPr>
              <a:spLocks/>
            </p:cNvSpPr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420"/>
            <p:cNvSpPr>
              <a:spLocks/>
            </p:cNvSpPr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421"/>
            <p:cNvSpPr>
              <a:spLocks/>
            </p:cNvSpPr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422"/>
            <p:cNvSpPr>
              <a:spLocks/>
            </p:cNvSpPr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469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470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7" name="Freeform 472"/>
            <p:cNvSpPr>
              <a:spLocks/>
            </p:cNvSpPr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9" name="Freeform 474"/>
            <p:cNvSpPr>
              <a:spLocks/>
            </p:cNvSpPr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475"/>
            <p:cNvSpPr>
              <a:spLocks/>
            </p:cNvSpPr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2" name="Freeform 477"/>
            <p:cNvSpPr>
              <a:spLocks/>
            </p:cNvSpPr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5" name="Freeform 480"/>
            <p:cNvSpPr>
              <a:spLocks/>
            </p:cNvSpPr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Freeform 481"/>
            <p:cNvSpPr>
              <a:spLocks/>
            </p:cNvSpPr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Freeform 482"/>
            <p:cNvSpPr>
              <a:spLocks/>
            </p:cNvSpPr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8" name="Freeform 483"/>
            <p:cNvSpPr>
              <a:spLocks/>
            </p:cNvSpPr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Freeform 484"/>
            <p:cNvSpPr>
              <a:spLocks/>
            </p:cNvSpPr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485"/>
            <p:cNvSpPr>
              <a:spLocks/>
            </p:cNvSpPr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1" name="Freeform 486"/>
            <p:cNvSpPr>
              <a:spLocks/>
            </p:cNvSpPr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2" name="Freeform 487"/>
            <p:cNvSpPr>
              <a:spLocks/>
            </p:cNvSpPr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Freeform 488"/>
            <p:cNvSpPr>
              <a:spLocks/>
            </p:cNvSpPr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4" name="Freeform 489"/>
            <p:cNvSpPr>
              <a:spLocks/>
            </p:cNvSpPr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5" name="Freeform 490"/>
            <p:cNvSpPr>
              <a:spLocks/>
            </p:cNvSpPr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6" name="Freeform 491"/>
            <p:cNvSpPr>
              <a:spLocks/>
            </p:cNvSpPr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492"/>
            <p:cNvSpPr>
              <a:spLocks/>
            </p:cNvSpPr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493"/>
            <p:cNvSpPr>
              <a:spLocks/>
            </p:cNvSpPr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494"/>
            <p:cNvSpPr>
              <a:spLocks/>
            </p:cNvSpPr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495"/>
            <p:cNvSpPr>
              <a:spLocks/>
            </p:cNvSpPr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Freeform 496"/>
            <p:cNvSpPr>
              <a:spLocks/>
            </p:cNvSpPr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Freeform 497"/>
            <p:cNvSpPr>
              <a:spLocks/>
            </p:cNvSpPr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498"/>
            <p:cNvSpPr>
              <a:spLocks/>
            </p:cNvSpPr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499"/>
            <p:cNvSpPr>
              <a:spLocks/>
            </p:cNvSpPr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500"/>
            <p:cNvSpPr>
              <a:spLocks/>
            </p:cNvSpPr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501"/>
            <p:cNvSpPr>
              <a:spLocks/>
            </p:cNvSpPr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Freeform 502"/>
            <p:cNvSpPr>
              <a:spLocks/>
            </p:cNvSpPr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Freeform 503"/>
            <p:cNvSpPr>
              <a:spLocks/>
            </p:cNvSpPr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504"/>
            <p:cNvSpPr>
              <a:spLocks/>
            </p:cNvSpPr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505"/>
            <p:cNvSpPr>
              <a:spLocks/>
            </p:cNvSpPr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506"/>
            <p:cNvSpPr>
              <a:spLocks/>
            </p:cNvSpPr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507"/>
            <p:cNvSpPr>
              <a:spLocks/>
            </p:cNvSpPr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508"/>
            <p:cNvSpPr>
              <a:spLocks/>
            </p:cNvSpPr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509"/>
            <p:cNvSpPr>
              <a:spLocks/>
            </p:cNvSpPr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Freeform 510"/>
            <p:cNvSpPr>
              <a:spLocks/>
            </p:cNvSpPr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Freeform 511"/>
            <p:cNvSpPr>
              <a:spLocks/>
            </p:cNvSpPr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512"/>
            <p:cNvSpPr>
              <a:spLocks/>
            </p:cNvSpPr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Freeform 513"/>
            <p:cNvSpPr>
              <a:spLocks/>
            </p:cNvSpPr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Freeform 514"/>
            <p:cNvSpPr>
              <a:spLocks/>
            </p:cNvSpPr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515"/>
            <p:cNvSpPr>
              <a:spLocks/>
            </p:cNvSpPr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Freeform 516"/>
            <p:cNvSpPr>
              <a:spLocks/>
            </p:cNvSpPr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2" name="Freeform 517"/>
            <p:cNvSpPr>
              <a:spLocks/>
            </p:cNvSpPr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518"/>
            <p:cNvSpPr>
              <a:spLocks/>
            </p:cNvSpPr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Freeform 519"/>
            <p:cNvSpPr>
              <a:spLocks/>
            </p:cNvSpPr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Freeform 520"/>
            <p:cNvSpPr>
              <a:spLocks/>
            </p:cNvSpPr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521"/>
            <p:cNvSpPr>
              <a:spLocks/>
            </p:cNvSpPr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Freeform 522"/>
            <p:cNvSpPr>
              <a:spLocks/>
            </p:cNvSpPr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Freeform 523"/>
            <p:cNvSpPr>
              <a:spLocks/>
            </p:cNvSpPr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9" name="Freeform 524"/>
            <p:cNvSpPr>
              <a:spLocks/>
            </p:cNvSpPr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525"/>
            <p:cNvSpPr>
              <a:spLocks/>
            </p:cNvSpPr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1" name="Freeform 526"/>
            <p:cNvSpPr>
              <a:spLocks/>
            </p:cNvSpPr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2" name="Freeform 527"/>
            <p:cNvSpPr>
              <a:spLocks/>
            </p:cNvSpPr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528"/>
            <p:cNvSpPr>
              <a:spLocks/>
            </p:cNvSpPr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529"/>
            <p:cNvSpPr>
              <a:spLocks/>
            </p:cNvSpPr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530"/>
            <p:cNvSpPr>
              <a:spLocks/>
            </p:cNvSpPr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531"/>
            <p:cNvSpPr>
              <a:spLocks/>
            </p:cNvSpPr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532"/>
            <p:cNvSpPr>
              <a:spLocks/>
            </p:cNvSpPr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533"/>
            <p:cNvSpPr>
              <a:spLocks/>
            </p:cNvSpPr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534"/>
            <p:cNvSpPr>
              <a:spLocks/>
            </p:cNvSpPr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535"/>
            <p:cNvSpPr>
              <a:spLocks/>
            </p:cNvSpPr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536"/>
            <p:cNvSpPr>
              <a:spLocks/>
            </p:cNvSpPr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2" name="Freeform 537"/>
            <p:cNvSpPr>
              <a:spLocks/>
            </p:cNvSpPr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3" name="Freeform 538"/>
            <p:cNvSpPr>
              <a:spLocks/>
            </p:cNvSpPr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Freeform 539"/>
            <p:cNvSpPr>
              <a:spLocks/>
            </p:cNvSpPr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5" name="Freeform 540"/>
            <p:cNvSpPr>
              <a:spLocks/>
            </p:cNvSpPr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6" name="Freeform 541"/>
            <p:cNvSpPr>
              <a:spLocks/>
            </p:cNvSpPr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7" name="Freeform 542"/>
            <p:cNvSpPr>
              <a:spLocks/>
            </p:cNvSpPr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8" name="Freeform 543"/>
            <p:cNvSpPr>
              <a:spLocks/>
            </p:cNvSpPr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9" name="Freeform 544"/>
            <p:cNvSpPr>
              <a:spLocks/>
            </p:cNvSpPr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0" name="Freeform 545"/>
            <p:cNvSpPr>
              <a:spLocks/>
            </p:cNvSpPr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1" name="Freeform 546"/>
            <p:cNvSpPr>
              <a:spLocks/>
            </p:cNvSpPr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2" name="Freeform 547"/>
            <p:cNvSpPr>
              <a:spLocks/>
            </p:cNvSpPr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3" name="Freeform 548"/>
            <p:cNvSpPr>
              <a:spLocks/>
            </p:cNvSpPr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549"/>
            <p:cNvSpPr>
              <a:spLocks/>
            </p:cNvSpPr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5" name="Freeform 550"/>
            <p:cNvSpPr>
              <a:spLocks/>
            </p:cNvSpPr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6" name="Freeform 551"/>
            <p:cNvSpPr>
              <a:spLocks/>
            </p:cNvSpPr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Freeform 552"/>
            <p:cNvSpPr>
              <a:spLocks/>
            </p:cNvSpPr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8" name="Freeform 553"/>
            <p:cNvSpPr>
              <a:spLocks/>
            </p:cNvSpPr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9" name="Freeform 554"/>
            <p:cNvSpPr>
              <a:spLocks/>
            </p:cNvSpPr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0" name="Freeform 555"/>
            <p:cNvSpPr>
              <a:spLocks/>
            </p:cNvSpPr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1" name="Freeform 556"/>
            <p:cNvSpPr>
              <a:spLocks/>
            </p:cNvSpPr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2" name="Freeform 557"/>
            <p:cNvSpPr>
              <a:spLocks/>
            </p:cNvSpPr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3" name="Freeform 558"/>
            <p:cNvSpPr>
              <a:spLocks/>
            </p:cNvSpPr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4" name="Freeform 559"/>
            <p:cNvSpPr>
              <a:spLocks/>
            </p:cNvSpPr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5" name="Freeform 560"/>
            <p:cNvSpPr>
              <a:spLocks/>
            </p:cNvSpPr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6" name="Freeform 561"/>
            <p:cNvSpPr>
              <a:spLocks/>
            </p:cNvSpPr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7" name="Freeform 562"/>
            <p:cNvSpPr>
              <a:spLocks/>
            </p:cNvSpPr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8" name="Freeform 563"/>
            <p:cNvSpPr>
              <a:spLocks/>
            </p:cNvSpPr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9" name="Freeform 564"/>
            <p:cNvSpPr>
              <a:spLocks/>
            </p:cNvSpPr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0" name="Freeform 565"/>
            <p:cNvSpPr>
              <a:spLocks/>
            </p:cNvSpPr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1" name="Freeform 566"/>
            <p:cNvSpPr>
              <a:spLocks/>
            </p:cNvSpPr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2" name="Freeform 567"/>
            <p:cNvSpPr>
              <a:spLocks/>
            </p:cNvSpPr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3" name="Freeform 568"/>
            <p:cNvSpPr>
              <a:spLocks/>
            </p:cNvSpPr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4" name="Freeform 569"/>
            <p:cNvSpPr>
              <a:spLocks/>
            </p:cNvSpPr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5" name="Freeform 570"/>
            <p:cNvSpPr>
              <a:spLocks/>
            </p:cNvSpPr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6" name="Freeform 571"/>
            <p:cNvSpPr>
              <a:spLocks/>
            </p:cNvSpPr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7" name="Freeform 572"/>
            <p:cNvSpPr>
              <a:spLocks/>
            </p:cNvSpPr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8" name="Freeform 573"/>
            <p:cNvSpPr>
              <a:spLocks/>
            </p:cNvSpPr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9" name="Freeform 574"/>
            <p:cNvSpPr>
              <a:spLocks/>
            </p:cNvSpPr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30" name="椭圆 1029"/>
          <p:cNvSpPr/>
          <p:nvPr/>
        </p:nvSpPr>
        <p:spPr>
          <a:xfrm>
            <a:off x="3666666" y="5286196"/>
            <a:ext cx="1229769" cy="1307914"/>
          </a:xfrm>
          <a:prstGeom prst="ellipse">
            <a:avLst/>
          </a:prstGeom>
          <a:solidFill>
            <a:srgbClr val="A3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1" name="椭圆 1030"/>
          <p:cNvSpPr/>
          <p:nvPr/>
        </p:nvSpPr>
        <p:spPr>
          <a:xfrm>
            <a:off x="8299908" y="5068956"/>
            <a:ext cx="1294397" cy="1476007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2" name="椭圆 1031"/>
          <p:cNvSpPr/>
          <p:nvPr/>
        </p:nvSpPr>
        <p:spPr>
          <a:xfrm>
            <a:off x="8214787" y="3155384"/>
            <a:ext cx="1109458" cy="1329509"/>
          </a:xfrm>
          <a:prstGeom prst="ellipse">
            <a:avLst/>
          </a:prstGeom>
          <a:solidFill>
            <a:srgbClr val="446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42" name="图片 1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849" y="3244937"/>
            <a:ext cx="1025620" cy="1276638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59" y="4957751"/>
            <a:ext cx="1066800" cy="1546239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32" y="4702094"/>
            <a:ext cx="1373387" cy="1789301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764" y="3159090"/>
            <a:ext cx="809504" cy="12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2580" y="576590"/>
            <a:ext cx="651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AI NHANH HƠN?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1173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60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40" grpId="0" animBg="1"/>
      <p:bldP spid="1030" grpId="0" animBg="1"/>
      <p:bldP spid="1031" grpId="0" animBg="1"/>
      <p:bldP spid="1032" grpId="0" animBg="1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77A3EE6-68E8-4921-846F-4F1CB5D9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69CAE-C2DF-46EB-BFCC-1F3A21B1F14F}"/>
              </a:ext>
            </a:extLst>
          </p:cNvPr>
          <p:cNvSpPr/>
          <p:nvPr/>
        </p:nvSpPr>
        <p:spPr>
          <a:xfrm>
            <a:off x="304800" y="19050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58D386E-48FE-4AD3-AFAB-3A2DBFC1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88BBFA-2564-4293-9794-51E4E852842C}"/>
              </a:ext>
            </a:extLst>
          </p:cNvPr>
          <p:cNvSpPr/>
          <p:nvPr/>
        </p:nvSpPr>
        <p:spPr>
          <a:xfrm>
            <a:off x="0" y="2209800"/>
            <a:ext cx="33528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39217A9-69D0-44C8-A212-0C6E2A01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8DF46-1A54-409C-9042-FF1DDF446ABC}"/>
              </a:ext>
            </a:extLst>
          </p:cNvPr>
          <p:cNvSpPr/>
          <p:nvPr/>
        </p:nvSpPr>
        <p:spPr>
          <a:xfrm>
            <a:off x="304800" y="18288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4628"/>
            <a:ext cx="6845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822232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517303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771037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6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0DA07-5828-48A5-A2A6-236269B86DA2}"/>
              </a:ext>
            </a:extLst>
          </p:cNvPr>
          <p:cNvSpPr txBox="1"/>
          <p:nvPr/>
        </p:nvSpPr>
        <p:spPr>
          <a:xfrm>
            <a:off x="520213" y="16504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99F1B-7C88-4CD6-9F0B-713E59B66261}"/>
              </a:ext>
            </a:extLst>
          </p:cNvPr>
          <p:cNvSpPr txBox="1"/>
          <p:nvPr/>
        </p:nvSpPr>
        <p:spPr>
          <a:xfrm>
            <a:off x="520213" y="688262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AE907-2712-4959-807D-F5B11CA5F239}"/>
              </a:ext>
            </a:extLst>
          </p:cNvPr>
          <p:cNvSpPr txBox="1"/>
          <p:nvPr/>
        </p:nvSpPr>
        <p:spPr>
          <a:xfrm>
            <a:off x="520213" y="1121447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77A872-1A6A-44C7-BABD-EC75DB9F5160}"/>
              </a:ext>
            </a:extLst>
          </p:cNvPr>
          <p:cNvSpPr txBox="1"/>
          <p:nvPr/>
        </p:nvSpPr>
        <p:spPr>
          <a:xfrm>
            <a:off x="876300" y="4343400"/>
            <a:ext cx="10439400" cy="223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36.1a, b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Cho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PC\Desktop\sách 7 mới\SINH\bai-36-khai-quat-ve-sinh-truong-va-phat-trien-o-sinh-vat-132885.png">
            <a:extLst>
              <a:ext uri="{FF2B5EF4-FFF2-40B4-BE49-F238E27FC236}">
                <a16:creationId xmlns:a16="http://schemas.microsoft.com/office/drawing/2014/main" id="{2BD972BB-19B4-41B6-8A44-BE1F3EAA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8" y="278026"/>
            <a:ext cx="949486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8005A182-412C-4C32-86ED-2CC991E17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536" y="39776"/>
            <a:ext cx="2395065" cy="13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213" y="16504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213" y="688262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13" y="1121447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651142"/>
            <a:ext cx="9160754" cy="36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3843820" y="5327073"/>
            <a:ext cx="5376380" cy="1447800"/>
          </a:xfrm>
          <a:prstGeom prst="cloudCallout">
            <a:avLst>
              <a:gd name="adj1" fmla="val -15164"/>
              <a:gd name="adj2" fmla="val -647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216" y="5336137"/>
            <a:ext cx="50292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(ST); 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(PT)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8867" y="5336137"/>
            <a:ext cx="4588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(ST);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(PT);</a:t>
            </a:r>
          </a:p>
        </p:txBody>
      </p:sp>
    </p:spTree>
    <p:extLst>
      <p:ext uri="{BB962C8B-B14F-4D97-AF65-F5344CB8AC3E}">
        <p14:creationId xmlns:p14="http://schemas.microsoft.com/office/powerpoint/2010/main" val="35933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90945"/>
            <a:ext cx="86105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876800" y="3657600"/>
            <a:ext cx="4267200" cy="2667000"/>
          </a:xfrm>
          <a:prstGeom prst="cloudCallout">
            <a:avLst>
              <a:gd name="adj1" fmla="val -35443"/>
              <a:gd name="adj2" fmla="val -564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3810001"/>
            <a:ext cx="73152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0" y="4847273"/>
            <a:ext cx="73152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5862936"/>
            <a:ext cx="73152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05801" y="381000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1" y="290945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5029200" y="3784938"/>
            <a:ext cx="3429000" cy="2433935"/>
          </a:xfrm>
          <a:prstGeom prst="cloudCallout">
            <a:avLst>
              <a:gd name="adj1" fmla="val -34570"/>
              <a:gd name="adj2" fmla="val -598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5029200" y="3581400"/>
            <a:ext cx="3667991" cy="2743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8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733800"/>
            <a:ext cx="11277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48961"/>
            <a:ext cx="767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70" y="1027331"/>
            <a:ext cx="6410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370" y="1741676"/>
            <a:ext cx="1046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599" y="2524035"/>
            <a:ext cx="1127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9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ntessori - Học Liệu Dính Dán Tư Duy Logic - Matching Book [MonsiEdu] -  Bảng số | ePrice.vn">
            <a:extLst>
              <a:ext uri="{FF2B5EF4-FFF2-40B4-BE49-F238E27FC236}">
                <a16:creationId xmlns:a16="http://schemas.microsoft.com/office/drawing/2014/main" id="{1F9B8D3D-A10A-4C54-9E45-CEA519F0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59" y="304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3A2212-2A0B-4ADC-BDD2-C84C3617BC12}"/>
              </a:ext>
            </a:extLst>
          </p:cNvPr>
          <p:cNvGrpSpPr/>
          <p:nvPr/>
        </p:nvGrpSpPr>
        <p:grpSpPr>
          <a:xfrm>
            <a:off x="457200" y="762000"/>
            <a:ext cx="5352134" cy="3962400"/>
            <a:chOff x="990600" y="457200"/>
            <a:chExt cx="4894934" cy="3352800"/>
          </a:xfrm>
        </p:grpSpPr>
        <p:pic>
          <p:nvPicPr>
            <p:cNvPr id="1026" name="Picture 2" descr="Vẽ sơ đồ vòng đời của tằm và châu chấu.- Nếu muốn hạn chế châu chấu hại mùa  màng thì nên tác động vào giai đoạn nào tr... - Olm">
              <a:extLst>
                <a:ext uri="{FF2B5EF4-FFF2-40B4-BE49-F238E27FC236}">
                  <a16:creationId xmlns:a16="http://schemas.microsoft.com/office/drawing/2014/main" id="{E3DF5868-DC15-4FA2-BA2A-9A9205C04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57200"/>
              <a:ext cx="4894934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C33FC2-3842-460B-A316-FFD83C10AD91}"/>
                </a:ext>
              </a:extLst>
            </p:cNvPr>
            <p:cNvSpPr txBox="1"/>
            <p:nvPr/>
          </p:nvSpPr>
          <p:spPr>
            <a:xfrm>
              <a:off x="2561767" y="2000934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chấu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4287D2-D757-4A48-BC48-15CD92D83E61}"/>
              </a:ext>
            </a:extLst>
          </p:cNvPr>
          <p:cNvSpPr txBox="1"/>
          <p:nvPr/>
        </p:nvSpPr>
        <p:spPr>
          <a:xfrm>
            <a:off x="988740" y="4953000"/>
            <a:ext cx="10593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31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667E6-54EA-4220-8C3A-CA32AE87A764}"/>
              </a:ext>
            </a:extLst>
          </p:cNvPr>
          <p:cNvSpPr txBox="1"/>
          <p:nvPr/>
        </p:nvSpPr>
        <p:spPr>
          <a:xfrm>
            <a:off x="533635" y="5649195"/>
            <a:ext cx="8153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cam, con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C:\Users\PC\Desktop\sách 7 mới\SINH\tải xuống (2).jpg">
            <a:extLst>
              <a:ext uri="{FF2B5EF4-FFF2-40B4-BE49-F238E27FC236}">
                <a16:creationId xmlns:a16="http://schemas.microsoft.com/office/drawing/2014/main" id="{EA74372C-9C56-4DFB-959C-933026CA8B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27" y="1854175"/>
            <a:ext cx="2324675" cy="29528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166B4D5-772E-4F7F-99DF-D2FD4C443FAC}"/>
              </a:ext>
            </a:extLst>
          </p:cNvPr>
          <p:cNvSpPr/>
          <p:nvPr/>
        </p:nvSpPr>
        <p:spPr>
          <a:xfrm>
            <a:off x="2738522" y="3186747"/>
            <a:ext cx="573405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66E6-193C-479D-BABA-3F3EA1B257D0}"/>
              </a:ext>
            </a:extLst>
          </p:cNvPr>
          <p:cNvSpPr txBox="1"/>
          <p:nvPr/>
        </p:nvSpPr>
        <p:spPr>
          <a:xfrm>
            <a:off x="451250" y="4844534"/>
            <a:ext cx="169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0037-49A9-43B9-B527-9F01EA1D2A27}"/>
              </a:ext>
            </a:extLst>
          </p:cNvPr>
          <p:cNvSpPr txBox="1"/>
          <p:nvPr/>
        </p:nvSpPr>
        <p:spPr>
          <a:xfrm>
            <a:off x="3645714" y="4844533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87D04-33AC-4449-9BE7-4C181579E580}"/>
              </a:ext>
            </a:extLst>
          </p:cNvPr>
          <p:cNvSpPr txBox="1"/>
          <p:nvPr/>
        </p:nvSpPr>
        <p:spPr>
          <a:xfrm>
            <a:off x="6607811" y="484453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FEBB8-4A65-437C-A329-7AC2389009C0}"/>
              </a:ext>
            </a:extLst>
          </p:cNvPr>
          <p:cNvSpPr txBox="1"/>
          <p:nvPr/>
        </p:nvSpPr>
        <p:spPr>
          <a:xfrm>
            <a:off x="8824844" y="4807014"/>
            <a:ext cx="351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EED535-5255-43E0-992A-BAE0BF01DFCA}"/>
              </a:ext>
            </a:extLst>
          </p:cNvPr>
          <p:cNvCxnSpPr/>
          <p:nvPr/>
        </p:nvCxnSpPr>
        <p:spPr>
          <a:xfrm>
            <a:off x="6197169" y="1143876"/>
            <a:ext cx="31694" cy="42672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图片 1041">
            <a:extLst>
              <a:ext uri="{FF2B5EF4-FFF2-40B4-BE49-F238E27FC236}">
                <a16:creationId xmlns:a16="http://schemas.microsoft.com/office/drawing/2014/main" id="{04217AD4-DAFE-4A75-98D3-47162E28E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49" y="272913"/>
            <a:ext cx="1025620" cy="1276638"/>
          </a:xfrm>
          <a:prstGeom prst="rect">
            <a:avLst/>
          </a:prstGeom>
        </p:spPr>
      </p:pic>
      <p:pic>
        <p:nvPicPr>
          <p:cNvPr id="14" name="图片 1043">
            <a:extLst>
              <a:ext uri="{FF2B5EF4-FFF2-40B4-BE49-F238E27FC236}">
                <a16:creationId xmlns:a16="http://schemas.microsoft.com/office/drawing/2014/main" id="{FC5A708F-883F-4ED2-9C9E-9A22F090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202" y="46484"/>
            <a:ext cx="1763117" cy="1585815"/>
          </a:xfrm>
          <a:prstGeom prst="rect">
            <a:avLst/>
          </a:prstGeom>
        </p:spPr>
      </p:pic>
      <p:pic>
        <p:nvPicPr>
          <p:cNvPr id="15" name="图片 1042">
            <a:extLst>
              <a:ext uri="{FF2B5EF4-FFF2-40B4-BE49-F238E27FC236}">
                <a16:creationId xmlns:a16="http://schemas.microsoft.com/office/drawing/2014/main" id="{9D29D746-AAC8-4904-BEE3-614CE14BF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75163"/>
            <a:ext cx="1187494" cy="1557136"/>
          </a:xfrm>
          <a:prstGeom prst="rect">
            <a:avLst/>
          </a:prstGeom>
        </p:spPr>
      </p:pic>
      <p:pic>
        <p:nvPicPr>
          <p:cNvPr id="16" name="图片 1045">
            <a:extLst>
              <a:ext uri="{FF2B5EF4-FFF2-40B4-BE49-F238E27FC236}">
                <a16:creationId xmlns:a16="http://schemas.microsoft.com/office/drawing/2014/main" id="{9021EE52-E3D2-488C-A939-F30B7C049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359" y="147988"/>
            <a:ext cx="1071809" cy="1411486"/>
          </a:xfrm>
          <a:prstGeom prst="rect">
            <a:avLst/>
          </a:prstGeom>
        </p:spPr>
      </p:pic>
      <p:sp>
        <p:nvSpPr>
          <p:cNvPr id="17" name="Right Arrow 7">
            <a:extLst>
              <a:ext uri="{FF2B5EF4-FFF2-40B4-BE49-F238E27FC236}">
                <a16:creationId xmlns:a16="http://schemas.microsoft.com/office/drawing/2014/main" id="{94BFBC1B-7206-4F5E-A5AB-FAE6D5CAEB07}"/>
              </a:ext>
            </a:extLst>
          </p:cNvPr>
          <p:cNvSpPr/>
          <p:nvPr/>
        </p:nvSpPr>
        <p:spPr>
          <a:xfrm>
            <a:off x="8247698" y="3150792"/>
            <a:ext cx="573405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7170" name="Picture 2" descr="Có thể ăn trứng ếch không?">
            <a:extLst>
              <a:ext uri="{FF2B5EF4-FFF2-40B4-BE49-F238E27FC236}">
                <a16:creationId xmlns:a16="http://schemas.microsoft.com/office/drawing/2014/main" id="{B560EFD8-B9BC-4D9B-8733-EE68E79E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" y="1710419"/>
            <a:ext cx="2633909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Ếch cua – Wikipedia tiếng Việt">
            <a:extLst>
              <a:ext uri="{FF2B5EF4-FFF2-40B4-BE49-F238E27FC236}">
                <a16:creationId xmlns:a16="http://schemas.microsoft.com/office/drawing/2014/main" id="{B3554993-E897-430C-927F-BE8B00F6F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r="5494"/>
          <a:stretch/>
        </p:blipFill>
        <p:spPr bwMode="auto">
          <a:xfrm>
            <a:off x="3363818" y="1710419"/>
            <a:ext cx="2737522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i văn miêu tả cây cam lớp 5 ngắn gọn hay | VFO.VN">
            <a:extLst>
              <a:ext uri="{FF2B5EF4-FFF2-40B4-BE49-F238E27FC236}">
                <a16:creationId xmlns:a16="http://schemas.microsoft.com/office/drawing/2014/main" id="{F5DC20A6-2DF2-4C1F-9E56-9D50B310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8" y="1710419"/>
            <a:ext cx="3255699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A95DD45-84A1-4C8F-A61D-53E4C62B7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6431" y="5306197"/>
            <a:ext cx="2574319" cy="14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212513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9527" y="663751"/>
            <a:ext cx="87406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con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08935" y="2438400"/>
            <a:ext cx="500866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59528" y="4953000"/>
            <a:ext cx="450274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E211EC7-318C-4916-A447-E2F55BF1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5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434325" y="1844605"/>
            <a:ext cx="415529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86" name="组合 585"/>
          <p:cNvGrpSpPr/>
          <p:nvPr/>
        </p:nvGrpSpPr>
        <p:grpSpPr>
          <a:xfrm>
            <a:off x="0" y="3613667"/>
            <a:ext cx="12344400" cy="329355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90638" y="2419458"/>
            <a:ext cx="10052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BÀI 36: KHÁI QUÁT VỀ SINH TRƯỞNG VÀ PHÁT TRIỂN</a:t>
            </a: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Ở SINH VẬT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17F3B67D-2ED1-4753-9C28-C16CBAEB64BA}"/>
              </a:ext>
            </a:extLst>
          </p:cNvPr>
          <p:cNvSpPr txBox="1"/>
          <p:nvPr/>
        </p:nvSpPr>
        <p:spPr>
          <a:xfrm>
            <a:off x="586161" y="988989"/>
            <a:ext cx="11449231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CHƯƠNG IX: SINH TRƯỞNG VÀ PHÁT TRIỂN </a:t>
            </a:r>
          </a:p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SINH VẬT</a:t>
            </a:r>
          </a:p>
        </p:txBody>
      </p:sp>
    </p:spTree>
    <p:extLst>
      <p:ext uri="{BB962C8B-B14F-4D97-AF65-F5344CB8AC3E}">
        <p14:creationId xmlns:p14="http://schemas.microsoft.com/office/powerpoint/2010/main" val="155672092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601"/>
            <a:ext cx="12192000" cy="1322697"/>
          </a:xfrm>
          <a:prstGeom prst="rect">
            <a:avLst/>
          </a:prstGeom>
        </p:spPr>
      </p:pic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1012449" y="4541492"/>
            <a:ext cx="507611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I.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phát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ở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vật</a:t>
            </a:r>
            <a:endParaRPr lang="en-US" altLang="zh-CN" sz="32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6324600" y="4541491"/>
            <a:ext cx="5334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II.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chức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năng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endParaRPr lang="en-US" altLang="zh-CN" sz="32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50105"/>
            <a:ext cx="385726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5400" b="1" dirty="0">
                <a:ln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pic>
        <p:nvPicPr>
          <p:cNvPr id="2052" name="Picture 4" descr="Khái quát về sinh trưởng và phát triển ở sinh vật - Olm">
            <a:extLst>
              <a:ext uri="{FF2B5EF4-FFF2-40B4-BE49-F238E27FC236}">
                <a16:creationId xmlns:a16="http://schemas.microsoft.com/office/drawing/2014/main" id="{D4E4723F-1CA6-4DF3-A724-CC5A6DE2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7983"/>
            <a:ext cx="5212703" cy="33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. Quan sát Hình 36.2 và đọc thông tin mục II để hoàn thành nội dung theo  mẫu Bảng.">
            <a:extLst>
              <a:ext uri="{FF2B5EF4-FFF2-40B4-BE49-F238E27FC236}">
                <a16:creationId xmlns:a16="http://schemas.microsoft.com/office/drawing/2014/main" id="{8A218266-BC16-4F77-8EB3-6EA7D55C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30" y="1174204"/>
            <a:ext cx="4451861" cy="33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07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7533159-637F-4256-877D-C14F229B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243A5-1086-47C9-87CB-AB6B8AD43E1F}"/>
              </a:ext>
            </a:extLst>
          </p:cNvPr>
          <p:cNvSpPr txBox="1"/>
          <p:nvPr/>
        </p:nvSpPr>
        <p:spPr>
          <a:xfrm>
            <a:off x="4724400" y="304800"/>
            <a:ext cx="3124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PHẦN I</a:t>
            </a:r>
          </a:p>
        </p:txBody>
      </p:sp>
    </p:spTree>
    <p:extLst>
      <p:ext uri="{BB962C8B-B14F-4D97-AF65-F5344CB8AC3E}">
        <p14:creationId xmlns:p14="http://schemas.microsoft.com/office/powerpoint/2010/main" val="403409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A48F6F-828D-4EF2-B93A-B4D86A4EDED5}"/>
              </a:ext>
            </a:extLst>
          </p:cNvPr>
          <p:cNvSpPr txBox="1"/>
          <p:nvPr/>
        </p:nvSpPr>
        <p:spPr>
          <a:xfrm>
            <a:off x="641838" y="14836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07567-E1F0-4D5F-888E-F4D1DED92291}"/>
              </a:ext>
            </a:extLst>
          </p:cNvPr>
          <p:cNvSpPr txBox="1"/>
          <p:nvPr/>
        </p:nvSpPr>
        <p:spPr>
          <a:xfrm>
            <a:off x="667844" y="687960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Khái quát về sinh trưởng và phát triển ở sinh vật - Olm">
            <a:extLst>
              <a:ext uri="{FF2B5EF4-FFF2-40B4-BE49-F238E27FC236}">
                <a16:creationId xmlns:a16="http://schemas.microsoft.com/office/drawing/2014/main" id="{A37E335B-0CA8-4FDD-AA49-00285672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5" y="1402302"/>
            <a:ext cx="4969101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ài 36. Khái quát về sinh trưởng và phát triển ở sinh vật trang 54, 55, 56  Vở thực hành khoa học tự nhiên 7 | Vở thực hành Khoa học tự nhiên 7">
            <a:extLst>
              <a:ext uri="{FF2B5EF4-FFF2-40B4-BE49-F238E27FC236}">
                <a16:creationId xmlns:a16="http://schemas.microsoft.com/office/drawing/2014/main" id="{1E2E6852-DE47-4889-94ED-1EF4071A2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-407" r="2097" b="15752"/>
          <a:stretch/>
        </p:blipFill>
        <p:spPr bwMode="auto">
          <a:xfrm>
            <a:off x="6654382" y="2665551"/>
            <a:ext cx="4732206" cy="39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7B79FFA-5425-48CD-B006-373F0C578220}"/>
              </a:ext>
            </a:extLst>
          </p:cNvPr>
          <p:cNvSpPr/>
          <p:nvPr/>
        </p:nvSpPr>
        <p:spPr>
          <a:xfrm>
            <a:off x="2547045" y="1295400"/>
            <a:ext cx="2209186" cy="1220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7A9E14-5E46-431F-8254-07DE231C340A}"/>
              </a:ext>
            </a:extLst>
          </p:cNvPr>
          <p:cNvSpPr/>
          <p:nvPr/>
        </p:nvSpPr>
        <p:spPr>
          <a:xfrm>
            <a:off x="8504421" y="2895601"/>
            <a:ext cx="2447745" cy="1998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7A8A60-50BF-4883-B48D-A4A289A87596}"/>
              </a:ext>
            </a:extLst>
          </p:cNvPr>
          <p:cNvCxnSpPr>
            <a:cxnSpLocks/>
          </p:cNvCxnSpPr>
          <p:nvPr/>
        </p:nvCxnSpPr>
        <p:spPr>
          <a:xfrm flipV="1">
            <a:off x="4787793" y="1699432"/>
            <a:ext cx="1642000" cy="276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71B026-A78B-4C1B-989E-2D69ECCD68D9}"/>
              </a:ext>
            </a:extLst>
          </p:cNvPr>
          <p:cNvSpPr txBox="1"/>
          <p:nvPr/>
        </p:nvSpPr>
        <p:spPr>
          <a:xfrm>
            <a:off x="6265962" y="1171469"/>
            <a:ext cx="165141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A6BFB6-EF25-4E65-B23E-F7F4870C4290}"/>
              </a:ext>
            </a:extLst>
          </p:cNvPr>
          <p:cNvCxnSpPr>
            <a:cxnSpLocks/>
          </p:cNvCxnSpPr>
          <p:nvPr/>
        </p:nvCxnSpPr>
        <p:spPr>
          <a:xfrm flipV="1">
            <a:off x="9728293" y="2304765"/>
            <a:ext cx="1012844" cy="585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322FFA-8169-41B2-AEBC-25AAD9BC2F7E}"/>
              </a:ext>
            </a:extLst>
          </p:cNvPr>
          <p:cNvSpPr txBox="1"/>
          <p:nvPr/>
        </p:nvSpPr>
        <p:spPr>
          <a:xfrm>
            <a:off x="10266722" y="1787965"/>
            <a:ext cx="137088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2">
            <a:extLst>
              <a:ext uri="{FF2B5EF4-FFF2-40B4-BE49-F238E27FC236}">
                <a16:creationId xmlns:a16="http://schemas.microsoft.com/office/drawing/2014/main" id="{F87D1F38-7CB8-443A-B303-BC06A67A4C3B}"/>
              </a:ext>
            </a:extLst>
          </p:cNvPr>
          <p:cNvSpPr/>
          <p:nvPr/>
        </p:nvSpPr>
        <p:spPr>
          <a:xfrm>
            <a:off x="1915203" y="5112105"/>
            <a:ext cx="3472869" cy="1074313"/>
          </a:xfrm>
          <a:prstGeom prst="cloudCallout">
            <a:avLst>
              <a:gd name="adj1" fmla="val -487"/>
              <a:gd name="adj2" fmla="val -9483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Cloud Callout 17">
            <a:extLst>
              <a:ext uri="{FF2B5EF4-FFF2-40B4-BE49-F238E27FC236}">
                <a16:creationId xmlns:a16="http://schemas.microsoft.com/office/drawing/2014/main" id="{B3474BB7-DEB0-411D-8EF6-533BFE3F9528}"/>
              </a:ext>
            </a:extLst>
          </p:cNvPr>
          <p:cNvSpPr/>
          <p:nvPr/>
        </p:nvSpPr>
        <p:spPr>
          <a:xfrm>
            <a:off x="3161069" y="5250815"/>
            <a:ext cx="3472869" cy="1074313"/>
          </a:xfrm>
          <a:prstGeom prst="cloudCallout">
            <a:avLst>
              <a:gd name="adj1" fmla="val 69726"/>
              <a:gd name="adj2" fmla="val -3422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7C2FB2-53AB-499F-AA63-13A57A87C4E7}"/>
              </a:ext>
            </a:extLst>
          </p:cNvPr>
          <p:cNvSpPr/>
          <p:nvPr/>
        </p:nvSpPr>
        <p:spPr>
          <a:xfrm>
            <a:off x="423763" y="4678525"/>
            <a:ext cx="66628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841C1-BF1A-4B25-8017-4317E219A6B2}"/>
              </a:ext>
            </a:extLst>
          </p:cNvPr>
          <p:cNvSpPr/>
          <p:nvPr/>
        </p:nvSpPr>
        <p:spPr>
          <a:xfrm>
            <a:off x="423763" y="4690326"/>
            <a:ext cx="6581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0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C94CE-2749-4E82-8225-035D6B420AFE}"/>
              </a:ext>
            </a:extLst>
          </p:cNvPr>
          <p:cNvSpPr txBox="1"/>
          <p:nvPr/>
        </p:nvSpPr>
        <p:spPr>
          <a:xfrm>
            <a:off x="151171" y="65038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AAC33-BFB4-4EAB-BD22-71A2357905E0}"/>
              </a:ext>
            </a:extLst>
          </p:cNvPr>
          <p:cNvSpPr txBox="1"/>
          <p:nvPr/>
        </p:nvSpPr>
        <p:spPr>
          <a:xfrm>
            <a:off x="151171" y="56149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E2AD21-ACD4-4AEB-A8CB-65C0BE2BB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1112" r="1875" b="4443"/>
          <a:stretch/>
        </p:blipFill>
        <p:spPr bwMode="auto">
          <a:xfrm>
            <a:off x="685799" y="1023383"/>
            <a:ext cx="10838449" cy="408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A778E-8C76-492E-867E-51D437B507D0}"/>
              </a:ext>
            </a:extLst>
          </p:cNvPr>
          <p:cNvSpPr/>
          <p:nvPr/>
        </p:nvSpPr>
        <p:spPr>
          <a:xfrm>
            <a:off x="1295400" y="5419118"/>
            <a:ext cx="10135829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31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4728489-F4EA-4EE5-B05F-0B784A1E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0CFC44-4C22-40DF-AA73-4BFACF206511}"/>
              </a:ext>
            </a:extLst>
          </p:cNvPr>
          <p:cNvSpPr/>
          <p:nvPr/>
        </p:nvSpPr>
        <p:spPr>
          <a:xfrm>
            <a:off x="152400" y="19050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1320</TotalTime>
  <Words>936</Words>
  <Application>Microsoft Office PowerPoint</Application>
  <PresentationFormat>Widescreen</PresentationFormat>
  <Paragraphs>73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64</cp:revision>
  <dcterms:created xsi:type="dcterms:W3CDTF">2006-08-16T00:00:00Z</dcterms:created>
  <dcterms:modified xsi:type="dcterms:W3CDTF">2025-05-17T15:51:25Z</dcterms:modified>
</cp:coreProperties>
</file>