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5" r:id="rId1"/>
  </p:sldMasterIdLst>
  <p:sldIdLst>
    <p:sldId id="264" r:id="rId2"/>
    <p:sldId id="265" r:id="rId3"/>
    <p:sldId id="261" r:id="rId4"/>
    <p:sldId id="263" r:id="rId5"/>
    <p:sldId id="266" r:id="rId6"/>
    <p:sldId id="267" r:id="rId7"/>
    <p:sldId id="268" r:id="rId8"/>
    <p:sldId id="270" r:id="rId9"/>
    <p:sldId id="277" r:id="rId10"/>
    <p:sldId id="281" r:id="rId11"/>
    <p:sldId id="284" r:id="rId12"/>
    <p:sldId id="28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10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58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6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0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06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9.png"/><Relationship Id="rId3" Type="http://schemas.openxmlformats.org/officeDocument/2006/relationships/image" Target="../media/image34.svg"/><Relationship Id="rId7" Type="http://schemas.openxmlformats.org/officeDocument/2006/relationships/image" Target="../media/image27.svg"/><Relationship Id="rId12" Type="http://schemas.openxmlformats.org/officeDocument/2006/relationships/image" Target="../media/image10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8.svg"/><Relationship Id="rId5" Type="http://schemas.openxmlformats.org/officeDocument/2006/relationships/image" Target="../media/image36.sv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1.svg"/><Relationship Id="rId7" Type="http://schemas.openxmlformats.org/officeDocument/2006/relationships/image" Target="../media/image1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7.svg"/><Relationship Id="rId5" Type="http://schemas.openxmlformats.org/officeDocument/2006/relationships/image" Target="../media/image36.svg"/><Relationship Id="rId10" Type="http://schemas.openxmlformats.org/officeDocument/2006/relationships/image" Target="../media/image26.png"/><Relationship Id="rId4" Type="http://schemas.openxmlformats.org/officeDocument/2006/relationships/image" Target="../media/image35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1.svg"/><Relationship Id="rId7" Type="http://schemas.openxmlformats.org/officeDocument/2006/relationships/image" Target="../media/image14.svg"/><Relationship Id="rId12" Type="http://schemas.openxmlformats.org/officeDocument/2006/relationships/image" Target="../media/image7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svg"/><Relationship Id="rId7" Type="http://schemas.openxmlformats.org/officeDocument/2006/relationships/image" Target="../media/image1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2.svg"/><Relationship Id="rId10" Type="http://schemas.openxmlformats.org/officeDocument/2006/relationships/image" Target="../media/image83.png"/><Relationship Id="rId4" Type="http://schemas.openxmlformats.org/officeDocument/2006/relationships/image" Target="../media/image31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85.png"/><Relationship Id="rId3" Type="http://schemas.openxmlformats.org/officeDocument/2006/relationships/image" Target="../media/image34.svg"/><Relationship Id="rId7" Type="http://schemas.openxmlformats.org/officeDocument/2006/relationships/image" Target="../media/image27.svg"/><Relationship Id="rId12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8.svg"/><Relationship Id="rId5" Type="http://schemas.openxmlformats.org/officeDocument/2006/relationships/image" Target="../media/image36.sv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2.svg"/><Relationship Id="rId1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8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12" Type="http://schemas.openxmlformats.org/officeDocument/2006/relationships/image" Target="../media/image2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4.png"/><Relationship Id="rId5" Type="http://schemas.openxmlformats.org/officeDocument/2006/relationships/image" Target="../media/image32.svg"/><Relationship Id="rId10" Type="http://schemas.openxmlformats.org/officeDocument/2006/relationships/image" Target="../media/image91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svg"/><Relationship Id="rId7" Type="http://schemas.openxmlformats.org/officeDocument/2006/relationships/image" Target="../media/image1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8.png"/><Relationship Id="rId5" Type="http://schemas.openxmlformats.org/officeDocument/2006/relationships/image" Target="../media/image32.svg"/><Relationship Id="rId10" Type="http://schemas.openxmlformats.org/officeDocument/2006/relationships/image" Target="../media/image103.png"/><Relationship Id="rId4" Type="http://schemas.openxmlformats.org/officeDocument/2006/relationships/image" Target="../media/image31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997493" y="-1239242"/>
            <a:ext cx="10175032" cy="122725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4340144" y="2395097"/>
            <a:ext cx="10251286" cy="5839365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7999" y="6900281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4411142" y="3728008"/>
            <a:ext cx="9994974" cy="187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HỌC KỲ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4.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thể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nào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các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blipFill>
                <a:blip r:embed="rId10"/>
                <a:stretch>
                  <a:fillRect l="-1580" r="-25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2926940" y="7537229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/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6.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blipFill>
                <a:blip r:embed="rId12"/>
                <a:stretch>
                  <a:fillRect l="-2668" r="-172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01AA0B1-A3AC-98EB-C8C4-D1700729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7731" y="2266577"/>
            <a:ext cx="6223690" cy="590629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47BE70-9492-1FFD-79DA-AD634C61D8DD}"/>
              </a:ext>
            </a:extLst>
          </p:cNvPr>
          <p:cNvSpPr/>
          <p:nvPr/>
        </p:nvSpPr>
        <p:spPr>
          <a:xfrm>
            <a:off x="6667500" y="4837532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3A2FC20-A809-3838-FDB9-BE0E10EAD562}"/>
              </a:ext>
            </a:extLst>
          </p:cNvPr>
          <p:cNvSpPr/>
          <p:nvPr/>
        </p:nvSpPr>
        <p:spPr>
          <a:xfrm>
            <a:off x="3028529" y="7404348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4805067" y="19431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7036123" y="3996443"/>
            <a:ext cx="79752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7036123" y="7200900"/>
            <a:ext cx="782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34649" y="3985240"/>
            <a:ext cx="1491940" cy="166443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2793" y="6614663"/>
            <a:ext cx="1491940" cy="1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blipFill>
                <a:blip r:embed="rId12"/>
                <a:stretch>
                  <a:fillRect l="-1755" r="-2945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blipFill>
                <a:blip r:embed="rId10"/>
                <a:stretch>
                  <a:fillRect l="-1771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23" y="467533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blipFill>
                <a:blip r:embed="rId13"/>
                <a:stretch>
                  <a:fillRect l="-1470" r="-24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14"/>
                <a:stretch>
                  <a:fillRect l="-1499" r="-2498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638300" y="834763"/>
            <a:ext cx="15011400" cy="83040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523240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8087">
            <a:off x="602202" y="8475058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blipFill>
                <a:blip r:embed="rId8"/>
                <a:stretch>
                  <a:fillRect l="-1983" r="-3371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10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664996" y="1284964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333451" y="1052245"/>
            <a:ext cx="15323653" cy="8372796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744101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3250692" y="1634973"/>
            <a:ext cx="1030843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blipFill>
                <a:blip r:embed="rId10"/>
                <a:stretch>
                  <a:fillRect l="-2773" r="-4472" b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851313" y="3357177"/>
            <a:ext cx="5428128" cy="4234757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552</Words>
  <Application>Microsoft Office PowerPoint</Application>
  <PresentationFormat>Custom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Cambria Math</vt:lpstr>
      <vt:lpstr>Trebuchet MS</vt:lpstr>
      <vt:lpstr>Wingdings 3</vt:lpstr>
      <vt:lpstr>Arial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Playful Illustration English Book Report Presentation</dc:title>
  <dc:creator>Lê Thảo</dc:creator>
  <cp:lastModifiedBy>HP</cp:lastModifiedBy>
  <cp:revision>7</cp:revision>
  <dcterms:created xsi:type="dcterms:W3CDTF">2006-08-16T00:00:00Z</dcterms:created>
  <dcterms:modified xsi:type="dcterms:W3CDTF">2022-12-22T02:42:38Z</dcterms:modified>
  <dc:identifier>DAFNmUKLSpg</dc:identifier>
</cp:coreProperties>
</file>