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</p:sldMasterIdLst>
  <p:sldIdLst>
    <p:sldId id="264" r:id="rId2"/>
    <p:sldId id="257" r:id="rId3"/>
    <p:sldId id="265" r:id="rId4"/>
    <p:sldId id="261" r:id="rId5"/>
    <p:sldId id="263" r:id="rId6"/>
    <p:sldId id="266" r:id="rId7"/>
    <p:sldId id="267" r:id="rId8"/>
    <p:sldId id="268" r:id="rId9"/>
    <p:sldId id="270" r:id="rId10"/>
    <p:sldId id="277" r:id="rId11"/>
    <p:sldId id="281" r:id="rId12"/>
    <p:sldId id="284" r:id="rId13"/>
    <p:sldId id="28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10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58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6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0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8.svg"/><Relationship Id="rId7" Type="http://schemas.openxmlformats.org/officeDocument/2006/relationships/image" Target="../media/image2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png"/><Relationship Id="rId5" Type="http://schemas.openxmlformats.org/officeDocument/2006/relationships/image" Target="../media/image18.svg"/><Relationship Id="rId10" Type="http://schemas.openxmlformats.org/officeDocument/2006/relationships/image" Target="../media/image103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10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1.png"/><Relationship Id="rId3" Type="http://schemas.openxmlformats.org/officeDocument/2006/relationships/image" Target="../media/image40.svg"/><Relationship Id="rId7" Type="http://schemas.openxmlformats.org/officeDocument/2006/relationships/image" Target="../media/image35.svg"/><Relationship Id="rId12" Type="http://schemas.openxmlformats.org/officeDocument/2006/relationships/image" Target="../media/image10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4.svg"/><Relationship Id="rId5" Type="http://schemas.openxmlformats.org/officeDocument/2006/relationships/image" Target="../media/image42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7.svg"/><Relationship Id="rId7" Type="http://schemas.openxmlformats.org/officeDocument/2006/relationships/image" Target="../media/image2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5.svg"/><Relationship Id="rId5" Type="http://schemas.openxmlformats.org/officeDocument/2006/relationships/image" Target="../media/image42.svg"/><Relationship Id="rId10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24.svg"/><Relationship Id="rId12" Type="http://schemas.openxmlformats.org/officeDocument/2006/relationships/image" Target="../media/image7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5.svg"/><Relationship Id="rId5" Type="http://schemas.openxmlformats.org/officeDocument/2006/relationships/image" Target="../media/image33.sv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8.svg"/><Relationship Id="rId7" Type="http://schemas.openxmlformats.org/officeDocument/2006/relationships/image" Target="../media/image2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10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5.png"/><Relationship Id="rId3" Type="http://schemas.openxmlformats.org/officeDocument/2006/relationships/image" Target="../media/image40.svg"/><Relationship Id="rId7" Type="http://schemas.openxmlformats.org/officeDocument/2006/relationships/image" Target="../media/image35.sv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4.svg"/><Relationship Id="rId5" Type="http://schemas.openxmlformats.org/officeDocument/2006/relationships/image" Target="../media/image42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8.sv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8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4.svg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svg"/><Relationship Id="rId10" Type="http://schemas.openxmlformats.org/officeDocument/2006/relationships/image" Target="../media/image91.png"/><Relationship Id="rId4" Type="http://schemas.openxmlformats.org/officeDocument/2006/relationships/image" Target="../media/image17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340144" y="220356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2802756"/>
            <a:ext cx="999497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564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Trebuchet MS</vt:lpstr>
      <vt:lpstr>Wingdings 3</vt:lpstr>
      <vt:lpstr>Arial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dc:creator>Lê Thảo</dc:creator>
  <cp:lastModifiedBy>HP</cp:lastModifiedBy>
  <cp:revision>6</cp:revision>
  <dcterms:created xsi:type="dcterms:W3CDTF">2006-08-16T00:00:00Z</dcterms:created>
  <dcterms:modified xsi:type="dcterms:W3CDTF">2022-12-22T02:17:08Z</dcterms:modified>
  <dc:identifier>DAFNmUKLSpg</dc:identifier>
</cp:coreProperties>
</file>