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25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8" r:id="rId10"/>
    <p:sldId id="273" r:id="rId11"/>
    <p:sldId id="275" r:id="rId12"/>
    <p:sldId id="278" r:id="rId13"/>
    <p:sldId id="282" r:id="rId14"/>
    <p:sldId id="283" r:id="rId15"/>
    <p:sldId id="289" r:id="rId16"/>
    <p:sldId id="290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3149600"/>
            <a:ext cx="13238487" cy="4016472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5238477" y="2688337"/>
            <a:ext cx="1485899" cy="4571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3427964" y="4841749"/>
            <a:ext cx="5789693" cy="4572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8811" y="443594"/>
            <a:ext cx="1257299" cy="11515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7454891"/>
            <a:ext cx="13238489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2" y="1028700"/>
            <a:ext cx="13238489" cy="5143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1" y="8304998"/>
            <a:ext cx="13238487" cy="74056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7" y="1595126"/>
            <a:ext cx="13247724" cy="2059479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314950"/>
            <a:ext cx="13238489" cy="371475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322349" y="911004"/>
            <a:ext cx="120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4826688" y="3920681"/>
            <a:ext cx="979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817" y="1473201"/>
            <a:ext cx="12680859" cy="404494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918918" y="5518149"/>
            <a:ext cx="11596829" cy="5132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7543799"/>
            <a:ext cx="13867346" cy="1496786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3556001"/>
            <a:ext cx="13238490" cy="27337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537451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3905253"/>
            <a:ext cx="471281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2430" y="4769647"/>
            <a:ext cx="4712819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9082" y="3905250"/>
            <a:ext cx="4720514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69082" y="4769645"/>
            <a:ext cx="472051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32203" y="3905252"/>
            <a:ext cx="471859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832494" y="4769643"/>
            <a:ext cx="471830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5956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58602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6799266"/>
            <a:ext cx="457565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01830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2431" y="7663659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3298" y="6799267"/>
            <a:ext cx="4575657" cy="8643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122694" y="3905250"/>
            <a:ext cx="4036865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55258" y="7663658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74163" y="6799268"/>
            <a:ext cx="4576643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44547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74163" y="7663656"/>
            <a:ext cx="4576644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608747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696703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1667" y="9587758"/>
            <a:ext cx="5466423" cy="45720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3905250"/>
            <a:ext cx="13238489" cy="512445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43159" y="9587758"/>
            <a:ext cx="1485899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77853" y="1917701"/>
            <a:ext cx="2114948" cy="712288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1917701"/>
            <a:ext cx="9384038" cy="71228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79657" y="9587758"/>
            <a:ext cx="1488203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2" y="3905250"/>
            <a:ext cx="13238489" cy="512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4016468"/>
            <a:ext cx="6526538" cy="3425736"/>
          </a:xfrm>
        </p:spPr>
        <p:txBody>
          <a:bodyPr anchor="ctr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339" y="4016466"/>
            <a:ext cx="5636318" cy="3425736"/>
          </a:xfrm>
        </p:spPr>
        <p:txBody>
          <a:bodyPr anchor="ctr"/>
          <a:lstStyle>
            <a:lvl1pPr marL="0" indent="0" algn="l">
              <a:buNone/>
              <a:defRPr sz="3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31" y="3905251"/>
            <a:ext cx="7237737" cy="51244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3069" y="3905250"/>
            <a:ext cx="7237739" cy="5124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7237736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2431" y="4769644"/>
            <a:ext cx="7237737" cy="426005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13069" y="3905250"/>
            <a:ext cx="723773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13069" y="4769644"/>
            <a:ext cx="7237739" cy="4260059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142120" cy="10604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1943100"/>
            <a:ext cx="4189737" cy="24003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719" y="2171700"/>
            <a:ext cx="7785099" cy="6858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4693921"/>
            <a:ext cx="4189737" cy="4343399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2540000"/>
            <a:ext cx="5797701" cy="2603501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21806" y="1714500"/>
            <a:ext cx="484079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5486400"/>
            <a:ext cx="5788818" cy="2057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732432" y="1460502"/>
            <a:ext cx="13142120" cy="1060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1314212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79657" y="9587758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666" y="9587758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5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4.svg"/><Relationship Id="rId2" Type="http://schemas.openxmlformats.org/officeDocument/2006/relationships/image" Target="../media/image2.jpeg"/><Relationship Id="rId16" Type="http://schemas.openxmlformats.org/officeDocument/2006/relationships/image" Target="../media/image33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62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26" Type="http://schemas.openxmlformats.org/officeDocument/2006/relationships/image" Target="../media/image66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8.svg"/><Relationship Id="rId25" Type="http://schemas.openxmlformats.org/officeDocument/2006/relationships/image" Target="../media/image49.png"/><Relationship Id="rId2" Type="http://schemas.openxmlformats.org/officeDocument/2006/relationships/image" Target="../media/image2.jpeg"/><Relationship Id="rId16" Type="http://schemas.openxmlformats.org/officeDocument/2006/relationships/image" Target="../media/image2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6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30.svg"/><Relationship Id="rId10" Type="http://schemas.openxmlformats.org/officeDocument/2006/relationships/image" Target="../media/image10.svg"/><Relationship Id="rId19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8.svg"/><Relationship Id="rId25" Type="http://schemas.openxmlformats.org/officeDocument/2006/relationships/image" Target="../media/image50.png"/><Relationship Id="rId2" Type="http://schemas.openxmlformats.org/officeDocument/2006/relationships/image" Target="../media/image2.jpeg"/><Relationship Id="rId16" Type="http://schemas.openxmlformats.org/officeDocument/2006/relationships/image" Target="../media/image2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7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30.svg"/><Relationship Id="rId10" Type="http://schemas.openxmlformats.org/officeDocument/2006/relationships/image" Target="../media/image10.svg"/><Relationship Id="rId19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7.png"/><Relationship Id="rId26" Type="http://schemas.openxmlformats.org/officeDocument/2006/relationships/image" Target="../media/image77.png"/><Relationship Id="rId3" Type="http://schemas.openxmlformats.org/officeDocument/2006/relationships/image" Target="../media/image3.png"/><Relationship Id="rId21" Type="http://schemas.openxmlformats.org/officeDocument/2006/relationships/image" Target="../media/image30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6.svg"/><Relationship Id="rId25" Type="http://schemas.openxmlformats.org/officeDocument/2006/relationships/image" Target="../media/image43.svg"/><Relationship Id="rId2" Type="http://schemas.openxmlformats.org/officeDocument/2006/relationships/image" Target="../media/image2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Relationship Id="rId27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54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8.svg"/><Relationship Id="rId2" Type="http://schemas.openxmlformats.org/officeDocument/2006/relationships/image" Target="../media/image2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5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6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4.svg"/><Relationship Id="rId25" Type="http://schemas.openxmlformats.org/officeDocument/2006/relationships/image" Target="../media/image30.svg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8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4.svg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30.svg"/><Relationship Id="rId10" Type="http://schemas.openxmlformats.org/officeDocument/2006/relationships/image" Target="../media/image10.svg"/><Relationship Id="rId19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34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26" Type="http://schemas.openxmlformats.org/officeDocument/2006/relationships/image" Target="../media/image3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8.svg"/><Relationship Id="rId25" Type="http://schemas.openxmlformats.org/officeDocument/2006/relationships/image" Target="../media/image35.png"/><Relationship Id="rId2" Type="http://schemas.openxmlformats.org/officeDocument/2006/relationships/image" Target="../media/image2.jpeg"/><Relationship Id="rId16" Type="http://schemas.openxmlformats.org/officeDocument/2006/relationships/image" Target="../media/image2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30.svg"/><Relationship Id="rId10" Type="http://schemas.openxmlformats.org/officeDocument/2006/relationships/image" Target="../media/image10.svg"/><Relationship Id="rId19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8.svg"/><Relationship Id="rId25" Type="http://schemas.openxmlformats.org/officeDocument/2006/relationships/image" Target="../media/image41.png"/><Relationship Id="rId2" Type="http://schemas.openxmlformats.org/officeDocument/2006/relationships/image" Target="../media/image2.jpeg"/><Relationship Id="rId16" Type="http://schemas.openxmlformats.org/officeDocument/2006/relationships/image" Target="../media/image2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3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30.svg"/><Relationship Id="rId10" Type="http://schemas.openxmlformats.org/officeDocument/2006/relationships/image" Target="../media/image10.svg"/><Relationship Id="rId19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8.svg"/><Relationship Id="rId25" Type="http://schemas.openxmlformats.org/officeDocument/2006/relationships/image" Target="../media/image44.png"/><Relationship Id="rId2" Type="http://schemas.openxmlformats.org/officeDocument/2006/relationships/image" Target="../media/image2.jpeg"/><Relationship Id="rId16" Type="http://schemas.openxmlformats.org/officeDocument/2006/relationships/image" Target="../media/image2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39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30.svg"/><Relationship Id="rId10" Type="http://schemas.openxmlformats.org/officeDocument/2006/relationships/image" Target="../media/image10.svg"/><Relationship Id="rId19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8.svg"/><Relationship Id="rId2" Type="http://schemas.openxmlformats.org/officeDocument/2006/relationships/image" Target="../media/image2.jpeg"/><Relationship Id="rId16" Type="http://schemas.openxmlformats.org/officeDocument/2006/relationships/image" Target="../media/image2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4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46.png"/><Relationship Id="rId10" Type="http://schemas.openxmlformats.org/officeDocument/2006/relationships/image" Target="../media/image10.svg"/><Relationship Id="rId19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7.png"/><Relationship Id="rId26" Type="http://schemas.openxmlformats.org/officeDocument/2006/relationships/image" Target="../media/image45.png"/><Relationship Id="rId3" Type="http://schemas.openxmlformats.org/officeDocument/2006/relationships/image" Target="../media/image3.png"/><Relationship Id="rId21" Type="http://schemas.openxmlformats.org/officeDocument/2006/relationships/image" Target="../media/image26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3.svg"/><Relationship Id="rId25" Type="http://schemas.openxmlformats.org/officeDocument/2006/relationships/image" Target="../media/image21.svg"/><Relationship Id="rId2" Type="http://schemas.openxmlformats.org/officeDocument/2006/relationships/image" Target="../media/image2.jpeg"/><Relationship Id="rId16" Type="http://schemas.openxmlformats.org/officeDocument/2006/relationships/image" Target="../media/image4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30.svg"/><Relationship Id="rId28" Type="http://schemas.openxmlformats.org/officeDocument/2006/relationships/image" Target="../media/image53.png"/><Relationship Id="rId10" Type="http://schemas.openxmlformats.org/officeDocument/2006/relationships/image" Target="../media/image10.svg"/><Relationship Id="rId19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9.png"/><Relationship Id="rId27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030214" y="781724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5926533" y="4124561"/>
            <a:ext cx="9052965" cy="6253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247</TotalTime>
  <Words>797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Wingdings 3</vt:lpstr>
      <vt:lpstr>Arial</vt:lpstr>
      <vt:lpstr>Calibri</vt:lpstr>
      <vt:lpstr>Century Gothic</vt:lpstr>
      <vt:lpstr>Cambria Math</vt:lpstr>
      <vt:lpstr>Symbol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HP</cp:lastModifiedBy>
  <cp:revision>10</cp:revision>
  <dcterms:created xsi:type="dcterms:W3CDTF">2006-08-16T00:00:00Z</dcterms:created>
  <dcterms:modified xsi:type="dcterms:W3CDTF">2023-11-30T04:48:50Z</dcterms:modified>
  <dc:identifier>DAFNlNsXVmE</dc:identifier>
</cp:coreProperties>
</file>