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46" r:id="rId1"/>
  </p:sldMasterIdLst>
  <p:sldIdLst>
    <p:sldId id="307" r:id="rId2"/>
    <p:sldId id="311" r:id="rId3"/>
    <p:sldId id="312" r:id="rId4"/>
    <p:sldId id="313" r:id="rId5"/>
    <p:sldId id="314" r:id="rId6"/>
    <p:sldId id="320" r:id="rId7"/>
    <p:sldId id="259" r:id="rId8"/>
    <p:sldId id="266" r:id="rId9"/>
    <p:sldId id="258" r:id="rId10"/>
    <p:sldId id="261" r:id="rId11"/>
    <p:sldId id="263" r:id="rId12"/>
    <p:sldId id="267" r:id="rId13"/>
    <p:sldId id="265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81" r:id="rId23"/>
    <p:sldId id="283" r:id="rId24"/>
    <p:sldId id="327" r:id="rId25"/>
    <p:sldId id="330" r:id="rId26"/>
    <p:sldId id="331" r:id="rId27"/>
    <p:sldId id="328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 Math" panose="02040503050406030204" pitchFamily="18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9E56-8828-FCBC-E071-0D5FA50B3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ED362-9A2E-5C82-D22B-8BB29FC71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D0F6-3D1B-2F5B-D642-E6F04F1F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F8B7-18B0-10D8-F499-B0E210CE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25B68-C990-36D1-8ED1-DE420E58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32E9-697F-AE10-24D3-701C5898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B4CA0-6D25-59E7-3D53-BDB122C31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7BFC-CE29-407F-73EA-C1AF1D6F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D995C-1383-EF8E-002B-8BC68E8F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425F-25FC-F4DE-2A9F-2CEB12FF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0E7C2-D20A-016C-FF5B-56C16D878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FF40F-41AE-77AF-1C6B-7B948109D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6567-0EC4-317E-1E4D-9D33C3D0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C7494-199A-8608-5052-D4CB7817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4696F-87A6-2B18-547E-F52D2F12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253C-69A6-8646-6F55-FA5A871B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A89E8-B87B-B794-C8BB-68E301870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9F5C-5C90-D539-3C13-8F92ABD2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FCBD2-980A-050B-A899-67C4F98A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B43DF-8D32-C33A-D19B-73623E0B8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A876-E526-E327-1B7F-3E8D7E4B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4607D-7437-3CD1-7721-94EA3A620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CA6-E4A2-D52F-AA04-DC5401ED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71C0-A780-B57A-EDB3-DADEC313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07B6-4FF6-B90F-B675-E4BC0176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1E511-C827-9F28-CA6B-6989C8A3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A68F-F16B-3F7B-52E0-3956F06B0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187A9-B383-368B-7117-C7432A6A8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D9897-8297-BEF8-036C-DDA2958F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B8B7A-9099-C8CF-29B6-69DFB057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464D9-E68D-79CC-1E0E-4EE1EEF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7A69-DFFF-EE50-B282-70E86F36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D3502-099E-79E8-B7A7-DD240D858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5B8F2-F056-6096-4004-7A30547F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7B041-8CC7-CA3A-07F3-618E49E9D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16356-F130-C595-42E7-16E2C7EF8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802C2-605C-AA11-AAEF-AB34BB8C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40848-FCF5-0BE7-AC6D-7A1B17EB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75ED-CA43-BC9D-9F85-87CEF779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ABC9-8E8C-7938-F6A2-07374002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642A3-2517-EAA9-0932-F00F8263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8023C-D872-23BE-3A56-2DAFF340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DFEC3-535B-B02A-C08E-58EE2330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72BD3-5458-5F65-0FAF-FD170AC9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BDFF5-4F42-1023-8761-B29725D0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6DA9E-BF17-097C-BE57-A126F7BD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0F11-2ED1-1C56-317E-E6D88471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34D7-95AD-5174-CD99-82DD0D66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20035-D0E5-2F55-A26B-507AD012C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9DAE7-0391-615A-E30F-3E9FF8D8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368F1-6430-A4C1-DA01-C44558BC2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EF30E-A86B-2D77-A3F1-1F627C21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F639-88EE-D99C-23A5-214E3844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04F95-8035-0A88-A1C5-D8CC1BB28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E76F4-BCF4-4F6A-3446-DAC11443F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6DF30-452F-D38B-FB94-CE152438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6A2E0-4895-B5B5-A82F-BFA0CDB9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25280-3798-EEED-CF47-83618EEC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231BD-4F67-1738-AC8D-05D9ED70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B54CC-AB10-DF32-2225-825FE3C5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EE243-AE5A-EB7D-9232-2D1DE8D83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9F83-F887-77D6-1F57-422C09B34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96488-3FCC-6D7E-CD45-4BE7D9590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1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54.svg"/><Relationship Id="rId3" Type="http://schemas.openxmlformats.org/officeDocument/2006/relationships/image" Target="../media/image68.svg"/><Relationship Id="rId7" Type="http://schemas.openxmlformats.org/officeDocument/2006/relationships/image" Target="../media/image51.png"/><Relationship Id="rId12" Type="http://schemas.openxmlformats.org/officeDocument/2006/relationships/image" Target="../media/image76.svg"/><Relationship Id="rId17" Type="http://schemas.openxmlformats.org/officeDocument/2006/relationships/image" Target="../media/image53.png"/><Relationship Id="rId2" Type="http://schemas.openxmlformats.org/officeDocument/2006/relationships/image" Target="../media/image67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63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0.png"/><Relationship Id="rId3" Type="http://schemas.openxmlformats.org/officeDocument/2006/relationships/image" Target="../media/image68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4.svg"/><Relationship Id="rId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svg"/><Relationship Id="rId18" Type="http://schemas.openxmlformats.org/officeDocument/2006/relationships/image" Target="../media/image102.png"/><Relationship Id="rId3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3.png"/><Relationship Id="rId17" Type="http://schemas.openxmlformats.org/officeDocument/2006/relationships/image" Target="../media/image86.png"/><Relationship Id="rId2" Type="http://schemas.openxmlformats.org/officeDocument/2006/relationships/image" Target="../media/image65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82.svg"/><Relationship Id="rId15" Type="http://schemas.openxmlformats.org/officeDocument/2006/relationships/image" Target="../media/image84.svg"/><Relationship Id="rId10" Type="http://schemas.openxmlformats.org/officeDocument/2006/relationships/image" Target="../media/image55.png"/><Relationship Id="rId4" Type="http://schemas.openxmlformats.org/officeDocument/2006/relationships/image" Target="../media/image81.png"/><Relationship Id="rId9" Type="http://schemas.openxmlformats.org/officeDocument/2006/relationships/image" Target="../media/image58.svg"/><Relationship Id="rId1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35.svg"/><Relationship Id="rId12" Type="http://schemas.openxmlformats.org/officeDocument/2006/relationships/image" Target="../media/image91.png"/><Relationship Id="rId17" Type="http://schemas.openxmlformats.org/officeDocument/2006/relationships/image" Target="../media/image111.png"/><Relationship Id="rId2" Type="http://schemas.openxmlformats.org/officeDocument/2006/relationships/image" Target="../media/image87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109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90.svg"/><Relationship Id="rId1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4.png"/><Relationship Id="rId3" Type="http://schemas.openxmlformats.org/officeDocument/2006/relationships/image" Target="../media/image68.svg"/><Relationship Id="rId7" Type="http://schemas.openxmlformats.org/officeDocument/2006/relationships/image" Target="../media/image60.svg"/><Relationship Id="rId12" Type="http://schemas.openxmlformats.org/officeDocument/2006/relationships/image" Target="../media/image9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2.svg"/><Relationship Id="rId5" Type="http://schemas.openxmlformats.org/officeDocument/2006/relationships/image" Target="../media/image76.svg"/><Relationship Id="rId10" Type="http://schemas.openxmlformats.org/officeDocument/2006/relationships/image" Target="../media/image51.png"/><Relationship Id="rId4" Type="http://schemas.openxmlformats.org/officeDocument/2006/relationships/image" Target="../media/image75.png"/><Relationship Id="rId9" Type="http://schemas.openxmlformats.org/officeDocument/2006/relationships/image" Target="../media/image66.sv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4.svg"/><Relationship Id="rId3" Type="http://schemas.openxmlformats.org/officeDocument/2006/relationships/image" Target="../media/image27.svg"/><Relationship Id="rId7" Type="http://schemas.openxmlformats.org/officeDocument/2006/relationships/image" Target="../media/image88.svg"/><Relationship Id="rId12" Type="http://schemas.openxmlformats.org/officeDocument/2006/relationships/image" Target="../media/image103.png"/><Relationship Id="rId17" Type="http://schemas.openxmlformats.org/officeDocument/2006/relationships/image" Target="../media/image107.svg"/><Relationship Id="rId2" Type="http://schemas.openxmlformats.org/officeDocument/2006/relationships/image" Target="../media/image26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01.svg"/><Relationship Id="rId5" Type="http://schemas.openxmlformats.org/officeDocument/2006/relationships/image" Target="../media/image97.sv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64.svg"/><Relationship Id="rId3" Type="http://schemas.openxmlformats.org/officeDocument/2006/relationships/image" Target="../media/image109.svg"/><Relationship Id="rId7" Type="http://schemas.openxmlformats.org/officeDocument/2006/relationships/image" Target="../media/image52.svg"/><Relationship Id="rId12" Type="http://schemas.openxmlformats.org/officeDocument/2006/relationships/image" Target="../media/image6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8.svg"/><Relationship Id="rId15" Type="http://schemas.openxmlformats.org/officeDocument/2006/relationships/image" Target="../media/image115.pn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113.sv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svg"/><Relationship Id="rId18" Type="http://schemas.openxmlformats.org/officeDocument/2006/relationships/image" Target="../media/image123.png"/><Relationship Id="rId3" Type="http://schemas.openxmlformats.org/officeDocument/2006/relationships/image" Target="../media/image58.svg"/><Relationship Id="rId7" Type="http://schemas.openxmlformats.org/officeDocument/2006/relationships/image" Target="../media/image119.svg"/><Relationship Id="rId12" Type="http://schemas.openxmlformats.org/officeDocument/2006/relationships/image" Target="../media/image51.png"/><Relationship Id="rId17" Type="http://schemas.openxmlformats.org/officeDocument/2006/relationships/image" Target="../media/image114.png"/><Relationship Id="rId2" Type="http://schemas.openxmlformats.org/officeDocument/2006/relationships/image" Target="../media/image57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svg"/><Relationship Id="rId5" Type="http://schemas.openxmlformats.org/officeDocument/2006/relationships/image" Target="../media/image117.svg"/><Relationship Id="rId15" Type="http://schemas.openxmlformats.org/officeDocument/2006/relationships/image" Target="../media/image56.svg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54.sv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52.sv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12" Type="http://schemas.openxmlformats.org/officeDocument/2006/relationships/image" Target="../media/image51.png"/><Relationship Id="rId2" Type="http://schemas.openxmlformats.org/officeDocument/2006/relationships/image" Target="../media/image124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58.svg"/><Relationship Id="rId5" Type="http://schemas.openxmlformats.org/officeDocument/2006/relationships/image" Target="../media/image127.svg"/><Relationship Id="rId15" Type="http://schemas.openxmlformats.org/officeDocument/2006/relationships/image" Target="../media/image56.svg"/><Relationship Id="rId10" Type="http://schemas.openxmlformats.org/officeDocument/2006/relationships/image" Target="../media/image57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8.svg"/><Relationship Id="rId3" Type="http://schemas.openxmlformats.org/officeDocument/2006/relationships/image" Target="../media/image58.svg"/><Relationship Id="rId7" Type="http://schemas.openxmlformats.org/officeDocument/2006/relationships/image" Target="../media/image54.svg"/><Relationship Id="rId12" Type="http://schemas.openxmlformats.org/officeDocument/2006/relationships/image" Target="../media/image1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36.svg"/><Relationship Id="rId5" Type="http://schemas.openxmlformats.org/officeDocument/2006/relationships/image" Target="../media/image134.svg"/><Relationship Id="rId10" Type="http://schemas.openxmlformats.org/officeDocument/2006/relationships/image" Target="../media/image135.png"/><Relationship Id="rId4" Type="http://schemas.openxmlformats.org/officeDocument/2006/relationships/image" Target="../media/image133.png"/><Relationship Id="rId9" Type="http://schemas.openxmlformats.org/officeDocument/2006/relationships/image" Target="../media/image56.svg"/><Relationship Id="rId14" Type="http://schemas.openxmlformats.org/officeDocument/2006/relationships/image" Target="../media/image1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slide" Target="slide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5" Type="http://schemas.openxmlformats.org/officeDocument/2006/relationships/slide" Target="slide4.xml"/><Relationship Id="rId15" Type="http://schemas.openxmlformats.org/officeDocument/2006/relationships/slide" Target="slide21.xml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4.gif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54.svg"/><Relationship Id="rId2" Type="http://schemas.openxmlformats.org/officeDocument/2006/relationships/image" Target="../media/image51.png"/><Relationship Id="rId16" Type="http://schemas.openxmlformats.org/officeDocument/2006/relationships/image" Target="../media/image53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19" Type="http://schemas.openxmlformats.org/officeDocument/2006/relationships/image" Target="../media/image56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svg"/><Relationship Id="rId5" Type="http://schemas.openxmlformats.org/officeDocument/2006/relationships/image" Target="../media/image27.svg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svg"/><Relationship Id="rId14" Type="http://schemas.openxmlformats.org/officeDocument/2006/relationships/image" Target="../media/image1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43.png"/><Relationship Id="rId3" Type="http://schemas.openxmlformats.org/officeDocument/2006/relationships/image" Target="../media/image68.svg"/><Relationship Id="rId7" Type="http://schemas.openxmlformats.org/officeDocument/2006/relationships/image" Target="../media/image78.svg"/><Relationship Id="rId12" Type="http://schemas.openxmlformats.org/officeDocument/2006/relationships/image" Target="../media/image1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4.svg"/><Relationship Id="rId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68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145.png"/><Relationship Id="rId2" Type="http://schemas.openxmlformats.org/officeDocument/2006/relationships/image" Target="../media/image67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0.svg"/><Relationship Id="rId5" Type="http://schemas.openxmlformats.org/officeDocument/2006/relationships/image" Target="../media/image88.svg"/><Relationship Id="rId15" Type="http://schemas.openxmlformats.org/officeDocument/2006/relationships/image" Target="../media/image92.svg"/><Relationship Id="rId10" Type="http://schemas.openxmlformats.org/officeDocument/2006/relationships/image" Target="../media/image89.png"/><Relationship Id="rId4" Type="http://schemas.openxmlformats.org/officeDocument/2006/relationships/image" Target="../media/image87.png"/><Relationship Id="rId9" Type="http://schemas.openxmlformats.org/officeDocument/2006/relationships/image" Target="../media/image35.sv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slide" Target="slide10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300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67.png"/><Relationship Id="rId3" Type="http://schemas.openxmlformats.org/officeDocument/2006/relationships/image" Target="../media/image52.svg"/><Relationship Id="rId21" Type="http://schemas.openxmlformats.org/officeDocument/2006/relationships/image" Target="../media/image630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56.svg"/><Relationship Id="rId2" Type="http://schemas.openxmlformats.org/officeDocument/2006/relationships/image" Target="../media/image51.png"/><Relationship Id="rId16" Type="http://schemas.openxmlformats.org/officeDocument/2006/relationships/image" Target="../media/image55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54.svg"/><Relationship Id="rId10" Type="http://schemas.openxmlformats.org/officeDocument/2006/relationships/image" Target="../media/image63.png"/><Relationship Id="rId19" Type="http://schemas.openxmlformats.org/officeDocument/2006/relationships/image" Target="../media/image6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53.png"/><Relationship Id="rId2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cong-vien-cay-xanh-top-banner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7" name="TextBox 6"/>
          <p:cNvSpPr txBox="1"/>
          <p:nvPr/>
        </p:nvSpPr>
        <p:spPr>
          <a:xfrm>
            <a:off x="3761524" y="3158837"/>
            <a:ext cx="1808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.</a:t>
            </a:r>
          </a:p>
        </p:txBody>
      </p:sp>
    </p:spTree>
  </p:cSld>
  <p:clrMapOvr>
    <a:masterClrMapping/>
  </p:clrMapOvr>
  <p:transition spd="slow">
    <p:blinds/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908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1831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325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00495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2.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3. 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2204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166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vong quay"/>
          <p:cNvGrpSpPr/>
          <p:nvPr/>
        </p:nvGrpSpPr>
        <p:grpSpPr>
          <a:xfrm>
            <a:off x="8738977" y="717784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93931"/>
              <a:ext cx="2025648" cy="42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391006"/>
              <a:ext cx="2025648" cy="42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34184" y="2170865"/>
              <a:ext cx="2025648" cy="78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GB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617645"/>
              <a:ext cx="2025648" cy="42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80095" y="4375588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3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3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GB" sz="3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80823"/>
              <a:ext cx="2025648" cy="42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51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3533585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1254179" y="559259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3502001" y="5579979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60" y="142665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59" y="717784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5" y="3596018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9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2" action="ppaction://hlinksldjump"/>
          </p:cNvPr>
          <p:cNvSpPr/>
          <p:nvPr/>
        </p:nvSpPr>
        <p:spPr>
          <a:xfrm rot="5400000">
            <a:off x="17027432" y="3879683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3923740" y="290954"/>
            <a:ext cx="4239569" cy="947490"/>
            <a:chOff x="5754273" y="2752896"/>
            <a:chExt cx="3699215" cy="107500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4273" y="2752896"/>
              <a:ext cx="1075005" cy="107500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632916" y="2838277"/>
              <a:ext cx="2693963" cy="94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5" name="Flowchart: Terminator 64"/>
            <p:cNvSpPr/>
            <p:nvPr/>
          </p:nvSpPr>
          <p:spPr>
            <a:xfrm>
              <a:off x="5809955" y="2771335"/>
              <a:ext cx="3643533" cy="1009993"/>
            </a:xfrm>
            <a:prstGeom prst="flowChartTerminator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26" name="Rounded Rectangle 25">
            <a:hlinkClick r:id="rId14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5-Point Star 65">
            <a:hlinkClick r:id="rId15" action="ppaction://hlinksldjump"/>
          </p:cNvPr>
          <p:cNvSpPr/>
          <p:nvPr/>
        </p:nvSpPr>
        <p:spPr>
          <a:xfrm>
            <a:off x="7523021" y="8894639"/>
            <a:ext cx="2223654" cy="935183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1734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1773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6265" y="257692"/>
            <a:ext cx="11987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MỞ RỘNG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842276" y="1602551"/>
            <a:ext cx="0" cy="822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70" name="AutoShape 2" descr="Báo giá HỘP BÓNG BIDA LỖ CÔ GÁI chỉ 500.000₫ | Hàng Đồ Chơi"/>
          <p:cNvSpPr>
            <a:spLocks noChangeAspect="1" noChangeArrowheads="1"/>
          </p:cNvSpPr>
          <p:nvPr/>
        </p:nvSpPr>
        <p:spPr bwMode="auto">
          <a:xfrm>
            <a:off x="311155" y="-273049"/>
            <a:ext cx="596900" cy="596900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59" y="1502643"/>
            <a:ext cx="10828422" cy="788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vi-VN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Cắt con diều bằng tấm bìa như thế nào cho nhanh nhất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lnSpc>
                <a:spcPct val="105000"/>
              </a:lnSpc>
              <a:buFont typeface="+mj-lt"/>
              <a:buAutoNum type="arabicParenR"/>
            </a:pP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diều như trên có tính đối xứng không? Tại sao cần có tính đối xứng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lnSpc>
                <a:spcPct val="105000"/>
              </a:lnSpc>
              <a:buFont typeface="+mj-lt"/>
              <a:buAutoNum type="arabicParenR"/>
            </a:pP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cắt con diều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514350" indent="-514350" algn="just">
              <a:lnSpc>
                <a:spcPct val="105000"/>
              </a:lnSpc>
              <a:buFont typeface="+mj-lt"/>
              <a:buAutoNum type="arabicParenR"/>
            </a:pPr>
            <a:r>
              <a:rPr lang="vi-VN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các hình ảnh trong thực tế mà có sự xuất hiện tia phân giác của góc? 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1873" y="1346603"/>
            <a:ext cx="7031348" cy="89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i-1-trang-54-vth-toan-7-tap-1-chan-troi-16134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8609" y="610675"/>
            <a:ext cx="6753906" cy="7981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4792068012399_55af0e5cdb4c567d403e660e4421101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0687" y="524303"/>
            <a:ext cx="15318920" cy="909689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22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1743" y="509030"/>
            <a:ext cx="17190536" cy="75638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690064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20" y="802073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81" y="8942555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1546757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44" y="5781803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20" y="8600244"/>
            <a:ext cx="850673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5" y="8300720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35" y="5788086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44" y="7115561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35" y="7121844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36" y="582003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5" y="716560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7183004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5849992"/>
            <a:ext cx="1207115" cy="1060796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7001246" y="830069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79500" y="177759"/>
            <a:ext cx="12473130" cy="52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8"/>
              <p:cNvSpPr txBox="1"/>
              <p:nvPr/>
            </p:nvSpPr>
            <p:spPr bwMode="auto">
              <a:xfrm>
                <a:off x="2598738" y="6134100"/>
                <a:ext cx="1381125" cy="693738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𝑀𝐴𝑄</m:t>
                          </m:r>
                        </m:e>
                      </m:acc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8738" y="6134100"/>
                <a:ext cx="1381125" cy="69373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003199" y="5725006"/>
            <a:ext cx="1385238" cy="11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57466" y="7134394"/>
            <a:ext cx="1307957" cy="96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1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164272" y="7174518"/>
            <a:ext cx="1203638" cy="94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le 22">
            <a:hlinkClick r:id="rId20" action="ppaction://hlinksldjump"/>
          </p:cNvPr>
          <p:cNvSpPr/>
          <p:nvPr/>
        </p:nvSpPr>
        <p:spPr>
          <a:xfrm>
            <a:off x="1182798" y="287882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73162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20" y="84363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81" y="9358205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1962425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44" y="6325043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70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9015894"/>
            <a:ext cx="850673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5" y="8716370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35" y="6331326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110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44" y="7658801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180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35" y="7665084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80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6" y="6363268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5" y="770884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7726264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6440764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7001246" y="87163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20387" y="0"/>
            <a:ext cx="11451263" cy="605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>
            <a:hlinkClick r:id="rId16" action="ppaction://hlinksldjump"/>
          </p:cNvPr>
          <p:cNvSpPr/>
          <p:nvPr/>
        </p:nvSpPr>
        <p:spPr>
          <a:xfrm>
            <a:off x="1324601" y="3086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8822285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20" y="860264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81" y="9524465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128685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44" y="6092607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80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9182154"/>
            <a:ext cx="850673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5" y="8882630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35" y="6098891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44" y="7426365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70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35" y="7432649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30</a:t>
            </a:r>
            <a:r>
              <a:rPr lang="en-US" sz="48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36" y="6130820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5" y="747641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749382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6160777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001246" y="888260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15" cstate="print"/>
          <a:srcRect t="17439"/>
          <a:stretch>
            <a:fillRect/>
          </a:stretch>
        </p:blipFill>
        <p:spPr bwMode="auto">
          <a:xfrm>
            <a:off x="5542317" y="607976"/>
            <a:ext cx="10781250" cy="54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325106" y="498775"/>
            <a:ext cx="9580418" cy="761191"/>
            <a:chOff x="2216727" y="332509"/>
            <a:chExt cx="6386945" cy="507460"/>
          </a:xfrm>
        </p:grpSpPr>
        <p:sp>
          <p:nvSpPr>
            <p:cNvPr id="18" name="TextBox 17"/>
            <p:cNvSpPr txBox="1"/>
            <p:nvPr/>
          </p:nvSpPr>
          <p:spPr>
            <a:xfrm>
              <a:off x="2216727" y="332509"/>
              <a:ext cx="63869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dirty="0" err="1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4200" dirty="0">
                  <a:latin typeface="Times New Roman" pitchFamily="18" charset="0"/>
                  <a:cs typeface="Times New Roman" pitchFamily="18" charset="0"/>
                </a:rPr>
                <a:t>             ?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18"/>
                <p:cNvSpPr txBox="1"/>
                <p:nvPr/>
              </p:nvSpPr>
              <p:spPr bwMode="auto">
                <a:xfrm>
                  <a:off x="6446298" y="347526"/>
                  <a:ext cx="1224491" cy="492443"/>
                </a:xfrm>
                <a:prstGeom prst="rect">
                  <a:avLst/>
                </a:prstGeom>
                <a:no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44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AOF</m:t>
                            </m:r>
                          </m:e>
                        </m:acc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9" name="Object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46298" y="347526"/>
                  <a:ext cx="1224491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ounded Rectangle 20">
            <a:hlinkClick r:id="" action="ppaction://noaction"/>
          </p:cNvPr>
          <p:cNvSpPr/>
          <p:nvPr/>
        </p:nvSpPr>
        <p:spPr>
          <a:xfrm>
            <a:off x="1021421" y="287883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7503339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20" y="8623424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81" y="9545248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124682"/>
            <a:ext cx="15790092" cy="12519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góc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kề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góc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</a:rPr>
              <a:t>xOy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4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44" y="6512085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9202937"/>
            <a:ext cx="850673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5" y="8903413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35" y="6518369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44" y="7845843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35" y="7852127"/>
            <a:ext cx="736019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6" y="6550310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3" y="794123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19" y="7960859"/>
            <a:ext cx="1207115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6627806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001246" y="8903391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85779" y="1080661"/>
            <a:ext cx="8046171" cy="532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>
            <a:hlinkClick r:id="rId15" action="ppaction://hlinksldjump"/>
          </p:cNvPr>
          <p:cNvSpPr/>
          <p:nvPr/>
        </p:nvSpPr>
        <p:spPr>
          <a:xfrm>
            <a:off x="1304339" y="549591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1074</Words>
  <Application>Microsoft Office PowerPoint</Application>
  <PresentationFormat>Custom</PresentationFormat>
  <Paragraphs>107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Arial</vt:lpstr>
      <vt:lpstr>Tahoma</vt:lpstr>
      <vt:lpstr>Calibri Light</vt:lpstr>
      <vt:lpstr>Cambria Math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HP</cp:lastModifiedBy>
  <cp:revision>10</cp:revision>
  <dcterms:created xsi:type="dcterms:W3CDTF">2006-08-16T00:00:00Z</dcterms:created>
  <dcterms:modified xsi:type="dcterms:W3CDTF">2023-11-24T02:32:28Z</dcterms:modified>
  <dc:identifier>DAFNe7qb9Mo</dc:identifier>
</cp:coreProperties>
</file>