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7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8" r:id="rId8"/>
    <p:sldId id="270" r:id="rId9"/>
    <p:sldId id="273" r:id="rId10"/>
    <p:sldId id="274" r:id="rId11"/>
    <p:sldId id="276" r:id="rId12"/>
    <p:sldId id="278" r:id="rId13"/>
    <p:sldId id="280" r:id="rId14"/>
    <p:sldId id="282" r:id="rId15"/>
    <p:sldId id="283" r:id="rId16"/>
    <p:sldId id="284" r:id="rId17"/>
    <p:sldId id="285" r:id="rId18"/>
    <p:sldId id="288" r:id="rId19"/>
    <p:sldId id="289" r:id="rId20"/>
    <p:sldId id="290" r:id="rId21"/>
    <p:sldId id="291" r:id="rId22"/>
    <p:sldId id="293" r:id="rId23"/>
    <p:sldId id="294" r:id="rId24"/>
    <p:sldId id="295" r:id="rId25"/>
    <p:sldId id="300" r:id="rId26"/>
    <p:sldId id="303" r:id="rId27"/>
    <p:sldId id="299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37" d="100"/>
          <a:sy n="37" d="100"/>
        </p:scale>
        <p:origin x="10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5B18-4DD1-2F68-4FB5-D716EADD0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C880E-B400-9D20-8D15-586118B83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9905C-4B58-26E6-1A0F-A73412D1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ECAB-3255-CE44-1110-F490CD72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89B5-7398-BB95-35A5-F0E3C3A0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560D-0E9D-C8FC-10DC-A680FBF1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5B2C7-575F-CA9B-1DC5-6584A8B92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1F0B-AE18-9476-7A7E-EE0B13B5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5CCDA-92BD-41FF-3F6E-10A68541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80877-7ECD-06C6-913E-A1785A14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1B0B2-5E03-D952-1FB8-1EDF6CA8A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96676-1074-840C-2BAA-C8AAF6211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A9695-9FA7-247B-63D5-48FC5FE5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BA90-F10B-358F-EB8A-6B8F3245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90553-771A-701A-734A-2F7AFD99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54E5-AB1C-1220-F2FA-35C38FD4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7E48-E45F-91DD-205A-59EDCC321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ED63B-0C4C-533D-9C9B-293C1FC8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C691-DB7C-E83F-1178-2333022E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E354E-25F7-F402-F274-B37AFA9C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D612-62D5-5CB4-88D5-D0E35055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5B7F-117E-6D93-62B8-89FD90B90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2C7F-C102-7A20-C671-90F2D580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FBA4-4043-0762-214F-6496AEC6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E8E6C-B14B-2B89-DA0C-9028D71D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9375-E816-7625-895A-61C6395C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F5B2B-923E-4BD4-9766-105E210D4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22980-F0EA-4D95-6D23-762A9FDF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CF6D4-B1C1-BB26-8173-C7311B0D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67BC6-6CDA-09CA-6757-2459FBA6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B2ACE-47BD-3D74-C8B8-31CA4EA2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9696-3031-A3D8-1106-832A1EB9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4F440-34DE-CC08-4DCA-9BD73771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230C9-4E68-7F16-82D9-12017CF73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88721-5E0B-8F91-F9CE-25216CBFE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A9B0D-3048-40D9-0BD7-8E2D3C6CF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1FE78-04F1-A8D2-FE55-E4E6F097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A086D-87E2-F2BB-6394-BF2CAA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49065-9B94-409D-8FD5-681537BE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34C5-E3B9-BCDA-5AE7-30B4D7D2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25584-61D3-592A-3C63-23D3EA34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3C512-D017-69BB-30C5-F940F047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D552D-CB23-4CE8-58CD-1E109D3E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48F1B-B087-4D0C-9A25-F250D8A6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FADFE-AF8C-D01A-246E-27D5DECB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C7799-34F6-2164-8D41-175FB92E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07D6-975D-214B-51E1-A000A3AC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E4D09-4A09-2102-87AC-A7A9598EA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D1E20-713D-603F-3C3F-1284176CC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94339-1C78-DC6E-D362-2FD3DB58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4924C-AAD6-D6DA-2F9D-59B97579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6CA7-C484-3656-9EBA-D07C9D16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D9BA-45AD-0F05-5B21-F41FA95A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476E8F-E901-4B8E-AD9E-7CFB4DE15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0334E-C6A8-5D89-7B77-DABC3B86D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BCD53-EE8B-9F32-A46F-FCEA22EC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62850-B6AC-A45F-E151-EACCC27E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705D1-5DA4-0458-93AE-4EB0ABA0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521FA-BB83-425F-5886-651BF3F5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FA00A-9E99-84FA-112C-A83B5626D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77BDB-B5FF-81D2-80BF-131DCF285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764EF-54BB-B883-A86C-5A67EE0D6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AE886-5017-D0BA-C0AE-939A379A7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3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5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1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9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7734300"/>
            <a:ext cx="14021764" cy="718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783" y="4250024"/>
            <a:ext cx="4832382" cy="4208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073831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81366" y="7024219"/>
            <a:ext cx="1327325" cy="1705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5405" y="8429969"/>
            <a:ext cx="4584206" cy="72037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37978" y="235401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6806962" y="2170858"/>
            <a:ext cx="978854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34100"/>
            <a:ext cx="2057400" cy="4114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276" y="12573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7620000" y="2592847"/>
                <a:ext cx="9397185" cy="659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92847"/>
                <a:ext cx="9397185" cy="6595460"/>
              </a:xfrm>
              <a:prstGeom prst="rect">
                <a:avLst/>
              </a:prstGeom>
              <a:blipFill>
                <a:blip r:embed="rId2"/>
                <a:stretch>
                  <a:fillRect l="-2335" r="-2205" b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7966566" y="1552293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894E2-21C0-0A64-7A89-E64B2069F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762000" y="1967791"/>
            <a:ext cx="6300015" cy="6662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1285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932916" y="3408218"/>
                <a:ext cx="6705600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36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16" y="3408218"/>
                <a:ext cx="6705600" cy="2482667"/>
              </a:xfrm>
              <a:prstGeom prst="rect">
                <a:avLst/>
              </a:prstGeom>
              <a:blipFill>
                <a:blip r:embed="rId2"/>
                <a:stretch>
                  <a:fillRect l="-2727" r="-2818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1600200" y="1226115"/>
            <a:ext cx="151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Oy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Oz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44241" y="2781300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66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664879"/>
              </a:xfrm>
              <a:prstGeom prst="rect">
                <a:avLst/>
              </a:prstGeom>
              <a:blipFill>
                <a:blip r:embed="rId4"/>
                <a:stretch>
                  <a:fillRect l="-2700" r="-2526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7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8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1188</Words>
  <Application>Microsoft Office PowerPoint</Application>
  <PresentationFormat>Custom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Cambria Math</vt:lpstr>
      <vt:lpstr>Calibri Light</vt:lpstr>
      <vt:lpstr>Symbol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Group Project Education Presentation 16:9</dc:title>
  <dc:creator>Lê Thảo</dc:creator>
  <cp:lastModifiedBy>HP</cp:lastModifiedBy>
  <cp:revision>10</cp:revision>
  <dcterms:created xsi:type="dcterms:W3CDTF">2006-08-16T00:00:00Z</dcterms:created>
  <dcterms:modified xsi:type="dcterms:W3CDTF">2023-11-02T04:09:04Z</dcterms:modified>
  <dc:identifier>DAFNewJNOJw</dc:identifier>
</cp:coreProperties>
</file>