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8" r:id="rId3"/>
    <p:sldId id="284" r:id="rId4"/>
    <p:sldId id="259" r:id="rId5"/>
    <p:sldId id="260" r:id="rId6"/>
    <p:sldId id="261" r:id="rId7"/>
    <p:sldId id="265" r:id="rId8"/>
    <p:sldId id="268" r:id="rId9"/>
    <p:sldId id="266" r:id="rId10"/>
    <p:sldId id="267" r:id="rId11"/>
    <p:sldId id="271" r:id="rId12"/>
    <p:sldId id="273" r:id="rId13"/>
    <p:sldId id="274" r:id="rId14"/>
    <p:sldId id="275" r:id="rId15"/>
    <p:sldId id="286" r:id="rId16"/>
    <p:sldId id="288" r:id="rId17"/>
    <p:sldId id="289" r:id="rId18"/>
    <p:sldId id="291" r:id="rId19"/>
  </p:sldIdLst>
  <p:sldSz cx="18288000" cy="10287000"/>
  <p:notesSz cx="6858000" cy="9144000"/>
  <p:embeddedFontLst>
    <p:embeddedFont>
      <p:font typeface="Alegreya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65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8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4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98.png"/><Relationship Id="rId5" Type="http://schemas.openxmlformats.org/officeDocument/2006/relationships/image" Target="../media/image59.svg"/><Relationship Id="rId10" Type="http://schemas.openxmlformats.org/officeDocument/2006/relationships/image" Target="../media/image97.png"/><Relationship Id="rId4" Type="http://schemas.openxmlformats.org/officeDocument/2006/relationships/image" Target="../media/image58.png"/><Relationship Id="rId9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00.png"/><Relationship Id="rId5" Type="http://schemas.openxmlformats.org/officeDocument/2006/relationships/image" Target="../media/image59.svg"/><Relationship Id="rId10" Type="http://schemas.openxmlformats.org/officeDocument/2006/relationships/image" Target="../media/image99.png"/><Relationship Id="rId4" Type="http://schemas.openxmlformats.org/officeDocument/2006/relationships/image" Target="../media/image58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svg"/><Relationship Id="rId7" Type="http://schemas.openxmlformats.org/officeDocument/2006/relationships/image" Target="../media/image2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105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3.svg"/><Relationship Id="rId10" Type="http://schemas.openxmlformats.org/officeDocument/2006/relationships/image" Target="../media/image106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svg"/><Relationship Id="rId7" Type="http://schemas.openxmlformats.org/officeDocument/2006/relationships/image" Target="../media/image2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108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9.svg"/><Relationship Id="rId7" Type="http://schemas.openxmlformats.org/officeDocument/2006/relationships/image" Target="../media/image23.svg"/><Relationship Id="rId12" Type="http://schemas.openxmlformats.org/officeDocument/2006/relationships/image" Target="../media/image1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3.svg"/><Relationship Id="rId5" Type="http://schemas.openxmlformats.org/officeDocument/2006/relationships/image" Target="../media/image71.sv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3.sv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12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4.svg"/><Relationship Id="rId5" Type="http://schemas.openxmlformats.org/officeDocument/2006/relationships/image" Target="../media/image77.svg"/><Relationship Id="rId10" Type="http://schemas.openxmlformats.org/officeDocument/2006/relationships/image" Target="../media/image83.png"/><Relationship Id="rId4" Type="http://schemas.openxmlformats.org/officeDocument/2006/relationships/image" Target="../media/image76.png"/><Relationship Id="rId9" Type="http://schemas.openxmlformats.org/officeDocument/2006/relationships/image" Target="../media/image82.svg"/><Relationship Id="rId1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15.svg"/><Relationship Id="rId12" Type="http://schemas.openxmlformats.org/officeDocument/2006/relationships/image" Target="../media/image1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5.svg"/><Relationship Id="rId5" Type="http://schemas.openxmlformats.org/officeDocument/2006/relationships/image" Target="../media/image51.sv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svg"/><Relationship Id="rId7" Type="http://schemas.openxmlformats.org/officeDocument/2006/relationships/image" Target="../media/image2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3.sv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3.svg"/><Relationship Id="rId10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15.svg"/><Relationship Id="rId12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5.svg"/><Relationship Id="rId5" Type="http://schemas.openxmlformats.org/officeDocument/2006/relationships/image" Target="../media/image51.sv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8.png"/><Relationship Id="rId5" Type="http://schemas.openxmlformats.org/officeDocument/2006/relationships/image" Target="../media/image59.svg"/><Relationship Id="rId10" Type="http://schemas.openxmlformats.org/officeDocument/2006/relationships/image" Target="../media/image87.png"/><Relationship Id="rId4" Type="http://schemas.openxmlformats.org/officeDocument/2006/relationships/image" Target="../media/image58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3.svg"/><Relationship Id="rId7" Type="http://schemas.openxmlformats.org/officeDocument/2006/relationships/image" Target="../media/image61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92.png"/><Relationship Id="rId5" Type="http://schemas.openxmlformats.org/officeDocument/2006/relationships/image" Target="../media/image59.svg"/><Relationship Id="rId10" Type="http://schemas.openxmlformats.org/officeDocument/2006/relationships/image" Target="../media/image91.png"/><Relationship Id="rId4" Type="http://schemas.openxmlformats.org/officeDocument/2006/relationships/image" Target="../media/image58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 4; 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=3.5=15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=2.5=10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0,75.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6+3+2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=6.10=60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=3.10=30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=2.10=20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30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20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−6,123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−6,123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4,9(18)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4,928…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−4,315…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4,9(18) = 4,91818…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4,91818…&lt;4,928…⇒4,9(18) &lt; 4,928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&lt;4,318… ⇒−4,315&gt;− 4,318…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;0.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;−1,5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=1,2−2.0,6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=1,2−1,2=0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0,1.(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=0,1.7+1,3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=0,7+1,3=2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(−0,1).(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=(−0,1).120−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=−12−5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−0,6=2,4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=2,4+0,6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−0,52: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−1,5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.0,75=(−3).7⇒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(−3).7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1258</Words>
  <Application>Microsoft Office PowerPoint</Application>
  <PresentationFormat>Custom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Wingdings 3</vt:lpstr>
      <vt:lpstr>Arial (Thân)</vt:lpstr>
      <vt:lpstr>Symbol</vt:lpstr>
      <vt:lpstr>Arial</vt:lpstr>
      <vt:lpstr>Century Gothic</vt:lpstr>
      <vt:lpstr>Wingdings</vt:lpstr>
      <vt:lpstr>Alegreya Bold</vt:lpstr>
      <vt:lpstr>Calibri</vt:lpstr>
      <vt:lpstr>Cambria Math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dc:creator>Lê Thảo</dc:creator>
  <cp:lastModifiedBy>Trần Bích Hà</cp:lastModifiedBy>
  <cp:revision>11</cp:revision>
  <dcterms:created xsi:type="dcterms:W3CDTF">2006-08-16T00:00:00Z</dcterms:created>
  <dcterms:modified xsi:type="dcterms:W3CDTF">2022-10-19T07:44:25Z</dcterms:modified>
  <dc:identifier>DAFKUIjn-ZA</dc:identifier>
</cp:coreProperties>
</file>