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70" r:id="rId10"/>
    <p:sldId id="275" r:id="rId11"/>
    <p:sldId id="279" r:id="rId12"/>
    <p:sldId id="280" r:id="rId13"/>
    <p:sldId id="282" r:id="rId14"/>
    <p:sldId id="284" r:id="rId15"/>
    <p:sldId id="285" r:id="rId16"/>
    <p:sldId id="287" r:id="rId17"/>
    <p:sldId id="288" r:id="rId18"/>
    <p:sldId id="291" r:id="rId19"/>
    <p:sldId id="290" r:id="rId20"/>
    <p:sldId id="295" r:id="rId21"/>
    <p:sldId id="300" r:id="rId22"/>
    <p:sldId id="303" r:id="rId23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B17"/>
    <a:srgbClr val="F46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08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3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37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2.svg"/><Relationship Id="rId3" Type="http://schemas.openxmlformats.org/officeDocument/2006/relationships/image" Target="../media/image77.svg"/><Relationship Id="rId7" Type="http://schemas.openxmlformats.org/officeDocument/2006/relationships/image" Target="../media/image75.svg"/><Relationship Id="rId12" Type="http://schemas.openxmlformats.org/officeDocument/2006/relationships/image" Target="../media/image1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83.svg"/><Relationship Id="rId5" Type="http://schemas.openxmlformats.org/officeDocument/2006/relationships/image" Target="../media/image79.sv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svg"/><Relationship Id="rId14" Type="http://schemas.openxmlformats.org/officeDocument/2006/relationships/image" Target="../media/image1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14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3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svg"/><Relationship Id="rId3" Type="http://schemas.openxmlformats.org/officeDocument/2006/relationships/image" Target="../media/image95.svg"/><Relationship Id="rId7" Type="http://schemas.openxmlformats.org/officeDocument/2006/relationships/image" Target="../media/image100.svg"/><Relationship Id="rId12" Type="http://schemas.openxmlformats.org/officeDocument/2006/relationships/image" Target="../media/image10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svg"/><Relationship Id="rId5" Type="http://schemas.openxmlformats.org/officeDocument/2006/relationships/image" Target="../media/image98.sv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svg"/><Relationship Id="rId14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144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2.svg"/><Relationship Id="rId3" Type="http://schemas.openxmlformats.org/officeDocument/2006/relationships/image" Target="../media/image77.svg"/><Relationship Id="rId7" Type="http://schemas.openxmlformats.org/officeDocument/2006/relationships/image" Target="../media/image75.svg"/><Relationship Id="rId12" Type="http://schemas.openxmlformats.org/officeDocument/2006/relationships/image" Target="../media/image1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83.svg"/><Relationship Id="rId5" Type="http://schemas.openxmlformats.org/officeDocument/2006/relationships/image" Target="../media/image79.sv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svg"/><Relationship Id="rId14" Type="http://schemas.openxmlformats.org/officeDocument/2006/relationships/image" Target="../media/image1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108.svg"/><Relationship Id="rId12" Type="http://schemas.openxmlformats.org/officeDocument/2006/relationships/image" Target="../media/image14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56.svg"/><Relationship Id="rId5" Type="http://schemas.openxmlformats.org/officeDocument/2006/relationships/image" Target="../media/image60.svg"/><Relationship Id="rId10" Type="http://schemas.openxmlformats.org/officeDocument/2006/relationships/image" Target="../media/image5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14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svg"/><Relationship Id="rId7" Type="http://schemas.openxmlformats.org/officeDocument/2006/relationships/image" Target="../media/image110.svg"/><Relationship Id="rId12" Type="http://schemas.openxmlformats.org/officeDocument/2006/relationships/image" Target="../media/image15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75.svg"/><Relationship Id="rId5" Type="http://schemas.openxmlformats.org/officeDocument/2006/relationships/image" Target="../media/image70.sv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108.svg"/><Relationship Id="rId12" Type="http://schemas.openxmlformats.org/officeDocument/2006/relationships/image" Target="../media/image1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56.svg"/><Relationship Id="rId5" Type="http://schemas.openxmlformats.org/officeDocument/2006/relationships/image" Target="../media/image60.svg"/><Relationship Id="rId10" Type="http://schemas.openxmlformats.org/officeDocument/2006/relationships/image" Target="../media/image5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96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9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svg"/><Relationship Id="rId7" Type="http://schemas.openxmlformats.org/officeDocument/2006/relationships/image" Target="../media/image73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0.svg"/><Relationship Id="rId10" Type="http://schemas.openxmlformats.org/officeDocument/2006/relationships/image" Target="../media/image122.png"/><Relationship Id="rId4" Type="http://schemas.openxmlformats.org/officeDocument/2006/relationships/image" Target="../media/image69.png"/><Relationship Id="rId9" Type="http://schemas.openxmlformats.org/officeDocument/2006/relationships/image" Target="../media/image7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2302" y="908556"/>
            <a:ext cx="3772950" cy="84698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970">
            <a:off x="14264044" y="5895679"/>
            <a:ext cx="3386144" cy="397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0252">
            <a:off x="15953698" y="982026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52934" y="7198530"/>
            <a:ext cx="2050864" cy="153045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187A332-01EA-5280-2053-41B53C17CE0D}"/>
              </a:ext>
            </a:extLst>
          </p:cNvPr>
          <p:cNvSpPr txBox="1"/>
          <p:nvPr/>
        </p:nvSpPr>
        <p:spPr>
          <a:xfrm>
            <a:off x="3467100" y="2940657"/>
            <a:ext cx="11353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63236" y="7091726"/>
            <a:ext cx="3057248" cy="31196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3614">
            <a:off x="-747688" y="-95256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6419">
            <a:off x="13486489" y="1175762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584645" y="1793039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86805" y="8171108"/>
            <a:ext cx="2579260" cy="148659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9D7D02E-C230-070C-0EA2-1121810333E8}"/>
              </a:ext>
            </a:extLst>
          </p:cNvPr>
          <p:cNvSpPr txBox="1"/>
          <p:nvPr/>
        </p:nvSpPr>
        <p:spPr>
          <a:xfrm>
            <a:off x="3529526" y="193301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ỨNG DỤNG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6AF5D41B-12FB-75B3-C0A7-08FE342731BC}"/>
              </a:ext>
            </a:extLst>
          </p:cNvPr>
          <p:cNvSpPr/>
          <p:nvPr/>
        </p:nvSpPr>
        <p:spPr>
          <a:xfrm>
            <a:off x="7683447" y="2866689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6772E73-4A40-638D-A2BF-445A0BCBCBAB}"/>
                  </a:ext>
                </a:extLst>
              </p:cNvPr>
              <p:cNvSpPr txBox="1"/>
              <p:nvPr/>
            </p:nvSpPr>
            <p:spPr>
              <a:xfrm>
                <a:off x="3075297" y="4836288"/>
                <a:ext cx="12053151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ty chi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3; 5; 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thưởng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6772E73-4A40-638D-A2BF-445A0BCB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97" y="4836288"/>
                <a:ext cx="12053151" cy="2748253"/>
              </a:xfrm>
              <a:prstGeom prst="rect">
                <a:avLst/>
              </a:prstGeom>
              <a:blipFill>
                <a:blip r:embed="rId14"/>
                <a:stretch>
                  <a:fillRect l="-1769" r="-176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0423" y="1521496"/>
            <a:ext cx="13568365" cy="7244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6757792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56165" y="514265"/>
            <a:ext cx="1264194" cy="2817146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C002854-014A-97BC-3E72-8136A79E5EB6}"/>
              </a:ext>
            </a:extLst>
          </p:cNvPr>
          <p:cNvSpPr/>
          <p:nvPr/>
        </p:nvSpPr>
        <p:spPr>
          <a:xfrm>
            <a:off x="7353300" y="1691072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C999CCB-B7C6-54B5-9AFD-F5151115B668}"/>
                  </a:ext>
                </a:extLst>
              </p:cNvPr>
              <p:cNvSpPr txBox="1"/>
              <p:nvPr/>
            </p:nvSpPr>
            <p:spPr>
              <a:xfrm>
                <a:off x="3777928" y="2884305"/>
                <a:ext cx="10933354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7; 8; 9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C999CCB-B7C6-54B5-9AFD-F5151115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28" y="2884305"/>
                <a:ext cx="10933354" cy="5518242"/>
              </a:xfrm>
              <a:prstGeom prst="rect">
                <a:avLst/>
              </a:prstGeom>
              <a:blipFill>
                <a:blip r:embed="rId12"/>
                <a:stretch>
                  <a:fillRect l="-2008" r="-195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7275" y="1381125"/>
            <a:ext cx="16230600" cy="71363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182" y="1817113"/>
            <a:ext cx="3772950" cy="84698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80252">
            <a:off x="15850722" y="2182516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3868" y="5560521"/>
            <a:ext cx="2050864" cy="153045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BA0BFD-228E-5226-89E3-2E2C9918B552}"/>
              </a:ext>
            </a:extLst>
          </p:cNvPr>
          <p:cNvSpPr txBox="1"/>
          <p:nvPr/>
        </p:nvSpPr>
        <p:spPr>
          <a:xfrm>
            <a:off x="5172075" y="1758094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/>
              <p:nvPr/>
            </p:nvSpPr>
            <p:spPr>
              <a:xfrm>
                <a:off x="4343400" y="3243059"/>
                <a:ext cx="10058400" cy="398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tr.58)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87FF859-00A7-3430-018F-A574C9052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243059"/>
                <a:ext cx="10058400" cy="3980129"/>
              </a:xfrm>
              <a:prstGeom prst="rect">
                <a:avLst/>
              </a:prstGeom>
              <a:blipFill>
                <a:blip r:embed="rId10"/>
                <a:stretch>
                  <a:fillRect l="-2182" r="-3515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21662"/>
            <a:ext cx="16230600" cy="929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571500"/>
            <a:ext cx="3068275" cy="3680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868400" y="7581900"/>
            <a:ext cx="3284042" cy="24361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6FE717-4FBA-27F5-6116-A50E78AEA5B8}"/>
              </a:ext>
            </a:extLst>
          </p:cNvPr>
          <p:cNvSpPr txBox="1"/>
          <p:nvPr/>
        </p:nvSpPr>
        <p:spPr>
          <a:xfrm>
            <a:off x="7353300" y="10287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/>
              <p:nvPr/>
            </p:nvSpPr>
            <p:spPr>
              <a:xfrm>
                <a:off x="4096975" y="2376863"/>
                <a:ext cx="11488375" cy="5985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7+2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=7.2=14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=2.2=4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=7.4=28; 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=2.4=8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FCABCFF-D7E5-8924-50C2-0D40BBB21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75" y="2376863"/>
                <a:ext cx="11488375" cy="5985998"/>
              </a:xfrm>
              <a:prstGeom prst="rect">
                <a:avLst/>
              </a:prstGeom>
              <a:blipFill>
                <a:blip r:embed="rId8"/>
                <a:stretch>
                  <a:fillRect l="-1857" b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225872" y="-1435908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59895" y="7501312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83352" y="8430768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2850" y="1028700"/>
            <a:ext cx="10782300" cy="118368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716144" y="-438082"/>
            <a:ext cx="5133774" cy="6009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53485" y="321081"/>
            <a:ext cx="2997648" cy="27953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556523" y="2337565"/>
            <a:ext cx="2340463" cy="224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/>
              <p:nvPr/>
            </p:nvSpPr>
            <p:spPr>
              <a:xfrm>
                <a:off x="4991100" y="2535133"/>
                <a:ext cx="8305800" cy="490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(SGK – tr.58)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D0C090-0D64-BBE5-7435-B042F831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2535133"/>
                <a:ext cx="8305800" cy="4907882"/>
              </a:xfrm>
              <a:prstGeom prst="rect">
                <a:avLst/>
              </a:prstGeom>
              <a:blipFill>
                <a:blip r:embed="rId14"/>
                <a:stretch>
                  <a:fillRect l="-2643" r="-433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43323" y="-867008"/>
            <a:ext cx="606739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783572" y="5695019"/>
            <a:ext cx="8066719" cy="5470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1522" y="715698"/>
            <a:ext cx="12304955" cy="83264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05704" y="4533900"/>
            <a:ext cx="6905018" cy="5875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5496" y="701411"/>
            <a:ext cx="1509599" cy="2786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/>
              <p:nvPr/>
            </p:nvSpPr>
            <p:spPr>
              <a:xfrm>
                <a:off x="4495799" y="2624929"/>
                <a:ext cx="9296400" cy="429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tr.58)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Chứng minh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Tìm ba số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=−76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9" y="2624929"/>
                <a:ext cx="9296400" cy="4297523"/>
              </a:xfrm>
              <a:prstGeom prst="rect">
                <a:avLst/>
              </a:prstGeom>
              <a:blipFill>
                <a:blip r:embed="rId10"/>
                <a:stretch>
                  <a:fillRect l="-2295" r="-2033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6134100"/>
            <a:ext cx="3574021" cy="36469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3614">
            <a:off x="632639" y="510626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6419">
            <a:off x="14744943" y="588809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852366" y="4534642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32811" y="8136198"/>
            <a:ext cx="2579260" cy="1486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/>
              <p:nvPr/>
            </p:nvSpPr>
            <p:spPr>
              <a:xfrm>
                <a:off x="4475717" y="1829740"/>
                <a:ext cx="10014400" cy="7228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20+24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=15⋅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60;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80;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=24⋅(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4)=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717" y="1829740"/>
                <a:ext cx="10014400" cy="7228646"/>
              </a:xfrm>
              <a:prstGeom prst="rect">
                <a:avLst/>
              </a:prstGeom>
              <a:blipFill>
                <a:blip r:embed="rId14"/>
                <a:stretch>
                  <a:fillRect l="-2130" r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2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2472" y="643389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8834" y="8420100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9594" y="234257"/>
            <a:ext cx="2050206" cy="24594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65878" y="6462474"/>
            <a:ext cx="1807834" cy="37101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DCEE80-DBBC-58BD-27CE-8372933304AC}"/>
              </a:ext>
            </a:extLst>
          </p:cNvPr>
          <p:cNvSpPr txBox="1"/>
          <p:nvPr/>
        </p:nvSpPr>
        <p:spPr>
          <a:xfrm>
            <a:off x="5334000" y="97864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/>
              <p:nvPr/>
            </p:nvSpPr>
            <p:spPr>
              <a:xfrm>
                <a:off x="1953965" y="2340103"/>
                <a:ext cx="14935201" cy="6637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(SGK – tr.58)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(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loài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ở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21%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ở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15,8 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65" y="2340103"/>
                <a:ext cx="14935201" cy="6637651"/>
              </a:xfrm>
              <a:prstGeom prst="rect">
                <a:avLst/>
              </a:prstGeom>
              <a:blipFill>
                <a:blip r:embed="rId12"/>
                <a:stretch>
                  <a:fillRect l="-1265" r="-2041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1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32272" y="1453401"/>
            <a:ext cx="13823456" cy="73801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00121" y="542840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9561" y="7277100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94773" y="24547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05100" y="542840"/>
            <a:ext cx="1264194" cy="2817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/>
              <p:nvPr/>
            </p:nvSpPr>
            <p:spPr>
              <a:xfrm>
                <a:off x="3882613" y="2466804"/>
                <a:ext cx="10522773" cy="5353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15,8</m:t>
                          </m:r>
                        </m:num>
                        <m:den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79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=21.0,2=4,2(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=100.0,2=20(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oxygen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môi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hấp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thụ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4,2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13" y="2466804"/>
                <a:ext cx="10522773" cy="5353389"/>
              </a:xfrm>
              <a:prstGeom prst="rect">
                <a:avLst/>
              </a:prstGeom>
              <a:blipFill>
                <a:blip r:embed="rId12"/>
                <a:stretch>
                  <a:fillRect l="-1796" r="-1738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1837388"/>
            <a:ext cx="3601097" cy="779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0307" y="6903852"/>
            <a:ext cx="1875646" cy="32542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549870" y="2284505"/>
            <a:ext cx="4105420" cy="4930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/>
              <p:nvPr/>
            </p:nvSpPr>
            <p:spPr>
              <a:xfrm>
                <a:off x="2704528" y="3722616"/>
                <a:ext cx="13048081" cy="366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tr.58)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 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28" y="3722616"/>
                <a:ext cx="13048081" cy="3662990"/>
              </a:xfrm>
              <a:prstGeom prst="rect">
                <a:avLst/>
              </a:prstGeom>
              <a:blipFill>
                <a:blip r:embed="rId12"/>
                <a:stretch>
                  <a:fillRect l="-1449" r="-2383" b="-5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0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7587842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135780" y="2031342"/>
            <a:ext cx="4324281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-38100"/>
            <a:ext cx="2573837" cy="19207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99053">
            <a:off x="659343" y="561874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FD8D26-C3E9-32CA-4807-7020412959CC}"/>
              </a:ext>
            </a:extLst>
          </p:cNvPr>
          <p:cNvSpPr txBox="1"/>
          <p:nvPr/>
        </p:nvSpPr>
        <p:spPr>
          <a:xfrm>
            <a:off x="5062512" y="774630"/>
            <a:ext cx="8162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/>
              <p:nvPr/>
            </p:nvSpPr>
            <p:spPr>
              <a:xfrm>
                <a:off x="4197137" y="2827631"/>
                <a:ext cx="80010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6126348-93D8-190E-35BF-C37769767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37" y="2827631"/>
                <a:ext cx="8001000" cy="1054071"/>
              </a:xfrm>
              <a:prstGeom prst="rect">
                <a:avLst/>
              </a:prstGeom>
              <a:blipFill>
                <a:blip r:embed="rId14"/>
                <a:stretch>
                  <a:fillRect l="-3125" t="-1156" r="-1524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/>
              <p:nvPr/>
            </p:nvSpPr>
            <p:spPr>
              <a:xfrm>
                <a:off x="4315155" y="5115494"/>
                <a:ext cx="9657688" cy="2453863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solidFill>
                <a:srgbClr val="F46A61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 thế nào để biểu diễn sự bằng nhau của ba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?</a:t>
                </a:r>
                <a:endParaRPr lang="en-US" sz="4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ED947FA-76A2-463C-613A-3A4B10CF2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55" y="5115494"/>
                <a:ext cx="9657688" cy="2453863"/>
              </a:xfrm>
              <a:prstGeom prst="wedgeRoundRectCallout">
                <a:avLst>
                  <a:gd name="adj1" fmla="val 40777"/>
                  <a:gd name="adj2" fmla="val 10034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2687814" cy="2057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7600" y="7638936"/>
            <a:ext cx="2667000" cy="2351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25943" y="-315488"/>
            <a:ext cx="606739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8178" y="6909316"/>
            <a:ext cx="6067399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/>
              <p:nvPr/>
            </p:nvSpPr>
            <p:spPr>
              <a:xfrm>
                <a:off x="3401307" y="3085474"/>
                <a:ext cx="11485386" cy="5565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5;6;8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24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307" y="3085474"/>
                <a:ext cx="11485386" cy="5565754"/>
              </a:xfrm>
              <a:prstGeom prst="rect">
                <a:avLst/>
              </a:prstGeom>
              <a:blipFill>
                <a:blip r:embed="rId8"/>
                <a:stretch>
                  <a:fillRect l="-1645" r="-1592" b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39FD037-E384-146B-3A1A-5D91C02FDEA0}"/>
              </a:ext>
            </a:extLst>
          </p:cNvPr>
          <p:cNvSpPr txBox="1"/>
          <p:nvPr/>
        </p:nvSpPr>
        <p:spPr>
          <a:xfrm>
            <a:off x="8382000" y="1244175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0" y="7810500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11400" y="1664490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457200" y="1664490"/>
            <a:ext cx="2725649" cy="3269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243389" y="4421508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/>
              <p:nvPr/>
            </p:nvSpPr>
            <p:spPr>
              <a:xfrm>
                <a:off x="3535471" y="2420643"/>
                <a:ext cx="11411264" cy="5336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=5.8=40;  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=6.8=48;  </m:t>
                      </m: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=8.8=64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48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64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71" y="2420643"/>
                <a:ext cx="11411264" cy="5336461"/>
              </a:xfrm>
              <a:prstGeom prst="rect">
                <a:avLst/>
              </a:prstGeom>
              <a:blipFill>
                <a:blip r:embed="rId12"/>
                <a:stretch>
                  <a:fillRect l="-1656" r="-160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11944" y="1709493"/>
            <a:ext cx="12864111" cy="68680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6421" y="6472291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1149" y="690972"/>
            <a:ext cx="1264194" cy="281714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7A6B6C-A3A2-0651-5C91-74F6E929FD30}"/>
              </a:ext>
            </a:extLst>
          </p:cNvPr>
          <p:cNvSpPr txBox="1"/>
          <p:nvPr/>
        </p:nvSpPr>
        <p:spPr>
          <a:xfrm>
            <a:off x="3600367" y="2616134"/>
            <a:ext cx="11087263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</p:spTree>
    <p:extLst>
      <p:ext uri="{BB962C8B-B14F-4D97-AF65-F5344CB8AC3E}">
        <p14:creationId xmlns:p14="http://schemas.microsoft.com/office/powerpoint/2010/main" val="33923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118706"/>
            <a:ext cx="16230600" cy="6049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571500"/>
            <a:ext cx="3068275" cy="3680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559201" y="6288128"/>
            <a:ext cx="3284042" cy="24361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2819400" y="3009900"/>
            <a:ext cx="126492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6: DÃY TỈ SỐ BẰNG NHAU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3A25DB-DBA9-FDF4-62D9-752317E0F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40922" y="266700"/>
            <a:ext cx="3666078" cy="323281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9307" y="6438900"/>
            <a:ext cx="3415239" cy="3055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495300"/>
            <a:ext cx="2631556" cy="20143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25943" y="-315488"/>
            <a:ext cx="606739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88178" y="6909316"/>
            <a:ext cx="6067399" cy="41148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75304C-6F1A-B8E8-5D5C-C1881EE18547}"/>
              </a:ext>
            </a:extLst>
          </p:cNvPr>
          <p:cNvSpPr txBox="1"/>
          <p:nvPr/>
        </p:nvSpPr>
        <p:spPr>
          <a:xfrm>
            <a:off x="4191000" y="1187914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680A5A1-F793-63C5-D337-92FBEE95C066}"/>
              </a:ext>
            </a:extLst>
          </p:cNvPr>
          <p:cNvGrpSpPr/>
          <p:nvPr/>
        </p:nvGrpSpPr>
        <p:grpSpPr>
          <a:xfrm>
            <a:off x="6232759" y="3472832"/>
            <a:ext cx="6211654" cy="923330"/>
            <a:chOff x="6232759" y="3472832"/>
            <a:chExt cx="6211654" cy="923330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E4C374ED-22F6-3163-B034-ED8A23196325}"/>
                </a:ext>
              </a:extLst>
            </p:cNvPr>
            <p:cNvSpPr txBox="1"/>
            <p:nvPr/>
          </p:nvSpPr>
          <p:spPr>
            <a:xfrm>
              <a:off x="7643813" y="3472832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25D2C094-FE9C-26FE-D914-0BAA193EECDE}"/>
                </a:ext>
              </a:extLst>
            </p:cNvPr>
            <p:cNvSpPr txBox="1"/>
            <p:nvPr/>
          </p:nvSpPr>
          <p:spPr>
            <a:xfrm>
              <a:off x="6232759" y="3472832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4642419-EA06-FDC1-E5ED-3584C4125605}"/>
              </a:ext>
            </a:extLst>
          </p:cNvPr>
          <p:cNvGrpSpPr/>
          <p:nvPr/>
        </p:nvGrpSpPr>
        <p:grpSpPr>
          <a:xfrm>
            <a:off x="6232759" y="5417828"/>
            <a:ext cx="6225941" cy="928092"/>
            <a:chOff x="6232759" y="5417828"/>
            <a:chExt cx="6225941" cy="92809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7DA73BAD-FC7F-8965-93B0-4CA8FD5E637F}"/>
                </a:ext>
              </a:extLst>
            </p:cNvPr>
            <p:cNvSpPr txBox="1"/>
            <p:nvPr/>
          </p:nvSpPr>
          <p:spPr>
            <a:xfrm>
              <a:off x="7658100" y="5417828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DD022A5-9CCE-CFCA-7C69-D91FA97B6BE9}"/>
                </a:ext>
              </a:extLst>
            </p:cNvPr>
            <p:cNvSpPr txBox="1"/>
            <p:nvPr/>
          </p:nvSpPr>
          <p:spPr>
            <a:xfrm>
              <a:off x="6232759" y="542259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CB8AF5C-6A93-9604-0638-97B1C4AD09E9}"/>
              </a:ext>
            </a:extLst>
          </p:cNvPr>
          <p:cNvGrpSpPr/>
          <p:nvPr/>
        </p:nvGrpSpPr>
        <p:grpSpPr>
          <a:xfrm>
            <a:off x="6232758" y="7429500"/>
            <a:ext cx="6187842" cy="923330"/>
            <a:chOff x="6232758" y="7429500"/>
            <a:chExt cx="6187842" cy="923330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82437809-4D7A-9211-F0E6-2813085F44A5}"/>
                </a:ext>
              </a:extLst>
            </p:cNvPr>
            <p:cNvSpPr txBox="1"/>
            <p:nvPr/>
          </p:nvSpPr>
          <p:spPr>
            <a:xfrm>
              <a:off x="7620000" y="7429500"/>
              <a:ext cx="48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5EB0F8C-5E15-7697-7ABB-C55CA5B28A11}"/>
                </a:ext>
              </a:extLst>
            </p:cNvPr>
            <p:cNvSpPr txBox="1"/>
            <p:nvPr/>
          </p:nvSpPr>
          <p:spPr>
            <a:xfrm>
              <a:off x="6232758" y="7429500"/>
              <a:ext cx="1040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43323" y="-867008"/>
            <a:ext cx="606739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783572" y="5695019"/>
            <a:ext cx="8066719" cy="5470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73246" y="1509236"/>
            <a:ext cx="10741509" cy="72685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54282" y="4576420"/>
            <a:ext cx="6905018" cy="5875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5496" y="701411"/>
            <a:ext cx="1509599" cy="278617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800D16A-054F-CC51-AF94-2D0188A92D5B}"/>
              </a:ext>
            </a:extLst>
          </p:cNvPr>
          <p:cNvSpPr txBox="1"/>
          <p:nvPr/>
        </p:nvSpPr>
        <p:spPr>
          <a:xfrm>
            <a:off x="4533208" y="2716822"/>
            <a:ext cx="9273583" cy="4198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tỉ số bằng nhau và được viết nối với nhau bởi các dấu đẳng thức tạo thành dãy tỉ số bằng nhau.</a:t>
            </a:r>
            <a:endParaRPr lang="en-U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6602">
            <a:off x="15380512" y="6519078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2856" y="114300"/>
            <a:ext cx="3334325" cy="5601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7603">
            <a:off x="12787197" y="-771091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6132" y="7700107"/>
            <a:ext cx="2067774" cy="213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/>
              <p:nvPr/>
            </p:nvSpPr>
            <p:spPr>
              <a:xfrm>
                <a:off x="3602693" y="1642649"/>
                <a:ext cx="11727656" cy="6584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28600" algn="l"/>
                  </a:tabLs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286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125C07E-75E1-E274-926A-10DC1E5BD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93" y="1642649"/>
                <a:ext cx="11727656" cy="6584175"/>
              </a:xfrm>
              <a:prstGeom prst="rect">
                <a:avLst/>
              </a:prstGeom>
              <a:blipFill>
                <a:blip r:embed="rId12"/>
                <a:stretch>
                  <a:fillRect l="-1871" r="-1819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4148" y="716162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98037" y="5114925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52013" y="1638300"/>
            <a:ext cx="2725649" cy="3269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513079" y="5062015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24139" y="-26370"/>
            <a:ext cx="3426782" cy="3546476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4159ED9-E788-C887-16E7-82592D1887DC}"/>
              </a:ext>
            </a:extLst>
          </p:cNvPr>
          <p:cNvSpPr/>
          <p:nvPr/>
        </p:nvSpPr>
        <p:spPr>
          <a:xfrm>
            <a:off x="2098648" y="72390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/>
              <p:nvPr/>
            </p:nvSpPr>
            <p:spPr>
              <a:xfrm>
                <a:off x="6103931" y="371684"/>
                <a:ext cx="8686800" cy="2830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−36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3AA68DC-17DD-8DA3-24A6-77D79215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31" y="371684"/>
                <a:ext cx="8686800" cy="2830005"/>
              </a:xfrm>
              <a:prstGeom prst="rect">
                <a:avLst/>
              </a:prstGeom>
              <a:blipFill>
                <a:blip r:embed="rId12"/>
                <a:stretch>
                  <a:fillRect l="-245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6E8F8E-5110-49C5-A5A0-78CD69638B40}"/>
              </a:ext>
            </a:extLst>
          </p:cNvPr>
          <p:cNvSpPr txBox="1"/>
          <p:nvPr/>
        </p:nvSpPr>
        <p:spPr>
          <a:xfrm>
            <a:off x="8267699" y="3520106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/>
              <p:nvPr/>
            </p:nvSpPr>
            <p:spPr>
              <a:xfrm>
                <a:off x="4936995" y="4686300"/>
                <a:ext cx="8414009" cy="453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8:8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32:8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9):(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36):(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9)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36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134CDB-E4BB-C861-CB1B-CB97BE0C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95" y="4686300"/>
                <a:ext cx="8414009" cy="4537845"/>
              </a:xfrm>
              <a:prstGeom prst="rect">
                <a:avLst/>
              </a:prstGeom>
              <a:blipFill>
                <a:blip r:embed="rId13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62800" y="1714500"/>
            <a:ext cx="3601097" cy="7791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700401" y="628336"/>
            <a:ext cx="4105420" cy="4930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/>
              <p:nvPr/>
            </p:nvSpPr>
            <p:spPr>
              <a:xfrm>
                <a:off x="4267200" y="3093380"/>
                <a:ext cx="9753600" cy="4267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,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i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000" i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≠−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4B8D866-848F-58DA-DA7B-DE017AF2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093380"/>
                <a:ext cx="9753600" cy="4267066"/>
              </a:xfrm>
              <a:prstGeom prst="rect">
                <a:avLst/>
              </a:prstGeom>
              <a:blipFill>
                <a:blip r:embed="rId10"/>
                <a:stretch>
                  <a:fillRect l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7268" y="682710"/>
            <a:ext cx="16273463" cy="8458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1231129"/>
            <a:ext cx="3068275" cy="3680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559201" y="6288128"/>
            <a:ext cx="3284042" cy="2436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/>
              <p:nvPr/>
            </p:nvSpPr>
            <p:spPr>
              <a:xfrm>
                <a:off x="3721952" y="2118705"/>
                <a:ext cx="12115800" cy="5586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b="1" u="sng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3600" b="1" u="sng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b="1" u="sng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3600" b="1" u="sng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3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mở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36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giả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thiết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đều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nghĩa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67DA50C-E31D-8054-3EA6-1CA5DB32D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952" y="2118705"/>
                <a:ext cx="12115800" cy="5586209"/>
              </a:xfrm>
              <a:prstGeom prst="rect">
                <a:avLst/>
              </a:prstGeom>
              <a:blipFill>
                <a:blip r:embed="rId8"/>
                <a:stretch>
                  <a:fillRect l="-1560" r="-1510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</TotalTime>
  <Words>1106</Words>
  <Application>Microsoft Office PowerPoint</Application>
  <PresentationFormat>Custom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Wingdings 3</vt:lpstr>
      <vt:lpstr>Symbol</vt:lpstr>
      <vt:lpstr>Arial</vt:lpstr>
      <vt:lpstr>Trebuchet MS</vt:lpstr>
      <vt:lpstr>Cambria Math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Lê Thảo</dc:creator>
  <cp:lastModifiedBy>Trần Bích Hà</cp:lastModifiedBy>
  <cp:revision>6</cp:revision>
  <dcterms:created xsi:type="dcterms:W3CDTF">2006-08-16T00:00:00Z</dcterms:created>
  <dcterms:modified xsi:type="dcterms:W3CDTF">2022-10-19T07:52:28Z</dcterms:modified>
  <dc:identifier>DAFN8v5n_4A</dc:identifier>
</cp:coreProperties>
</file>