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"/>
  </p:notesMasterIdLst>
  <p:sldIdLst>
    <p:sldId id="258" r:id="rId2"/>
    <p:sldId id="260" r:id="rId3"/>
    <p:sldId id="262" r:id="rId4"/>
    <p:sldId id="265" r:id="rId5"/>
    <p:sldId id="271" r:id="rId6"/>
    <p:sldId id="292" r:id="rId7"/>
    <p:sldId id="269" r:id="rId8"/>
    <p:sldId id="291" r:id="rId9"/>
    <p:sldId id="268" r:id="rId10"/>
  </p:sldIdLst>
  <p:sldSz cx="18288000" cy="10287000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Gill Sans MT" panose="020B05020201040202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5050"/>
    <a:srgbClr val="EE8A4F"/>
    <a:srgbClr val="99CCFF"/>
    <a:srgbClr val="F9B3A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22" autoAdjust="0"/>
  </p:normalViewPr>
  <p:slideViewPr>
    <p:cSldViewPr>
      <p:cViewPr varScale="1">
        <p:scale>
          <a:sx n="37" d="100"/>
          <a:sy n="37" d="100"/>
        </p:scale>
        <p:origin x="10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D0617-DC62-4E96-943A-B9B4DB80A78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0DD9-A77B-4411-9A67-A5CAD61C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3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60DD9-A77B-4411-9A67-A5CAD61C10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4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69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0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8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7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95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09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1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13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1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82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80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9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.png"/><Relationship Id="rId17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2.png"/><Relationship Id="rId1" Type="http://schemas.openxmlformats.org/officeDocument/2006/relationships/tags" Target="../tags/tag3.xml"/><Relationship Id="rId1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30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3.png"/><Relationship Id="rId21" Type="http://schemas.openxmlformats.org/officeDocument/2006/relationships/image" Target="../media/image8.svg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7.png"/><Relationship Id="rId1" Type="http://schemas.openxmlformats.org/officeDocument/2006/relationships/tags" Target="../tags/tag4.xml"/><Relationship Id="rId19" Type="http://schemas.openxmlformats.org/officeDocument/2006/relationships/image" Target="../media/image1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D60596E-7E11-59AE-02C0-421596906B62}"/>
              </a:ext>
            </a:extLst>
          </p:cNvPr>
          <p:cNvSpPr txBox="1"/>
          <p:nvPr/>
        </p:nvSpPr>
        <p:spPr>
          <a:xfrm>
            <a:off x="2743200" y="3243331"/>
            <a:ext cx="1247031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3: HAI TAM GIÁC BẰNG NHAU.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292">
        <p:circle/>
      </p:transition>
    </mc:Choice>
    <mc:Fallback xmlns="">
      <p:transition spd="slow" advTm="429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835CE0-8426-8926-1F18-475634E7E8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26897" r="3805" b="40162"/>
          <a:stretch/>
        </p:blipFill>
        <p:spPr>
          <a:xfrm>
            <a:off x="99936" y="6145610"/>
            <a:ext cx="18088128" cy="30725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112340" y="8476178"/>
            <a:ext cx="865419" cy="782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46979">
            <a:off x="860987" y="9453326"/>
            <a:ext cx="3059459" cy="784334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983226" y="884347"/>
            <a:ext cx="9027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HAI TAM GIÁC BẰNG NHAU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7EE05374-0484-FCCC-CDB5-CDAF6F59CFC2}"/>
              </a:ext>
            </a:extLst>
          </p:cNvPr>
          <p:cNvSpPr/>
          <p:nvPr/>
        </p:nvSpPr>
        <p:spPr>
          <a:xfrm>
            <a:off x="1012723" y="3018351"/>
            <a:ext cx="1645485" cy="106680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3A14685-719C-DC15-1BAB-6DD116F98FAD}"/>
                  </a:ext>
                </a:extLst>
              </p:cNvPr>
              <p:cNvSpPr txBox="1"/>
              <p:nvPr/>
            </p:nvSpPr>
            <p:spPr>
              <a:xfrm>
                <a:off x="2891094" y="2318795"/>
                <a:ext cx="15086665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kéo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3A14685-719C-DC15-1BAB-6DD116F9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094" y="2318795"/>
                <a:ext cx="15086665" cy="2748253"/>
              </a:xfrm>
              <a:prstGeom prst="rect">
                <a:avLst/>
              </a:prstGeom>
              <a:blipFill>
                <a:blip r:embed="rId13"/>
                <a:stretch>
                  <a:fillRect l="-1414" r="-145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slow" advTm="796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FB93497-7057-B149-EEFC-405ADED5BA82}"/>
                  </a:ext>
                </a:extLst>
              </p:cNvPr>
              <p:cNvSpPr txBox="1"/>
              <p:nvPr/>
            </p:nvSpPr>
            <p:spPr>
              <a:xfrm>
                <a:off x="2281395" y="1464437"/>
                <a:ext cx="13801410" cy="3747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Sau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FB93497-7057-B149-EEFC-405ADED5B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395" y="1464437"/>
                <a:ext cx="13801410" cy="3747051"/>
              </a:xfrm>
              <a:prstGeom prst="rect">
                <a:avLst/>
              </a:prstGeom>
              <a:blipFill>
                <a:blip r:embed="rId16"/>
                <a:stretch>
                  <a:fillRect l="-1546" r="-1590" b="-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9DD847A-DCEA-6DE2-12EF-569428571D47}"/>
                  </a:ext>
                </a:extLst>
              </p:cNvPr>
              <p:cNvSpPr txBox="1"/>
              <p:nvPr/>
            </p:nvSpPr>
            <p:spPr>
              <a:xfrm>
                <a:off x="4800600" y="5524500"/>
                <a:ext cx="8183258" cy="1900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vi-VN" sz="4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vi-VN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9DD847A-DCEA-6DE2-12EF-569428571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524500"/>
                <a:ext cx="8183258" cy="1900392"/>
              </a:xfrm>
              <a:prstGeom prst="rect">
                <a:avLst/>
              </a:prstGeom>
              <a:blipFill>
                <a:blip r:embed="rId17"/>
                <a:stretch>
                  <a:fillRect l="-2683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phic 1">
            <a:extLst>
              <a:ext uri="{FF2B5EF4-FFF2-40B4-BE49-F238E27FC236}">
                <a16:creationId xmlns:a16="http://schemas.microsoft.com/office/drawing/2014/main" id="{8A0ED9CA-98D6-8B55-9191-C072D6E6B00F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4267200" y="2628900"/>
                <a:ext cx="11712934" cy="3964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vi-VN" sz="4000" dirty="0"/>
                  <a:t>Nếu: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4000" i="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4000" i="0" dirty="0"/>
                  <a:t>;</a:t>
                </a:r>
                <a:r>
                  <a:rPr lang="vi-VN" sz="4000" i="0" dirty="0">
                    <a:latin typeface="+mj-lt"/>
                  </a:rPr>
                  <a:t> 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/>
                  <a:t>thì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=∆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marL="571500" lvl="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vi-VN" sz="4000" dirty="0"/>
                  <a:t>Nếu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=∆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000" dirty="0"/>
                  <a:t> thì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;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vi-VN" sz="4000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sz="4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628900"/>
                <a:ext cx="11712934" cy="3964419"/>
              </a:xfrm>
              <a:prstGeom prst="rect">
                <a:avLst/>
              </a:prstGeom>
              <a:blipFill>
                <a:blip r:embed="rId2"/>
                <a:stretch>
                  <a:fillRect l="-1666" r="-1822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7168952" y="1645151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E470CC45-6A10-3E73-E44C-8E68440389DC}"/>
              </a:ext>
            </a:extLst>
          </p:cNvPr>
          <p:cNvSpPr/>
          <p:nvPr/>
        </p:nvSpPr>
        <p:spPr>
          <a:xfrm>
            <a:off x="1925398" y="1435524"/>
            <a:ext cx="1645485" cy="106680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E6EDB5E-7202-0EDB-5E0B-D4F4E36EB4DE}"/>
                  </a:ext>
                </a:extLst>
              </p:cNvPr>
              <p:cNvSpPr txBox="1"/>
              <p:nvPr/>
            </p:nvSpPr>
            <p:spPr>
              <a:xfrm>
                <a:off x="3962400" y="948381"/>
                <a:ext cx="12649201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30).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E6EDB5E-7202-0EDB-5E0B-D4F4E36EB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948381"/>
                <a:ext cx="12649201" cy="1824923"/>
              </a:xfrm>
              <a:prstGeom prst="rect">
                <a:avLst/>
              </a:prstGeom>
              <a:blipFill>
                <a:blip r:embed="rId12"/>
                <a:stretch>
                  <a:fillRect l="-1687" r="-1687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8FFF323-897F-93F8-F832-C8295866E86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7" t="7289" r="7331" b="14947"/>
          <a:stretch/>
        </p:blipFill>
        <p:spPr>
          <a:xfrm>
            <a:off x="12035677" y="2299189"/>
            <a:ext cx="4884599" cy="7600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6032B4-F2AB-139F-DDE4-2D06FC1BDE11}"/>
                  </a:ext>
                </a:extLst>
              </p:cNvPr>
              <p:cNvSpPr txBox="1"/>
              <p:nvPr/>
            </p:nvSpPr>
            <p:spPr>
              <a:xfrm>
                <a:off x="2061298" y="3298144"/>
                <a:ext cx="9368702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6032B4-F2AB-139F-DDE4-2D06FC1BD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298" y="3298144"/>
                <a:ext cx="9368702" cy="5518242"/>
              </a:xfrm>
              <a:prstGeom prst="rect">
                <a:avLst/>
              </a:prstGeom>
              <a:blipFill>
                <a:blip r:embed="rId14"/>
                <a:stretch>
                  <a:fillRect l="-2342" r="-2342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650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B4A46C4B-6614-AAF5-6042-8E327151406C}"/>
              </a:ext>
            </a:extLst>
          </p:cNvPr>
          <p:cNvSpPr/>
          <p:nvPr/>
        </p:nvSpPr>
        <p:spPr>
          <a:xfrm>
            <a:off x="7315199" y="364948"/>
            <a:ext cx="3657600" cy="1259496"/>
          </a:xfrm>
          <a:prstGeom prst="round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846D8B-599B-51C2-B882-877D6A051270}"/>
                  </a:ext>
                </a:extLst>
              </p:cNvPr>
              <p:cNvSpPr txBox="1"/>
              <p:nvPr/>
            </p:nvSpPr>
            <p:spPr>
              <a:xfrm>
                <a:off x="5410200" y="7200900"/>
                <a:ext cx="9601201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GHK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RST  và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MNP</m:t>
                    </m:r>
                    <m:r>
                      <a:rPr lang="en-US" sz="4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XYZ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846D8B-599B-51C2-B882-877D6A051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7200900"/>
                <a:ext cx="9601201" cy="901593"/>
              </a:xfrm>
              <a:prstGeom prst="rect">
                <a:avLst/>
              </a:prstGeom>
              <a:blipFill>
                <a:blip r:embed="rId2"/>
                <a:stretch>
                  <a:fillRect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5FCB7B5-FCFA-FFA4-1184-7B1E597A7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153596"/>
            <a:ext cx="114395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9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B4A46C4B-6614-AAF5-6042-8E327151406C}"/>
              </a:ext>
            </a:extLst>
          </p:cNvPr>
          <p:cNvSpPr/>
          <p:nvPr/>
        </p:nvSpPr>
        <p:spPr>
          <a:xfrm>
            <a:off x="7315200" y="1061123"/>
            <a:ext cx="3657600" cy="1259496"/>
          </a:xfrm>
          <a:prstGeom prst="round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50355081-E016-EF27-B658-A3056E93AD6A}"/>
                  </a:ext>
                </a:extLst>
              </p:cNvPr>
              <p:cNvSpPr txBox="1"/>
              <p:nvPr/>
            </p:nvSpPr>
            <p:spPr>
              <a:xfrm>
                <a:off x="3462918" y="2521601"/>
                <a:ext cx="11362164" cy="1849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𝑀𝑃𝑁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50355081-E016-EF27-B658-A3056E93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918" y="2521601"/>
                <a:ext cx="11362164" cy="1849865"/>
              </a:xfrm>
              <a:prstGeom prst="rect">
                <a:avLst/>
              </a:prstGeom>
              <a:blipFill>
                <a:blip r:embed="rId20"/>
                <a:stretch>
                  <a:fillRect l="-1878" r="-1931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8">
            <a:extLst>
              <a:ext uri="{FF2B5EF4-FFF2-40B4-BE49-F238E27FC236}">
                <a16:creationId xmlns:a16="http://schemas.microsoft.com/office/drawing/2014/main" id="{E10B93EA-12A3-634C-6589-3F6895AE66F7}"/>
              </a:ext>
            </a:extLst>
          </p:cNvPr>
          <p:cNvSpPr txBox="1"/>
          <p:nvPr/>
        </p:nvSpPr>
        <p:spPr>
          <a:xfrm>
            <a:off x="6858000" y="49911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846D8B-599B-51C2-B882-877D6A051270}"/>
                  </a:ext>
                </a:extLst>
              </p:cNvPr>
              <p:cNvSpPr txBox="1"/>
              <p:nvPr/>
            </p:nvSpPr>
            <p:spPr>
              <a:xfrm>
                <a:off x="6324600" y="6011609"/>
                <a:ext cx="5638800" cy="2771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𝑀𝑃𝑁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846D8B-599B-51C2-B882-877D6A051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011609"/>
                <a:ext cx="5638800" cy="2771015"/>
              </a:xfrm>
              <a:prstGeom prst="rect">
                <a:avLst/>
              </a:prstGeom>
              <a:blipFill>
                <a:blip r:embed="rId21"/>
                <a:stretch>
                  <a:fillRect l="-3892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9024851"/>
            <a:ext cx="2131341" cy="54639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2DC5A0-3320-20D0-06E1-5EDD775B42DC}"/>
              </a:ext>
            </a:extLst>
          </p:cNvPr>
          <p:cNvSpPr txBox="1"/>
          <p:nvPr/>
        </p:nvSpPr>
        <p:spPr>
          <a:xfrm>
            <a:off x="3057307" y="3218244"/>
            <a:ext cx="1217338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10409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FE0949-522F-1CB9-E0D0-B56C4A365ABC}"/>
                  </a:ext>
                </a:extLst>
              </p:cNvPr>
              <p:cNvSpPr txBox="1"/>
              <p:nvPr/>
            </p:nvSpPr>
            <p:spPr>
              <a:xfrm>
                <a:off x="2630437" y="849706"/>
                <a:ext cx="13027123" cy="1872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tr.79)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𝑃𝑄𝑅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𝐼𝐻𝐾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=71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=49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𝐼𝐻𝐾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FE0949-522F-1CB9-E0D0-B56C4A365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437" y="849706"/>
                <a:ext cx="13027123" cy="1872629"/>
              </a:xfrm>
              <a:prstGeom prst="rect">
                <a:avLst/>
              </a:prstGeom>
              <a:blipFill>
                <a:blip r:embed="rId18"/>
                <a:stretch>
                  <a:fillRect l="-1685" r="-1685" b="-1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C0BC463-DABA-B662-85B6-E85AB28FAB87}"/>
              </a:ext>
            </a:extLst>
          </p:cNvPr>
          <p:cNvSpPr txBox="1"/>
          <p:nvPr/>
        </p:nvSpPr>
        <p:spPr>
          <a:xfrm>
            <a:off x="7353299" y="3058450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7C326F-7128-D7DD-CAA2-08592E841AD7}"/>
                  </a:ext>
                </a:extLst>
              </p:cNvPr>
              <p:cNvSpPr txBox="1"/>
              <p:nvPr/>
            </p:nvSpPr>
            <p:spPr>
              <a:xfrm>
                <a:off x="3569109" y="3595419"/>
                <a:ext cx="11149780" cy="6401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𝑃𝑄𝑅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có: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(tổng 3 góc trong tam giác)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71°+49°+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=180°−120°=60°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𝑃𝑄𝑅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𝐼𝐻𝐾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(gt)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(2 góc tương ứng bằng nhau)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7C326F-7128-D7DD-CAA2-08592E841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109" y="3595419"/>
                <a:ext cx="11149780" cy="6401496"/>
              </a:xfrm>
              <a:prstGeom prst="rect">
                <a:avLst/>
              </a:prstGeom>
              <a:blipFill>
                <a:blip r:embed="rId19"/>
                <a:stretch>
                  <a:fillRect l="-1913" b="-3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>
            <a:extLst>
              <a:ext uri="{FF2B5EF4-FFF2-40B4-BE49-F238E27FC236}">
                <a16:creationId xmlns:a16="http://schemas.microsoft.com/office/drawing/2014/main" id="{906CF8DE-04AF-F0EF-94BE-1CADC010492F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2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2|8.2|4.9|1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3|1.9|1.2|1.4|1.1|0.9|0.9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473</TotalTime>
  <Words>517</Words>
  <Application>Microsoft Office PowerPoint</Application>
  <PresentationFormat>Custom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Cambria Math</vt:lpstr>
      <vt:lpstr>Arial</vt:lpstr>
      <vt:lpstr>Wingdings</vt:lpstr>
      <vt:lpstr>Symbol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Minimal Kids English Lesson Presentation</dc:title>
  <dc:creator>Lê Thảo</dc:creator>
  <cp:lastModifiedBy>HP</cp:lastModifiedBy>
  <cp:revision>16</cp:revision>
  <dcterms:created xsi:type="dcterms:W3CDTF">2006-08-16T00:00:00Z</dcterms:created>
  <dcterms:modified xsi:type="dcterms:W3CDTF">2024-02-01T15:45:18Z</dcterms:modified>
  <dc:identifier>DAFO_vq2ktk</dc:identifier>
</cp:coreProperties>
</file>