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8" r:id="rId1"/>
  </p:sldMasterIdLst>
  <p:notesMasterIdLst>
    <p:notesMasterId r:id="rId13"/>
  </p:notesMasterIdLst>
  <p:sldIdLst>
    <p:sldId id="259" r:id="rId2"/>
    <p:sldId id="261" r:id="rId3"/>
    <p:sldId id="263" r:id="rId4"/>
    <p:sldId id="312" r:id="rId5"/>
    <p:sldId id="264" r:id="rId6"/>
    <p:sldId id="317" r:id="rId7"/>
    <p:sldId id="320" r:id="rId8"/>
    <p:sldId id="325" r:id="rId9"/>
    <p:sldId id="334" r:id="rId10"/>
    <p:sldId id="336" r:id="rId11"/>
    <p:sldId id="274" r:id="rId12"/>
  </p:sldIdLst>
  <p:sldSz cx="9144000" cy="5143500" type="screen16x9"/>
  <p:notesSz cx="6858000" cy="9144000"/>
  <p:embeddedFontLst>
    <p:embeddedFont>
      <p:font typeface="Annie Use Your Telescope" panose="020B0604020202020204" charset="0"/>
      <p:regular r:id="rId14"/>
    </p:embeddedFont>
    <p:embeddedFont>
      <p:font typeface="Cambria Math" panose="02040503050406030204" pitchFamily="18" charset="0"/>
      <p:regular r:id="rId15"/>
    </p:embeddedFont>
    <p:embeddedFont>
      <p:font typeface="Exo" panose="020B0604020202020204" charset="0"/>
      <p:regular r:id="rId16"/>
      <p:bold r:id="rId17"/>
      <p:italic r:id="rId18"/>
      <p:boldItalic r:id="rId19"/>
    </p:embeddedFont>
    <p:embeddedFont>
      <p:font typeface="Gill Sans MT" panose="020B0502020104020203" pitchFamily="34" charset="0"/>
      <p:regular r:id="rId20"/>
      <p:bold r:id="rId21"/>
      <p:italic r:id="rId22"/>
      <p:boldItalic r:id="rId23"/>
    </p:embeddedFont>
    <p:embeddedFont>
      <p:font typeface="Open Sans" panose="020B0606030504020204" pitchFamily="34" charset="0"/>
      <p:regular r:id="rId24"/>
      <p:bold r:id="rId25"/>
      <p:italic r:id="rId26"/>
      <p:boldItalic r:id="rId27"/>
    </p:embeddedFont>
    <p:embeddedFont>
      <p:font typeface="Poppins Medium" panose="00000600000000000000" pitchFamily="2" charset="0"/>
      <p:regular r:id="rId28"/>
      <p: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F3A"/>
    <a:srgbClr val="339966"/>
    <a:srgbClr val="D9E7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27730EF-A3B0-4A82-A240-625CBB8EAADA}">
  <a:tblStyle styleId="{927730EF-A3B0-4A82-A240-625CBB8EAAD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86" autoAdjust="0"/>
  </p:normalViewPr>
  <p:slideViewPr>
    <p:cSldViewPr snapToGrid="0">
      <p:cViewPr varScale="1">
        <p:scale>
          <a:sx n="69" d="100"/>
          <a:sy n="69" d="100"/>
        </p:scale>
        <p:origin x="1128"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Google Shape;1693;gfb0d0a1eae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4" name="Google Shape;1694;gfb0d0a1eae_0_1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5"/>
        <p:cNvGrpSpPr/>
        <p:nvPr/>
      </p:nvGrpSpPr>
      <p:grpSpPr>
        <a:xfrm>
          <a:off x="0" y="0"/>
          <a:ext cx="0" cy="0"/>
          <a:chOff x="0" y="0"/>
          <a:chExt cx="0" cy="0"/>
        </a:xfrm>
      </p:grpSpPr>
      <p:sp>
        <p:nvSpPr>
          <p:cNvPr id="1766" name="Google Shape;1766;gf9ee626784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7" name="Google Shape;1767;gf9ee62678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9356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4"/>
        <p:cNvGrpSpPr/>
        <p:nvPr/>
      </p:nvGrpSpPr>
      <p:grpSpPr>
        <a:xfrm>
          <a:off x="0" y="0"/>
          <a:ext cx="0" cy="0"/>
          <a:chOff x="0" y="0"/>
          <a:chExt cx="0" cy="0"/>
        </a:xfrm>
      </p:grpSpPr>
      <p:sp>
        <p:nvSpPr>
          <p:cNvPr id="1895" name="Google Shape;1895;gf9ee626784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6" name="Google Shape;1896;gf9ee626784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gf72f9837c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2" name="Google Shape;1832;gf72f9837c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2891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6"/>
        <p:cNvGrpSpPr/>
        <p:nvPr/>
      </p:nvGrpSpPr>
      <p:grpSpPr>
        <a:xfrm>
          <a:off x="0" y="0"/>
          <a:ext cx="0" cy="0"/>
          <a:chOff x="0" y="0"/>
          <a:chExt cx="0" cy="0"/>
        </a:xfrm>
      </p:grpSpPr>
      <p:sp>
        <p:nvSpPr>
          <p:cNvPr id="2267" name="Google Shape;2267;gf9ee626784_0_4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8" name="Google Shape;2268;gf9ee626784_0_4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35" y="601724"/>
            <a:ext cx="6477805" cy="1906073"/>
          </a:xfrm>
        </p:spPr>
        <p:txBody>
          <a:bodyPr bIns="0" anchor="b">
            <a:normAutofit/>
          </a:bodyPr>
          <a:lstStyle>
            <a:lvl1pPr algn="l">
              <a:defRPr sz="4950"/>
            </a:lvl1pPr>
          </a:lstStyle>
          <a:p>
            <a:r>
              <a:rPr lang="en-US"/>
              <a:t>Click to edit Master title style</a:t>
            </a:r>
            <a:endParaRPr lang="en-US" dirty="0"/>
          </a:p>
        </p:txBody>
      </p:sp>
      <p:sp>
        <p:nvSpPr>
          <p:cNvPr id="3" name="Subtitle 2"/>
          <p:cNvSpPr>
            <a:spLocks noGrp="1"/>
          </p:cNvSpPr>
          <p:nvPr>
            <p:ph type="subTitle" idx="1"/>
          </p:nvPr>
        </p:nvSpPr>
        <p:spPr>
          <a:xfrm>
            <a:off x="1813335" y="2648403"/>
            <a:ext cx="6477804" cy="733216"/>
          </a:xfrm>
        </p:spPr>
        <p:txBody>
          <a:bodyPr tIns="91440" bIns="91440">
            <a:normAutofit/>
          </a:bodyPr>
          <a:lstStyle>
            <a:lvl1pPr marL="0" indent="0" algn="l">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05/01/2023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a:xfrm>
            <a:off x="1812376" y="246981"/>
            <a:ext cx="3730436" cy="231901"/>
          </a:xfrm>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a:xfrm>
            <a:off x="1078249" y="599230"/>
            <a:ext cx="608264" cy="377684"/>
          </a:xfrm>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15" name="Straight Connector 14"/>
          <p:cNvCxnSpPr/>
          <p:nvPr/>
        </p:nvCxnSpPr>
        <p:spPr>
          <a:xfrm>
            <a:off x="1813335" y="2646407"/>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28100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05/01/2023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26" name="Straight Connector 25"/>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33408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3" y="599230"/>
            <a:ext cx="1211807" cy="3494917"/>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3504" y="599230"/>
            <a:ext cx="5871623" cy="34949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05/01/2023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15" name="Straight Connector 14"/>
          <p:cNvCxnSpPr/>
          <p:nvPr/>
        </p:nvCxnSpPr>
        <p:spPr>
          <a:xfrm>
            <a:off x="7079333" y="599230"/>
            <a:ext cx="0" cy="3494917"/>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34568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2"/>
        </a:solidFill>
        <a:effectLst/>
      </p:bgPr>
    </p:bg>
    <p:spTree>
      <p:nvGrpSpPr>
        <p:cNvPr id="1" name="Shape 333"/>
        <p:cNvGrpSpPr/>
        <p:nvPr/>
      </p:nvGrpSpPr>
      <p:grpSpPr>
        <a:xfrm>
          <a:off x="0" y="0"/>
          <a:ext cx="0" cy="0"/>
          <a:chOff x="0" y="0"/>
          <a:chExt cx="0" cy="0"/>
        </a:xfrm>
      </p:grpSpPr>
      <p:sp>
        <p:nvSpPr>
          <p:cNvPr id="377" name="Google Shape;377;p9"/>
          <p:cNvSpPr txBox="1">
            <a:spLocks noGrp="1"/>
          </p:cNvSpPr>
          <p:nvPr>
            <p:ph type="subTitle" idx="1"/>
          </p:nvPr>
        </p:nvSpPr>
        <p:spPr>
          <a:xfrm>
            <a:off x="2184450" y="2798425"/>
            <a:ext cx="4775100" cy="444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378" name="Google Shape;378;p9"/>
          <p:cNvSpPr txBox="1">
            <a:spLocks noGrp="1"/>
          </p:cNvSpPr>
          <p:nvPr>
            <p:ph type="title"/>
          </p:nvPr>
        </p:nvSpPr>
        <p:spPr>
          <a:xfrm>
            <a:off x="2477850" y="1638500"/>
            <a:ext cx="4188300" cy="9480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91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extLst>
      <p:ext uri="{BB962C8B-B14F-4D97-AF65-F5344CB8AC3E}">
        <p14:creationId xmlns:p14="http://schemas.microsoft.com/office/powerpoint/2010/main" val="85539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43"/>
        <p:cNvGrpSpPr/>
        <p:nvPr/>
      </p:nvGrpSpPr>
      <p:grpSpPr>
        <a:xfrm>
          <a:off x="0" y="0"/>
          <a:ext cx="0" cy="0"/>
          <a:chOff x="0" y="0"/>
          <a:chExt cx="0" cy="0"/>
        </a:xfrm>
      </p:grpSpPr>
      <p:sp>
        <p:nvSpPr>
          <p:cNvPr id="287" name="Google Shape;287;p7"/>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extLst>
      <p:ext uri="{BB962C8B-B14F-4D97-AF65-F5344CB8AC3E}">
        <p14:creationId xmlns:p14="http://schemas.microsoft.com/office/powerpoint/2010/main" val="2634004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674"/>
        <p:cNvGrpSpPr/>
        <p:nvPr/>
      </p:nvGrpSpPr>
      <p:grpSpPr>
        <a:xfrm>
          <a:off x="0" y="0"/>
          <a:ext cx="0" cy="0"/>
          <a:chOff x="0" y="0"/>
          <a:chExt cx="0" cy="0"/>
        </a:xfrm>
      </p:grpSpPr>
      <p:sp>
        <p:nvSpPr>
          <p:cNvPr id="718" name="Google Shape;718;p18"/>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719" name="Google Shape;719;p18"/>
          <p:cNvSpPr txBox="1">
            <a:spLocks noGrp="1"/>
          </p:cNvSpPr>
          <p:nvPr>
            <p:ph type="subTitle" idx="1"/>
          </p:nvPr>
        </p:nvSpPr>
        <p:spPr>
          <a:xfrm>
            <a:off x="937173" y="3194250"/>
            <a:ext cx="2140500" cy="8283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0" name="Google Shape;720;p18"/>
          <p:cNvSpPr txBox="1">
            <a:spLocks noGrp="1"/>
          </p:cNvSpPr>
          <p:nvPr>
            <p:ph type="subTitle" idx="2"/>
          </p:nvPr>
        </p:nvSpPr>
        <p:spPr>
          <a:xfrm>
            <a:off x="1271373" y="2646600"/>
            <a:ext cx="1472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1" name="Google Shape;721;p18"/>
          <p:cNvSpPr txBox="1">
            <a:spLocks noGrp="1"/>
          </p:cNvSpPr>
          <p:nvPr>
            <p:ph type="subTitle" idx="3"/>
          </p:nvPr>
        </p:nvSpPr>
        <p:spPr>
          <a:xfrm>
            <a:off x="3500824" y="3194250"/>
            <a:ext cx="2140500" cy="83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2" name="Google Shape;722;p18"/>
          <p:cNvSpPr txBox="1">
            <a:spLocks noGrp="1"/>
          </p:cNvSpPr>
          <p:nvPr>
            <p:ph type="subTitle" idx="4"/>
          </p:nvPr>
        </p:nvSpPr>
        <p:spPr>
          <a:xfrm>
            <a:off x="3834724" y="2646600"/>
            <a:ext cx="14727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
        <p:nvSpPr>
          <p:cNvPr id="723" name="Google Shape;723;p18"/>
          <p:cNvSpPr txBox="1">
            <a:spLocks noGrp="1"/>
          </p:cNvSpPr>
          <p:nvPr>
            <p:ph type="subTitle" idx="5"/>
          </p:nvPr>
        </p:nvSpPr>
        <p:spPr>
          <a:xfrm>
            <a:off x="6063949" y="3194250"/>
            <a:ext cx="2140500" cy="830700"/>
          </a:xfrm>
          <a:prstGeom prst="rect">
            <a:avLst/>
          </a:prstGeom>
        </p:spPr>
        <p:txBody>
          <a:bodyPr spcFirstLastPara="1" wrap="square" lIns="0" tIns="0" rIns="0" bIns="0" anchor="t" anchorCtr="0">
            <a:noAutofit/>
          </a:bodyPr>
          <a:lstStyle>
            <a:lvl1pPr lvl="0" algn="ctr" rtl="0">
              <a:lnSpc>
                <a:spcPct val="100000"/>
              </a:lnSpc>
              <a:spcBef>
                <a:spcPts val="0"/>
              </a:spcBef>
              <a:spcAft>
                <a:spcPts val="0"/>
              </a:spcAft>
              <a:buClr>
                <a:schemeClr val="accent1"/>
              </a:buClr>
              <a:buSzPts val="1800"/>
              <a:buFont typeface="Open Sans"/>
              <a:buNone/>
              <a:defRPr sz="16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724" name="Google Shape;724;p18"/>
          <p:cNvSpPr txBox="1">
            <a:spLocks noGrp="1"/>
          </p:cNvSpPr>
          <p:nvPr>
            <p:ph type="subTitle" idx="6"/>
          </p:nvPr>
        </p:nvSpPr>
        <p:spPr>
          <a:xfrm>
            <a:off x="6398149" y="2646600"/>
            <a:ext cx="1472100" cy="355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accent3"/>
              </a:buClr>
              <a:buSzPts val="2100"/>
              <a:buFont typeface="Exo"/>
              <a:buNone/>
              <a:defRPr b="1">
                <a:solidFill>
                  <a:schemeClr val="lt1"/>
                </a:solidFill>
              </a:defRPr>
            </a:lvl1pPr>
            <a:lvl2pPr lvl="1"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2pPr>
            <a:lvl3pPr lvl="2"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3pPr>
            <a:lvl4pPr lvl="3"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4pPr>
            <a:lvl5pPr lvl="4"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5pPr>
            <a:lvl6pPr lvl="5"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6pPr>
            <a:lvl7pPr lvl="6"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7pPr>
            <a:lvl8pPr lvl="7"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8pPr>
            <a:lvl9pPr lvl="8" algn="ctr" rtl="0">
              <a:lnSpc>
                <a:spcPct val="100000"/>
              </a:lnSpc>
              <a:spcBef>
                <a:spcPts val="0"/>
              </a:spcBef>
              <a:spcAft>
                <a:spcPts val="0"/>
              </a:spcAft>
              <a:buClr>
                <a:schemeClr val="accent3"/>
              </a:buClr>
              <a:buSzPts val="1400"/>
              <a:buFont typeface="Exo"/>
              <a:buNone/>
              <a:defRPr b="1">
                <a:solidFill>
                  <a:schemeClr val="accent3"/>
                </a:solidFill>
                <a:latin typeface="Exo"/>
                <a:ea typeface="Exo"/>
                <a:cs typeface="Exo"/>
                <a:sym typeface="Exo"/>
              </a:defRPr>
            </a:lvl9pPr>
          </a:lstStyle>
          <a:p>
            <a:endParaRPr/>
          </a:p>
        </p:txBody>
      </p:sp>
    </p:spTree>
    <p:extLst>
      <p:ext uri="{BB962C8B-B14F-4D97-AF65-F5344CB8AC3E}">
        <p14:creationId xmlns:p14="http://schemas.microsoft.com/office/powerpoint/2010/main" val="2875377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725"/>
        <p:cNvGrpSpPr/>
        <p:nvPr/>
      </p:nvGrpSpPr>
      <p:grpSpPr>
        <a:xfrm>
          <a:off x="0" y="0"/>
          <a:ext cx="0" cy="0"/>
          <a:chOff x="0" y="0"/>
          <a:chExt cx="0" cy="0"/>
        </a:xfrm>
      </p:grpSpPr>
      <p:sp>
        <p:nvSpPr>
          <p:cNvPr id="769" name="Google Shape;769;p19"/>
          <p:cNvSpPr txBox="1">
            <a:spLocks noGrp="1"/>
          </p:cNvSpPr>
          <p:nvPr>
            <p:ph type="title"/>
          </p:nvPr>
        </p:nvSpPr>
        <p:spPr>
          <a:xfrm>
            <a:off x="713225" y="722376"/>
            <a:ext cx="7717500" cy="572700"/>
          </a:xfrm>
          <a:prstGeom prst="rect">
            <a:avLst/>
          </a:prstGeom>
        </p:spPr>
        <p:txBody>
          <a:bodyPr spcFirstLastPara="1" wrap="square" lIns="0" tIns="0" rIns="0" bIns="0" anchor="b" anchorCtr="0">
            <a:noAutofit/>
          </a:bodyPr>
          <a:lstStyle>
            <a:lvl1pPr lvl="0" algn="ctr" rtl="0">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
        <p:nvSpPr>
          <p:cNvPr id="770" name="Google Shape;770;p19"/>
          <p:cNvSpPr txBox="1">
            <a:spLocks noGrp="1"/>
          </p:cNvSpPr>
          <p:nvPr>
            <p:ph type="subTitle" idx="1"/>
          </p:nvPr>
        </p:nvSpPr>
        <p:spPr>
          <a:xfrm>
            <a:off x="2229444" y="2093250"/>
            <a:ext cx="2102700" cy="5088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1" name="Google Shape;771;p19"/>
          <p:cNvSpPr txBox="1">
            <a:spLocks noGrp="1"/>
          </p:cNvSpPr>
          <p:nvPr>
            <p:ph type="subTitle" idx="2"/>
          </p:nvPr>
        </p:nvSpPr>
        <p:spPr>
          <a:xfrm>
            <a:off x="2246324" y="1684600"/>
            <a:ext cx="1013100" cy="331800"/>
          </a:xfrm>
          <a:prstGeom prst="rect">
            <a:avLst/>
          </a:prstGeom>
        </p:spPr>
        <p:txBody>
          <a:bodyPr spcFirstLastPara="1" wrap="square" lIns="0" tIns="0" rIns="0" bIns="0" anchor="t" anchorCtr="0">
            <a:noAutofit/>
          </a:bodyPr>
          <a:lstStyle>
            <a:lvl1pPr lvl="0"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2" name="Google Shape;772;p19"/>
          <p:cNvSpPr txBox="1">
            <a:spLocks noGrp="1"/>
          </p:cNvSpPr>
          <p:nvPr>
            <p:ph type="subTitle" idx="3"/>
          </p:nvPr>
        </p:nvSpPr>
        <p:spPr>
          <a:xfrm>
            <a:off x="4924438" y="2095150"/>
            <a:ext cx="2103000" cy="5121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3" name="Google Shape;773;p19"/>
          <p:cNvSpPr txBox="1">
            <a:spLocks noGrp="1"/>
          </p:cNvSpPr>
          <p:nvPr>
            <p:ph type="subTitle" idx="4"/>
          </p:nvPr>
        </p:nvSpPr>
        <p:spPr>
          <a:xfrm>
            <a:off x="6014344" y="1687050"/>
            <a:ext cx="1013100" cy="331800"/>
          </a:xfrm>
          <a:prstGeom prst="rect">
            <a:avLst/>
          </a:prstGeom>
        </p:spPr>
        <p:txBody>
          <a:bodyPr spcFirstLastPara="1" wrap="square" lIns="0" tIns="0" rIns="0" bIns="0" anchor="t" anchorCtr="0">
            <a:noAutofit/>
          </a:bodyPr>
          <a:lstStyle>
            <a:lvl1pPr lvl="0" algn="r"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4" name="Google Shape;774;p19"/>
          <p:cNvSpPr txBox="1">
            <a:spLocks noGrp="1"/>
          </p:cNvSpPr>
          <p:nvPr>
            <p:ph type="subTitle" idx="5"/>
          </p:nvPr>
        </p:nvSpPr>
        <p:spPr>
          <a:xfrm>
            <a:off x="2229432" y="3424425"/>
            <a:ext cx="2102700" cy="5112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5" name="Google Shape;775;p19"/>
          <p:cNvSpPr txBox="1">
            <a:spLocks noGrp="1"/>
          </p:cNvSpPr>
          <p:nvPr>
            <p:ph type="subTitle" idx="6"/>
          </p:nvPr>
        </p:nvSpPr>
        <p:spPr>
          <a:xfrm>
            <a:off x="2246324" y="3015775"/>
            <a:ext cx="1013100" cy="331800"/>
          </a:xfrm>
          <a:prstGeom prst="rect">
            <a:avLst/>
          </a:prstGeom>
        </p:spPr>
        <p:txBody>
          <a:bodyPr spcFirstLastPara="1" wrap="square" lIns="0" tIns="0" rIns="0" bIns="0" anchor="t" anchorCtr="0">
            <a:noAutofit/>
          </a:bodyPr>
          <a:lstStyle>
            <a:lvl1pPr lvl="0" rtl="0">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6" name="Google Shape;776;p19"/>
          <p:cNvSpPr txBox="1">
            <a:spLocks noGrp="1"/>
          </p:cNvSpPr>
          <p:nvPr>
            <p:ph type="subTitle" idx="7"/>
          </p:nvPr>
        </p:nvSpPr>
        <p:spPr>
          <a:xfrm>
            <a:off x="4924438" y="3425476"/>
            <a:ext cx="2103000" cy="5109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30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777" name="Google Shape;777;p19"/>
          <p:cNvSpPr txBox="1">
            <a:spLocks noGrp="1"/>
          </p:cNvSpPr>
          <p:nvPr>
            <p:ph type="subTitle" idx="8"/>
          </p:nvPr>
        </p:nvSpPr>
        <p:spPr>
          <a:xfrm>
            <a:off x="6014344" y="3018225"/>
            <a:ext cx="1013100" cy="331800"/>
          </a:xfrm>
          <a:prstGeom prst="rect">
            <a:avLst/>
          </a:prstGeom>
        </p:spPr>
        <p:txBody>
          <a:bodyPr spcFirstLastPara="1" wrap="square" lIns="0" tIns="0" rIns="0" bIns="0" anchor="t" anchorCtr="0">
            <a:noAutofit/>
          </a:bodyPr>
          <a:lstStyle>
            <a:lvl1pPr lvl="0" algn="r" rtl="0">
              <a:lnSpc>
                <a:spcPct val="100000"/>
              </a:lnSpc>
              <a:spcBef>
                <a:spcPts val="0"/>
              </a:spcBef>
              <a:spcAft>
                <a:spcPts val="0"/>
              </a:spcAft>
              <a:buSzPts val="2100"/>
              <a:buFont typeface="Poppins Medium"/>
              <a:buNone/>
              <a:defRPr b="1">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extLst>
      <p:ext uri="{BB962C8B-B14F-4D97-AF65-F5344CB8AC3E}">
        <p14:creationId xmlns:p14="http://schemas.microsoft.com/office/powerpoint/2010/main" val="26311596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79"/>
        <p:cNvGrpSpPr/>
        <p:nvPr/>
      </p:nvGrpSpPr>
      <p:grpSpPr>
        <a:xfrm>
          <a:off x="0" y="0"/>
          <a:ext cx="0" cy="0"/>
          <a:chOff x="0" y="0"/>
          <a:chExt cx="0" cy="0"/>
        </a:xfrm>
      </p:grpSpPr>
      <p:sp>
        <p:nvSpPr>
          <p:cNvPr id="380" name="Google Shape;380;p10"/>
          <p:cNvSpPr txBox="1">
            <a:spLocks noGrp="1"/>
          </p:cNvSpPr>
          <p:nvPr>
            <p:ph type="body" idx="1"/>
          </p:nvPr>
        </p:nvSpPr>
        <p:spPr>
          <a:xfrm>
            <a:off x="1658775" y="715800"/>
            <a:ext cx="4673700" cy="1130400"/>
          </a:xfrm>
          <a:prstGeom prst="rect">
            <a:avLst/>
          </a:prstGeom>
        </p:spPr>
        <p:txBody>
          <a:bodyPr spcFirstLastPara="1" wrap="square" lIns="0" tIns="0" rIns="0" bIns="0" anchor="ctr" anchorCtr="0">
            <a:noAutofit/>
          </a:bodyPr>
          <a:lstStyle>
            <a:lvl1pPr marL="457200" lvl="0" indent="-228600">
              <a:lnSpc>
                <a:spcPct val="80000"/>
              </a:lnSpc>
              <a:spcBef>
                <a:spcPts val="0"/>
              </a:spcBef>
              <a:spcAft>
                <a:spcPts val="0"/>
              </a:spcAft>
              <a:buSzPts val="1800"/>
              <a:buNone/>
              <a:defRPr sz="4000" b="1">
                <a:solidFill>
                  <a:schemeClr val="dk2"/>
                </a:solidFill>
                <a:latin typeface="Annie Use Your Telescope"/>
                <a:ea typeface="Annie Use Your Telescope"/>
                <a:cs typeface="Annie Use Your Telescope"/>
                <a:sym typeface="Annie Use Your Telescope"/>
              </a:defRPr>
            </a:lvl1pPr>
          </a:lstStyle>
          <a:p>
            <a:endParaRPr/>
          </a:p>
        </p:txBody>
      </p:sp>
    </p:spTree>
    <p:extLst>
      <p:ext uri="{BB962C8B-B14F-4D97-AF65-F5344CB8AC3E}">
        <p14:creationId xmlns:p14="http://schemas.microsoft.com/office/powerpoint/2010/main" val="39378186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889"/>
        <p:cNvGrpSpPr/>
        <p:nvPr/>
      </p:nvGrpSpPr>
      <p:grpSpPr>
        <a:xfrm>
          <a:off x="0" y="0"/>
          <a:ext cx="0" cy="0"/>
          <a:chOff x="0" y="0"/>
          <a:chExt cx="0" cy="0"/>
        </a:xfrm>
      </p:grpSpPr>
      <p:sp>
        <p:nvSpPr>
          <p:cNvPr id="933" name="Google Shape;933;p22"/>
          <p:cNvSpPr txBox="1">
            <a:spLocks noGrp="1"/>
          </p:cNvSpPr>
          <p:nvPr>
            <p:ph type="subTitle" idx="1"/>
          </p:nvPr>
        </p:nvSpPr>
        <p:spPr>
          <a:xfrm>
            <a:off x="1385250" y="3670150"/>
            <a:ext cx="6372300" cy="710700"/>
          </a:xfrm>
          <a:prstGeom prst="rect">
            <a:avLst/>
          </a:prstGeom>
        </p:spPr>
        <p:txBody>
          <a:bodyPr spcFirstLastPara="1" wrap="square" lIns="0" tIns="0" rIns="0" bIns="0" anchor="t" anchorCtr="0">
            <a:noAutofit/>
          </a:bodyPr>
          <a:lstStyle>
            <a:lvl1pPr marR="457200" lvl="0" rtl="0">
              <a:lnSpc>
                <a:spcPct val="100000"/>
              </a:lnSpc>
              <a:spcBef>
                <a:spcPts val="0"/>
              </a:spcBef>
              <a:spcAft>
                <a:spcPts val="0"/>
              </a:spcAft>
              <a:buClr>
                <a:schemeClr val="accent1"/>
              </a:buClr>
              <a:buSzPts val="1800"/>
              <a:buFont typeface="Open Sans"/>
              <a:buNone/>
              <a:defRPr sz="1400"/>
            </a:lvl1pPr>
            <a:lvl2pPr lvl="1"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2pPr>
            <a:lvl3pPr lvl="2"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3pPr>
            <a:lvl4pPr lvl="3"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4pPr>
            <a:lvl5pPr lvl="4"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5pPr>
            <a:lvl6pPr lvl="5"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6pPr>
            <a:lvl7pPr lvl="6"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7pPr>
            <a:lvl8pPr lvl="7"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8pPr>
            <a:lvl9pPr lvl="8" algn="ctr" rtl="0">
              <a:lnSpc>
                <a:spcPct val="100000"/>
              </a:lnSpc>
              <a:spcBef>
                <a:spcPts val="0"/>
              </a:spcBef>
              <a:spcAft>
                <a:spcPts val="0"/>
              </a:spcAft>
              <a:buClr>
                <a:schemeClr val="accent1"/>
              </a:buClr>
              <a:buSzPts val="1400"/>
              <a:buFont typeface="Open Sans"/>
              <a:buNone/>
              <a:defRPr>
                <a:solidFill>
                  <a:schemeClr val="accent1"/>
                </a:solidFill>
                <a:latin typeface="Open Sans"/>
                <a:ea typeface="Open Sans"/>
                <a:cs typeface="Open Sans"/>
                <a:sym typeface="Open Sans"/>
              </a:defRPr>
            </a:lvl9pPr>
          </a:lstStyle>
          <a:p>
            <a:endParaRPr/>
          </a:p>
        </p:txBody>
      </p:sp>
      <p:sp>
        <p:nvSpPr>
          <p:cNvPr id="934" name="Google Shape;934;p22"/>
          <p:cNvSpPr txBox="1">
            <a:spLocks noGrp="1"/>
          </p:cNvSpPr>
          <p:nvPr>
            <p:ph type="title"/>
          </p:nvPr>
        </p:nvSpPr>
        <p:spPr>
          <a:xfrm>
            <a:off x="1385250" y="2967775"/>
            <a:ext cx="6373500" cy="618300"/>
          </a:xfrm>
          <a:prstGeom prst="rect">
            <a:avLst/>
          </a:prstGeom>
        </p:spPr>
        <p:txBody>
          <a:bodyPr spcFirstLastPara="1" wrap="square" lIns="0" tIns="0" rIns="0" bIns="0" anchor="t" anchorCtr="0">
            <a:noAutofit/>
          </a:bodyPr>
          <a:lstStyle>
            <a:lvl1pPr lvl="0" algn="ctr" rtl="0">
              <a:lnSpc>
                <a:spcPct val="80000"/>
              </a:lnSpc>
              <a:spcBef>
                <a:spcPts val="0"/>
              </a:spcBef>
              <a:spcAft>
                <a:spcPts val="0"/>
              </a:spcAft>
              <a:buClr>
                <a:schemeClr val="dk2"/>
              </a:buClr>
              <a:buSzPts val="2800"/>
              <a:buFont typeface="RocknRoll One"/>
              <a:buNone/>
              <a:defRPr sz="4000" b="1">
                <a:solidFill>
                  <a:schemeClr val="dk2"/>
                </a:solidFill>
              </a:defRPr>
            </a:lvl1pPr>
            <a:lvl2pPr lvl="1" rtl="0">
              <a:spcBef>
                <a:spcPts val="0"/>
              </a:spcBef>
              <a:spcAft>
                <a:spcPts val="0"/>
              </a:spcAft>
              <a:buClr>
                <a:schemeClr val="dk2"/>
              </a:buClr>
              <a:buSzPts val="2800"/>
              <a:buNone/>
              <a:defRPr sz="2800">
                <a:solidFill>
                  <a:schemeClr val="dk2"/>
                </a:solidFill>
              </a:defRPr>
            </a:lvl2pPr>
            <a:lvl3pPr lvl="2" rtl="0">
              <a:spcBef>
                <a:spcPts val="0"/>
              </a:spcBef>
              <a:spcAft>
                <a:spcPts val="0"/>
              </a:spcAft>
              <a:buClr>
                <a:schemeClr val="dk2"/>
              </a:buClr>
              <a:buSzPts val="2800"/>
              <a:buNone/>
              <a:defRPr sz="2800">
                <a:solidFill>
                  <a:schemeClr val="dk2"/>
                </a:solidFill>
              </a:defRPr>
            </a:lvl3pPr>
            <a:lvl4pPr lvl="3" rtl="0">
              <a:spcBef>
                <a:spcPts val="0"/>
              </a:spcBef>
              <a:spcAft>
                <a:spcPts val="0"/>
              </a:spcAft>
              <a:buClr>
                <a:schemeClr val="dk2"/>
              </a:buClr>
              <a:buSzPts val="2800"/>
              <a:buNone/>
              <a:defRPr sz="2800">
                <a:solidFill>
                  <a:schemeClr val="dk2"/>
                </a:solidFill>
              </a:defRPr>
            </a:lvl4pPr>
            <a:lvl5pPr lvl="4" rtl="0">
              <a:spcBef>
                <a:spcPts val="0"/>
              </a:spcBef>
              <a:spcAft>
                <a:spcPts val="0"/>
              </a:spcAft>
              <a:buClr>
                <a:schemeClr val="dk2"/>
              </a:buClr>
              <a:buSzPts val="2800"/>
              <a:buNone/>
              <a:defRPr sz="2800">
                <a:solidFill>
                  <a:schemeClr val="dk2"/>
                </a:solidFill>
              </a:defRPr>
            </a:lvl5pPr>
            <a:lvl6pPr lvl="5" rtl="0">
              <a:spcBef>
                <a:spcPts val="0"/>
              </a:spcBef>
              <a:spcAft>
                <a:spcPts val="0"/>
              </a:spcAft>
              <a:buClr>
                <a:schemeClr val="dk2"/>
              </a:buClr>
              <a:buSzPts val="2800"/>
              <a:buNone/>
              <a:defRPr sz="2800">
                <a:solidFill>
                  <a:schemeClr val="dk2"/>
                </a:solidFill>
              </a:defRPr>
            </a:lvl6pPr>
            <a:lvl7pPr lvl="6" rtl="0">
              <a:spcBef>
                <a:spcPts val="0"/>
              </a:spcBef>
              <a:spcAft>
                <a:spcPts val="0"/>
              </a:spcAft>
              <a:buClr>
                <a:schemeClr val="dk2"/>
              </a:buClr>
              <a:buSzPts val="2800"/>
              <a:buNone/>
              <a:defRPr sz="2800">
                <a:solidFill>
                  <a:schemeClr val="dk2"/>
                </a:solidFill>
              </a:defRPr>
            </a:lvl7pPr>
            <a:lvl8pPr lvl="7" rtl="0">
              <a:spcBef>
                <a:spcPts val="0"/>
              </a:spcBef>
              <a:spcAft>
                <a:spcPts val="0"/>
              </a:spcAft>
              <a:buClr>
                <a:schemeClr val="dk2"/>
              </a:buClr>
              <a:buSzPts val="2800"/>
              <a:buNone/>
              <a:defRPr sz="2800">
                <a:solidFill>
                  <a:schemeClr val="dk2"/>
                </a:solidFill>
              </a:defRPr>
            </a:lvl8pPr>
            <a:lvl9pPr lvl="8" rtl="0">
              <a:spcBef>
                <a:spcPts val="0"/>
              </a:spcBef>
              <a:spcAft>
                <a:spcPts val="0"/>
              </a:spcAft>
              <a:buClr>
                <a:schemeClr val="dk2"/>
              </a:buClr>
              <a:buSzPts val="2800"/>
              <a:buNone/>
              <a:defRPr sz="2800">
                <a:solidFill>
                  <a:schemeClr val="dk2"/>
                </a:solidFill>
              </a:defRPr>
            </a:lvl9pPr>
          </a:lstStyle>
          <a:p>
            <a:endParaRPr/>
          </a:p>
        </p:txBody>
      </p:sp>
    </p:spTree>
    <p:extLst>
      <p:ext uri="{BB962C8B-B14F-4D97-AF65-F5344CB8AC3E}">
        <p14:creationId xmlns:p14="http://schemas.microsoft.com/office/powerpoint/2010/main" val="3853998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05/01/2023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33" name="Straight Connector 32"/>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366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79" y="1317097"/>
            <a:ext cx="6482366" cy="1415963"/>
          </a:xfrm>
        </p:spPr>
        <p:txBody>
          <a:bodyPr anchor="b">
            <a:normAutofit/>
          </a:bodyPr>
          <a:lstStyle>
            <a:lvl1pPr algn="l">
              <a:defRPr sz="2700"/>
            </a:lvl1pPr>
          </a:lstStyle>
          <a:p>
            <a:r>
              <a:rPr lang="en-US"/>
              <a:t>Click to edit Master title style</a:t>
            </a:r>
            <a:endParaRPr lang="en-US" dirty="0"/>
          </a:p>
        </p:txBody>
      </p:sp>
      <p:sp>
        <p:nvSpPr>
          <p:cNvPr id="3" name="Text Placeholder 2"/>
          <p:cNvSpPr>
            <a:spLocks noGrp="1"/>
          </p:cNvSpPr>
          <p:nvPr>
            <p:ph type="body" idx="1"/>
          </p:nvPr>
        </p:nvSpPr>
        <p:spPr>
          <a:xfrm>
            <a:off x="1090679" y="2854647"/>
            <a:ext cx="6472835" cy="759697"/>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05/01/2023</a:t>
            </a:fld>
            <a:endParaRPr lang="vi-VN" kern="1200">
              <a:solidFill>
                <a:prstClr val="black">
                  <a:tint val="75000"/>
                </a:prstClr>
              </a:solidFill>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15" name="Straight Connector 14"/>
          <p:cNvCxnSpPr/>
          <p:nvPr/>
        </p:nvCxnSpPr>
        <p:spPr>
          <a:xfrm>
            <a:off x="1090679" y="2853739"/>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84669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603667"/>
            <a:ext cx="7204226" cy="79447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5498" y="1508159"/>
            <a:ext cx="3483864" cy="25864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1513007"/>
            <a:ext cx="3483864" cy="2581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05/01/2023</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35" name="Straight Connector 3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20487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603123"/>
            <a:ext cx="7205746" cy="7922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5393" y="1514662"/>
            <a:ext cx="3483864" cy="601457"/>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85393" y="2118202"/>
            <a:ext cx="3483864" cy="1983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1517253"/>
            <a:ext cx="3483864" cy="601678"/>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09272" y="2116119"/>
            <a:ext cx="3483864" cy="197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05/01/2023</a:t>
            </a:fld>
            <a:endParaRPr lang="vi-VN" kern="1200">
              <a:solidFill>
                <a:prstClr val="black">
                  <a:tint val="75000"/>
                </a:prstClr>
              </a:solidFill>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29" name="Straight Connector 28"/>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50249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05/01/2023</a:t>
            </a:fld>
            <a:endParaRPr lang="vi-VN" kern="1200">
              <a:solidFill>
                <a:prstClr val="black">
                  <a:tint val="75000"/>
                </a:prstClr>
              </a:solidFill>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25" name="Straight Connector 2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47003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663977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4" y="599230"/>
            <a:ext cx="2454824" cy="1685338"/>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782785" y="599230"/>
            <a:ext cx="4509353" cy="349412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3504" y="2404119"/>
            <a:ext cx="2456260" cy="1686136"/>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05/01/2023</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17" name="Straight Connector 16"/>
          <p:cNvCxnSpPr/>
          <p:nvPr/>
        </p:nvCxnSpPr>
        <p:spPr>
          <a:xfrm>
            <a:off x="1086210" y="2404118"/>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63026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361628"/>
            <a:ext cx="3055900" cy="3861826"/>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847135"/>
            <a:ext cx="4149246" cy="1372938"/>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841907"/>
            <a:ext cx="2093378" cy="2899745"/>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087747" y="2359494"/>
            <a:ext cx="4143303" cy="1502807"/>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085537" y="4102393"/>
            <a:ext cx="4145513" cy="240092"/>
          </a:xfrm>
        </p:spPr>
        <p:txBody>
          <a:bodyPr/>
          <a:lstStyle>
            <a:lvl1pPr algn="l">
              <a:defRPr/>
            </a:lvl1pPr>
          </a:lstStyle>
          <a:p>
            <a:pPr defTabSz="685800">
              <a:buClrTx/>
              <a:defRPr/>
            </a:pPr>
            <a:fld id="{1BCAAA0E-4A3B-4B27-B2CA-D56379D5D9DA}" type="datetimeFigureOut">
              <a:rPr lang="vi-VN" kern="1200" smtClean="0">
                <a:solidFill>
                  <a:prstClr val="black">
                    <a:tint val="75000"/>
                  </a:prstClr>
                </a:solidFill>
                <a:latin typeface="Arial" panose="020B0604020202020204" pitchFamily="34" charset="0"/>
                <a:ea typeface="+mn-ea"/>
                <a:cs typeface="+mn-cs"/>
              </a:rPr>
              <a:pPr defTabSz="685800">
                <a:buClrTx/>
                <a:defRPr/>
              </a:pPr>
              <a:t>05/01/2023</a:t>
            </a:fld>
            <a:endParaRPr lang="vi-VN" kern="1200">
              <a:solidFill>
                <a:prstClr val="black">
                  <a:tint val="75000"/>
                </a:prstClr>
              </a:solidFill>
              <a:latin typeface="Arial" panose="020B0604020202020204" pitchFamily="34" charset="0"/>
              <a:ea typeface="+mn-ea"/>
              <a:cs typeface="+mn-cs"/>
            </a:endParaRPr>
          </a:p>
        </p:txBody>
      </p:sp>
      <p:sp>
        <p:nvSpPr>
          <p:cNvPr id="6" name="Footer Placeholder 5"/>
          <p:cNvSpPr>
            <a:spLocks noGrp="1"/>
          </p:cNvSpPr>
          <p:nvPr>
            <p:ph type="ftr" sz="quarter" idx="11"/>
          </p:nvPr>
        </p:nvSpPr>
        <p:spPr>
          <a:xfrm>
            <a:off x="1085537" y="238981"/>
            <a:ext cx="4155753" cy="240698"/>
          </a:xfrm>
        </p:spPr>
        <p:txBody>
          <a:bodyPr/>
          <a:lstStyle/>
          <a:p>
            <a:pPr defTabSz="685800">
              <a:buClrTx/>
              <a:defRPr/>
            </a:pPr>
            <a:endParaRPr lang="vi-VN" kern="1200">
              <a:solidFill>
                <a:prstClr val="black">
                  <a:tint val="75000"/>
                </a:prstClr>
              </a:solidFill>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defTabSz="685800">
              <a:buClrTx/>
              <a:defRPr/>
            </a:pPr>
            <a:fld id="{C14FB599-B741-4FF5-8C7E-4E385A545DB9}" type="slidenum">
              <a:rPr lang="vi-VN" kern="1200" smtClean="0">
                <a:solidFill>
                  <a:prstClr val="black">
                    <a:tint val="75000"/>
                  </a:prstClr>
                </a:solidFill>
                <a:latin typeface="Arial" panose="020B0604020202020204" pitchFamily="34" charset="0"/>
                <a:ea typeface="+mn-ea"/>
                <a:cs typeface="+mn-cs"/>
              </a:rPr>
              <a:pPr defTabSz="685800">
                <a:buClrTx/>
                <a:defRPr/>
              </a:pPr>
              <a:t>‹#›</a:t>
            </a:fld>
            <a:endParaRPr lang="vi-VN" kern="1200">
              <a:solidFill>
                <a:prstClr val="black">
                  <a:tint val="75000"/>
                </a:prstClr>
              </a:solidFill>
              <a:latin typeface="Arial" panose="020B0604020202020204" pitchFamily="34" charset="0"/>
              <a:ea typeface="+mn-ea"/>
              <a:cs typeface="+mn-cs"/>
            </a:endParaRPr>
          </a:p>
        </p:txBody>
      </p:sp>
      <p:cxnSp>
        <p:nvCxnSpPr>
          <p:cNvPr id="31" name="Straight Connector 30"/>
          <p:cNvCxnSpPr/>
          <p:nvPr/>
        </p:nvCxnSpPr>
        <p:spPr>
          <a:xfrm>
            <a:off x="1085537" y="2357704"/>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41705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1514607"/>
            <a:ext cx="9144000" cy="3079456"/>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9">
            <a:extLst>
              <a:ext uri="{28A0092B-C50C-407E-A947-70E740481C1C}">
                <a14:useLocalDpi xmlns:a14="http://schemas.microsoft.com/office/drawing/2010/main" val="0"/>
              </a:ext>
            </a:extLst>
          </a:blip>
          <a:srcRect t="1538" b="-1538"/>
          <a:stretch/>
        </p:blipFill>
        <p:spPr bwMode="black">
          <a:xfrm>
            <a:off x="0" y="4594860"/>
            <a:ext cx="9144000" cy="557213"/>
          </a:xfrm>
          <a:prstGeom prst="rect">
            <a:avLst/>
          </a:prstGeom>
        </p:spPr>
      </p:pic>
      <p:sp>
        <p:nvSpPr>
          <p:cNvPr id="2" name="Title Placeholder 1"/>
          <p:cNvSpPr>
            <a:spLocks noGrp="1"/>
          </p:cNvSpPr>
          <p:nvPr>
            <p:ph type="title"/>
          </p:nvPr>
        </p:nvSpPr>
        <p:spPr>
          <a:xfrm>
            <a:off x="1088685" y="603390"/>
            <a:ext cx="7202456" cy="78692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88685" y="1511799"/>
            <a:ext cx="7202456" cy="25879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65604" y="247778"/>
            <a:ext cx="2625536" cy="231901"/>
          </a:xfrm>
          <a:prstGeom prst="rect">
            <a:avLst/>
          </a:prstGeom>
        </p:spPr>
        <p:txBody>
          <a:bodyPr vert="horz" lIns="91440" tIns="45720" rIns="91440" bIns="45720" rtlCol="0" anchor="ctr"/>
          <a:lstStyle>
            <a:lvl1pPr algn="r">
              <a:defRPr sz="750">
                <a:solidFill>
                  <a:schemeClr val="tx1">
                    <a:tint val="75000"/>
                  </a:schemeClr>
                </a:solidFill>
              </a:defRPr>
            </a:lvl1pPr>
          </a:lstStyle>
          <a:p>
            <a:fld id="{48A87A34-81AB-432B-8DAE-1953F412C126}" type="datetimeFigureOut">
              <a:rPr lang="en-US" dirty="0"/>
              <a:pPr/>
              <a:t>1/5/2023</a:t>
            </a:fld>
            <a:endParaRPr lang="en-US" dirty="0"/>
          </a:p>
        </p:txBody>
      </p:sp>
      <p:sp>
        <p:nvSpPr>
          <p:cNvPr id="5" name="Footer Placeholder 4"/>
          <p:cNvSpPr>
            <a:spLocks noGrp="1"/>
          </p:cNvSpPr>
          <p:nvPr>
            <p:ph type="ftr" sz="quarter" idx="3"/>
          </p:nvPr>
        </p:nvSpPr>
        <p:spPr>
          <a:xfrm>
            <a:off x="1088684" y="246981"/>
            <a:ext cx="4454127" cy="23190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0046" y="599230"/>
            <a:ext cx="608264" cy="377684"/>
          </a:xfrm>
          <a:prstGeom prst="rect">
            <a:avLst/>
          </a:prstGeom>
        </p:spPr>
        <p:txBody>
          <a:bodyPr vert="horz" lIns="91440" tIns="45720" rIns="91440" bIns="45720" rtlCol="0" anchor="t"/>
          <a:lstStyle>
            <a:lvl1pPr algn="r">
              <a:defRPr sz="21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4596310"/>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561781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4" r:id="rId13"/>
    <p:sldLayoutId id="2147483716" r:id="rId14"/>
    <p:sldLayoutId id="2147483718" r:id="rId15"/>
    <p:sldLayoutId id="2147483721" r:id="rId16"/>
    <p:sldLayoutId id="2147483725" r:id="rId17"/>
  </p:sldLayoutIdLst>
  <p:hf sldNum="0" hdr="0" ftr="0" dt="0"/>
  <p:txStyles>
    <p:titleStyle>
      <a:lvl1pPr algn="l" defTabSz="685800" rtl="0" eaLnBrk="1" latinLnBrk="0" hangingPunct="1">
        <a:lnSpc>
          <a:spcPct val="90000"/>
        </a:lnSpc>
        <a:spcBef>
          <a:spcPct val="0"/>
        </a:spcBef>
        <a:buNone/>
        <a:defRPr sz="2400" b="0" i="0" kern="1200" cap="all">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sp>
        <p:nvSpPr>
          <p:cNvPr id="1696" name="Google Shape;1696;p42"/>
          <p:cNvSpPr txBox="1">
            <a:spLocks noGrp="1"/>
          </p:cNvSpPr>
          <p:nvPr>
            <p:ph type="title"/>
          </p:nvPr>
        </p:nvSpPr>
        <p:spPr>
          <a:xfrm>
            <a:off x="989516" y="718094"/>
            <a:ext cx="6984908" cy="3210704"/>
          </a:xfrm>
          <a:prstGeom prst="rect">
            <a:avLst/>
          </a:prstGeom>
        </p:spPr>
        <p:txBody>
          <a:bodyPr spcFirstLastPara="1" wrap="square" lIns="0" tIns="0" rIns="0" bIns="0" anchor="t" anchorCtr="0">
            <a:noAutofit/>
          </a:bodyPr>
          <a:lstStyle/>
          <a:p>
            <a:pPr marL="0" marR="0" algn="ctr">
              <a:lnSpc>
                <a:spcPct val="150000"/>
              </a:lnSpc>
              <a:spcBef>
                <a:spcPts val="600"/>
              </a:spcBef>
              <a:spcAft>
                <a:spcPts val="0"/>
              </a:spcAft>
            </a:pP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BÀI 1: </a:t>
            </a:r>
            <a:b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b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THU THẬP, PHÂN LOẠI VÀ BIỂU DIỄN DỮ LIỆU </a:t>
            </a:r>
            <a:b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br>
            <a:r>
              <a:rPr lang="en-US" sz="3600" b="1" kern="0" cap="all" dirty="0">
                <a:solidFill>
                  <a:srgbClr val="000000"/>
                </a:solidFill>
                <a:effectLst/>
                <a:latin typeface="+mn-lt"/>
                <a:ea typeface="Times New Roman" panose="02020603050405020304" pitchFamily="18" charset="0"/>
                <a:cs typeface="Times New Roman" panose="02020603050405020304" pitchFamily="18" charset="0"/>
              </a:rPr>
              <a:t>(3 TIẾT)</a:t>
            </a:r>
          </a:p>
        </p:txBody>
      </p:sp>
    </p:spTree>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83BE71A-D529-40F1-AEEB-778CEBA9F3B9}"/>
              </a:ext>
            </a:extLst>
          </p:cNvPr>
          <p:cNvSpPr/>
          <p:nvPr/>
        </p:nvSpPr>
        <p:spPr>
          <a:xfrm>
            <a:off x="0" y="0"/>
            <a:ext cx="8843676" cy="2282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1600" b="1" i="0" dirty="0" err="1">
                <a:solidFill>
                  <a:schemeClr val="tx1"/>
                </a:solidFill>
                <a:effectLst/>
                <a:latin typeface="Times New Roman" panose="02020603050405020304" pitchFamily="18" charset="0"/>
                <a:cs typeface="Times New Roman" panose="02020603050405020304" pitchFamily="18" charset="0"/>
              </a:rPr>
              <a:t>Bài</a:t>
            </a:r>
            <a:r>
              <a:rPr lang="en-US" sz="1600" b="1" i="0" dirty="0">
                <a:solidFill>
                  <a:schemeClr val="tx1"/>
                </a:solidFill>
                <a:effectLst/>
                <a:latin typeface="Times New Roman" panose="02020603050405020304" pitchFamily="18" charset="0"/>
                <a:cs typeface="Times New Roman" panose="02020603050405020304" pitchFamily="18" charset="0"/>
              </a:rPr>
              <a:t> 1. </a:t>
            </a:r>
            <a:r>
              <a:rPr lang="vi-VN" sz="1600" dirty="0">
                <a:solidFill>
                  <a:schemeClr val="tx1"/>
                </a:solidFill>
              </a:rPr>
              <a:t>Sau khi tìm hiểu thông tin về Hệ mặt trời từ trang web </a:t>
            </a:r>
            <a:r>
              <a:rPr lang="vi-VN" sz="1600" i="1" dirty="0">
                <a:solidFill>
                  <a:schemeClr val="tx1"/>
                </a:solidFill>
              </a:rPr>
              <a:t>https//:solarsystem.nasa.gov</a:t>
            </a:r>
            <a:r>
              <a:rPr lang="vi-VN" sz="1600" dirty="0">
                <a:solidFill>
                  <a:schemeClr val="tx1"/>
                </a:solidFill>
              </a:rPr>
              <a:t>, bạn Ngân thu thập được những dữ liệu thống kê sau:</a:t>
            </a:r>
          </a:p>
          <a:p>
            <a:pPr marL="285750" indent="-285750" algn="just">
              <a:lnSpc>
                <a:spcPct val="120000"/>
              </a:lnSpc>
              <a:buFontTx/>
              <a:buChar char="-"/>
            </a:pPr>
            <a:r>
              <a:rPr lang="vi-VN" sz="1600" dirty="0">
                <a:solidFill>
                  <a:schemeClr val="tx1"/>
                </a:solidFill>
              </a:rPr>
              <a:t>Hệ Mặt Trời gồm tám hành tinh, đó là: Sao Thủy, Sao Kim, Trái Đất, Sao Hỏa, Sao Mộc, Sao Thổ, Sao Thiên Vương, Sao Hải Vương.</a:t>
            </a:r>
            <a:endParaRPr lang="en-US" sz="1600" dirty="0">
              <a:solidFill>
                <a:schemeClr val="tx1"/>
              </a:solidFill>
            </a:endParaRPr>
          </a:p>
          <a:p>
            <a:pPr marL="285750" indent="-285750" algn="just">
              <a:lnSpc>
                <a:spcPct val="120000"/>
              </a:lnSpc>
              <a:buFontTx/>
              <a:buChar char="-"/>
            </a:pPr>
            <a:r>
              <a:rPr lang="vi-VN" sz="1600" dirty="0">
                <a:solidFill>
                  <a:schemeClr val="tx1"/>
                </a:solidFill>
              </a:rPr>
              <a:t>Bán kính theo đơn vị ki-lô-mét của 8 hành tinh đó lần lượt là: 2440, 6052, 3390, 69911, 58232, 25362, 24622</a:t>
            </a:r>
            <a:endParaRPr lang="en-US" sz="1600" dirty="0">
              <a:solidFill>
                <a:schemeClr val="tx1"/>
              </a:solidFill>
            </a:endParaRPr>
          </a:p>
          <a:p>
            <a:pPr marL="285750" indent="-285750" algn="just">
              <a:lnSpc>
                <a:spcPct val="120000"/>
              </a:lnSpc>
              <a:buFontTx/>
              <a:buChar char="-"/>
            </a:pPr>
            <a:r>
              <a:rPr lang="vi-VN" sz="1600" dirty="0">
                <a:solidFill>
                  <a:schemeClr val="tx1"/>
                </a:solidFill>
              </a:rPr>
              <a:t>Trong hai loại dữ liệu thống kê thu thập được ở trên, dữ liệu thống kê nào là số liệu? Dữ liệu thống kê nào không phải là số liệu?</a:t>
            </a:r>
          </a:p>
        </p:txBody>
      </p:sp>
      <p:pic>
        <p:nvPicPr>
          <p:cNvPr id="4" name="Picture 3">
            <a:extLst>
              <a:ext uri="{FF2B5EF4-FFF2-40B4-BE49-F238E27FC236}">
                <a16:creationId xmlns:a16="http://schemas.microsoft.com/office/drawing/2014/main" id="{73F21333-E7E5-4623-9BFB-D6A6684D04DF}"/>
              </a:ext>
            </a:extLst>
          </p:cNvPr>
          <p:cNvPicPr>
            <a:picLocks noChangeAspect="1"/>
          </p:cNvPicPr>
          <p:nvPr/>
        </p:nvPicPr>
        <p:blipFill>
          <a:blip r:embed="rId2"/>
          <a:stretch>
            <a:fillRect/>
          </a:stretch>
        </p:blipFill>
        <p:spPr>
          <a:xfrm>
            <a:off x="2309091" y="2411702"/>
            <a:ext cx="5061527" cy="2731798"/>
          </a:xfrm>
          <a:prstGeom prst="rect">
            <a:avLst/>
          </a:prstGeom>
        </p:spPr>
      </p:pic>
    </p:spTree>
    <p:extLst>
      <p:ext uri="{BB962C8B-B14F-4D97-AF65-F5344CB8AC3E}">
        <p14:creationId xmlns:p14="http://schemas.microsoft.com/office/powerpoint/2010/main" val="337343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69"/>
        <p:cNvGrpSpPr/>
        <p:nvPr/>
      </p:nvGrpSpPr>
      <p:grpSpPr>
        <a:xfrm>
          <a:off x="0" y="0"/>
          <a:ext cx="0" cy="0"/>
          <a:chOff x="0" y="0"/>
          <a:chExt cx="0" cy="0"/>
        </a:xfrm>
      </p:grpSpPr>
      <p:sp>
        <p:nvSpPr>
          <p:cNvPr id="2270" name="Google Shape;2270;p57"/>
          <p:cNvSpPr txBox="1">
            <a:spLocks noGrp="1"/>
          </p:cNvSpPr>
          <p:nvPr>
            <p:ph type="title"/>
          </p:nvPr>
        </p:nvSpPr>
        <p:spPr>
          <a:xfrm>
            <a:off x="1441957" y="1351627"/>
            <a:ext cx="6373500" cy="618300"/>
          </a:xfrm>
          <a:prstGeom prst="rect">
            <a:avLst/>
          </a:prstGeom>
        </p:spPr>
        <p:txBody>
          <a:bodyPr spcFirstLastPara="1" wrap="square" lIns="0" tIns="0" rIns="0" bIns="0" anchor="t" anchorCtr="0">
            <a:noAutofit/>
          </a:bodyPr>
          <a:lstStyle/>
          <a:p>
            <a:pPr marL="0" lvl="0" indent="0" algn="ctr" rtl="0">
              <a:lnSpc>
                <a:spcPct val="150000"/>
              </a:lnSpc>
              <a:spcBef>
                <a:spcPts val="0"/>
              </a:spcBef>
              <a:spcAft>
                <a:spcPts val="0"/>
              </a:spcAft>
              <a:buNone/>
            </a:pPr>
            <a:r>
              <a:rPr lang="en" sz="3200" dirty="0">
                <a:latin typeface="Arial" panose="020B0604020202020204" pitchFamily="34" charset="0"/>
                <a:cs typeface="Arial" panose="020B0604020202020204" pitchFamily="34" charset="0"/>
              </a:rPr>
              <a:t>HẸN GẶP LẠI CÁC EM </a:t>
            </a:r>
            <a:br>
              <a:rPr lang="en" sz="3200" dirty="0">
                <a:latin typeface="Arial" panose="020B0604020202020204" pitchFamily="34" charset="0"/>
                <a:cs typeface="Arial" panose="020B0604020202020204" pitchFamily="34" charset="0"/>
              </a:rPr>
            </a:br>
            <a:r>
              <a:rPr lang="en" sz="3200" dirty="0">
                <a:latin typeface="Arial" panose="020B0604020202020204" pitchFamily="34" charset="0"/>
                <a:cs typeface="Arial" panose="020B0604020202020204" pitchFamily="34" charset="0"/>
              </a:rPr>
              <a:t>Ở TIẾT HỌC SAU!</a:t>
            </a:r>
            <a:endParaRPr sz="32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http://schemas.microsoft.com/office/powerpoint/2012/main">
    <mc:Choice Requires="p15">
      <p:transition spd="med">
        <p15:prstTrans prst="airplan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68"/>
        <p:cNvGrpSpPr/>
        <p:nvPr/>
      </p:nvGrpSpPr>
      <p:grpSpPr>
        <a:xfrm>
          <a:off x="0" y="0"/>
          <a:ext cx="0" cy="0"/>
          <a:chOff x="0" y="0"/>
          <a:chExt cx="0" cy="0"/>
        </a:xfrm>
      </p:grpSpPr>
      <p:grpSp>
        <p:nvGrpSpPr>
          <p:cNvPr id="6" name="Group 5">
            <a:extLst>
              <a:ext uri="{FF2B5EF4-FFF2-40B4-BE49-F238E27FC236}">
                <a16:creationId xmlns:a16="http://schemas.microsoft.com/office/drawing/2014/main" id="{80FC7C40-A342-42E4-9986-77CE72FAF7D0}"/>
              </a:ext>
            </a:extLst>
          </p:cNvPr>
          <p:cNvGrpSpPr/>
          <p:nvPr/>
        </p:nvGrpSpPr>
        <p:grpSpPr>
          <a:xfrm>
            <a:off x="685394" y="276851"/>
            <a:ext cx="4170061" cy="400328"/>
            <a:chOff x="830179" y="635222"/>
            <a:chExt cx="6423968" cy="400328"/>
          </a:xfrm>
          <a:solidFill>
            <a:schemeClr val="accent4"/>
          </a:solidFill>
        </p:grpSpPr>
        <p:sp>
          <p:nvSpPr>
            <p:cNvPr id="4" name="TextBox 3">
              <a:extLst>
                <a:ext uri="{FF2B5EF4-FFF2-40B4-BE49-F238E27FC236}">
                  <a16:creationId xmlns:a16="http://schemas.microsoft.com/office/drawing/2014/main" id="{7CC08EC1-5894-4B44-A0E8-B301E4084DD5}"/>
                </a:ext>
              </a:extLst>
            </p:cNvPr>
            <p:cNvSpPr txBox="1"/>
            <p:nvPr/>
          </p:nvSpPr>
          <p:spPr>
            <a:xfrm>
              <a:off x="830179" y="635440"/>
              <a:ext cx="1099721" cy="400110"/>
            </a:xfrm>
            <a:prstGeom prst="rect">
              <a:avLst/>
            </a:prstGeom>
            <a:grpFill/>
          </p:spPr>
          <p:txBody>
            <a:bodyPr wrap="square" rtlCol="0">
              <a:spAutoFit/>
            </a:bodyPr>
            <a:lstStyle/>
            <a:p>
              <a:pPr algn="ctr"/>
              <a:r>
                <a:rPr lang="en-US" sz="2000" b="1" dirty="0"/>
                <a:t>HĐ1.</a:t>
              </a:r>
            </a:p>
          </p:txBody>
        </p:sp>
        <p:sp>
          <p:nvSpPr>
            <p:cNvPr id="5" name="TextBox 4">
              <a:extLst>
                <a:ext uri="{FF2B5EF4-FFF2-40B4-BE49-F238E27FC236}">
                  <a16:creationId xmlns:a16="http://schemas.microsoft.com/office/drawing/2014/main" id="{DCC6D5E0-4859-4F15-AE7B-16ED6F6CA1F1}"/>
                </a:ext>
              </a:extLst>
            </p:cNvPr>
            <p:cNvSpPr txBox="1"/>
            <p:nvPr/>
          </p:nvSpPr>
          <p:spPr>
            <a:xfrm>
              <a:off x="1929898" y="635222"/>
              <a:ext cx="5324249" cy="400110"/>
            </a:xfrm>
            <a:prstGeom prst="rect">
              <a:avLst/>
            </a:prstGeom>
            <a:grpFill/>
          </p:spPr>
          <p:txBody>
            <a:bodyPr wrap="square" rtlCol="0">
              <a:spAutoFit/>
            </a:bodyPr>
            <a:lstStyle/>
            <a:p>
              <a:r>
                <a:rPr lang="en-US" sz="2000" dirty="0" err="1"/>
                <a:t>Đọc</a:t>
              </a:r>
              <a:r>
                <a:rPr lang="en-US" sz="2000" dirty="0"/>
                <a:t> </a:t>
              </a:r>
              <a:r>
                <a:rPr lang="en-US" sz="2000" dirty="0" err="1"/>
                <a:t>kĩ</a:t>
              </a:r>
              <a:r>
                <a:rPr lang="en-US" sz="2000" dirty="0"/>
                <a:t> </a:t>
              </a:r>
              <a:r>
                <a:rPr lang="en-US" sz="2000" dirty="0" err="1"/>
                <a:t>các</a:t>
              </a:r>
              <a:r>
                <a:rPr lang="en-US" sz="2000" dirty="0"/>
                <a:t> </a:t>
              </a:r>
              <a:r>
                <a:rPr lang="en-US" sz="2000" dirty="0" err="1"/>
                <a:t>nội</a:t>
              </a:r>
              <a:r>
                <a:rPr lang="en-US" sz="2000" dirty="0"/>
                <a:t> dung </a:t>
              </a:r>
              <a:r>
                <a:rPr lang="en-US" sz="2000" dirty="0" err="1"/>
                <a:t>sau</a:t>
              </a:r>
              <a:r>
                <a:rPr lang="en-US" sz="2000" dirty="0"/>
                <a:t>:</a:t>
              </a:r>
            </a:p>
          </p:txBody>
        </p:sp>
      </p:grpSp>
      <p:sp>
        <p:nvSpPr>
          <p:cNvPr id="24" name="TextBox 23">
            <a:extLst>
              <a:ext uri="{FF2B5EF4-FFF2-40B4-BE49-F238E27FC236}">
                <a16:creationId xmlns:a16="http://schemas.microsoft.com/office/drawing/2014/main" id="{DBEAA2F9-0505-43B6-AC67-CD93134D7AE0}"/>
              </a:ext>
            </a:extLst>
          </p:cNvPr>
          <p:cNvSpPr txBox="1"/>
          <p:nvPr/>
        </p:nvSpPr>
        <p:spPr>
          <a:xfrm>
            <a:off x="572213" y="916632"/>
            <a:ext cx="4283242" cy="3749744"/>
          </a:xfrm>
          <a:custGeom>
            <a:avLst/>
            <a:gdLst>
              <a:gd name="connsiteX0" fmla="*/ 0 w 4283242"/>
              <a:gd name="connsiteY0" fmla="*/ 0 h 3749744"/>
              <a:gd name="connsiteX1" fmla="*/ 4283242 w 4283242"/>
              <a:gd name="connsiteY1" fmla="*/ 0 h 3749744"/>
              <a:gd name="connsiteX2" fmla="*/ 4283242 w 4283242"/>
              <a:gd name="connsiteY2" fmla="*/ 3749744 h 3749744"/>
              <a:gd name="connsiteX3" fmla="*/ 0 w 4283242"/>
              <a:gd name="connsiteY3" fmla="*/ 3749744 h 3749744"/>
              <a:gd name="connsiteX4" fmla="*/ 0 w 4283242"/>
              <a:gd name="connsiteY4" fmla="*/ 0 h 37497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3242" h="3749744" fill="none" extrusionOk="0">
                <a:moveTo>
                  <a:pt x="0" y="0"/>
                </a:moveTo>
                <a:cubicBezTo>
                  <a:pt x="1106306" y="129708"/>
                  <a:pt x="3674411" y="-64990"/>
                  <a:pt x="4283242" y="0"/>
                </a:cubicBezTo>
                <a:cubicBezTo>
                  <a:pt x="4231211" y="606979"/>
                  <a:pt x="4406715" y="3017692"/>
                  <a:pt x="4283242" y="3749744"/>
                </a:cubicBezTo>
                <a:cubicBezTo>
                  <a:pt x="2662674" y="3650149"/>
                  <a:pt x="2084328" y="3880095"/>
                  <a:pt x="0" y="3749744"/>
                </a:cubicBezTo>
                <a:cubicBezTo>
                  <a:pt x="141201" y="2439164"/>
                  <a:pt x="-160715" y="1433753"/>
                  <a:pt x="0" y="0"/>
                </a:cubicBezTo>
                <a:close/>
              </a:path>
              <a:path w="4283242" h="3749744" stroke="0" extrusionOk="0">
                <a:moveTo>
                  <a:pt x="0" y="0"/>
                </a:moveTo>
                <a:cubicBezTo>
                  <a:pt x="750062" y="-117334"/>
                  <a:pt x="3790149" y="-99874"/>
                  <a:pt x="4283242" y="0"/>
                </a:cubicBezTo>
                <a:cubicBezTo>
                  <a:pt x="4430658" y="723630"/>
                  <a:pt x="4309505" y="2560321"/>
                  <a:pt x="4283242" y="3749744"/>
                </a:cubicBezTo>
                <a:cubicBezTo>
                  <a:pt x="3098678" y="3769580"/>
                  <a:pt x="464141" y="3855061"/>
                  <a:pt x="0" y="3749744"/>
                </a:cubicBezTo>
                <a:cubicBezTo>
                  <a:pt x="80611" y="2020267"/>
                  <a:pt x="145569" y="1788513"/>
                  <a:pt x="0" y="0"/>
                </a:cubicBezTo>
                <a:close/>
              </a:path>
            </a:pathLst>
          </a:custGeom>
          <a:solidFill>
            <a:schemeClr val="accent6">
              <a:lumMod val="20000"/>
              <a:lumOff val="80000"/>
            </a:schemeClr>
          </a:solidFill>
          <a:ln>
            <a:solidFill>
              <a:schemeClr val="tx1"/>
            </a:solidFill>
            <a:extLst>
              <a:ext uri="{C807C97D-BFC1-408E-A445-0C87EB9F89A2}">
                <ask:lineSketchStyleProps xmlns:ask="http://schemas.microsoft.com/office/drawing/2018/sketchyshapes" sd="3864975019">
                  <a:prstGeom prst="rect">
                    <a:avLst/>
                  </a:prstGeom>
                  <ask:type>
                    <ask:lineSketchCurved/>
                  </ask:type>
                </ask:lineSketchStyleProps>
              </a:ext>
            </a:extLst>
          </a:ln>
        </p:spPr>
        <p:txBody>
          <a:bodyPr wrap="square" rtlCol="0">
            <a:spAutoFit/>
          </a:bodyPr>
          <a:lstStyle/>
          <a:p>
            <a:pPr algn="just">
              <a:lnSpc>
                <a:spcPct val="150000"/>
              </a:lnSpc>
            </a:pPr>
            <a:r>
              <a:rPr lang="en-US" sz="1800" dirty="0" err="1"/>
              <a:t>Lớp</a:t>
            </a:r>
            <a:r>
              <a:rPr lang="en-US" sz="1800" dirty="0"/>
              <a:t> </a:t>
            </a:r>
            <a:r>
              <a:rPr lang="en-US" sz="1800" dirty="0" err="1"/>
              <a:t>trường</a:t>
            </a:r>
            <a:r>
              <a:rPr lang="en-US" sz="1800" dirty="0"/>
              <a:t> </a:t>
            </a:r>
            <a:r>
              <a:rPr lang="en-US" sz="1800" dirty="0" err="1"/>
              <a:t>lớp</a:t>
            </a:r>
            <a:r>
              <a:rPr lang="en-US" sz="1800" dirty="0"/>
              <a:t> 7D </a:t>
            </a:r>
            <a:r>
              <a:rPr lang="en-US" sz="1800" dirty="0" err="1"/>
              <a:t>thu</a:t>
            </a:r>
            <a:r>
              <a:rPr lang="en-US" sz="1800" dirty="0"/>
              <a:t> </a:t>
            </a:r>
            <a:r>
              <a:rPr lang="en-US" sz="1800" dirty="0" err="1"/>
              <a:t>thập</a:t>
            </a:r>
            <a:r>
              <a:rPr lang="en-US" sz="1800" dirty="0"/>
              <a:t> </a:t>
            </a:r>
            <a:r>
              <a:rPr lang="en-US" sz="1800" dirty="0" err="1"/>
              <a:t>thông</a:t>
            </a:r>
            <a:r>
              <a:rPr lang="en-US" sz="1800" dirty="0"/>
              <a:t> tin </a:t>
            </a:r>
            <a:r>
              <a:rPr lang="en-US" sz="1800" dirty="0" err="1"/>
              <a:t>về</a:t>
            </a:r>
            <a:r>
              <a:rPr lang="en-US" sz="1800" dirty="0"/>
              <a:t> </a:t>
            </a:r>
            <a:r>
              <a:rPr lang="en-US" sz="1800" dirty="0" err="1"/>
              <a:t>Tổ</a:t>
            </a:r>
            <a:r>
              <a:rPr lang="en-US" sz="1800" dirty="0"/>
              <a:t> 1 </a:t>
            </a:r>
            <a:r>
              <a:rPr lang="en-US" sz="1800" dirty="0" err="1"/>
              <a:t>được</a:t>
            </a:r>
            <a:r>
              <a:rPr lang="en-US" sz="1800" dirty="0"/>
              <a:t> </a:t>
            </a:r>
            <a:r>
              <a:rPr lang="en-US" sz="1800" dirty="0" err="1"/>
              <a:t>những</a:t>
            </a:r>
            <a:r>
              <a:rPr lang="en-US" sz="1800" dirty="0"/>
              <a:t> </a:t>
            </a:r>
            <a:r>
              <a:rPr lang="en-US" sz="1800" dirty="0" err="1"/>
              <a:t>dữ</a:t>
            </a:r>
            <a:r>
              <a:rPr lang="en-US" sz="1800" dirty="0"/>
              <a:t> </a:t>
            </a:r>
            <a:r>
              <a:rPr lang="en-US" sz="1800" dirty="0" err="1"/>
              <a:t>liệu</a:t>
            </a:r>
            <a:r>
              <a:rPr lang="en-US" sz="1800" dirty="0"/>
              <a:t> </a:t>
            </a:r>
            <a:r>
              <a:rPr lang="en-US" sz="1800" dirty="0" err="1"/>
              <a:t>thống</a:t>
            </a:r>
            <a:r>
              <a:rPr lang="en-US" sz="1800" dirty="0"/>
              <a:t> </a:t>
            </a:r>
            <a:r>
              <a:rPr lang="en-US" sz="1800" dirty="0" err="1"/>
              <a:t>kê</a:t>
            </a:r>
            <a:r>
              <a:rPr lang="en-US" sz="1800" dirty="0"/>
              <a:t> </a:t>
            </a:r>
            <a:r>
              <a:rPr lang="en-US" sz="1800" dirty="0" err="1"/>
              <a:t>sau</a:t>
            </a:r>
            <a:r>
              <a:rPr lang="en-US" sz="1800" dirty="0"/>
              <a:t>:</a:t>
            </a:r>
          </a:p>
          <a:p>
            <a:pPr marL="285750" indent="-285750" algn="just">
              <a:lnSpc>
                <a:spcPct val="150000"/>
              </a:lnSpc>
              <a:buFont typeface="Wingdings" panose="05000000000000000000" pitchFamily="2" charset="2"/>
              <a:buChar char="§"/>
            </a:pPr>
            <a:r>
              <a:rPr lang="en-US" sz="1800" dirty="0" err="1"/>
              <a:t>Tổ</a:t>
            </a:r>
            <a:r>
              <a:rPr lang="en-US" sz="1800" dirty="0"/>
              <a:t> I </a:t>
            </a:r>
            <a:r>
              <a:rPr lang="en-US" sz="1800" dirty="0" err="1"/>
              <a:t>gồm</a:t>
            </a:r>
            <a:r>
              <a:rPr lang="en-US" sz="1800" dirty="0"/>
              <a:t> 10 </a:t>
            </a:r>
            <a:r>
              <a:rPr lang="en-US" sz="1800" dirty="0" err="1"/>
              <a:t>bạn</a:t>
            </a:r>
            <a:r>
              <a:rPr lang="en-US" sz="1800" dirty="0"/>
              <a:t>, </a:t>
            </a:r>
            <a:r>
              <a:rPr lang="en-US" sz="1800" dirty="0" err="1"/>
              <a:t>đó</a:t>
            </a:r>
            <a:r>
              <a:rPr lang="en-US" sz="1800" dirty="0"/>
              <a:t> </a:t>
            </a:r>
            <a:r>
              <a:rPr lang="en-US" sz="1800" dirty="0" err="1"/>
              <a:t>là</a:t>
            </a:r>
            <a:r>
              <a:rPr lang="en-US" sz="1800" dirty="0"/>
              <a:t>: An, </a:t>
            </a:r>
            <a:r>
              <a:rPr lang="en-US" sz="1800" dirty="0" err="1"/>
              <a:t>Bích</a:t>
            </a:r>
            <a:r>
              <a:rPr lang="en-US" sz="1800" dirty="0"/>
              <a:t>, </a:t>
            </a:r>
            <a:r>
              <a:rPr lang="en-US" sz="1800" dirty="0" err="1"/>
              <a:t>Châu</a:t>
            </a:r>
            <a:r>
              <a:rPr lang="en-US" sz="1800" dirty="0"/>
              <a:t>, Chung, Dung, </a:t>
            </a:r>
            <a:r>
              <a:rPr lang="en-US" sz="1800" dirty="0" err="1"/>
              <a:t>Dương</a:t>
            </a:r>
            <a:r>
              <a:rPr lang="en-US" sz="1800" dirty="0"/>
              <a:t>, </a:t>
            </a:r>
            <a:r>
              <a:rPr lang="en-US" sz="1800" dirty="0" err="1"/>
              <a:t>Quỳnh</a:t>
            </a:r>
            <a:r>
              <a:rPr lang="en-US" sz="1800" dirty="0"/>
              <a:t>, </a:t>
            </a:r>
            <a:r>
              <a:rPr lang="en-US" sz="1800" dirty="0" err="1"/>
              <a:t>Sơn</a:t>
            </a:r>
            <a:r>
              <a:rPr lang="en-US" sz="1800" dirty="0"/>
              <a:t>, </a:t>
            </a:r>
            <a:r>
              <a:rPr lang="en-US" sz="1800" dirty="0" err="1"/>
              <a:t>Thùy</a:t>
            </a:r>
            <a:r>
              <a:rPr lang="en-US" sz="1800" dirty="0"/>
              <a:t>, </a:t>
            </a:r>
            <a:r>
              <a:rPr lang="en-US" sz="1800" dirty="0" err="1"/>
              <a:t>Việt</a:t>
            </a:r>
            <a:r>
              <a:rPr lang="en-US" sz="1800" dirty="0"/>
              <a:t>.</a:t>
            </a:r>
          </a:p>
          <a:p>
            <a:pPr marL="285750" indent="-285750" algn="just">
              <a:lnSpc>
                <a:spcPct val="150000"/>
              </a:lnSpc>
              <a:buFont typeface="Wingdings" panose="05000000000000000000" pitchFamily="2" charset="2"/>
              <a:buChar char="§"/>
            </a:pPr>
            <a:r>
              <a:rPr lang="en-US" sz="1800" dirty="0" err="1"/>
              <a:t>Số</a:t>
            </a:r>
            <a:r>
              <a:rPr lang="en-US" sz="1800" dirty="0"/>
              <a:t> </a:t>
            </a:r>
            <a:r>
              <a:rPr lang="en-US" sz="1800" dirty="0" err="1"/>
              <a:t>đo</a:t>
            </a:r>
            <a:r>
              <a:rPr lang="en-US" sz="1800" dirty="0"/>
              <a:t> </a:t>
            </a:r>
            <a:r>
              <a:rPr lang="en-US" sz="1800" dirty="0" err="1"/>
              <a:t>chiều</a:t>
            </a:r>
            <a:r>
              <a:rPr lang="en-US" sz="1800" dirty="0"/>
              <a:t> </a:t>
            </a:r>
            <a:r>
              <a:rPr lang="en-US" sz="1800" dirty="0" err="1"/>
              <a:t>cao</a:t>
            </a:r>
            <a:r>
              <a:rPr lang="en-US" sz="1800" dirty="0"/>
              <a:t> (</a:t>
            </a:r>
            <a:r>
              <a:rPr lang="en-US" sz="1800" dirty="0" err="1"/>
              <a:t>theo</a:t>
            </a:r>
            <a:r>
              <a:rPr lang="en-US" sz="1800" dirty="0"/>
              <a:t> </a:t>
            </a:r>
            <a:r>
              <a:rPr lang="en-US" sz="1800" dirty="0" err="1"/>
              <a:t>đơn</a:t>
            </a:r>
            <a:r>
              <a:rPr lang="en-US" sz="1800" dirty="0"/>
              <a:t> </a:t>
            </a:r>
            <a:r>
              <a:rPr lang="en-US" sz="1800" dirty="0" err="1"/>
              <a:t>vị</a:t>
            </a:r>
            <a:r>
              <a:rPr lang="en-US" sz="1800" dirty="0"/>
              <a:t> </a:t>
            </a:r>
            <a:r>
              <a:rPr lang="en-US" sz="1800" dirty="0" err="1"/>
              <a:t>xăng</a:t>
            </a:r>
            <a:r>
              <a:rPr lang="en-US" sz="1800" dirty="0"/>
              <a:t> - </a:t>
            </a:r>
            <a:r>
              <a:rPr lang="en-US" sz="1800" dirty="0" err="1"/>
              <a:t>ti</a:t>
            </a:r>
            <a:r>
              <a:rPr lang="en-US" sz="1800" dirty="0"/>
              <a:t> – </a:t>
            </a:r>
            <a:r>
              <a:rPr lang="en-US" sz="1800" dirty="0" err="1"/>
              <a:t>mét</a:t>
            </a:r>
            <a:r>
              <a:rPr lang="en-US" sz="1800" dirty="0"/>
              <a:t>) </a:t>
            </a:r>
            <a:r>
              <a:rPr lang="en-US" sz="1800" dirty="0" err="1"/>
              <a:t>của</a:t>
            </a:r>
            <a:r>
              <a:rPr lang="en-US" sz="1800" dirty="0"/>
              <a:t> </a:t>
            </a:r>
            <a:r>
              <a:rPr lang="en-US" sz="1800" dirty="0" err="1"/>
              <a:t>mười</a:t>
            </a:r>
            <a:r>
              <a:rPr lang="en-US" sz="1800" dirty="0"/>
              <a:t> </a:t>
            </a:r>
            <a:r>
              <a:rPr lang="en-US" sz="1800" dirty="0" err="1"/>
              <a:t>bạn</a:t>
            </a:r>
            <a:r>
              <a:rPr lang="en-US" sz="1800" dirty="0"/>
              <a:t> </a:t>
            </a:r>
            <a:r>
              <a:rPr lang="en-US" sz="1800" dirty="0" err="1"/>
              <a:t>đó</a:t>
            </a:r>
            <a:r>
              <a:rPr lang="en-US" sz="1800" dirty="0"/>
              <a:t> </a:t>
            </a:r>
            <a:r>
              <a:rPr lang="en-US" sz="1800" dirty="0" err="1"/>
              <a:t>lần</a:t>
            </a:r>
            <a:r>
              <a:rPr lang="en-US" sz="1800" dirty="0"/>
              <a:t> </a:t>
            </a:r>
            <a:r>
              <a:rPr lang="en-US" sz="1800" dirty="0" err="1"/>
              <a:t>lượt</a:t>
            </a:r>
            <a:r>
              <a:rPr lang="en-US" sz="1800" dirty="0"/>
              <a:t> </a:t>
            </a:r>
            <a:r>
              <a:rPr lang="en-US" sz="1800" dirty="0" err="1"/>
              <a:t>là</a:t>
            </a:r>
            <a:r>
              <a:rPr lang="en-US" sz="1800" dirty="0"/>
              <a:t>: 153, 150, 154, 151, 152, 152, 154, 156, 155, 154. </a:t>
            </a:r>
          </a:p>
        </p:txBody>
      </p:sp>
      <p:sp>
        <p:nvSpPr>
          <p:cNvPr id="7" name="Speech Bubble: Rectangle with Corners Rounded 6">
            <a:extLst>
              <a:ext uri="{FF2B5EF4-FFF2-40B4-BE49-F238E27FC236}">
                <a16:creationId xmlns:a16="http://schemas.microsoft.com/office/drawing/2014/main" id="{35260691-FA87-430D-A8EA-FE6C1D8CD672}"/>
              </a:ext>
            </a:extLst>
          </p:cNvPr>
          <p:cNvSpPr/>
          <p:nvPr/>
        </p:nvSpPr>
        <p:spPr>
          <a:xfrm>
            <a:off x="5238428" y="916632"/>
            <a:ext cx="3193875" cy="1408114"/>
          </a:xfrm>
          <a:prstGeom prst="wedgeRoundRectCallout">
            <a:avLst>
              <a:gd name="adj1" fmla="val -64506"/>
              <a:gd name="adj2" fmla="val -24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i="1" dirty="0" err="1">
                <a:solidFill>
                  <a:srgbClr val="002060"/>
                </a:solidFill>
                <a:effectLst/>
                <a:ea typeface="Calibri" panose="020F0502020204030204" pitchFamily="34" charset="0"/>
                <a:cs typeface="Times New Roman" panose="02020603050405020304" pitchFamily="18" charset="0"/>
              </a:rPr>
              <a:t>Hãy</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cho</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biết</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các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thông</a:t>
            </a:r>
            <a:r>
              <a:rPr lang="en-US" sz="2000" i="1" dirty="0">
                <a:solidFill>
                  <a:srgbClr val="002060"/>
                </a:solidFill>
                <a:effectLst/>
                <a:ea typeface="Calibri" panose="020F0502020204030204" pitchFamily="34" charset="0"/>
                <a:cs typeface="Times New Roman" panose="02020603050405020304" pitchFamily="18" charset="0"/>
              </a:rPr>
              <a:t> tin </a:t>
            </a:r>
            <a:r>
              <a:rPr lang="en-US" sz="2000" i="1" dirty="0" err="1">
                <a:solidFill>
                  <a:srgbClr val="002060"/>
                </a:solidFill>
                <a:effectLst/>
                <a:ea typeface="Calibri" panose="020F0502020204030204" pitchFamily="34" charset="0"/>
                <a:cs typeface="Times New Roman" panose="02020603050405020304" pitchFamily="18" charset="0"/>
              </a:rPr>
              <a:t>mà</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lớp</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trưởng</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lớp</a:t>
            </a:r>
            <a:r>
              <a:rPr lang="en-US" sz="2000" i="1" dirty="0">
                <a:solidFill>
                  <a:srgbClr val="002060"/>
                </a:solidFill>
                <a:effectLst/>
                <a:ea typeface="Calibri" panose="020F0502020204030204" pitchFamily="34" charset="0"/>
                <a:cs typeface="Times New Roman" panose="02020603050405020304" pitchFamily="18" charset="0"/>
              </a:rPr>
              <a:t> 7D </a:t>
            </a:r>
            <a:r>
              <a:rPr lang="en-US" sz="2000" i="1" dirty="0" err="1">
                <a:solidFill>
                  <a:srgbClr val="002060"/>
                </a:solidFill>
                <a:effectLst/>
                <a:ea typeface="Calibri" panose="020F0502020204030204" pitchFamily="34" charset="0"/>
                <a:cs typeface="Times New Roman" panose="02020603050405020304" pitchFamily="18" charset="0"/>
              </a:rPr>
              <a:t>đã</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thu</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thập</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được</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từ</a:t>
            </a:r>
            <a:r>
              <a:rPr lang="en-US" sz="2000" i="1" dirty="0">
                <a:solidFill>
                  <a:srgbClr val="002060"/>
                </a:solidFill>
                <a:effectLst/>
                <a:ea typeface="Calibri" panose="020F0502020204030204" pitchFamily="34" charset="0"/>
                <a:cs typeface="Times New Roman" panose="02020603050405020304" pitchFamily="18" charset="0"/>
              </a:rPr>
              <a:t> </a:t>
            </a:r>
            <a:r>
              <a:rPr lang="en-US" sz="2000" i="1" dirty="0" err="1">
                <a:solidFill>
                  <a:srgbClr val="002060"/>
                </a:solidFill>
                <a:effectLst/>
                <a:ea typeface="Calibri" panose="020F0502020204030204" pitchFamily="34" charset="0"/>
                <a:cs typeface="Times New Roman" panose="02020603050405020304" pitchFamily="18" charset="0"/>
              </a:rPr>
              <a:t>tổ</a:t>
            </a:r>
            <a:r>
              <a:rPr lang="en-US" sz="2000" i="1" dirty="0">
                <a:solidFill>
                  <a:srgbClr val="002060"/>
                </a:solidFill>
                <a:effectLst/>
                <a:ea typeface="Calibri" panose="020F0502020204030204" pitchFamily="34" charset="0"/>
                <a:cs typeface="Times New Roman" panose="02020603050405020304" pitchFamily="18" charset="0"/>
              </a:rPr>
              <a:t> 1 </a:t>
            </a:r>
            <a:endParaRPr lang="en-US" sz="2000" dirty="0">
              <a:solidFill>
                <a:srgbClr val="002060"/>
              </a:solidFill>
              <a:effectLst/>
              <a:ea typeface="Calibri" panose="020F0502020204030204" pitchFamily="34" charset="0"/>
              <a:cs typeface="Times New Roman" panose="02020603050405020304" pitchFamily="18" charset="0"/>
            </a:endParaRPr>
          </a:p>
          <a:p>
            <a:pPr algn="ctr"/>
            <a:endParaRPr lang="en-US" dirty="0"/>
          </a:p>
        </p:txBody>
      </p:sp>
      <p:sp>
        <p:nvSpPr>
          <p:cNvPr id="28" name="Speech Bubble: Rectangle with Corners Rounded 27">
            <a:extLst>
              <a:ext uri="{FF2B5EF4-FFF2-40B4-BE49-F238E27FC236}">
                <a16:creationId xmlns:a16="http://schemas.microsoft.com/office/drawing/2014/main" id="{54C96635-DC80-40DD-B7AD-A897CC6FCFAF}"/>
              </a:ext>
            </a:extLst>
          </p:cNvPr>
          <p:cNvSpPr/>
          <p:nvPr/>
        </p:nvSpPr>
        <p:spPr>
          <a:xfrm>
            <a:off x="5114442" y="2571750"/>
            <a:ext cx="3457346" cy="1907260"/>
          </a:xfrm>
          <a:prstGeom prst="wedgeRoundRectCallout">
            <a:avLst>
              <a:gd name="adj1" fmla="val -64506"/>
              <a:gd name="adj2" fmla="val -243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i="1" dirty="0">
                <a:solidFill>
                  <a:srgbClr val="002060"/>
                </a:solidFill>
              </a:rPr>
              <a:t>Theo </a:t>
            </a:r>
            <a:r>
              <a:rPr lang="en-US" sz="2000" i="1" dirty="0" err="1">
                <a:solidFill>
                  <a:srgbClr val="002060"/>
                </a:solidFill>
              </a:rPr>
              <a:t>em</a:t>
            </a:r>
            <a:r>
              <a:rPr lang="en-US" sz="2000" i="1" dirty="0">
                <a:solidFill>
                  <a:srgbClr val="002060"/>
                </a:solidFill>
              </a:rPr>
              <a:t> </a:t>
            </a:r>
            <a:r>
              <a:rPr lang="en-US" sz="2000" i="1" dirty="0" err="1">
                <a:solidFill>
                  <a:srgbClr val="002060"/>
                </a:solidFill>
              </a:rPr>
              <a:t>có</a:t>
            </a:r>
            <a:r>
              <a:rPr lang="en-US" sz="2000" i="1" dirty="0">
                <a:solidFill>
                  <a:srgbClr val="002060"/>
                </a:solidFill>
              </a:rPr>
              <a:t> </a:t>
            </a:r>
            <a:r>
              <a:rPr lang="en-US" sz="2000" i="1" dirty="0" err="1">
                <a:solidFill>
                  <a:srgbClr val="002060"/>
                </a:solidFill>
              </a:rPr>
              <a:t>thể</a:t>
            </a:r>
            <a:r>
              <a:rPr lang="en-US" sz="2000" i="1" dirty="0">
                <a:solidFill>
                  <a:srgbClr val="002060"/>
                </a:solidFill>
              </a:rPr>
              <a:t> </a:t>
            </a:r>
            <a:r>
              <a:rPr lang="en-US" sz="2000" i="1" dirty="0" err="1">
                <a:solidFill>
                  <a:srgbClr val="002060"/>
                </a:solidFill>
              </a:rPr>
              <a:t>phân</a:t>
            </a:r>
            <a:r>
              <a:rPr lang="en-US" sz="2000" i="1" dirty="0">
                <a:solidFill>
                  <a:srgbClr val="002060"/>
                </a:solidFill>
              </a:rPr>
              <a:t> </a:t>
            </a:r>
            <a:r>
              <a:rPr lang="en-US" sz="2000" i="1" dirty="0" err="1">
                <a:solidFill>
                  <a:srgbClr val="002060"/>
                </a:solidFill>
              </a:rPr>
              <a:t>loại</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thông</a:t>
            </a:r>
            <a:r>
              <a:rPr lang="en-US" sz="2000" i="1" dirty="0">
                <a:solidFill>
                  <a:srgbClr val="002060"/>
                </a:solidFill>
              </a:rPr>
              <a:t> tin </a:t>
            </a:r>
            <a:r>
              <a:rPr lang="en-US" sz="2000" i="1" dirty="0" err="1">
                <a:solidFill>
                  <a:srgbClr val="002060"/>
                </a:solidFill>
              </a:rPr>
              <a:t>thu</a:t>
            </a:r>
            <a:r>
              <a:rPr lang="en-US" sz="2000" i="1" dirty="0">
                <a:solidFill>
                  <a:srgbClr val="002060"/>
                </a:solidFill>
              </a:rPr>
              <a:t> </a:t>
            </a:r>
            <a:r>
              <a:rPr lang="en-US" sz="2000" i="1" dirty="0" err="1">
                <a:solidFill>
                  <a:srgbClr val="002060"/>
                </a:solidFill>
              </a:rPr>
              <a:t>thập</a:t>
            </a:r>
            <a:r>
              <a:rPr lang="en-US" sz="2000" i="1" dirty="0">
                <a:solidFill>
                  <a:srgbClr val="002060"/>
                </a:solidFill>
              </a:rPr>
              <a:t> </a:t>
            </a:r>
            <a:r>
              <a:rPr lang="en-US" sz="2000" i="1" dirty="0" err="1">
                <a:solidFill>
                  <a:srgbClr val="002060"/>
                </a:solidFill>
              </a:rPr>
              <a:t>được</a:t>
            </a:r>
            <a:r>
              <a:rPr lang="en-US" sz="2000" i="1" dirty="0">
                <a:solidFill>
                  <a:srgbClr val="002060"/>
                </a:solidFill>
              </a:rPr>
              <a:t> </a:t>
            </a:r>
            <a:r>
              <a:rPr lang="en-US" sz="2000" i="1" dirty="0" err="1">
                <a:solidFill>
                  <a:srgbClr val="002060"/>
                </a:solidFill>
              </a:rPr>
              <a:t>thành</a:t>
            </a:r>
            <a:r>
              <a:rPr lang="en-US" sz="2000" i="1" dirty="0">
                <a:solidFill>
                  <a:srgbClr val="002060"/>
                </a:solidFill>
              </a:rPr>
              <a:t> </a:t>
            </a:r>
            <a:r>
              <a:rPr lang="en-US" sz="2000" i="1" dirty="0" err="1">
                <a:solidFill>
                  <a:srgbClr val="002060"/>
                </a:solidFill>
              </a:rPr>
              <a:t>các</a:t>
            </a:r>
            <a:r>
              <a:rPr lang="en-US" sz="2000" i="1" dirty="0">
                <a:solidFill>
                  <a:srgbClr val="002060"/>
                </a:solidFill>
              </a:rPr>
              <a:t> </a:t>
            </a:r>
            <a:r>
              <a:rPr lang="en-US" sz="2000" i="1" dirty="0" err="1">
                <a:solidFill>
                  <a:srgbClr val="002060"/>
                </a:solidFill>
              </a:rPr>
              <a:t>nhóm</a:t>
            </a:r>
            <a:r>
              <a:rPr lang="en-US" sz="2000" i="1" dirty="0">
                <a:solidFill>
                  <a:srgbClr val="002060"/>
                </a:solidFill>
              </a:rPr>
              <a:t> </a:t>
            </a:r>
            <a:r>
              <a:rPr lang="en-US" sz="2000" i="1" dirty="0" err="1">
                <a:solidFill>
                  <a:srgbClr val="002060"/>
                </a:solidFill>
              </a:rPr>
              <a:t>dữ</a:t>
            </a:r>
            <a:r>
              <a:rPr lang="en-US" sz="2000" i="1" dirty="0">
                <a:solidFill>
                  <a:srgbClr val="002060"/>
                </a:solidFill>
              </a:rPr>
              <a:t> </a:t>
            </a:r>
            <a:r>
              <a:rPr lang="en-US" sz="2000" i="1" dirty="0" err="1">
                <a:solidFill>
                  <a:srgbClr val="002060"/>
                </a:solidFill>
              </a:rPr>
              <a:t>liệu</a:t>
            </a:r>
            <a:r>
              <a:rPr lang="en-US" sz="2000" i="1" dirty="0">
                <a:solidFill>
                  <a:srgbClr val="002060"/>
                </a:solidFill>
              </a:rPr>
              <a:t> </a:t>
            </a:r>
            <a:r>
              <a:rPr lang="en-US" sz="2000" i="1" dirty="0" err="1">
                <a:solidFill>
                  <a:srgbClr val="002060"/>
                </a:solidFill>
              </a:rPr>
              <a:t>như</a:t>
            </a:r>
            <a:r>
              <a:rPr lang="en-US" sz="2000" i="1" dirty="0">
                <a:solidFill>
                  <a:srgbClr val="002060"/>
                </a:solidFill>
              </a:rPr>
              <a:t> </a:t>
            </a:r>
            <a:r>
              <a:rPr lang="en-US" sz="2000" i="1" dirty="0" err="1">
                <a:solidFill>
                  <a:srgbClr val="002060"/>
                </a:solidFill>
              </a:rPr>
              <a:t>thế</a:t>
            </a:r>
            <a:r>
              <a:rPr lang="en-US" sz="2000" i="1" dirty="0">
                <a:solidFill>
                  <a:srgbClr val="002060"/>
                </a:solidFill>
              </a:rPr>
              <a:t> </a:t>
            </a:r>
            <a:r>
              <a:rPr lang="en-US" sz="2000" i="1" dirty="0" err="1">
                <a:solidFill>
                  <a:srgbClr val="002060"/>
                </a:solidFill>
              </a:rPr>
              <a:t>nào</a:t>
            </a:r>
            <a:r>
              <a:rPr lang="en-US" sz="2000" i="1" dirty="0">
                <a:solidFill>
                  <a:srgbClr val="002060"/>
                </a:solidFill>
              </a:rPr>
              <a:t>?</a:t>
            </a:r>
            <a:endParaRPr lang="en-US" sz="20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842517" y="172733"/>
            <a:ext cx="1368420" cy="388801"/>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1</a:t>
            </a:r>
            <a:endParaRPr sz="2000" i="1" dirty="0">
              <a:solidFill>
                <a:srgbClr val="0070C0"/>
              </a:solidFill>
              <a:latin typeface="+mn-lt"/>
            </a:endParaRPr>
          </a:p>
        </p:txBody>
      </p:sp>
      <p:grpSp>
        <p:nvGrpSpPr>
          <p:cNvPr id="1845" name="Google Shape;1845;p46"/>
          <p:cNvGrpSpPr/>
          <p:nvPr/>
        </p:nvGrpSpPr>
        <p:grpSpPr>
          <a:xfrm>
            <a:off x="232137" y="1440408"/>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1" name="Google Shape;1851;p46"/>
          <p:cNvGrpSpPr/>
          <p:nvPr/>
        </p:nvGrpSpPr>
        <p:grpSpPr>
          <a:xfrm>
            <a:off x="8204449" y="1306972"/>
            <a:ext cx="521181" cy="489757"/>
            <a:chOff x="6276222" y="5478184"/>
            <a:chExt cx="335402" cy="315179"/>
          </a:xfrm>
        </p:grpSpPr>
        <p:sp>
          <p:nvSpPr>
            <p:cNvPr id="1852" name="Google Shape;1852;p46"/>
            <p:cNvSpPr/>
            <p:nvPr/>
          </p:nvSpPr>
          <p:spPr>
            <a:xfrm>
              <a:off x="6286484" y="5487174"/>
              <a:ext cx="314880" cy="297203"/>
            </a:xfrm>
            <a:custGeom>
              <a:avLst/>
              <a:gdLst/>
              <a:ahLst/>
              <a:cxnLst/>
              <a:rect l="l" t="t" r="r" b="b"/>
              <a:pathLst>
                <a:path w="4204" h="3968" extrusionOk="0">
                  <a:moveTo>
                    <a:pt x="762" y="1"/>
                  </a:moveTo>
                  <a:cubicBezTo>
                    <a:pt x="758" y="1"/>
                    <a:pt x="754" y="1"/>
                    <a:pt x="751" y="3"/>
                  </a:cubicBezTo>
                  <a:cubicBezTo>
                    <a:pt x="549" y="158"/>
                    <a:pt x="1" y="634"/>
                    <a:pt x="1" y="634"/>
                  </a:cubicBezTo>
                  <a:cubicBezTo>
                    <a:pt x="1" y="634"/>
                    <a:pt x="358" y="1039"/>
                    <a:pt x="1132" y="1837"/>
                  </a:cubicBezTo>
                  <a:cubicBezTo>
                    <a:pt x="822" y="2122"/>
                    <a:pt x="394" y="2492"/>
                    <a:pt x="72" y="2789"/>
                  </a:cubicBezTo>
                  <a:cubicBezTo>
                    <a:pt x="358" y="3135"/>
                    <a:pt x="727" y="3420"/>
                    <a:pt x="1013" y="3777"/>
                  </a:cubicBezTo>
                  <a:cubicBezTo>
                    <a:pt x="1430" y="3504"/>
                    <a:pt x="1608" y="3135"/>
                    <a:pt x="1954" y="2825"/>
                  </a:cubicBezTo>
                  <a:cubicBezTo>
                    <a:pt x="2311" y="3135"/>
                    <a:pt x="2870" y="3563"/>
                    <a:pt x="3156" y="3968"/>
                  </a:cubicBezTo>
                  <a:cubicBezTo>
                    <a:pt x="3585" y="3718"/>
                    <a:pt x="3728" y="3420"/>
                    <a:pt x="4204" y="3289"/>
                  </a:cubicBezTo>
                  <a:cubicBezTo>
                    <a:pt x="3811" y="2813"/>
                    <a:pt x="3227" y="2313"/>
                    <a:pt x="2751" y="1920"/>
                  </a:cubicBezTo>
                  <a:cubicBezTo>
                    <a:pt x="3251" y="1515"/>
                    <a:pt x="3323" y="1349"/>
                    <a:pt x="3847" y="979"/>
                  </a:cubicBezTo>
                  <a:cubicBezTo>
                    <a:pt x="3513" y="670"/>
                    <a:pt x="3382" y="503"/>
                    <a:pt x="3049" y="194"/>
                  </a:cubicBezTo>
                  <a:cubicBezTo>
                    <a:pt x="2668" y="682"/>
                    <a:pt x="2477" y="944"/>
                    <a:pt x="2001" y="1301"/>
                  </a:cubicBezTo>
                  <a:cubicBezTo>
                    <a:pt x="1999" y="1302"/>
                    <a:pt x="1997" y="1303"/>
                    <a:pt x="1995" y="1303"/>
                  </a:cubicBezTo>
                  <a:cubicBezTo>
                    <a:pt x="1879" y="1303"/>
                    <a:pt x="928" y="1"/>
                    <a:pt x="76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46"/>
            <p:cNvSpPr/>
            <p:nvPr/>
          </p:nvSpPr>
          <p:spPr>
            <a:xfrm>
              <a:off x="6276222" y="5478184"/>
              <a:ext cx="335402" cy="315179"/>
            </a:xfrm>
            <a:custGeom>
              <a:avLst/>
              <a:gdLst/>
              <a:ahLst/>
              <a:cxnLst/>
              <a:rect l="l" t="t" r="r" b="b"/>
              <a:pathLst>
                <a:path w="4478" h="4208" extrusionOk="0">
                  <a:moveTo>
                    <a:pt x="906" y="259"/>
                  </a:moveTo>
                  <a:cubicBezTo>
                    <a:pt x="906" y="259"/>
                    <a:pt x="918" y="271"/>
                    <a:pt x="942" y="271"/>
                  </a:cubicBezTo>
                  <a:cubicBezTo>
                    <a:pt x="977" y="295"/>
                    <a:pt x="1025" y="366"/>
                    <a:pt x="1061" y="378"/>
                  </a:cubicBezTo>
                  <a:cubicBezTo>
                    <a:pt x="1144" y="473"/>
                    <a:pt x="1215" y="557"/>
                    <a:pt x="1311" y="664"/>
                  </a:cubicBezTo>
                  <a:cubicBezTo>
                    <a:pt x="1489" y="866"/>
                    <a:pt x="1668" y="1092"/>
                    <a:pt x="1858" y="1307"/>
                  </a:cubicBezTo>
                  <a:cubicBezTo>
                    <a:pt x="1918" y="1378"/>
                    <a:pt x="2013" y="1485"/>
                    <a:pt x="2096" y="1509"/>
                  </a:cubicBezTo>
                  <a:cubicBezTo>
                    <a:pt x="2114" y="1527"/>
                    <a:pt x="2132" y="1536"/>
                    <a:pt x="2151" y="1536"/>
                  </a:cubicBezTo>
                  <a:cubicBezTo>
                    <a:pt x="2171" y="1536"/>
                    <a:pt x="2192" y="1527"/>
                    <a:pt x="2215" y="1509"/>
                  </a:cubicBezTo>
                  <a:cubicBezTo>
                    <a:pt x="2227" y="1509"/>
                    <a:pt x="2227" y="1497"/>
                    <a:pt x="2251" y="1497"/>
                  </a:cubicBezTo>
                  <a:cubicBezTo>
                    <a:pt x="2620" y="1200"/>
                    <a:pt x="2930" y="854"/>
                    <a:pt x="3228" y="485"/>
                  </a:cubicBezTo>
                  <a:cubicBezTo>
                    <a:pt x="3418" y="676"/>
                    <a:pt x="3620" y="890"/>
                    <a:pt x="3823" y="1080"/>
                  </a:cubicBezTo>
                  <a:cubicBezTo>
                    <a:pt x="3478" y="1342"/>
                    <a:pt x="3180" y="1664"/>
                    <a:pt x="2847" y="1938"/>
                  </a:cubicBezTo>
                  <a:cubicBezTo>
                    <a:pt x="2799" y="1985"/>
                    <a:pt x="2799" y="2081"/>
                    <a:pt x="2847" y="2116"/>
                  </a:cubicBezTo>
                  <a:cubicBezTo>
                    <a:pt x="3299" y="2509"/>
                    <a:pt x="3763" y="2914"/>
                    <a:pt x="4168" y="3355"/>
                  </a:cubicBezTo>
                  <a:cubicBezTo>
                    <a:pt x="3870" y="3509"/>
                    <a:pt x="3632" y="3724"/>
                    <a:pt x="3358" y="3914"/>
                  </a:cubicBezTo>
                  <a:cubicBezTo>
                    <a:pt x="2989" y="3509"/>
                    <a:pt x="2573" y="3188"/>
                    <a:pt x="2168" y="2855"/>
                  </a:cubicBezTo>
                  <a:cubicBezTo>
                    <a:pt x="2150" y="2831"/>
                    <a:pt x="2120" y="2819"/>
                    <a:pt x="2087" y="2819"/>
                  </a:cubicBezTo>
                  <a:cubicBezTo>
                    <a:pt x="2055" y="2819"/>
                    <a:pt x="2019" y="2831"/>
                    <a:pt x="1989" y="2855"/>
                  </a:cubicBezTo>
                  <a:cubicBezTo>
                    <a:pt x="1692" y="3128"/>
                    <a:pt x="1477" y="3474"/>
                    <a:pt x="1156" y="3724"/>
                  </a:cubicBezTo>
                  <a:cubicBezTo>
                    <a:pt x="906" y="3450"/>
                    <a:pt x="644" y="3188"/>
                    <a:pt x="382" y="2926"/>
                  </a:cubicBezTo>
                  <a:cubicBezTo>
                    <a:pt x="715" y="2628"/>
                    <a:pt x="1037" y="2343"/>
                    <a:pt x="1370" y="2045"/>
                  </a:cubicBezTo>
                  <a:cubicBezTo>
                    <a:pt x="1418" y="1997"/>
                    <a:pt x="1418" y="1914"/>
                    <a:pt x="1370" y="1866"/>
                  </a:cubicBezTo>
                  <a:cubicBezTo>
                    <a:pt x="1013" y="1497"/>
                    <a:pt x="668" y="1140"/>
                    <a:pt x="322" y="747"/>
                  </a:cubicBezTo>
                  <a:cubicBezTo>
                    <a:pt x="501" y="604"/>
                    <a:pt x="668" y="438"/>
                    <a:pt x="858" y="307"/>
                  </a:cubicBezTo>
                  <a:lnTo>
                    <a:pt x="906" y="259"/>
                  </a:lnTo>
                  <a:close/>
                  <a:moveTo>
                    <a:pt x="910" y="0"/>
                  </a:moveTo>
                  <a:cubicBezTo>
                    <a:pt x="860" y="0"/>
                    <a:pt x="805" y="21"/>
                    <a:pt x="739" y="68"/>
                  </a:cubicBezTo>
                  <a:cubicBezTo>
                    <a:pt x="501" y="247"/>
                    <a:pt x="275" y="449"/>
                    <a:pt x="60" y="652"/>
                  </a:cubicBezTo>
                  <a:cubicBezTo>
                    <a:pt x="1" y="688"/>
                    <a:pt x="13" y="771"/>
                    <a:pt x="60" y="830"/>
                  </a:cubicBezTo>
                  <a:cubicBezTo>
                    <a:pt x="382" y="1211"/>
                    <a:pt x="739" y="1581"/>
                    <a:pt x="1096" y="1938"/>
                  </a:cubicBezTo>
                  <a:cubicBezTo>
                    <a:pt x="775" y="2235"/>
                    <a:pt x="441" y="2521"/>
                    <a:pt x="132" y="2819"/>
                  </a:cubicBezTo>
                  <a:cubicBezTo>
                    <a:pt x="84" y="2866"/>
                    <a:pt x="84" y="2938"/>
                    <a:pt x="132" y="2997"/>
                  </a:cubicBezTo>
                  <a:cubicBezTo>
                    <a:pt x="430" y="3343"/>
                    <a:pt x="775" y="3640"/>
                    <a:pt x="1072" y="3986"/>
                  </a:cubicBezTo>
                  <a:cubicBezTo>
                    <a:pt x="1086" y="4005"/>
                    <a:pt x="1113" y="4014"/>
                    <a:pt x="1143" y="4014"/>
                  </a:cubicBezTo>
                  <a:cubicBezTo>
                    <a:pt x="1168" y="4014"/>
                    <a:pt x="1194" y="4008"/>
                    <a:pt x="1215" y="3998"/>
                  </a:cubicBezTo>
                  <a:cubicBezTo>
                    <a:pt x="1561" y="3747"/>
                    <a:pt x="1799" y="3402"/>
                    <a:pt x="2096" y="3105"/>
                  </a:cubicBezTo>
                  <a:cubicBezTo>
                    <a:pt x="2477" y="3426"/>
                    <a:pt x="2894" y="3747"/>
                    <a:pt x="3192" y="4140"/>
                  </a:cubicBezTo>
                  <a:cubicBezTo>
                    <a:pt x="3225" y="4174"/>
                    <a:pt x="3265" y="4208"/>
                    <a:pt x="3306" y="4208"/>
                  </a:cubicBezTo>
                  <a:cubicBezTo>
                    <a:pt x="3324" y="4208"/>
                    <a:pt x="3341" y="4202"/>
                    <a:pt x="3358" y="4188"/>
                  </a:cubicBezTo>
                  <a:cubicBezTo>
                    <a:pt x="3704" y="3962"/>
                    <a:pt x="3966" y="3652"/>
                    <a:pt x="4371" y="3521"/>
                  </a:cubicBezTo>
                  <a:cubicBezTo>
                    <a:pt x="4466" y="3474"/>
                    <a:pt x="4478" y="3366"/>
                    <a:pt x="4418" y="3307"/>
                  </a:cubicBezTo>
                  <a:cubicBezTo>
                    <a:pt x="4013" y="2831"/>
                    <a:pt x="3561" y="2414"/>
                    <a:pt x="3085" y="2021"/>
                  </a:cubicBezTo>
                  <a:cubicBezTo>
                    <a:pt x="3394" y="1735"/>
                    <a:pt x="3692" y="1438"/>
                    <a:pt x="4037" y="1188"/>
                  </a:cubicBezTo>
                  <a:cubicBezTo>
                    <a:pt x="4085" y="1140"/>
                    <a:pt x="4120" y="1045"/>
                    <a:pt x="4061" y="985"/>
                  </a:cubicBezTo>
                  <a:cubicBezTo>
                    <a:pt x="3787" y="735"/>
                    <a:pt x="3537" y="473"/>
                    <a:pt x="3275" y="199"/>
                  </a:cubicBezTo>
                  <a:cubicBezTo>
                    <a:pt x="3250" y="174"/>
                    <a:pt x="3215" y="159"/>
                    <a:pt x="3180" y="159"/>
                  </a:cubicBezTo>
                  <a:cubicBezTo>
                    <a:pt x="3150" y="159"/>
                    <a:pt x="3119" y="171"/>
                    <a:pt x="3097" y="199"/>
                  </a:cubicBezTo>
                  <a:cubicBezTo>
                    <a:pt x="2799" y="592"/>
                    <a:pt x="2501" y="950"/>
                    <a:pt x="2108" y="1259"/>
                  </a:cubicBezTo>
                  <a:lnTo>
                    <a:pt x="2108" y="1247"/>
                  </a:lnTo>
                  <a:cubicBezTo>
                    <a:pt x="2096" y="1200"/>
                    <a:pt x="2037" y="1164"/>
                    <a:pt x="2001" y="1128"/>
                  </a:cubicBezTo>
                  <a:cubicBezTo>
                    <a:pt x="1918" y="1021"/>
                    <a:pt x="1811" y="902"/>
                    <a:pt x="1727" y="795"/>
                  </a:cubicBezTo>
                  <a:cubicBezTo>
                    <a:pt x="1525" y="569"/>
                    <a:pt x="1358" y="318"/>
                    <a:pt x="1132" y="128"/>
                  </a:cubicBezTo>
                  <a:cubicBezTo>
                    <a:pt x="1053" y="49"/>
                    <a:pt x="987" y="0"/>
                    <a:pt x="91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TextBox 16">
            <a:extLst>
              <a:ext uri="{FF2B5EF4-FFF2-40B4-BE49-F238E27FC236}">
                <a16:creationId xmlns:a16="http://schemas.microsoft.com/office/drawing/2014/main" id="{F2F4F82D-C6EE-404E-A72B-9CC583A7F2A6}"/>
              </a:ext>
            </a:extLst>
          </p:cNvPr>
          <p:cNvSpPr txBox="1"/>
          <p:nvPr/>
        </p:nvSpPr>
        <p:spPr>
          <a:xfrm>
            <a:off x="895708" y="673847"/>
            <a:ext cx="7197059" cy="2805320"/>
          </a:xfrm>
          <a:prstGeom prst="rect">
            <a:avLst/>
          </a:prstGeom>
          <a:solidFill>
            <a:schemeClr val="accent1">
              <a:lumMod val="20000"/>
              <a:lumOff val="80000"/>
            </a:schemeClr>
          </a:solidFill>
        </p:spPr>
        <p:txBody>
          <a:bodyPr wrap="square" rtlCol="0">
            <a:spAutoFit/>
          </a:bodyPr>
          <a:lstStyle/>
          <a:p>
            <a:pPr algn="just">
              <a:lnSpc>
                <a:spcPct val="150000"/>
              </a:lnSpc>
            </a:pPr>
            <a:r>
              <a:rPr lang="en-US" sz="2000" dirty="0" err="1"/>
              <a:t>Kết</a:t>
            </a:r>
            <a:r>
              <a:rPr lang="en-US" sz="2000" dirty="0"/>
              <a:t> </a:t>
            </a:r>
            <a:r>
              <a:rPr lang="en-US" sz="2000" dirty="0" err="1"/>
              <a:t>quả</a:t>
            </a:r>
            <a:r>
              <a:rPr lang="en-US" sz="2000" dirty="0"/>
              <a:t> </a:t>
            </a:r>
            <a:r>
              <a:rPr lang="en-US" sz="2000" dirty="0" err="1"/>
              <a:t>thu</a:t>
            </a:r>
            <a:r>
              <a:rPr lang="en-US" sz="2000" dirty="0"/>
              <a:t> </a:t>
            </a:r>
            <a:r>
              <a:rPr lang="en-US" sz="2000" dirty="0" err="1"/>
              <a:t>thập</a:t>
            </a:r>
            <a:r>
              <a:rPr lang="en-US" sz="2000" dirty="0"/>
              <a:t> </a:t>
            </a:r>
            <a:r>
              <a:rPr lang="en-US" sz="2000" dirty="0" err="1"/>
              <a:t>thông</a:t>
            </a:r>
            <a:r>
              <a:rPr lang="en-US" sz="2000" dirty="0"/>
              <a:t> tin </a:t>
            </a:r>
            <a:r>
              <a:rPr lang="en-US" sz="2000" dirty="0" err="1"/>
              <a:t>về</a:t>
            </a:r>
            <a:r>
              <a:rPr lang="en-US" sz="2000" dirty="0"/>
              <a:t> </a:t>
            </a: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ưa</a:t>
            </a:r>
            <a:r>
              <a:rPr lang="en-US" sz="2000" dirty="0"/>
              <a:t> </a:t>
            </a:r>
            <a:r>
              <a:rPr lang="en-US" sz="2000" dirty="0" err="1"/>
              <a:t>thích</a:t>
            </a:r>
            <a:r>
              <a:rPr lang="en-US" sz="2000" dirty="0"/>
              <a:t> </a:t>
            </a:r>
            <a:r>
              <a:rPr lang="en-US" sz="2000" dirty="0" err="1"/>
              <a:t>của</a:t>
            </a:r>
            <a:r>
              <a:rPr lang="en-US" sz="2000" dirty="0"/>
              <a:t> </a:t>
            </a:r>
            <a:r>
              <a:rPr lang="en-US" sz="2000" dirty="0" err="1"/>
              <a:t>các</a:t>
            </a:r>
            <a:r>
              <a:rPr lang="en-US" sz="2000" dirty="0"/>
              <a:t> </a:t>
            </a:r>
            <a:r>
              <a:rPr lang="en-US" sz="2000" dirty="0" err="1"/>
              <a:t>học</a:t>
            </a:r>
            <a:r>
              <a:rPr lang="en-US" sz="2000" dirty="0"/>
              <a:t> </a:t>
            </a:r>
            <a:r>
              <a:rPr lang="en-US" sz="2000" dirty="0" err="1"/>
              <a:t>sinh</a:t>
            </a:r>
            <a:r>
              <a:rPr lang="en-US" sz="2000" dirty="0"/>
              <a:t> </a:t>
            </a:r>
            <a:r>
              <a:rPr lang="en-US" sz="2000" dirty="0" err="1"/>
              <a:t>khối</a:t>
            </a:r>
            <a:r>
              <a:rPr lang="en-US" sz="2000" dirty="0"/>
              <a:t> </a:t>
            </a:r>
            <a:r>
              <a:rPr lang="en-US" sz="2000" dirty="0" err="1"/>
              <a:t>lớp</a:t>
            </a:r>
            <a:r>
              <a:rPr lang="en-US" sz="2000" dirty="0"/>
              <a:t> 7 ở </a:t>
            </a:r>
            <a:r>
              <a:rPr lang="en-US" sz="2000" dirty="0" err="1"/>
              <a:t>một</a:t>
            </a:r>
            <a:r>
              <a:rPr lang="en-US" sz="2000" dirty="0"/>
              <a:t> </a:t>
            </a:r>
            <a:r>
              <a:rPr lang="en-US" sz="2000" dirty="0" err="1"/>
              <a:t>trường</a:t>
            </a:r>
            <a:r>
              <a:rPr lang="en-US" sz="2000" dirty="0"/>
              <a:t> THCS </a:t>
            </a:r>
            <a:r>
              <a:rPr lang="en-US" sz="2000" dirty="0" err="1"/>
              <a:t>như</a:t>
            </a:r>
            <a:r>
              <a:rPr lang="en-US" sz="2000" dirty="0"/>
              <a:t> </a:t>
            </a:r>
            <a:r>
              <a:rPr lang="en-US" sz="2000" dirty="0" err="1"/>
              <a:t>sau</a:t>
            </a:r>
            <a:r>
              <a:rPr lang="en-US" sz="2000" dirty="0"/>
              <a:t>:</a:t>
            </a:r>
          </a:p>
          <a:p>
            <a:pPr marL="342900" indent="-342900" algn="just">
              <a:lnSpc>
                <a:spcPct val="150000"/>
              </a:lnSpc>
              <a:buFont typeface="Wingdings" panose="05000000000000000000" pitchFamily="2" charset="2"/>
              <a:buChar char="Ø"/>
            </a:pP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ưa</a:t>
            </a:r>
            <a:r>
              <a:rPr lang="en-US" sz="2000" dirty="0"/>
              <a:t> </a:t>
            </a:r>
            <a:r>
              <a:rPr lang="en-US" sz="2000" dirty="0" err="1"/>
              <a:t>thích</a:t>
            </a:r>
            <a:r>
              <a:rPr lang="en-US" sz="2000" dirty="0"/>
              <a:t> </a:t>
            </a:r>
            <a:r>
              <a:rPr lang="en-US" sz="2000" dirty="0" err="1"/>
              <a:t>là</a:t>
            </a:r>
            <a:r>
              <a:rPr lang="en-US" sz="2000" dirty="0"/>
              <a:t>: </a:t>
            </a:r>
            <a:r>
              <a:rPr lang="en-US" sz="2000" dirty="0" err="1"/>
              <a:t>Cầu</a:t>
            </a:r>
            <a:r>
              <a:rPr lang="en-US" sz="2000" dirty="0"/>
              <a:t> </a:t>
            </a:r>
            <a:r>
              <a:rPr lang="en-US" sz="2000" dirty="0" err="1"/>
              <a:t>lông</a:t>
            </a:r>
            <a:r>
              <a:rPr lang="en-US" sz="2000" dirty="0"/>
              <a:t>, </a:t>
            </a:r>
            <a:r>
              <a:rPr lang="en-US" sz="2000" dirty="0" err="1"/>
              <a:t>Bóng</a:t>
            </a:r>
            <a:r>
              <a:rPr lang="en-US" sz="2000" dirty="0"/>
              <a:t> </a:t>
            </a:r>
            <a:r>
              <a:rPr lang="en-US" sz="2000" dirty="0" err="1"/>
              <a:t>bàn</a:t>
            </a:r>
            <a:r>
              <a:rPr lang="en-US" sz="2000" dirty="0"/>
              <a:t>, </a:t>
            </a:r>
            <a:r>
              <a:rPr lang="en-US" sz="2000" dirty="0" err="1"/>
              <a:t>Bóng</a:t>
            </a:r>
            <a:r>
              <a:rPr lang="en-US" sz="2000" dirty="0"/>
              <a:t> </a:t>
            </a:r>
            <a:r>
              <a:rPr lang="en-US" sz="2000" dirty="0" err="1"/>
              <a:t>chuyền</a:t>
            </a:r>
            <a:r>
              <a:rPr lang="en-US" sz="2000" dirty="0"/>
              <a:t>, </a:t>
            </a:r>
            <a:r>
              <a:rPr lang="en-US" sz="2000" dirty="0" err="1"/>
              <a:t>Bóng</a:t>
            </a:r>
            <a:r>
              <a:rPr lang="en-US" sz="2000" dirty="0"/>
              <a:t> </a:t>
            </a:r>
            <a:r>
              <a:rPr lang="en-US" sz="2000" dirty="0" err="1"/>
              <a:t>đá</a:t>
            </a:r>
            <a:r>
              <a:rPr lang="en-US" sz="2000" dirty="0"/>
              <a:t>.</a:t>
            </a:r>
          </a:p>
          <a:p>
            <a:pPr marL="342900" indent="-342900" algn="just">
              <a:lnSpc>
                <a:spcPct val="150000"/>
              </a:lnSpc>
              <a:buFont typeface="Wingdings" panose="05000000000000000000" pitchFamily="2" charset="2"/>
              <a:buChar char="Ø"/>
            </a:pPr>
            <a:r>
              <a:rPr lang="en-US" sz="2000" dirty="0" err="1"/>
              <a:t>Số</a:t>
            </a:r>
            <a:r>
              <a:rPr lang="en-US" sz="2000" dirty="0"/>
              <a:t> </a:t>
            </a:r>
            <a:r>
              <a:rPr lang="en-US" sz="2000" dirty="0" err="1"/>
              <a:t>lượng</a:t>
            </a:r>
            <a:r>
              <a:rPr lang="en-US" sz="2000" dirty="0"/>
              <a:t> </a:t>
            </a:r>
            <a:r>
              <a:rPr lang="en-US" sz="2000" dirty="0" err="1"/>
              <a:t>học</a:t>
            </a:r>
            <a:r>
              <a:rPr lang="en-US" sz="2000" dirty="0"/>
              <a:t> </a:t>
            </a:r>
            <a:r>
              <a:rPr lang="en-US" sz="2000" dirty="0" err="1"/>
              <a:t>sinh</a:t>
            </a:r>
            <a:r>
              <a:rPr lang="en-US" sz="2000" dirty="0"/>
              <a:t> </a:t>
            </a:r>
            <a:r>
              <a:rPr lang="en-US" sz="2000" dirty="0" err="1"/>
              <a:t>ưa</a:t>
            </a:r>
            <a:r>
              <a:rPr lang="en-US" sz="2000" dirty="0"/>
              <a:t> </a:t>
            </a:r>
            <a:r>
              <a:rPr lang="en-US" sz="2000" dirty="0" err="1"/>
              <a:t>thích</a:t>
            </a:r>
            <a:r>
              <a:rPr lang="en-US" sz="2000" dirty="0"/>
              <a:t> </a:t>
            </a:r>
            <a:r>
              <a:rPr lang="en-US" sz="2000" dirty="0" err="1"/>
              <a:t>mỗi</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đó</a:t>
            </a:r>
            <a:r>
              <a:rPr lang="en-US" sz="2000" dirty="0"/>
              <a:t> </a:t>
            </a:r>
            <a:r>
              <a:rPr lang="en-US" sz="2000" dirty="0" err="1"/>
              <a:t>lần</a:t>
            </a:r>
            <a:r>
              <a:rPr lang="en-US" sz="2000" dirty="0"/>
              <a:t> </a:t>
            </a:r>
            <a:r>
              <a:rPr lang="en-US" sz="2000" dirty="0" err="1"/>
              <a:t>lượt</a:t>
            </a:r>
            <a:r>
              <a:rPr lang="en-US" sz="2000" dirty="0"/>
              <a:t> </a:t>
            </a:r>
            <a:r>
              <a:rPr lang="en-US" sz="2000" dirty="0" err="1"/>
              <a:t>là</a:t>
            </a:r>
            <a:r>
              <a:rPr lang="en-US" sz="2000" dirty="0"/>
              <a:t>: 50, 30, 40, 80.</a:t>
            </a:r>
          </a:p>
        </p:txBody>
      </p:sp>
      <p:sp>
        <p:nvSpPr>
          <p:cNvPr id="18" name="TextBox 17">
            <a:extLst>
              <a:ext uri="{FF2B5EF4-FFF2-40B4-BE49-F238E27FC236}">
                <a16:creationId xmlns:a16="http://schemas.microsoft.com/office/drawing/2014/main" id="{88D637BD-CDB0-426D-86F4-339C6F6EB6FC}"/>
              </a:ext>
            </a:extLst>
          </p:cNvPr>
          <p:cNvSpPr txBox="1"/>
          <p:nvPr/>
        </p:nvSpPr>
        <p:spPr>
          <a:xfrm>
            <a:off x="734143" y="3547258"/>
            <a:ext cx="7675713" cy="958660"/>
          </a:xfrm>
          <a:prstGeom prst="rect">
            <a:avLst/>
          </a:prstGeom>
          <a:solidFill>
            <a:schemeClr val="accent4">
              <a:lumMod val="40000"/>
              <a:lumOff val="60000"/>
            </a:schemeClr>
          </a:solidFill>
          <a:ln>
            <a:solidFill>
              <a:schemeClr val="tx1"/>
            </a:solidFill>
            <a:prstDash val="dashDot"/>
          </a:ln>
        </p:spPr>
        <p:txBody>
          <a:bodyPr wrap="square" rtlCol="0">
            <a:spAutoFit/>
          </a:bodyPr>
          <a:lstStyle/>
          <a:p>
            <a:pPr algn="just">
              <a:lnSpc>
                <a:spcPct val="150000"/>
              </a:lnSpc>
            </a:pPr>
            <a:r>
              <a:rPr lang="en-US" sz="2000" dirty="0" err="1"/>
              <a:t>Trong</a:t>
            </a:r>
            <a:r>
              <a:rPr lang="en-US" sz="2000" dirty="0"/>
              <a:t> </a:t>
            </a:r>
            <a:r>
              <a:rPr lang="en-US" sz="2000" dirty="0" err="1"/>
              <a:t>hai</a:t>
            </a:r>
            <a:r>
              <a:rPr lang="en-US" sz="2000" dirty="0"/>
              <a:t> </a:t>
            </a:r>
            <a:r>
              <a:rPr lang="en-US" sz="2000" dirty="0" err="1"/>
              <a:t>loại</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thu</a:t>
            </a:r>
            <a:r>
              <a:rPr lang="en-US" sz="2000" dirty="0"/>
              <a:t> </a:t>
            </a:r>
            <a:r>
              <a:rPr lang="en-US" sz="2000" dirty="0" err="1"/>
              <a:t>thập</a:t>
            </a:r>
            <a:r>
              <a:rPr lang="en-US" sz="2000" dirty="0"/>
              <a:t> </a:t>
            </a:r>
            <a:r>
              <a:rPr lang="en-US" sz="2000" dirty="0" err="1"/>
              <a:t>được</a:t>
            </a:r>
            <a:r>
              <a:rPr lang="en-US" sz="2000" dirty="0"/>
              <a:t> ở </a:t>
            </a:r>
            <a:r>
              <a:rPr lang="en-US" sz="2000" dirty="0" err="1"/>
              <a:t>trên</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nào</a:t>
            </a:r>
            <a:r>
              <a:rPr lang="en-US" sz="2000" dirty="0"/>
              <a:t> </a:t>
            </a:r>
            <a:r>
              <a:rPr lang="en-US" sz="2000" dirty="0" err="1"/>
              <a:t>là</a:t>
            </a:r>
            <a:r>
              <a:rPr lang="en-US" sz="2000" dirty="0"/>
              <a:t> </a:t>
            </a:r>
            <a:r>
              <a:rPr lang="en-US" sz="2000" dirty="0" err="1"/>
              <a:t>số</a:t>
            </a:r>
            <a:r>
              <a:rPr lang="en-US" sz="2000" dirty="0"/>
              <a:t> </a:t>
            </a:r>
            <a:r>
              <a:rPr lang="en-US" sz="2000" dirty="0" err="1"/>
              <a:t>liệu</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nào</a:t>
            </a:r>
            <a:r>
              <a:rPr lang="en-US" sz="2000" dirty="0"/>
              <a:t> </a:t>
            </a:r>
            <a:r>
              <a:rPr lang="en-US" sz="2000" dirty="0" err="1"/>
              <a:t>không</a:t>
            </a:r>
            <a:r>
              <a:rPr lang="en-US" sz="2000" dirty="0"/>
              <a:t> </a:t>
            </a:r>
            <a:r>
              <a:rPr lang="en-US" sz="2000" dirty="0" err="1"/>
              <a:t>phải</a:t>
            </a:r>
            <a:r>
              <a:rPr lang="en-US" sz="2000" dirty="0"/>
              <a:t> </a:t>
            </a:r>
            <a:r>
              <a:rPr lang="en-US" sz="2000" dirty="0" err="1"/>
              <a:t>là</a:t>
            </a:r>
            <a:r>
              <a:rPr lang="en-US" sz="2000" dirty="0"/>
              <a:t> </a:t>
            </a:r>
            <a:r>
              <a:rPr lang="en-US" sz="2000" dirty="0" err="1"/>
              <a:t>số</a:t>
            </a:r>
            <a:r>
              <a:rPr lang="en-US" sz="2000" dirty="0"/>
              <a:t> </a:t>
            </a:r>
            <a:r>
              <a:rPr lang="en-US" sz="2000" dirty="0" err="1"/>
              <a:t>liệu</a:t>
            </a:r>
            <a:r>
              <a:rPr lang="en-US" sz="2000" dirty="0"/>
              <a:t>?</a:t>
            </a:r>
          </a:p>
        </p:txBody>
      </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 calcmode="lin" valueType="num">
                                      <p:cBhvr additive="base">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xEl>
                                              <p:pRg st="1" end="1"/>
                                            </p:txEl>
                                          </p:spTgt>
                                        </p:tgtEl>
                                        <p:attrNameLst>
                                          <p:attrName>style.visibility</p:attrName>
                                        </p:attrNameLst>
                                      </p:cBhvr>
                                      <p:to>
                                        <p:strVal val="visible"/>
                                      </p:to>
                                    </p:set>
                                    <p:anim calcmode="lin" valueType="num">
                                      <p:cBhvr additive="base">
                                        <p:cTn id="18"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7">
                                            <p:txEl>
                                              <p:pRg st="2" end="2"/>
                                            </p:txEl>
                                          </p:spTgt>
                                        </p:tgtEl>
                                        <p:attrNameLst>
                                          <p:attrName>style.visibility</p:attrName>
                                        </p:attrNameLst>
                                      </p:cBhvr>
                                      <p:to>
                                        <p:strVal val="visible"/>
                                      </p:to>
                                    </p:set>
                                    <p:anim calcmode="lin" valueType="num">
                                      <p:cBhvr additive="base">
                                        <p:cTn id="24"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randombar(horizontal)">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17" grpId="0" uiExpand="1" build="p"/>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777157" y="138199"/>
            <a:ext cx="1435610" cy="388801"/>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p>
            <a:pPr marL="0" lvl="0" indent="0" algn="ctr" rtl="0">
              <a:spcBef>
                <a:spcPts val="0"/>
              </a:spcBef>
              <a:spcAft>
                <a:spcPts val="0"/>
              </a:spcAft>
              <a:buNone/>
            </a:pPr>
            <a:r>
              <a:rPr lang="en" sz="2000" i="1" dirty="0">
                <a:solidFill>
                  <a:srgbClr val="0070C0"/>
                </a:solidFill>
                <a:latin typeface="+mn-lt"/>
              </a:rPr>
              <a:t>Ví dụ 1</a:t>
            </a:r>
            <a:endParaRPr sz="2000" i="1" dirty="0">
              <a:solidFill>
                <a:srgbClr val="0070C0"/>
              </a:solidFill>
              <a:latin typeface="+mn-lt"/>
            </a:endParaRPr>
          </a:p>
        </p:txBody>
      </p:sp>
      <p:sp>
        <p:nvSpPr>
          <p:cNvPr id="17" name="TextBox 16">
            <a:extLst>
              <a:ext uri="{FF2B5EF4-FFF2-40B4-BE49-F238E27FC236}">
                <a16:creationId xmlns:a16="http://schemas.microsoft.com/office/drawing/2014/main" id="{F2F4F82D-C6EE-404E-A72B-9CC583A7F2A6}"/>
              </a:ext>
            </a:extLst>
          </p:cNvPr>
          <p:cNvSpPr txBox="1"/>
          <p:nvPr/>
        </p:nvSpPr>
        <p:spPr>
          <a:xfrm>
            <a:off x="957053" y="668791"/>
            <a:ext cx="7197059" cy="4190314"/>
          </a:xfrm>
          <a:prstGeom prst="rect">
            <a:avLst/>
          </a:prstGeom>
          <a:solidFill>
            <a:schemeClr val="accent1">
              <a:lumMod val="20000"/>
              <a:lumOff val="80000"/>
            </a:schemeClr>
          </a:solid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Kết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quả</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thu</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thập</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thông</a:t>
            </a:r>
            <a:r>
              <a:rPr kumimoji="0" lang="en-US" sz="2000" b="0" i="0" u="none" strike="noStrike" kern="0" cap="none" spc="0" normalizeH="0" baseline="0" noProof="0" dirty="0">
                <a:ln>
                  <a:noFill/>
                </a:ln>
                <a:solidFill>
                  <a:srgbClr val="000000"/>
                </a:solidFill>
                <a:effectLst/>
                <a:uLnTx/>
                <a:uFillTx/>
                <a:latin typeface="Arial"/>
                <a:cs typeface="Arial"/>
                <a:sym typeface="Arial"/>
              </a:rPr>
              <a:t> tin </a:t>
            </a:r>
            <a:r>
              <a:rPr kumimoji="0" lang="en-US" sz="2000" b="0" i="0" u="none" strike="noStrike" kern="0" cap="none" spc="0" normalizeH="0" baseline="0" noProof="0" dirty="0" err="1">
                <a:ln>
                  <a:noFill/>
                </a:ln>
                <a:solidFill>
                  <a:srgbClr val="000000"/>
                </a:solidFill>
                <a:effectLst/>
                <a:uLnTx/>
                <a:uFillTx/>
                <a:latin typeface="Arial"/>
                <a:cs typeface="Arial"/>
                <a:sym typeface="Arial"/>
              </a:rPr>
              <a:t>về</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của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học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sinh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khối</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lớp</a:t>
            </a:r>
            <a:r>
              <a:rPr kumimoji="0" lang="en-US" sz="2000" b="0" i="0" u="none" strike="noStrike" kern="0" cap="none" spc="0" normalizeH="0" baseline="0" noProof="0" dirty="0">
                <a:ln>
                  <a:noFill/>
                </a:ln>
                <a:solidFill>
                  <a:srgbClr val="000000"/>
                </a:solidFill>
                <a:effectLst/>
                <a:uLnTx/>
                <a:uFillTx/>
                <a:latin typeface="Arial"/>
                <a:cs typeface="Arial"/>
                <a:sym typeface="Arial"/>
              </a:rPr>
              <a:t> 7 ở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một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trường</a:t>
            </a:r>
            <a:r>
              <a:rPr kumimoji="0" lang="en-US" sz="2000" b="0" i="0" u="none" strike="noStrike" kern="0" cap="none" spc="0" normalizeH="0" baseline="0" noProof="0" dirty="0">
                <a:ln>
                  <a:noFill/>
                </a:ln>
                <a:solidFill>
                  <a:srgbClr val="000000"/>
                </a:solidFill>
                <a:effectLst/>
                <a:uLnTx/>
                <a:uFillTx/>
                <a:latin typeface="Arial"/>
                <a:cs typeface="Arial"/>
                <a:sym typeface="Arial"/>
              </a:rPr>
              <a:t> THCS </a:t>
            </a:r>
            <a:r>
              <a:rPr kumimoji="0" lang="en-US" sz="2000" b="0" i="0" u="none" strike="noStrike" kern="0" cap="none" spc="0" normalizeH="0" baseline="0" noProof="0" dirty="0" err="1">
                <a:ln>
                  <a:noFill/>
                </a:ln>
                <a:solidFill>
                  <a:srgbClr val="000000"/>
                </a:solidFill>
                <a:effectLst/>
                <a:uLnTx/>
                <a:uFillTx/>
                <a:latin typeface="Arial"/>
                <a:cs typeface="Arial"/>
                <a:sym typeface="Arial"/>
              </a:rPr>
              <a:t>như</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sau</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Các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là</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Cầu</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lông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bàn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chuyền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Bóng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đá</a:t>
            </a:r>
            <a:r>
              <a:rPr kumimoji="0" lang="en-US" sz="2000" b="0" i="0" u="none" strike="noStrike" kern="0" cap="none" spc="0" normalizeH="0" baseline="0" noProof="0" dirty="0">
                <a:ln>
                  <a:noFill/>
                </a:ln>
                <a:solidFill>
                  <a:srgbClr val="000000"/>
                </a:solidFill>
                <a:effectLst/>
                <a:uLnTx/>
                <a:uFillTx/>
                <a:latin typeface="Arial"/>
                <a:cs typeface="Arial"/>
                <a:sym typeface="Arial"/>
              </a:rPr>
              <a:t>.</a:t>
            </a:r>
          </a:p>
          <a:p>
            <a:pPr marR="0" lvl="0" algn="just" defTabSz="914400" rtl="0" eaLnBrk="1" fontAlgn="auto" latinLnBrk="0" hangingPunct="1">
              <a:lnSpc>
                <a:spcPct val="150000"/>
              </a:lnSpc>
              <a:spcBef>
                <a:spcPts val="0"/>
              </a:spcBef>
              <a:spcAft>
                <a:spcPts val="0"/>
              </a:spcAft>
              <a:buClr>
                <a:srgbClr val="000000"/>
              </a:buClr>
              <a:buSzTx/>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r>
              <a:rPr kumimoji="0" lang="en-US" sz="2000" b="0" i="0" u="none" strike="noStrike" kern="0" cap="none" spc="0" normalizeH="0" baseline="0" noProof="0" dirty="0" err="1">
                <a:ln>
                  <a:noFill/>
                </a:ln>
                <a:solidFill>
                  <a:srgbClr val="000000"/>
                </a:solidFill>
                <a:effectLst/>
                <a:uLnTx/>
                <a:uFillTx/>
                <a:latin typeface="Arial"/>
                <a:cs typeface="Arial"/>
                <a:sym typeface="Arial"/>
              </a:rPr>
              <a:t>Số</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lượng</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học</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sinh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ưa</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thích</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mỗi</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môn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thể</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thao</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đó</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lần</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lượt</a:t>
            </a:r>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là</a:t>
            </a:r>
            <a:r>
              <a:rPr kumimoji="0" lang="en-US" sz="2000" b="0" i="0" u="none" strike="noStrike" kern="0" cap="none" spc="0" normalizeH="0" baseline="0" noProof="0" dirty="0">
                <a:ln>
                  <a:noFill/>
                </a:ln>
                <a:solidFill>
                  <a:srgbClr val="000000"/>
                </a:solidFill>
                <a:effectLst/>
                <a:uLnTx/>
                <a:uFillTx/>
                <a:latin typeface="Arial"/>
                <a:cs typeface="Arial"/>
                <a:sym typeface="Arial"/>
              </a:rPr>
              <a:t>: 50, 30, 40, 80. </a:t>
            </a:r>
          </a:p>
          <a:p>
            <a:pPr marL="342900" marR="0" lvl="0" indent="-342900" algn="just" defTabSz="914400" rtl="0" eaLnBrk="1" fontAlgn="auto" latinLnBrk="0" hangingPunct="1">
              <a:lnSpc>
                <a:spcPct val="150000"/>
              </a:lnSpc>
              <a:spcBef>
                <a:spcPts val="0"/>
              </a:spcBef>
              <a:spcAft>
                <a:spcPts val="0"/>
              </a:spcAft>
              <a:buClr>
                <a:srgbClr val="000000"/>
              </a:buClr>
              <a:buSzTx/>
              <a:buFont typeface="Wingdings" panose="05000000000000000000" pitchFamily="2" charset="2"/>
              <a:buChar char="Ø"/>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R="0" lvl="0" algn="just" defTabSz="914400" rtl="0" eaLnBrk="1" fontAlgn="auto" latinLnBrk="0" hangingPunct="1">
              <a:lnSpc>
                <a:spcPct val="150000"/>
              </a:lnSpc>
              <a:spcBef>
                <a:spcPts val="0"/>
              </a:spcBef>
              <a:spcAft>
                <a:spcPts val="0"/>
              </a:spcAft>
              <a:buClr>
                <a:srgbClr val="000000"/>
              </a:buClr>
              <a:buSzTx/>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65632A3E-80F7-495F-B66E-A792B1539CA5}"/>
                  </a:ext>
                </a:extLst>
              </p:cNvPr>
              <p:cNvSpPr txBox="1"/>
              <p:nvPr/>
            </p:nvSpPr>
            <p:spPr>
              <a:xfrm>
                <a:off x="3382864" y="2184009"/>
                <a:ext cx="3084876" cy="400110"/>
              </a:xfrm>
              <a:prstGeom prst="rect">
                <a:avLst/>
              </a:prstGeom>
              <a:solidFill>
                <a:schemeClr val="bg1"/>
              </a:solidFill>
            </p:spPr>
            <p:txBody>
              <a:bodyPr wrap="square" rtlCol="0">
                <a:spAutoFit/>
              </a:bodyPr>
              <a:lstStyle/>
              <a:p>
                <a:pPr algn="just"/>
                <a14:m>
                  <m:oMath xmlns:m="http://schemas.openxmlformats.org/officeDocument/2006/math">
                    <m:r>
                      <a:rPr lang="en-US" sz="2000" b="0" i="1" smtClean="0">
                        <a:latin typeface="Cambria Math" panose="02040503050406030204" pitchFamily="18" charset="0"/>
                      </a:rPr>
                      <m:t>⇒ </m:t>
                    </m:r>
                  </m:oMath>
                </a14:m>
                <a:r>
                  <a:rPr lang="en-US" sz="2000" dirty="0" err="1"/>
                  <a:t>Tên</a:t>
                </a:r>
                <a:r>
                  <a:rPr lang="en-US" sz="2000" dirty="0"/>
                  <a:t> </a:t>
                </a:r>
                <a:r>
                  <a:rPr lang="en-US" sz="2000" dirty="0" err="1"/>
                  <a:t>các</a:t>
                </a:r>
                <a:r>
                  <a:rPr lang="en-US" sz="2000" dirty="0"/>
                  <a:t> </a:t>
                </a:r>
                <a:r>
                  <a:rPr lang="en-US" sz="2000" dirty="0" err="1"/>
                  <a:t>môn</a:t>
                </a:r>
                <a:r>
                  <a:rPr lang="en-US" sz="2000" dirty="0"/>
                  <a:t> </a:t>
                </a:r>
                <a:r>
                  <a:rPr lang="en-US" sz="2000" dirty="0" err="1"/>
                  <a:t>thể</a:t>
                </a:r>
                <a:r>
                  <a:rPr lang="en-US" sz="2000" dirty="0"/>
                  <a:t> </a:t>
                </a:r>
                <a:r>
                  <a:rPr lang="en-US" sz="2000" dirty="0" err="1"/>
                  <a:t>thao</a:t>
                </a:r>
                <a:endParaRPr lang="en-US" sz="2000" dirty="0"/>
              </a:p>
            </p:txBody>
          </p:sp>
        </mc:Choice>
        <mc:Fallback xmlns="">
          <p:sp>
            <p:nvSpPr>
              <p:cNvPr id="20" name="TextBox 19">
                <a:extLst>
                  <a:ext uri="{FF2B5EF4-FFF2-40B4-BE49-F238E27FC236}">
                    <a16:creationId xmlns:a16="http://schemas.microsoft.com/office/drawing/2014/main" id="{65632A3E-80F7-495F-B66E-A792B1539CA5}"/>
                  </a:ext>
                </a:extLst>
              </p:cNvPr>
              <p:cNvSpPr txBox="1">
                <a:spLocks noRot="1" noChangeAspect="1" noMove="1" noResize="1" noEditPoints="1" noAdjustHandles="1" noChangeArrowheads="1" noChangeShapeType="1" noTextEdit="1"/>
              </p:cNvSpPr>
              <p:nvPr/>
            </p:nvSpPr>
            <p:spPr>
              <a:xfrm>
                <a:off x="3382864" y="2184009"/>
                <a:ext cx="3084876" cy="400110"/>
              </a:xfrm>
              <a:prstGeom prst="rect">
                <a:avLst/>
              </a:prstGeom>
              <a:blipFill>
                <a:blip r:embed="rId3"/>
                <a:stretch>
                  <a:fillRect t="-6061" b="-27273"/>
                </a:stretch>
              </a:blipFill>
            </p:spPr>
            <p:txBody>
              <a:bodyPr/>
              <a:lstStyle/>
              <a:p>
                <a:r>
                  <a:rPr lang="en-US">
                    <a:noFill/>
                  </a:rPr>
                  <a:t> </a:t>
                </a:r>
              </a:p>
            </p:txBody>
          </p:sp>
        </mc:Fallback>
      </mc:AlternateContent>
      <p:sp>
        <p:nvSpPr>
          <p:cNvPr id="24" name="TextBox 23">
            <a:extLst>
              <a:ext uri="{FF2B5EF4-FFF2-40B4-BE49-F238E27FC236}">
                <a16:creationId xmlns:a16="http://schemas.microsoft.com/office/drawing/2014/main" id="{3A567E5E-C7CD-4FD6-B082-DAC778D2BC26}"/>
              </a:ext>
            </a:extLst>
          </p:cNvPr>
          <p:cNvSpPr txBox="1"/>
          <p:nvPr/>
        </p:nvSpPr>
        <p:spPr>
          <a:xfrm>
            <a:off x="1724245" y="2707205"/>
            <a:ext cx="2875546" cy="400110"/>
          </a:xfrm>
          <a:prstGeom prst="rect">
            <a:avLst/>
          </a:prstGeom>
          <a:solidFill>
            <a:schemeClr val="bg1"/>
          </a:solidFill>
        </p:spPr>
        <p:txBody>
          <a:bodyPr wrap="square" rtlCol="0">
            <a:spAutoFit/>
          </a:bodyPr>
          <a:lstStyle/>
          <a:p>
            <a:pPr algn="ctr"/>
            <a:r>
              <a:rPr lang="en-US" sz="2000" dirty="0" err="1"/>
              <a:t>Không</a:t>
            </a:r>
            <a:r>
              <a:rPr lang="en-US" sz="2000" dirty="0"/>
              <a:t> </a:t>
            </a:r>
            <a:r>
              <a:rPr lang="en-US" sz="2000" dirty="0" err="1"/>
              <a:t>phải</a:t>
            </a:r>
            <a:r>
              <a:rPr lang="en-US" sz="2000" dirty="0"/>
              <a:t> </a:t>
            </a:r>
            <a:r>
              <a:rPr lang="en-US" sz="2000" dirty="0" err="1"/>
              <a:t>dãy</a:t>
            </a:r>
            <a:r>
              <a:rPr lang="en-US" sz="2000" dirty="0"/>
              <a:t> </a:t>
            </a:r>
            <a:r>
              <a:rPr lang="en-US" sz="2000" dirty="0" err="1"/>
              <a:t>số</a:t>
            </a:r>
            <a:r>
              <a:rPr lang="en-US" sz="2000" dirty="0"/>
              <a:t> </a:t>
            </a:r>
            <a:r>
              <a:rPr lang="en-US" sz="2000" dirty="0" err="1"/>
              <a:t>liệu</a:t>
            </a:r>
            <a:endParaRPr lang="en-US" sz="2000" dirty="0"/>
          </a:p>
        </p:txBody>
      </p:sp>
      <p:sp>
        <p:nvSpPr>
          <p:cNvPr id="25" name="Arrow: Right 24">
            <a:extLst>
              <a:ext uri="{FF2B5EF4-FFF2-40B4-BE49-F238E27FC236}">
                <a16:creationId xmlns:a16="http://schemas.microsoft.com/office/drawing/2014/main" id="{7ADB7E3D-E074-4A21-B24D-F841B430B625}"/>
              </a:ext>
            </a:extLst>
          </p:cNvPr>
          <p:cNvSpPr/>
          <p:nvPr/>
        </p:nvSpPr>
        <p:spPr>
          <a:xfrm>
            <a:off x="1459550" y="2776417"/>
            <a:ext cx="264695" cy="26168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7CA5CC96-FC95-42C5-ADA1-D9DFAB9E44AA}"/>
                  </a:ext>
                </a:extLst>
              </p:cNvPr>
              <p:cNvSpPr txBox="1"/>
              <p:nvPr/>
            </p:nvSpPr>
            <p:spPr>
              <a:xfrm>
                <a:off x="1225776" y="3951511"/>
                <a:ext cx="6621994" cy="450829"/>
              </a:xfrm>
              <a:prstGeom prst="rect">
                <a:avLst/>
              </a:prstGeom>
              <a:solidFill>
                <a:schemeClr val="bg1"/>
              </a:solidFill>
            </p:spPr>
            <p:txBody>
              <a:bodyPr wrap="square" rtlCol="0">
                <a:spAutoFit/>
              </a:bodyPr>
              <a:lstStyle/>
              <a:p>
                <a:pPr algn="just">
                  <a:lnSpc>
                    <a:spcPct val="130000"/>
                  </a:lnSpc>
                </a:pPr>
                <a14:m>
                  <m:oMath xmlns:m="http://schemas.openxmlformats.org/officeDocument/2006/math">
                    <m:r>
                      <a:rPr lang="en-US" sz="2000" b="0" i="1" smtClean="0">
                        <a:latin typeface="Cambria Math" panose="02040503050406030204" pitchFamily="18" charset="0"/>
                      </a:rPr>
                      <m:t>⇒ </m:t>
                    </m:r>
                  </m:oMath>
                </a14:m>
                <a:r>
                  <a:rPr lang="en-US" sz="2000" dirty="0" err="1"/>
                  <a:t>Số</a:t>
                </a:r>
                <a:r>
                  <a:rPr lang="en-US" sz="2000" dirty="0"/>
                  <a:t> </a:t>
                </a:r>
                <a:r>
                  <a:rPr lang="en-US" sz="2000" dirty="0" err="1"/>
                  <a:t>lượng</a:t>
                </a:r>
                <a:r>
                  <a:rPr lang="en-US" sz="2000" dirty="0"/>
                  <a:t> HS </a:t>
                </a:r>
                <a:r>
                  <a:rPr lang="en-US" sz="2000" dirty="0" err="1"/>
                  <a:t>ưa</a:t>
                </a:r>
                <a:r>
                  <a:rPr lang="en-US" sz="2000" dirty="0"/>
                  <a:t> </a:t>
                </a:r>
                <a:r>
                  <a:rPr lang="en-US" sz="2000" dirty="0" err="1"/>
                  <a:t>thích</a:t>
                </a:r>
                <a:r>
                  <a:rPr lang="en-US" sz="2000" dirty="0"/>
                  <a:t> </a:t>
                </a:r>
                <a:r>
                  <a:rPr lang="en-US" sz="2000" dirty="0" err="1"/>
                  <a:t>mỗi</a:t>
                </a:r>
                <a:r>
                  <a:rPr lang="en-US" sz="2000" dirty="0"/>
                  <a:t> </a:t>
                </a:r>
                <a:r>
                  <a:rPr lang="en-US" sz="2000" dirty="0" err="1"/>
                  <a:t>môn</a:t>
                </a:r>
                <a:r>
                  <a:rPr lang="en-US" sz="2000" dirty="0"/>
                  <a:t> </a:t>
                </a:r>
                <a:r>
                  <a:rPr lang="en-US" sz="2000" dirty="0" err="1"/>
                  <a:t>thể</a:t>
                </a:r>
                <a:r>
                  <a:rPr lang="en-US" sz="2000" dirty="0"/>
                  <a:t> </a:t>
                </a:r>
                <a:r>
                  <a:rPr lang="en-US" sz="2000" dirty="0" err="1"/>
                  <a:t>thao</a:t>
                </a:r>
                <a:r>
                  <a:rPr lang="en-US" sz="2000" dirty="0"/>
                  <a:t> </a:t>
                </a:r>
                <a:r>
                  <a:rPr lang="en-US" sz="2000" dirty="0" err="1"/>
                  <a:t>đó</a:t>
                </a:r>
                <a:endParaRPr lang="en-US" sz="2000" dirty="0"/>
              </a:p>
            </p:txBody>
          </p:sp>
        </mc:Choice>
        <mc:Fallback xmlns="">
          <p:sp>
            <p:nvSpPr>
              <p:cNvPr id="26" name="TextBox 25">
                <a:extLst>
                  <a:ext uri="{FF2B5EF4-FFF2-40B4-BE49-F238E27FC236}">
                    <a16:creationId xmlns:a16="http://schemas.microsoft.com/office/drawing/2014/main" id="{7CA5CC96-FC95-42C5-ADA1-D9DFAB9E44AA}"/>
                  </a:ext>
                </a:extLst>
              </p:cNvPr>
              <p:cNvSpPr txBox="1">
                <a:spLocks noRot="1" noChangeAspect="1" noMove="1" noResize="1" noEditPoints="1" noAdjustHandles="1" noChangeArrowheads="1" noChangeShapeType="1" noTextEdit="1"/>
              </p:cNvSpPr>
              <p:nvPr/>
            </p:nvSpPr>
            <p:spPr>
              <a:xfrm>
                <a:off x="1225776" y="3951511"/>
                <a:ext cx="6621994" cy="450829"/>
              </a:xfrm>
              <a:prstGeom prst="rect">
                <a:avLst/>
              </a:prstGeom>
              <a:blipFill>
                <a:blip r:embed="rId4"/>
                <a:stretch>
                  <a:fillRect b="-24324"/>
                </a:stretch>
              </a:blipFill>
            </p:spPr>
            <p:txBody>
              <a:bodyPr/>
              <a:lstStyle/>
              <a:p>
                <a:r>
                  <a:rPr lang="en-US">
                    <a:noFill/>
                  </a:rPr>
                  <a:t> </a:t>
                </a:r>
              </a:p>
            </p:txBody>
          </p:sp>
        </mc:Fallback>
      </mc:AlternateContent>
      <p:sp>
        <p:nvSpPr>
          <p:cNvPr id="27" name="TextBox 26">
            <a:extLst>
              <a:ext uri="{FF2B5EF4-FFF2-40B4-BE49-F238E27FC236}">
                <a16:creationId xmlns:a16="http://schemas.microsoft.com/office/drawing/2014/main" id="{89F37F1B-8273-42EA-B7E6-9C8888B0275F}"/>
              </a:ext>
            </a:extLst>
          </p:cNvPr>
          <p:cNvSpPr txBox="1"/>
          <p:nvPr/>
        </p:nvSpPr>
        <p:spPr>
          <a:xfrm>
            <a:off x="1696531" y="4460752"/>
            <a:ext cx="1878265" cy="400110"/>
          </a:xfrm>
          <a:prstGeom prst="rect">
            <a:avLst/>
          </a:prstGeom>
          <a:solidFill>
            <a:schemeClr val="bg1"/>
          </a:solidFill>
        </p:spPr>
        <p:txBody>
          <a:bodyPr wrap="square" rtlCol="0">
            <a:spAutoFit/>
          </a:bodyPr>
          <a:lstStyle/>
          <a:p>
            <a:pPr algn="just"/>
            <a:r>
              <a:rPr lang="en-US" sz="2000" dirty="0" err="1"/>
              <a:t>Dãy</a:t>
            </a:r>
            <a:r>
              <a:rPr lang="en-US" sz="2000" dirty="0"/>
              <a:t> </a:t>
            </a:r>
            <a:r>
              <a:rPr lang="en-US" sz="2000" dirty="0" err="1"/>
              <a:t>số</a:t>
            </a:r>
            <a:r>
              <a:rPr lang="en-US" sz="2000" dirty="0"/>
              <a:t> </a:t>
            </a:r>
            <a:r>
              <a:rPr lang="en-US" sz="2000" dirty="0" err="1"/>
              <a:t>liệu</a:t>
            </a:r>
            <a:endParaRPr lang="en-US" sz="2000" dirty="0"/>
          </a:p>
        </p:txBody>
      </p:sp>
      <p:sp>
        <p:nvSpPr>
          <p:cNvPr id="28" name="Arrow: Right 27">
            <a:extLst>
              <a:ext uri="{FF2B5EF4-FFF2-40B4-BE49-F238E27FC236}">
                <a16:creationId xmlns:a16="http://schemas.microsoft.com/office/drawing/2014/main" id="{4804D437-47CD-4BF8-8CA1-72C85FE2B374}"/>
              </a:ext>
            </a:extLst>
          </p:cNvPr>
          <p:cNvSpPr/>
          <p:nvPr/>
        </p:nvSpPr>
        <p:spPr>
          <a:xfrm>
            <a:off x="1362615" y="4529964"/>
            <a:ext cx="264695" cy="261686"/>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637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lef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0-#ppt_w/2"/>
                                          </p:val>
                                        </p:tav>
                                        <p:tav tm="100000">
                                          <p:val>
                                            <p:strVal val="#ppt_x"/>
                                          </p:val>
                                        </p:tav>
                                      </p:tavLst>
                                    </p:anim>
                                    <p:anim calcmode="lin" valueType="num">
                                      <p:cBhvr additive="base">
                                        <p:cTn id="3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left)">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P spid="20" grpId="0" animBg="1"/>
      <p:bldP spid="24" grpId="0" animBg="1"/>
      <p:bldP spid="25" grpId="0" animBg="1"/>
      <p:bldP spid="26"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97"/>
        <p:cNvGrpSpPr/>
        <p:nvPr/>
      </p:nvGrpSpPr>
      <p:grpSpPr>
        <a:xfrm>
          <a:off x="0" y="0"/>
          <a:ext cx="0" cy="0"/>
          <a:chOff x="0" y="0"/>
          <a:chExt cx="0" cy="0"/>
        </a:xfrm>
      </p:grpSpPr>
      <p:sp>
        <p:nvSpPr>
          <p:cNvPr id="88" name="TextBox 87">
            <a:extLst>
              <a:ext uri="{FF2B5EF4-FFF2-40B4-BE49-F238E27FC236}">
                <a16:creationId xmlns:a16="http://schemas.microsoft.com/office/drawing/2014/main" id="{FCB922ED-1315-4CD7-873A-72E18C60ABF4}"/>
              </a:ext>
            </a:extLst>
          </p:cNvPr>
          <p:cNvSpPr txBox="1"/>
          <p:nvPr/>
        </p:nvSpPr>
        <p:spPr>
          <a:xfrm>
            <a:off x="2381905" y="757592"/>
            <a:ext cx="3456188" cy="400110"/>
          </a:xfrm>
          <a:prstGeom prst="rect">
            <a:avLst/>
          </a:prstGeom>
          <a:solidFill>
            <a:schemeClr val="bg1"/>
          </a:solidFill>
        </p:spPr>
        <p:txBody>
          <a:bodyPr wrap="square" rtlCol="0">
            <a:spAutoFit/>
          </a:bodyPr>
          <a:lstStyle/>
          <a:p>
            <a:r>
              <a:rPr lang="en-US" sz="2000" dirty="0" err="1"/>
              <a:t>Đọc</a:t>
            </a:r>
            <a:r>
              <a:rPr lang="en-US" sz="2000" dirty="0"/>
              <a:t> </a:t>
            </a:r>
            <a:r>
              <a:rPr lang="en-US" sz="2000" dirty="0" err="1"/>
              <a:t>kĩ</a:t>
            </a:r>
            <a:r>
              <a:rPr lang="en-US" sz="2000" dirty="0"/>
              <a:t> </a:t>
            </a:r>
            <a:r>
              <a:rPr lang="en-US" sz="2000" dirty="0" err="1"/>
              <a:t>các</a:t>
            </a:r>
            <a:r>
              <a:rPr lang="en-US" sz="2000" dirty="0"/>
              <a:t> </a:t>
            </a:r>
            <a:r>
              <a:rPr lang="en-US" sz="2000" dirty="0" err="1"/>
              <a:t>nội</a:t>
            </a:r>
            <a:r>
              <a:rPr lang="en-US" sz="2000" dirty="0"/>
              <a:t> dung </a:t>
            </a:r>
            <a:r>
              <a:rPr lang="en-US" sz="2000" dirty="0" err="1"/>
              <a:t>sau</a:t>
            </a:r>
            <a:r>
              <a:rPr lang="en-US" sz="2000" dirty="0"/>
              <a:t>:</a:t>
            </a:r>
          </a:p>
        </p:txBody>
      </p:sp>
      <p:sp>
        <p:nvSpPr>
          <p:cNvPr id="89" name="TextBox 88">
            <a:extLst>
              <a:ext uri="{FF2B5EF4-FFF2-40B4-BE49-F238E27FC236}">
                <a16:creationId xmlns:a16="http://schemas.microsoft.com/office/drawing/2014/main" id="{35F81452-64AD-4301-8123-EEDB2F990AC4}"/>
              </a:ext>
            </a:extLst>
          </p:cNvPr>
          <p:cNvSpPr txBox="1"/>
          <p:nvPr/>
        </p:nvSpPr>
        <p:spPr>
          <a:xfrm>
            <a:off x="979386" y="1344714"/>
            <a:ext cx="7534614" cy="1881990"/>
          </a:xfrm>
          <a:custGeom>
            <a:avLst/>
            <a:gdLst>
              <a:gd name="connsiteX0" fmla="*/ 0 w 7534614"/>
              <a:gd name="connsiteY0" fmla="*/ 0 h 1881990"/>
              <a:gd name="connsiteX1" fmla="*/ 7534614 w 7534614"/>
              <a:gd name="connsiteY1" fmla="*/ 0 h 1881990"/>
              <a:gd name="connsiteX2" fmla="*/ 7534614 w 7534614"/>
              <a:gd name="connsiteY2" fmla="*/ 1881990 h 1881990"/>
              <a:gd name="connsiteX3" fmla="*/ 0 w 7534614"/>
              <a:gd name="connsiteY3" fmla="*/ 1881990 h 1881990"/>
              <a:gd name="connsiteX4" fmla="*/ 0 w 7534614"/>
              <a:gd name="connsiteY4" fmla="*/ 0 h 1881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34614" h="1881990" fill="none" extrusionOk="0">
                <a:moveTo>
                  <a:pt x="0" y="0"/>
                </a:moveTo>
                <a:cubicBezTo>
                  <a:pt x="3160302" y="129708"/>
                  <a:pt x="4100775" y="-64990"/>
                  <a:pt x="7534614" y="0"/>
                </a:cubicBezTo>
                <a:cubicBezTo>
                  <a:pt x="7490690" y="691230"/>
                  <a:pt x="7608565" y="1231513"/>
                  <a:pt x="7534614" y="1881990"/>
                </a:cubicBezTo>
                <a:cubicBezTo>
                  <a:pt x="4132617" y="1782395"/>
                  <a:pt x="2323807" y="2012341"/>
                  <a:pt x="0" y="1881990"/>
                </a:cubicBezTo>
                <a:cubicBezTo>
                  <a:pt x="-74130" y="1474802"/>
                  <a:pt x="-53154" y="490179"/>
                  <a:pt x="0" y="0"/>
                </a:cubicBezTo>
                <a:close/>
              </a:path>
              <a:path w="7534614" h="1881990" stroke="0" extrusionOk="0">
                <a:moveTo>
                  <a:pt x="0" y="0"/>
                </a:moveTo>
                <a:cubicBezTo>
                  <a:pt x="1051822" y="-117334"/>
                  <a:pt x="5680603" y="-99874"/>
                  <a:pt x="7534614" y="0"/>
                </a:cubicBezTo>
                <a:cubicBezTo>
                  <a:pt x="7448794" y="828309"/>
                  <a:pt x="7447638" y="1612370"/>
                  <a:pt x="7534614" y="1881990"/>
                </a:cubicBezTo>
                <a:cubicBezTo>
                  <a:pt x="5697846" y="1901826"/>
                  <a:pt x="1700455" y="1987307"/>
                  <a:pt x="0" y="1881990"/>
                </a:cubicBezTo>
                <a:cubicBezTo>
                  <a:pt x="21493" y="1276691"/>
                  <a:pt x="89851" y="427151"/>
                  <a:pt x="0" y="0"/>
                </a:cubicBezTo>
                <a:close/>
              </a:path>
            </a:pathLst>
          </a:custGeom>
          <a:solidFill>
            <a:schemeClr val="accent6">
              <a:lumMod val="20000"/>
              <a:lumOff val="80000"/>
            </a:schemeClr>
          </a:solidFill>
          <a:ln>
            <a:solidFill>
              <a:schemeClr val="tx1"/>
            </a:solidFill>
            <a:extLst>
              <a:ext uri="{C807C97D-BFC1-408E-A445-0C87EB9F89A2}">
                <ask:lineSketchStyleProps xmlns:ask="http://schemas.microsoft.com/office/drawing/2018/sketchyshapes" sd="3864975019">
                  <a:prstGeom prst="rect">
                    <a:avLst/>
                  </a:prstGeom>
                  <ask:type>
                    <ask:lineSketchCurved/>
                  </ask:type>
                </ask:lineSketchStyleProps>
              </a:ext>
            </a:extLst>
          </a:ln>
        </p:spPr>
        <p:txBody>
          <a:bodyPr wrap="square" rtlCol="0">
            <a:spAutoFit/>
          </a:bodyPr>
          <a:lstStyle/>
          <a:p>
            <a:pPr algn="just">
              <a:lnSpc>
                <a:spcPct val="150000"/>
              </a:lnSpc>
            </a:pPr>
            <a:r>
              <a:rPr lang="en-US" sz="2000" dirty="0"/>
              <a:t>Sau </a:t>
            </a:r>
            <a:r>
              <a:rPr lang="en-US" sz="2000" dirty="0" err="1"/>
              <a:t>khi</a:t>
            </a:r>
            <a:r>
              <a:rPr lang="en-US" sz="2000" dirty="0"/>
              <a:t> </a:t>
            </a:r>
            <a:r>
              <a:rPr lang="en-US" sz="2000" dirty="0" err="1"/>
              <a:t>thu</a:t>
            </a:r>
            <a:r>
              <a:rPr lang="en-US" sz="2000" dirty="0"/>
              <a:t> </a:t>
            </a:r>
            <a:r>
              <a:rPr lang="en-US" sz="2000" dirty="0" err="1"/>
              <a:t>thập</a:t>
            </a:r>
            <a:r>
              <a:rPr lang="en-US" sz="2000" dirty="0"/>
              <a:t>, </a:t>
            </a:r>
            <a:r>
              <a:rPr lang="en-US" sz="2000" dirty="0" err="1"/>
              <a:t>tổ</a:t>
            </a:r>
            <a:r>
              <a:rPr lang="en-US" sz="2000" dirty="0"/>
              <a:t> </a:t>
            </a:r>
            <a:r>
              <a:rPr lang="en-US" sz="2000" dirty="0" err="1"/>
              <a:t>chức</a:t>
            </a:r>
            <a:r>
              <a:rPr lang="en-US" sz="2000" dirty="0"/>
              <a:t>, </a:t>
            </a:r>
            <a:r>
              <a:rPr lang="en-US" sz="2000" dirty="0" err="1"/>
              <a:t>phân</a:t>
            </a:r>
            <a:r>
              <a:rPr lang="en-US" sz="2000" dirty="0"/>
              <a:t> </a:t>
            </a:r>
            <a:r>
              <a:rPr lang="en-US" sz="2000" dirty="0" err="1"/>
              <a:t>loại</a:t>
            </a:r>
            <a:r>
              <a:rPr lang="en-US" sz="2000" dirty="0"/>
              <a:t> </a:t>
            </a:r>
            <a:r>
              <a:rPr lang="en-US" sz="2000" dirty="0" err="1"/>
              <a:t>dữ</a:t>
            </a:r>
            <a:r>
              <a:rPr lang="en-US" sz="2000" dirty="0"/>
              <a:t> </a:t>
            </a:r>
            <a:r>
              <a:rPr lang="en-US" sz="2000" dirty="0" err="1"/>
              <a:t>liệu</a:t>
            </a:r>
            <a:r>
              <a:rPr lang="en-US" sz="2000" dirty="0"/>
              <a:t>, ta </a:t>
            </a:r>
            <a:r>
              <a:rPr lang="en-US" sz="2000" dirty="0" err="1"/>
              <a:t>cần</a:t>
            </a:r>
            <a:r>
              <a:rPr lang="en-US" sz="2000" dirty="0"/>
              <a:t> </a:t>
            </a:r>
            <a:r>
              <a:rPr lang="en-US" sz="2000" dirty="0" err="1"/>
              <a:t>xem</a:t>
            </a:r>
            <a:r>
              <a:rPr lang="en-US" sz="2000" dirty="0"/>
              <a:t> </a:t>
            </a:r>
            <a:r>
              <a:rPr lang="en-US" sz="2000" dirty="0" err="1"/>
              <a:t>xét</a:t>
            </a:r>
            <a:r>
              <a:rPr lang="en-US" sz="2000" dirty="0"/>
              <a:t> </a:t>
            </a:r>
            <a:r>
              <a:rPr lang="en-US" sz="2000" dirty="0" err="1"/>
              <a:t>tính</a:t>
            </a:r>
            <a:r>
              <a:rPr lang="en-US" sz="2000" dirty="0"/>
              <a:t> </a:t>
            </a:r>
            <a:r>
              <a:rPr lang="en-US" sz="2000" dirty="0" err="1"/>
              <a:t>hợp</a:t>
            </a:r>
            <a:r>
              <a:rPr lang="en-US" sz="2000" dirty="0"/>
              <a:t> </a:t>
            </a:r>
            <a:r>
              <a:rPr lang="en-US" sz="2000" dirty="0" err="1"/>
              <a:t>lí</a:t>
            </a:r>
            <a:r>
              <a:rPr lang="en-US" sz="2000" dirty="0"/>
              <a:t> </a:t>
            </a:r>
            <a:r>
              <a:rPr lang="en-US" sz="2000" dirty="0" err="1"/>
              <a:t>của</a:t>
            </a:r>
            <a:r>
              <a:rPr lang="en-US" sz="2000" dirty="0"/>
              <a:t> </a:t>
            </a:r>
            <a:r>
              <a:rPr lang="en-US" sz="2000" dirty="0" err="1"/>
              <a:t>những</a:t>
            </a:r>
            <a:r>
              <a:rPr lang="en-US" sz="2000" dirty="0"/>
              <a:t> </a:t>
            </a:r>
            <a:r>
              <a:rPr lang="en-US" sz="2000" dirty="0" err="1"/>
              <a:t>dữ</a:t>
            </a:r>
            <a:r>
              <a:rPr lang="en-US" sz="2000" dirty="0"/>
              <a:t> </a:t>
            </a:r>
            <a:r>
              <a:rPr lang="en-US" sz="2000" dirty="0" err="1"/>
              <a:t>liệu</a:t>
            </a:r>
            <a:r>
              <a:rPr lang="en-US" sz="2000" dirty="0"/>
              <a:t> </a:t>
            </a:r>
            <a:r>
              <a:rPr lang="en-US" sz="2000" dirty="0" err="1"/>
              <a:t>thống</a:t>
            </a:r>
            <a:r>
              <a:rPr lang="en-US" sz="2000" dirty="0"/>
              <a:t> </a:t>
            </a:r>
            <a:r>
              <a:rPr lang="en-US" sz="2000" dirty="0" err="1"/>
              <a:t>kê</a:t>
            </a:r>
            <a:r>
              <a:rPr lang="en-US" sz="2000" dirty="0"/>
              <a:t> </a:t>
            </a:r>
            <a:r>
              <a:rPr lang="en-US" sz="2000" dirty="0" err="1"/>
              <a:t>đó</a:t>
            </a:r>
            <a:r>
              <a:rPr lang="en-US" sz="2000" dirty="0"/>
              <a:t>, </a:t>
            </a:r>
            <a:r>
              <a:rPr lang="en-US" sz="2000" dirty="0" err="1"/>
              <a:t>đặc</a:t>
            </a:r>
            <a:r>
              <a:rPr lang="en-US" sz="2000" dirty="0"/>
              <a:t> </a:t>
            </a:r>
            <a:r>
              <a:rPr lang="en-US" sz="2000" dirty="0" err="1"/>
              <a:t>biệt</a:t>
            </a:r>
            <a:r>
              <a:rPr lang="en-US" sz="2000" dirty="0"/>
              <a:t> </a:t>
            </a:r>
            <a:r>
              <a:rPr lang="en-US" sz="2000" dirty="0" err="1"/>
              <a:t>chỉ</a:t>
            </a:r>
            <a:r>
              <a:rPr lang="en-US" sz="2000" dirty="0"/>
              <a:t> ra </a:t>
            </a:r>
            <a:r>
              <a:rPr lang="en-US" sz="2000" dirty="0" err="1"/>
              <a:t>được</a:t>
            </a:r>
            <a:r>
              <a:rPr lang="en-US" sz="2000" dirty="0"/>
              <a:t> </a:t>
            </a:r>
            <a:r>
              <a:rPr lang="en-US" sz="2000" dirty="0" err="1"/>
              <a:t>những</a:t>
            </a:r>
            <a:r>
              <a:rPr lang="en-US" sz="2000" dirty="0"/>
              <a:t> </a:t>
            </a:r>
            <a:r>
              <a:rPr lang="en-US" sz="2000" dirty="0" err="1"/>
              <a:t>dữ</a:t>
            </a:r>
            <a:r>
              <a:rPr lang="en-US" sz="2000" dirty="0"/>
              <a:t> </a:t>
            </a:r>
            <a:r>
              <a:rPr lang="en-US" sz="2000" dirty="0" err="1"/>
              <a:t>liệu</a:t>
            </a:r>
            <a:r>
              <a:rPr lang="en-US" sz="2000" dirty="0"/>
              <a:t> </a:t>
            </a:r>
            <a:r>
              <a:rPr lang="en-US" sz="2000" dirty="0" err="1"/>
              <a:t>không</a:t>
            </a:r>
            <a:r>
              <a:rPr lang="en-US" sz="2000" dirty="0"/>
              <a:t> </a:t>
            </a:r>
            <a:r>
              <a:rPr lang="en-US" sz="2000" dirty="0" err="1"/>
              <a:t>hợp</a:t>
            </a:r>
            <a:r>
              <a:rPr lang="en-US" sz="2000" dirty="0"/>
              <a:t> </a:t>
            </a:r>
            <a:r>
              <a:rPr lang="en-US" sz="2000" dirty="0" err="1"/>
              <a:t>lí</a:t>
            </a:r>
            <a:r>
              <a:rPr lang="en-US" sz="2000" dirty="0"/>
              <a:t>. Ta </a:t>
            </a:r>
            <a:r>
              <a:rPr lang="en-US" sz="2000" dirty="0" err="1"/>
              <a:t>có</a:t>
            </a:r>
            <a:r>
              <a:rPr lang="en-US" sz="2000" dirty="0"/>
              <a:t> </a:t>
            </a:r>
            <a:r>
              <a:rPr lang="en-US" sz="2000" dirty="0" err="1"/>
              <a:t>thể</a:t>
            </a:r>
            <a:r>
              <a:rPr lang="en-US" sz="2000" dirty="0"/>
              <a:t> </a:t>
            </a:r>
            <a:r>
              <a:rPr lang="en-US" sz="2000" dirty="0" err="1"/>
              <a:t>dựa</a:t>
            </a:r>
            <a:r>
              <a:rPr lang="en-US" sz="2000" dirty="0"/>
              <a:t> </a:t>
            </a:r>
            <a:r>
              <a:rPr lang="en-US" sz="2000" dirty="0" err="1"/>
              <a:t>trên</a:t>
            </a:r>
            <a:r>
              <a:rPr lang="en-US" sz="2000" dirty="0"/>
              <a:t> </a:t>
            </a:r>
            <a:r>
              <a:rPr lang="en-US" sz="2000" dirty="0" err="1"/>
              <a:t>những</a:t>
            </a:r>
            <a:r>
              <a:rPr lang="en-US" sz="2000" dirty="0"/>
              <a:t> </a:t>
            </a:r>
            <a:r>
              <a:rPr lang="en-US" sz="2000" dirty="0" err="1"/>
              <a:t>tiêu</a:t>
            </a:r>
            <a:r>
              <a:rPr lang="en-US" sz="2000" dirty="0"/>
              <a:t> </a:t>
            </a:r>
            <a:r>
              <a:rPr lang="en-US" sz="2000" dirty="0" err="1"/>
              <a:t>chí</a:t>
            </a:r>
            <a:r>
              <a:rPr lang="en-US" sz="2000" dirty="0"/>
              <a:t> </a:t>
            </a:r>
            <a:r>
              <a:rPr lang="en-US" sz="2000" dirty="0" err="1"/>
              <a:t>toán</a:t>
            </a:r>
            <a:r>
              <a:rPr lang="en-US" sz="2000" dirty="0"/>
              <a:t> </a:t>
            </a:r>
            <a:r>
              <a:rPr lang="en-US" sz="2000" dirty="0" err="1"/>
              <a:t>học</a:t>
            </a:r>
            <a:r>
              <a:rPr lang="en-US" sz="2000" dirty="0"/>
              <a:t> </a:t>
            </a:r>
            <a:r>
              <a:rPr lang="en-US" sz="2000" dirty="0" err="1"/>
              <a:t>đơn</a:t>
            </a:r>
            <a:r>
              <a:rPr lang="en-US" sz="2000" dirty="0"/>
              <a:t> </a:t>
            </a:r>
            <a:r>
              <a:rPr lang="en-US" sz="2000" dirty="0" err="1"/>
              <a:t>giản</a:t>
            </a:r>
            <a:r>
              <a:rPr lang="en-US" sz="2000" dirty="0"/>
              <a:t> </a:t>
            </a:r>
            <a:r>
              <a:rPr lang="en-US" sz="2000" dirty="0" err="1"/>
              <a:t>để</a:t>
            </a:r>
            <a:r>
              <a:rPr lang="en-US" sz="2000" dirty="0"/>
              <a:t> </a:t>
            </a:r>
            <a:r>
              <a:rPr lang="en-US" sz="2000" dirty="0" err="1"/>
              <a:t>thực</a:t>
            </a:r>
            <a:r>
              <a:rPr lang="en-US" sz="2000" dirty="0"/>
              <a:t> </a:t>
            </a:r>
            <a:r>
              <a:rPr lang="en-US" sz="2000" dirty="0" err="1"/>
              <a:t>hiện</a:t>
            </a:r>
            <a:r>
              <a:rPr lang="en-US" sz="2000" dirty="0"/>
              <a:t> </a:t>
            </a:r>
            <a:r>
              <a:rPr lang="en-US" sz="2000" dirty="0" err="1"/>
              <a:t>điều</a:t>
            </a:r>
            <a:r>
              <a:rPr lang="en-US" sz="2000" dirty="0"/>
              <a:t> </a:t>
            </a:r>
            <a:r>
              <a:rPr lang="en-US" sz="2000" dirty="0" err="1"/>
              <a:t>đó</a:t>
            </a:r>
            <a:r>
              <a:rPr lang="en-US" sz="2000" dirty="0"/>
              <a:t>.</a:t>
            </a:r>
          </a:p>
        </p:txBody>
      </p:sp>
      <p:sp>
        <p:nvSpPr>
          <p:cNvPr id="90" name="Speech Bubble: Rectangle with Corners Rounded 89">
            <a:extLst>
              <a:ext uri="{FF2B5EF4-FFF2-40B4-BE49-F238E27FC236}">
                <a16:creationId xmlns:a16="http://schemas.microsoft.com/office/drawing/2014/main" id="{1320CC5E-BDE7-4EE3-A6B5-723AA7015EA7}"/>
              </a:ext>
            </a:extLst>
          </p:cNvPr>
          <p:cNvSpPr/>
          <p:nvPr/>
        </p:nvSpPr>
        <p:spPr>
          <a:xfrm>
            <a:off x="1978926" y="3451510"/>
            <a:ext cx="5732060" cy="1036430"/>
          </a:xfrm>
          <a:prstGeom prst="wedgeRoundRectCallout">
            <a:avLst>
              <a:gd name="adj1" fmla="val -61772"/>
              <a:gd name="adj2" fmla="val -5975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pPr>
            <a:r>
              <a:rPr lang="en-US" sz="2000" dirty="0">
                <a:solidFill>
                  <a:schemeClr val="tx1"/>
                </a:solidFill>
              </a:rPr>
              <a:t>Khi </a:t>
            </a:r>
            <a:r>
              <a:rPr lang="en-US" sz="2000" dirty="0" err="1">
                <a:solidFill>
                  <a:schemeClr val="tx1"/>
                </a:solidFill>
              </a:rPr>
              <a:t>thu</a:t>
            </a:r>
            <a:r>
              <a:rPr lang="en-US" sz="2000" dirty="0">
                <a:solidFill>
                  <a:schemeClr val="tx1"/>
                </a:solidFill>
              </a:rPr>
              <a:t> </a:t>
            </a:r>
            <a:r>
              <a:rPr lang="en-US" sz="2000" dirty="0" err="1">
                <a:solidFill>
                  <a:schemeClr val="tx1"/>
                </a:solidFill>
              </a:rPr>
              <a:t>thập</a:t>
            </a:r>
            <a:r>
              <a:rPr lang="en-US" sz="2000" dirty="0">
                <a:solidFill>
                  <a:schemeClr val="tx1"/>
                </a:solidFill>
              </a:rPr>
              <a:t>, </a:t>
            </a:r>
            <a:r>
              <a:rPr lang="en-US" sz="2000" dirty="0" err="1">
                <a:solidFill>
                  <a:schemeClr val="tx1"/>
                </a:solidFill>
              </a:rPr>
              <a:t>tổ</a:t>
            </a:r>
            <a:r>
              <a:rPr lang="en-US" sz="2000" dirty="0">
                <a:solidFill>
                  <a:schemeClr val="tx1"/>
                </a:solidFill>
              </a:rPr>
              <a:t> </a:t>
            </a:r>
            <a:r>
              <a:rPr lang="en-US" sz="2000" dirty="0" err="1">
                <a:solidFill>
                  <a:schemeClr val="tx1"/>
                </a:solidFill>
              </a:rPr>
              <a:t>chức</a:t>
            </a:r>
            <a:r>
              <a:rPr lang="en-US" sz="2000" dirty="0">
                <a:solidFill>
                  <a:schemeClr val="tx1"/>
                </a:solidFill>
              </a:rPr>
              <a:t>, </a:t>
            </a:r>
            <a:r>
              <a:rPr lang="en-US" sz="2000" dirty="0" err="1">
                <a:solidFill>
                  <a:schemeClr val="tx1"/>
                </a:solidFill>
              </a:rPr>
              <a:t>phân</a:t>
            </a:r>
            <a:r>
              <a:rPr lang="en-US" sz="2000" dirty="0">
                <a:solidFill>
                  <a:schemeClr val="tx1"/>
                </a:solidFill>
              </a:rPr>
              <a:t> </a:t>
            </a:r>
            <a:r>
              <a:rPr lang="en-US" sz="2000" dirty="0" err="1">
                <a:solidFill>
                  <a:schemeClr val="tx1"/>
                </a:solidFill>
              </a:rPr>
              <a:t>loại</a:t>
            </a:r>
            <a:r>
              <a:rPr lang="en-US" sz="2000" dirty="0">
                <a:solidFill>
                  <a:schemeClr val="tx1"/>
                </a:solidFill>
              </a:rPr>
              <a:t> </a:t>
            </a:r>
            <a:r>
              <a:rPr lang="en-US" sz="2000" dirty="0" err="1">
                <a:solidFill>
                  <a:schemeClr val="tx1"/>
                </a:solidFill>
              </a:rPr>
              <a:t>dữ</a:t>
            </a:r>
            <a:r>
              <a:rPr lang="en-US" sz="2000" dirty="0">
                <a:solidFill>
                  <a:schemeClr val="tx1"/>
                </a:solidFill>
              </a:rPr>
              <a:t> </a:t>
            </a:r>
            <a:r>
              <a:rPr lang="en-US" sz="2000" dirty="0" err="1">
                <a:solidFill>
                  <a:schemeClr val="tx1"/>
                </a:solidFill>
              </a:rPr>
              <a:t>liệu</a:t>
            </a:r>
            <a:r>
              <a:rPr lang="en-US" sz="2000" dirty="0">
                <a:solidFill>
                  <a:schemeClr val="tx1"/>
                </a:solidFill>
              </a:rPr>
              <a:t> </a:t>
            </a:r>
            <a:r>
              <a:rPr lang="en-US" sz="2000" dirty="0" err="1">
                <a:solidFill>
                  <a:schemeClr val="tx1"/>
                </a:solidFill>
              </a:rPr>
              <a:t>cần</a:t>
            </a:r>
            <a:r>
              <a:rPr lang="en-US" sz="2000" dirty="0">
                <a:solidFill>
                  <a:schemeClr val="tx1"/>
                </a:solidFill>
              </a:rPr>
              <a:t> </a:t>
            </a:r>
            <a:r>
              <a:rPr lang="en-US" sz="2000" dirty="0" err="1">
                <a:solidFill>
                  <a:schemeClr val="tx1"/>
                </a:solidFill>
              </a:rPr>
              <a:t>lưu</a:t>
            </a:r>
            <a:r>
              <a:rPr lang="en-US" sz="2000" dirty="0">
                <a:solidFill>
                  <a:schemeClr val="tx1"/>
                </a:solidFill>
              </a:rPr>
              <a:t> ý </a:t>
            </a:r>
            <a:r>
              <a:rPr lang="en-US" sz="2000" dirty="0" err="1">
                <a:solidFill>
                  <a:schemeClr val="tx1"/>
                </a:solidFill>
              </a:rPr>
              <a:t>những</a:t>
            </a:r>
            <a:r>
              <a:rPr lang="en-US" sz="2000" dirty="0">
                <a:solidFill>
                  <a:schemeClr val="tx1"/>
                </a:solidFill>
              </a:rPr>
              <a:t> </a:t>
            </a:r>
            <a:r>
              <a:rPr lang="en-US" sz="2000" dirty="0" err="1">
                <a:solidFill>
                  <a:schemeClr val="tx1"/>
                </a:solidFill>
              </a:rPr>
              <a:t>điều</a:t>
            </a:r>
            <a:r>
              <a:rPr lang="en-US" sz="2000" dirty="0">
                <a:solidFill>
                  <a:schemeClr val="tx1"/>
                </a:solidFill>
              </a:rPr>
              <a:t> </a:t>
            </a:r>
            <a:r>
              <a:rPr lang="en-US" sz="2000" dirty="0" err="1">
                <a:solidFill>
                  <a:schemeClr val="tx1"/>
                </a:solidFill>
              </a:rPr>
              <a:t>gì</a:t>
            </a:r>
            <a:r>
              <a:rPr lang="en-US" sz="2000" dirty="0">
                <a:solidFill>
                  <a:schemeClr val="tx1"/>
                </a:solidFill>
              </a:rPr>
              <a:t>?</a:t>
            </a:r>
          </a:p>
        </p:txBody>
      </p:sp>
      <p:sp>
        <p:nvSpPr>
          <p:cNvPr id="29" name="Thought Bubble: Cloud 28">
            <a:extLst>
              <a:ext uri="{FF2B5EF4-FFF2-40B4-BE49-F238E27FC236}">
                <a16:creationId xmlns:a16="http://schemas.microsoft.com/office/drawing/2014/main" id="{9B234B25-DFC5-42BE-98F8-FA0D768DE20F}"/>
              </a:ext>
            </a:extLst>
          </p:cNvPr>
          <p:cNvSpPr/>
          <p:nvPr/>
        </p:nvSpPr>
        <p:spPr>
          <a:xfrm>
            <a:off x="4776518" y="5599425"/>
            <a:ext cx="4243011" cy="1952679"/>
          </a:xfrm>
          <a:prstGeom prst="cloudCallout">
            <a:avLst>
              <a:gd name="adj1" fmla="val -57646"/>
              <a:gd name="adj2" fmla="val 66326"/>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dirty="0">
                <a:ea typeface="Calibri" panose="020F0502020204030204" pitchFamily="34" charset="0"/>
                <a:cs typeface="Times New Roman" panose="02020603050405020304" pitchFamily="18" charset="0"/>
              </a:rPr>
              <a:t>K</a:t>
            </a:r>
            <a:r>
              <a:rPr lang="en-US" sz="2000" dirty="0">
                <a:effectLst/>
                <a:ea typeface="Calibri" panose="020F0502020204030204" pitchFamily="34" charset="0"/>
                <a:cs typeface="Times New Roman" panose="02020603050405020304" pitchFamily="18" charset="0"/>
              </a:rPr>
              <a:t>hi </a:t>
            </a:r>
            <a:r>
              <a:rPr lang="en-US" sz="2000" dirty="0" err="1">
                <a:effectLst/>
                <a:ea typeface="Calibri" panose="020F0502020204030204" pitchFamily="34" charset="0"/>
                <a:cs typeface="Times New Roman" panose="02020603050405020304" pitchFamily="18" charset="0"/>
              </a:rPr>
              <a:t>thu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thập</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tổ</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chức</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phân</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loại</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dữ</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liệu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cần</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lưu</a:t>
            </a:r>
            <a:r>
              <a:rPr lang="en-US" sz="2000" dirty="0">
                <a:effectLst/>
                <a:ea typeface="Calibri" panose="020F0502020204030204" pitchFamily="34" charset="0"/>
                <a:cs typeface="Times New Roman" panose="02020603050405020304" pitchFamily="18" charset="0"/>
              </a:rPr>
              <a:t> ý </a:t>
            </a:r>
            <a:r>
              <a:rPr lang="en-US" sz="2000" dirty="0" err="1">
                <a:effectLst/>
                <a:ea typeface="Calibri" panose="020F0502020204030204" pitchFamily="34" charset="0"/>
                <a:cs typeface="Times New Roman" panose="02020603050405020304" pitchFamily="18" charset="0"/>
              </a:rPr>
              <a:t>những</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điều</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gì</a:t>
            </a:r>
            <a:r>
              <a:rPr lang="en-US" sz="2000" dirty="0">
                <a:effectLst/>
                <a:ea typeface="Calibri" panose="020F0502020204030204" pitchFamily="34" charset="0"/>
                <a:cs typeface="Times New Roman" panose="02020603050405020304" pitchFamily="18" charset="0"/>
              </a:rPr>
              <a:t>?</a:t>
            </a:r>
          </a:p>
          <a:p>
            <a:pPr algn="ctr"/>
            <a:endParaRPr lang="en-US" sz="1600" dirty="0"/>
          </a:p>
        </p:txBody>
      </p:sp>
      <p:pic>
        <p:nvPicPr>
          <p:cNvPr id="30" name="Picture 29">
            <a:extLst>
              <a:ext uri="{FF2B5EF4-FFF2-40B4-BE49-F238E27FC236}">
                <a16:creationId xmlns:a16="http://schemas.microsoft.com/office/drawing/2014/main" id="{E596A9F4-9A98-428B-9A03-858E96F08D8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2024756" y="6389542"/>
            <a:ext cx="2155696" cy="2053852"/>
          </a:xfrm>
          <a:prstGeom prst="rect">
            <a:avLst/>
          </a:prstGeom>
        </p:spPr>
      </p:pic>
      <p:sp>
        <p:nvSpPr>
          <p:cNvPr id="3" name="Subtitle 2">
            <a:extLst>
              <a:ext uri="{FF2B5EF4-FFF2-40B4-BE49-F238E27FC236}">
                <a16:creationId xmlns:a16="http://schemas.microsoft.com/office/drawing/2014/main" id="{D780E8AD-8208-F28B-9879-461F870AD87E}"/>
              </a:ext>
            </a:extLst>
          </p:cNvPr>
          <p:cNvSpPr>
            <a:spLocks noGrp="1"/>
          </p:cNvSpPr>
          <p:nvPr>
            <p:ph type="subTitle" idx="1"/>
          </p:nvPr>
        </p:nvSpPr>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500" fill="hold"/>
                                        <p:tgtEl>
                                          <p:spTgt spid="88"/>
                                        </p:tgtEl>
                                        <p:attrNameLst>
                                          <p:attrName>ppt_x</p:attrName>
                                        </p:attrNameLst>
                                      </p:cBhvr>
                                      <p:tavLst>
                                        <p:tav tm="0">
                                          <p:val>
                                            <p:strVal val="#ppt_x"/>
                                          </p:val>
                                        </p:tav>
                                        <p:tav tm="100000">
                                          <p:val>
                                            <p:strVal val="#ppt_x"/>
                                          </p:val>
                                        </p:tav>
                                      </p:tavLst>
                                    </p:anim>
                                    <p:anim calcmode="lin" valueType="num">
                                      <p:cBhvr additive="base">
                                        <p:cTn id="8"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9"/>
                                        </p:tgtEl>
                                        <p:attrNameLst>
                                          <p:attrName>style.visibility</p:attrName>
                                        </p:attrNameLst>
                                      </p:cBhvr>
                                      <p:to>
                                        <p:strVal val="visible"/>
                                      </p:to>
                                    </p:set>
                                    <p:anim calcmode="lin" valueType="num">
                                      <p:cBhvr additive="base">
                                        <p:cTn id="13" dur="500" fill="hold"/>
                                        <p:tgtEl>
                                          <p:spTgt spid="89"/>
                                        </p:tgtEl>
                                        <p:attrNameLst>
                                          <p:attrName>ppt_x</p:attrName>
                                        </p:attrNameLst>
                                      </p:cBhvr>
                                      <p:tavLst>
                                        <p:tav tm="0">
                                          <p:val>
                                            <p:strVal val="#ppt_x"/>
                                          </p:val>
                                        </p:tav>
                                        <p:tav tm="100000">
                                          <p:val>
                                            <p:strVal val="#ppt_x"/>
                                          </p:val>
                                        </p:tav>
                                      </p:tavLst>
                                    </p:anim>
                                    <p:anim calcmode="lin" valueType="num">
                                      <p:cBhvr additive="base">
                                        <p:cTn id="14"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0"/>
                                        </p:tgtEl>
                                        <p:attrNameLst>
                                          <p:attrName>style.visibility</p:attrName>
                                        </p:attrNameLst>
                                      </p:cBhvr>
                                      <p:to>
                                        <p:strVal val="visible"/>
                                      </p:to>
                                    </p:set>
                                    <p:anim calcmode="lin" valueType="num">
                                      <p:cBhvr additive="base">
                                        <p:cTn id="19" dur="500" fill="hold"/>
                                        <p:tgtEl>
                                          <p:spTgt spid="90"/>
                                        </p:tgtEl>
                                        <p:attrNameLst>
                                          <p:attrName>ppt_x</p:attrName>
                                        </p:attrNameLst>
                                      </p:cBhvr>
                                      <p:tavLst>
                                        <p:tav tm="0">
                                          <p:val>
                                            <p:strVal val="#ppt_x"/>
                                          </p:val>
                                        </p:tav>
                                        <p:tav tm="100000">
                                          <p:val>
                                            <p:strVal val="#ppt_x"/>
                                          </p:val>
                                        </p:tav>
                                      </p:tavLst>
                                    </p:anim>
                                    <p:anim calcmode="lin" valueType="num">
                                      <p:cBhvr additive="base">
                                        <p:cTn id="20" dur="500" fill="hold"/>
                                        <p:tgtEl>
                                          <p:spTgt spid="9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randombar(horizontal)">
                                      <p:cBhvr>
                                        <p:cTn id="25" dur="500"/>
                                        <p:tgtEl>
                                          <p:spTgt spid="3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randombar(horizontal)">
                                      <p:cBhvr>
                                        <p:cTn id="2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8" name="Google Shape;1838;p46"/>
          <p:cNvSpPr txBox="1">
            <a:spLocks noGrp="1"/>
          </p:cNvSpPr>
          <p:nvPr>
            <p:ph type="title"/>
          </p:nvPr>
        </p:nvSpPr>
        <p:spPr>
          <a:xfrm>
            <a:off x="517236" y="591127"/>
            <a:ext cx="8386619" cy="2781713"/>
          </a:xfrm>
          <a:custGeom>
            <a:avLst/>
            <a:gdLst>
              <a:gd name="connsiteX0" fmla="*/ 0 w 8386619"/>
              <a:gd name="connsiteY0" fmla="*/ 0 h 2781713"/>
              <a:gd name="connsiteX1" fmla="*/ 8386619 w 8386619"/>
              <a:gd name="connsiteY1" fmla="*/ 0 h 2781713"/>
              <a:gd name="connsiteX2" fmla="*/ 8386619 w 8386619"/>
              <a:gd name="connsiteY2" fmla="*/ 2781713 h 2781713"/>
              <a:gd name="connsiteX3" fmla="*/ 0 w 8386619"/>
              <a:gd name="connsiteY3" fmla="*/ 2781713 h 2781713"/>
              <a:gd name="connsiteX4" fmla="*/ 0 w 8386619"/>
              <a:gd name="connsiteY4" fmla="*/ 0 h 2781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6619" h="2781713" fill="none" extrusionOk="0">
                <a:moveTo>
                  <a:pt x="0" y="0"/>
                </a:moveTo>
                <a:cubicBezTo>
                  <a:pt x="3261513" y="-33775"/>
                  <a:pt x="5818586" y="138873"/>
                  <a:pt x="8386619" y="0"/>
                </a:cubicBezTo>
                <a:cubicBezTo>
                  <a:pt x="8312848" y="766873"/>
                  <a:pt x="8230736" y="2345012"/>
                  <a:pt x="8386619" y="2781713"/>
                </a:cubicBezTo>
                <a:cubicBezTo>
                  <a:pt x="5113700" y="2644383"/>
                  <a:pt x="2458243" y="2643857"/>
                  <a:pt x="0" y="2781713"/>
                </a:cubicBezTo>
                <a:cubicBezTo>
                  <a:pt x="152408" y="2147047"/>
                  <a:pt x="73868" y="599888"/>
                  <a:pt x="0" y="0"/>
                </a:cubicBezTo>
                <a:close/>
              </a:path>
              <a:path w="8386619" h="2781713" stroke="0" extrusionOk="0">
                <a:moveTo>
                  <a:pt x="0" y="0"/>
                </a:moveTo>
                <a:cubicBezTo>
                  <a:pt x="3598022" y="-101487"/>
                  <a:pt x="7118945" y="-162162"/>
                  <a:pt x="8386619" y="0"/>
                </a:cubicBezTo>
                <a:cubicBezTo>
                  <a:pt x="8447332" y="894257"/>
                  <a:pt x="8325547" y="1463697"/>
                  <a:pt x="8386619" y="2781713"/>
                </a:cubicBezTo>
                <a:cubicBezTo>
                  <a:pt x="6251751" y="2831778"/>
                  <a:pt x="3077243" y="2623264"/>
                  <a:pt x="0" y="2781713"/>
                </a:cubicBezTo>
                <a:cubicBezTo>
                  <a:pt x="-24452" y="1813706"/>
                  <a:pt x="-67663" y="1205400"/>
                  <a:pt x="0" y="0"/>
                </a:cubicBezTo>
                <a:close/>
              </a:path>
            </a:pathLst>
          </a:custGeom>
          <a:solidFill>
            <a:schemeClr val="bg1"/>
          </a:solidFill>
          <a:ln>
            <a:solidFill>
              <a:schemeClr val="accent5">
                <a:lumMod val="10000"/>
              </a:schemeClr>
            </a:solidFill>
            <a:extLst>
              <a:ext uri="{C807C97D-BFC1-408E-A445-0C87EB9F89A2}">
                <ask:lineSketchStyleProps xmlns:ask="http://schemas.microsoft.com/office/drawing/2018/sketchyshapes" sd="981765707">
                  <a:prstGeom prst="rect">
                    <a:avLst/>
                  </a:prstGeom>
                  <ask:type>
                    <ask:lineSketchCurved/>
                  </ask:type>
                </ask:lineSketchStyleProps>
              </a:ext>
            </a:extLst>
          </a:ln>
        </p:spPr>
        <p:txBody>
          <a:bodyPr spcFirstLastPara="1" wrap="square" lIns="0" tIns="0" rIns="0" bIns="0" anchor="b" anchorCtr="0">
            <a:noAutofit/>
          </a:bodyPr>
          <a:lstStyle/>
          <a:p>
            <a:pPr>
              <a:lnSpc>
                <a:spcPct val="150000"/>
              </a:lnSpc>
            </a:pPr>
            <a:r>
              <a:rPr lang="en-US" sz="2000" b="0" dirty="0" err="1">
                <a:solidFill>
                  <a:schemeClr val="tx1"/>
                </a:solidFill>
                <a:latin typeface="+mn-lt"/>
              </a:rPr>
              <a:t>Dựa</a:t>
            </a:r>
            <a:r>
              <a:rPr lang="en-US" sz="2000" b="0" dirty="0">
                <a:solidFill>
                  <a:schemeClr val="tx1"/>
                </a:solidFill>
                <a:latin typeface="+mn-lt"/>
              </a:rPr>
              <a:t> </a:t>
            </a:r>
            <a:r>
              <a:rPr lang="en-US" sz="2000" b="0" dirty="0" err="1">
                <a:solidFill>
                  <a:schemeClr val="tx1"/>
                </a:solidFill>
                <a:latin typeface="+mn-lt"/>
              </a:rPr>
              <a:t>vào</a:t>
            </a:r>
            <a:r>
              <a:rPr lang="en-US" sz="2000" b="0" dirty="0">
                <a:solidFill>
                  <a:schemeClr val="tx1"/>
                </a:solidFill>
                <a:latin typeface="+mn-lt"/>
              </a:rPr>
              <a:t> </a:t>
            </a:r>
            <a:r>
              <a:rPr lang="en-US" sz="2000" b="0" dirty="0" err="1">
                <a:solidFill>
                  <a:schemeClr val="tx1"/>
                </a:solidFill>
                <a:latin typeface="+mn-lt"/>
              </a:rPr>
              <a:t>dữ</a:t>
            </a:r>
            <a:r>
              <a:rPr lang="en-US" sz="2000" b="0" dirty="0">
                <a:solidFill>
                  <a:schemeClr val="tx1"/>
                </a:solidFill>
                <a:latin typeface="+mn-lt"/>
              </a:rPr>
              <a:t> </a:t>
            </a:r>
            <a:r>
              <a:rPr lang="en-US" sz="2000" b="0" dirty="0" err="1">
                <a:solidFill>
                  <a:schemeClr val="tx1"/>
                </a:solidFill>
                <a:latin typeface="+mn-lt"/>
              </a:rPr>
              <a:t>liệu</a:t>
            </a:r>
            <a:r>
              <a:rPr lang="en-US" sz="2000" b="0" dirty="0">
                <a:solidFill>
                  <a:schemeClr val="tx1"/>
                </a:solidFill>
                <a:latin typeface="+mn-lt"/>
              </a:rPr>
              <a:t> </a:t>
            </a:r>
            <a:r>
              <a:rPr lang="en-US" sz="2000" b="0" dirty="0" err="1">
                <a:solidFill>
                  <a:schemeClr val="tx1"/>
                </a:solidFill>
                <a:latin typeface="+mn-lt"/>
              </a:rPr>
              <a:t>thống</a:t>
            </a:r>
            <a:r>
              <a:rPr lang="en-US" sz="2000" b="0" dirty="0">
                <a:solidFill>
                  <a:schemeClr val="tx1"/>
                </a:solidFill>
                <a:latin typeface="+mn-lt"/>
              </a:rPr>
              <a:t> </a:t>
            </a:r>
            <a:r>
              <a:rPr lang="en-US" sz="2000" b="0" dirty="0" err="1">
                <a:solidFill>
                  <a:schemeClr val="tx1"/>
                </a:solidFill>
                <a:latin typeface="+mn-lt"/>
              </a:rPr>
              <a:t>kê</a:t>
            </a:r>
            <a:r>
              <a:rPr lang="en-US" sz="2000" b="0" dirty="0">
                <a:solidFill>
                  <a:schemeClr val="tx1"/>
                </a:solidFill>
                <a:latin typeface="+mn-lt"/>
              </a:rPr>
              <a:t>, ta </a:t>
            </a:r>
            <a:r>
              <a:rPr lang="en-US" sz="2000" b="0" dirty="0" err="1">
                <a:solidFill>
                  <a:schemeClr val="tx1"/>
                </a:solidFill>
                <a:latin typeface="+mn-lt"/>
              </a:rPr>
              <a:t>có</a:t>
            </a:r>
            <a:r>
              <a:rPr lang="en-US" sz="2000" b="0" dirty="0">
                <a:solidFill>
                  <a:schemeClr val="tx1"/>
                </a:solidFill>
                <a:latin typeface="+mn-lt"/>
              </a:rPr>
              <a:t> </a:t>
            </a:r>
            <a:r>
              <a:rPr lang="en-US" sz="2000" b="0" dirty="0" err="1">
                <a:solidFill>
                  <a:schemeClr val="tx1"/>
                </a:solidFill>
                <a:latin typeface="+mn-lt"/>
              </a:rPr>
              <a:t>thể</a:t>
            </a:r>
            <a:r>
              <a:rPr lang="en-US" sz="2000" b="0" dirty="0">
                <a:solidFill>
                  <a:schemeClr val="tx1"/>
                </a:solidFill>
                <a:latin typeface="+mn-lt"/>
              </a:rPr>
              <a:t> </a:t>
            </a:r>
            <a:r>
              <a:rPr lang="en-US" sz="2000" b="0" dirty="0" err="1">
                <a:solidFill>
                  <a:schemeClr val="tx1"/>
                </a:solidFill>
                <a:latin typeface="+mn-lt"/>
              </a:rPr>
              <a:t>tìm</a:t>
            </a:r>
            <a:r>
              <a:rPr lang="en-US" sz="2000" b="0" dirty="0">
                <a:solidFill>
                  <a:schemeClr val="tx1"/>
                </a:solidFill>
                <a:latin typeface="+mn-lt"/>
              </a:rPr>
              <a:t> ra </a:t>
            </a:r>
            <a:r>
              <a:rPr lang="en-US" sz="2000" b="0" dirty="0" err="1">
                <a:solidFill>
                  <a:schemeClr val="tx1"/>
                </a:solidFill>
                <a:latin typeface="+mn-lt"/>
              </a:rPr>
              <a:t>những</a:t>
            </a:r>
            <a:r>
              <a:rPr lang="en-US" sz="2000" b="0" dirty="0">
                <a:solidFill>
                  <a:schemeClr val="tx1"/>
                </a:solidFill>
                <a:latin typeface="+mn-lt"/>
              </a:rPr>
              <a:t> </a:t>
            </a:r>
            <a:r>
              <a:rPr lang="en-US" sz="2000" b="0" dirty="0" err="1">
                <a:solidFill>
                  <a:schemeClr val="tx1"/>
                </a:solidFill>
                <a:latin typeface="+mn-lt"/>
              </a:rPr>
              <a:t>thông</a:t>
            </a:r>
            <a:r>
              <a:rPr lang="en-US" sz="2000" b="0" dirty="0">
                <a:solidFill>
                  <a:schemeClr val="tx1"/>
                </a:solidFill>
                <a:latin typeface="+mn-lt"/>
              </a:rPr>
              <a:t> tin </a:t>
            </a:r>
            <a:r>
              <a:rPr lang="en-US" sz="2000" b="0" dirty="0" err="1">
                <a:solidFill>
                  <a:schemeClr val="tx1"/>
                </a:solidFill>
                <a:latin typeface="+mn-lt"/>
              </a:rPr>
              <a:t>hữu</a:t>
            </a:r>
            <a:r>
              <a:rPr lang="en-US" sz="2000" b="0" dirty="0">
                <a:solidFill>
                  <a:schemeClr val="tx1"/>
                </a:solidFill>
                <a:latin typeface="+mn-lt"/>
              </a:rPr>
              <a:t> </a:t>
            </a:r>
            <a:r>
              <a:rPr lang="en-US" sz="2000" b="0" dirty="0" err="1">
                <a:solidFill>
                  <a:schemeClr val="tx1"/>
                </a:solidFill>
                <a:latin typeface="+mn-lt"/>
              </a:rPr>
              <a:t>ích</a:t>
            </a:r>
            <a:r>
              <a:rPr lang="en-US" sz="2000" b="0" dirty="0">
                <a:solidFill>
                  <a:schemeClr val="tx1"/>
                </a:solidFill>
                <a:latin typeface="+mn-lt"/>
              </a:rPr>
              <a:t> </a:t>
            </a:r>
            <a:r>
              <a:rPr lang="en-US" sz="2000" b="0" dirty="0" err="1">
                <a:solidFill>
                  <a:schemeClr val="tx1"/>
                </a:solidFill>
                <a:latin typeface="+mn-lt"/>
              </a:rPr>
              <a:t>và</a:t>
            </a:r>
            <a:r>
              <a:rPr lang="en-US" sz="2000" b="0" dirty="0">
                <a:solidFill>
                  <a:schemeClr val="tx1"/>
                </a:solidFill>
                <a:latin typeface="+mn-lt"/>
              </a:rPr>
              <a:t> </a:t>
            </a:r>
            <a:r>
              <a:rPr lang="en-US" sz="2000" b="0" dirty="0" err="1">
                <a:solidFill>
                  <a:schemeClr val="tx1"/>
                </a:solidFill>
                <a:latin typeface="+mn-lt"/>
              </a:rPr>
              <a:t>rút</a:t>
            </a:r>
            <a:r>
              <a:rPr lang="en-US" sz="2000" b="0" dirty="0">
                <a:solidFill>
                  <a:schemeClr val="tx1"/>
                </a:solidFill>
                <a:latin typeface="+mn-lt"/>
              </a:rPr>
              <a:t> ra </a:t>
            </a:r>
            <a:r>
              <a:rPr lang="en-US" sz="2000" b="0" dirty="0" err="1">
                <a:solidFill>
                  <a:schemeClr val="tx1"/>
                </a:solidFill>
                <a:latin typeface="+mn-lt"/>
              </a:rPr>
              <a:t>kết</a:t>
            </a:r>
            <a:r>
              <a:rPr lang="en-US" sz="2000" b="0" dirty="0">
                <a:solidFill>
                  <a:schemeClr val="tx1"/>
                </a:solidFill>
                <a:latin typeface="+mn-lt"/>
              </a:rPr>
              <a:t> </a:t>
            </a:r>
            <a:r>
              <a:rPr lang="en-US" sz="2000" b="0" dirty="0" err="1">
                <a:solidFill>
                  <a:schemeClr val="tx1"/>
                </a:solidFill>
                <a:latin typeface="+mn-lt"/>
              </a:rPr>
              <a:t>luận</a:t>
            </a:r>
            <a:r>
              <a:rPr lang="en-US" sz="2000" b="0" dirty="0">
                <a:solidFill>
                  <a:schemeClr val="tx1"/>
                </a:solidFill>
                <a:latin typeface="+mn-lt"/>
              </a:rPr>
              <a:t> </a:t>
            </a:r>
            <a:r>
              <a:rPr lang="en-US" sz="2000" b="0" dirty="0" err="1">
                <a:solidFill>
                  <a:schemeClr val="tx1"/>
                </a:solidFill>
                <a:latin typeface="+mn-lt"/>
              </a:rPr>
              <a:t>về</a:t>
            </a:r>
            <a:r>
              <a:rPr lang="en-US" sz="2000" b="0" dirty="0">
                <a:solidFill>
                  <a:schemeClr val="tx1"/>
                </a:solidFill>
                <a:latin typeface="+mn-lt"/>
              </a:rPr>
              <a:t> </a:t>
            </a:r>
            <a:r>
              <a:rPr lang="en-US" sz="2000" b="0" dirty="0" err="1">
                <a:solidFill>
                  <a:schemeClr val="tx1"/>
                </a:solidFill>
                <a:latin typeface="+mn-lt"/>
              </a:rPr>
              <a:t>tính</a:t>
            </a:r>
            <a:r>
              <a:rPr lang="en-US" sz="2000" b="0" dirty="0">
                <a:solidFill>
                  <a:schemeClr val="tx1"/>
                </a:solidFill>
                <a:latin typeface="+mn-lt"/>
              </a:rPr>
              <a:t> </a:t>
            </a:r>
            <a:r>
              <a:rPr lang="en-US" sz="2000" b="0" dirty="0" err="1">
                <a:solidFill>
                  <a:schemeClr val="tx1"/>
                </a:solidFill>
                <a:latin typeface="+mn-lt"/>
              </a:rPr>
              <a:t>hợp</a:t>
            </a:r>
            <a:r>
              <a:rPr lang="en-US" sz="2000" b="0" dirty="0">
                <a:solidFill>
                  <a:schemeClr val="tx1"/>
                </a:solidFill>
                <a:latin typeface="+mn-lt"/>
              </a:rPr>
              <a:t> </a:t>
            </a:r>
            <a:r>
              <a:rPr lang="en-US" sz="2000" b="0" dirty="0" err="1">
                <a:solidFill>
                  <a:schemeClr val="tx1"/>
                </a:solidFill>
                <a:latin typeface="+mn-lt"/>
              </a:rPr>
              <a:t>lí</a:t>
            </a:r>
            <a:r>
              <a:rPr lang="en-US" sz="2000" b="0" dirty="0">
                <a:solidFill>
                  <a:schemeClr val="tx1"/>
                </a:solidFill>
                <a:latin typeface="+mn-lt"/>
              </a:rPr>
              <a:t> </a:t>
            </a:r>
            <a:r>
              <a:rPr lang="en-US" sz="2000" b="0" dirty="0" err="1">
                <a:solidFill>
                  <a:schemeClr val="tx1"/>
                </a:solidFill>
                <a:latin typeface="+mn-lt"/>
              </a:rPr>
              <a:t>của</a:t>
            </a:r>
            <a:r>
              <a:rPr lang="en-US" sz="2000" b="0" dirty="0">
                <a:solidFill>
                  <a:schemeClr val="tx1"/>
                </a:solidFill>
                <a:latin typeface="+mn-lt"/>
              </a:rPr>
              <a:t> </a:t>
            </a:r>
            <a:r>
              <a:rPr lang="en-US" sz="2000" b="0" dirty="0" err="1">
                <a:solidFill>
                  <a:schemeClr val="tx1"/>
                </a:solidFill>
                <a:latin typeface="+mn-lt"/>
              </a:rPr>
              <a:t>dữ</a:t>
            </a:r>
            <a:r>
              <a:rPr lang="en-US" sz="2000" b="0" dirty="0">
                <a:solidFill>
                  <a:schemeClr val="tx1"/>
                </a:solidFill>
                <a:latin typeface="+mn-lt"/>
              </a:rPr>
              <a:t> </a:t>
            </a:r>
            <a:r>
              <a:rPr lang="en-US" sz="2000" b="0" dirty="0" err="1">
                <a:solidFill>
                  <a:schemeClr val="tx1"/>
                </a:solidFill>
                <a:latin typeface="+mn-lt"/>
              </a:rPr>
              <a:t>liệu</a:t>
            </a:r>
            <a:r>
              <a:rPr lang="en-US" sz="2000" b="0" dirty="0">
                <a:solidFill>
                  <a:schemeClr val="tx1"/>
                </a:solidFill>
                <a:latin typeface="+mn-lt"/>
              </a:rPr>
              <a:t> </a:t>
            </a:r>
            <a:r>
              <a:rPr lang="en-US" sz="2000" b="0" dirty="0" err="1">
                <a:solidFill>
                  <a:schemeClr val="tx1"/>
                </a:solidFill>
                <a:latin typeface="+mn-lt"/>
              </a:rPr>
              <a:t>và</a:t>
            </a:r>
            <a:r>
              <a:rPr lang="en-US" sz="2000" b="0" dirty="0">
                <a:solidFill>
                  <a:schemeClr val="tx1"/>
                </a:solidFill>
                <a:latin typeface="+mn-lt"/>
              </a:rPr>
              <a:t> </a:t>
            </a:r>
            <a:r>
              <a:rPr lang="en-US" sz="2000" b="0" dirty="0" err="1">
                <a:solidFill>
                  <a:schemeClr val="tx1"/>
                </a:solidFill>
                <a:latin typeface="+mn-lt"/>
              </a:rPr>
              <a:t>tính</a:t>
            </a:r>
            <a:r>
              <a:rPr lang="en-US" sz="2000" b="0" dirty="0">
                <a:solidFill>
                  <a:schemeClr val="tx1"/>
                </a:solidFill>
                <a:latin typeface="+mn-lt"/>
              </a:rPr>
              <a:t> </a:t>
            </a:r>
            <a:r>
              <a:rPr lang="en-US" sz="2000" b="0" dirty="0" err="1">
                <a:solidFill>
                  <a:schemeClr val="tx1"/>
                </a:solidFill>
                <a:latin typeface="+mn-lt"/>
              </a:rPr>
              <a:t>hợp</a:t>
            </a:r>
            <a:r>
              <a:rPr lang="en-US" sz="2000" b="0" dirty="0">
                <a:solidFill>
                  <a:schemeClr val="tx1"/>
                </a:solidFill>
                <a:latin typeface="+mn-lt"/>
              </a:rPr>
              <a:t> </a:t>
            </a:r>
            <a:r>
              <a:rPr lang="en-US" sz="2000" b="0" dirty="0" err="1">
                <a:solidFill>
                  <a:schemeClr val="tx1"/>
                </a:solidFill>
                <a:latin typeface="+mn-lt"/>
              </a:rPr>
              <a:t>lí</a:t>
            </a:r>
            <a:r>
              <a:rPr lang="en-US" sz="2000" b="0" dirty="0">
                <a:solidFill>
                  <a:schemeClr val="tx1"/>
                </a:solidFill>
                <a:latin typeface="+mn-lt"/>
              </a:rPr>
              <a:t> </a:t>
            </a:r>
            <a:r>
              <a:rPr lang="en-US" sz="2000" b="0" dirty="0" err="1">
                <a:solidFill>
                  <a:schemeClr val="tx1"/>
                </a:solidFill>
                <a:latin typeface="+mn-lt"/>
              </a:rPr>
              <a:t>của</a:t>
            </a:r>
            <a:r>
              <a:rPr lang="en-US" sz="2000" b="0" dirty="0">
                <a:solidFill>
                  <a:schemeClr val="tx1"/>
                </a:solidFill>
                <a:latin typeface="+mn-lt"/>
              </a:rPr>
              <a:t> </a:t>
            </a:r>
            <a:r>
              <a:rPr lang="en-US" sz="2000" b="0" dirty="0" err="1">
                <a:solidFill>
                  <a:schemeClr val="tx1"/>
                </a:solidFill>
                <a:latin typeface="+mn-lt"/>
              </a:rPr>
              <a:t>kết</a:t>
            </a:r>
            <a:r>
              <a:rPr lang="en-US" sz="2000" b="0" dirty="0">
                <a:solidFill>
                  <a:schemeClr val="tx1"/>
                </a:solidFill>
                <a:latin typeface="+mn-lt"/>
              </a:rPr>
              <a:t> </a:t>
            </a:r>
            <a:r>
              <a:rPr lang="en-US" sz="2000" b="0" dirty="0" err="1">
                <a:solidFill>
                  <a:schemeClr val="tx1"/>
                </a:solidFill>
                <a:latin typeface="+mn-lt"/>
              </a:rPr>
              <a:t>quả</a:t>
            </a:r>
            <a:r>
              <a:rPr lang="en-US" sz="2000" b="0" dirty="0">
                <a:solidFill>
                  <a:schemeClr val="tx1"/>
                </a:solidFill>
                <a:latin typeface="+mn-lt"/>
              </a:rPr>
              <a:t> </a:t>
            </a:r>
            <a:r>
              <a:rPr lang="en-US" sz="2000" b="0" dirty="0" err="1">
                <a:solidFill>
                  <a:schemeClr val="tx1"/>
                </a:solidFill>
                <a:latin typeface="+mn-lt"/>
              </a:rPr>
              <a:t>thống</a:t>
            </a:r>
            <a:r>
              <a:rPr lang="en-US" sz="2000" b="0" dirty="0">
                <a:solidFill>
                  <a:schemeClr val="tx1"/>
                </a:solidFill>
                <a:latin typeface="+mn-lt"/>
              </a:rPr>
              <a:t> </a:t>
            </a:r>
            <a:r>
              <a:rPr lang="en-US" sz="2000" b="0" dirty="0" err="1">
                <a:solidFill>
                  <a:schemeClr val="tx1"/>
                </a:solidFill>
                <a:latin typeface="+mn-lt"/>
              </a:rPr>
              <a:t>kê</a:t>
            </a:r>
            <a:r>
              <a:rPr lang="en-US" sz="2000" b="0" dirty="0">
                <a:solidFill>
                  <a:schemeClr val="tx1"/>
                </a:solidFill>
                <a:latin typeface="+mn-lt"/>
              </a:rPr>
              <a:t>. </a:t>
            </a:r>
            <a:br>
              <a:rPr lang="en-US" sz="2000" b="0" dirty="0">
                <a:solidFill>
                  <a:schemeClr val="tx1"/>
                </a:solidFill>
                <a:latin typeface="+mn-lt"/>
              </a:rPr>
            </a:br>
            <a:endParaRPr sz="2000" b="0" dirty="0">
              <a:solidFill>
                <a:schemeClr val="tx1"/>
              </a:solidFill>
              <a:latin typeface="+mn-lt"/>
            </a:endParaRPr>
          </a:p>
        </p:txBody>
      </p:sp>
      <p:grpSp>
        <p:nvGrpSpPr>
          <p:cNvPr id="1845" name="Google Shape;1845;p46"/>
          <p:cNvGrpSpPr/>
          <p:nvPr/>
        </p:nvGrpSpPr>
        <p:grpSpPr>
          <a:xfrm>
            <a:off x="0" y="4293761"/>
            <a:ext cx="636963" cy="700442"/>
            <a:chOff x="891396" y="1748610"/>
            <a:chExt cx="510756" cy="561657"/>
          </a:xfrm>
        </p:grpSpPr>
        <p:sp>
          <p:nvSpPr>
            <p:cNvPr id="1846" name="Google Shape;1846;p46"/>
            <p:cNvSpPr/>
            <p:nvPr/>
          </p:nvSpPr>
          <p:spPr>
            <a:xfrm rot="-1800044">
              <a:off x="1000624" y="1814490"/>
              <a:ext cx="292319" cy="429891"/>
            </a:xfrm>
            <a:custGeom>
              <a:avLst/>
              <a:gdLst/>
              <a:ahLst/>
              <a:cxnLst/>
              <a:rect l="l" t="t" r="r" b="b"/>
              <a:pathLst>
                <a:path w="11693" h="17196" extrusionOk="0">
                  <a:moveTo>
                    <a:pt x="6419" y="0"/>
                  </a:moveTo>
                  <a:cubicBezTo>
                    <a:pt x="5376" y="0"/>
                    <a:pt x="4373" y="264"/>
                    <a:pt x="3417" y="746"/>
                  </a:cubicBezTo>
                  <a:cubicBezTo>
                    <a:pt x="2441" y="1234"/>
                    <a:pt x="1667" y="1961"/>
                    <a:pt x="1012" y="2830"/>
                  </a:cubicBezTo>
                  <a:cubicBezTo>
                    <a:pt x="834" y="3068"/>
                    <a:pt x="655" y="3318"/>
                    <a:pt x="500" y="3580"/>
                  </a:cubicBezTo>
                  <a:cubicBezTo>
                    <a:pt x="358" y="3842"/>
                    <a:pt x="215" y="4116"/>
                    <a:pt x="131" y="4413"/>
                  </a:cubicBezTo>
                  <a:cubicBezTo>
                    <a:pt x="60" y="4651"/>
                    <a:pt x="0" y="4913"/>
                    <a:pt x="131" y="5128"/>
                  </a:cubicBezTo>
                  <a:cubicBezTo>
                    <a:pt x="608" y="5985"/>
                    <a:pt x="1215" y="6723"/>
                    <a:pt x="2096" y="7211"/>
                  </a:cubicBezTo>
                  <a:cubicBezTo>
                    <a:pt x="2197" y="7269"/>
                    <a:pt x="2267" y="7300"/>
                    <a:pt x="2326" y="7300"/>
                  </a:cubicBezTo>
                  <a:cubicBezTo>
                    <a:pt x="2412" y="7300"/>
                    <a:pt x="2473" y="7234"/>
                    <a:pt x="2572" y="7092"/>
                  </a:cubicBezTo>
                  <a:cubicBezTo>
                    <a:pt x="2775" y="6771"/>
                    <a:pt x="3013" y="6461"/>
                    <a:pt x="3275" y="6164"/>
                  </a:cubicBezTo>
                  <a:cubicBezTo>
                    <a:pt x="3644" y="5711"/>
                    <a:pt x="4048" y="5330"/>
                    <a:pt x="4560" y="5068"/>
                  </a:cubicBezTo>
                  <a:cubicBezTo>
                    <a:pt x="4777" y="4964"/>
                    <a:pt x="4989" y="4912"/>
                    <a:pt x="5188" y="4912"/>
                  </a:cubicBezTo>
                  <a:cubicBezTo>
                    <a:pt x="5582" y="4912"/>
                    <a:pt x="5927" y="5114"/>
                    <a:pt x="6156" y="5509"/>
                  </a:cubicBezTo>
                  <a:cubicBezTo>
                    <a:pt x="6489" y="6068"/>
                    <a:pt x="6501" y="6675"/>
                    <a:pt x="6263" y="7295"/>
                  </a:cubicBezTo>
                  <a:cubicBezTo>
                    <a:pt x="6013" y="7973"/>
                    <a:pt x="5596" y="8557"/>
                    <a:pt x="5132" y="9116"/>
                  </a:cubicBezTo>
                  <a:cubicBezTo>
                    <a:pt x="4560" y="9831"/>
                    <a:pt x="3953" y="10521"/>
                    <a:pt x="3406" y="11247"/>
                  </a:cubicBezTo>
                  <a:cubicBezTo>
                    <a:pt x="2703" y="12188"/>
                    <a:pt x="2096" y="13164"/>
                    <a:pt x="1727" y="14284"/>
                  </a:cubicBezTo>
                  <a:cubicBezTo>
                    <a:pt x="1489" y="15046"/>
                    <a:pt x="1429" y="15819"/>
                    <a:pt x="1548" y="16593"/>
                  </a:cubicBezTo>
                  <a:cubicBezTo>
                    <a:pt x="1620" y="17034"/>
                    <a:pt x="1632" y="17058"/>
                    <a:pt x="2096" y="17058"/>
                  </a:cubicBezTo>
                  <a:cubicBezTo>
                    <a:pt x="3548" y="17070"/>
                    <a:pt x="5013" y="17070"/>
                    <a:pt x="6465" y="17141"/>
                  </a:cubicBezTo>
                  <a:cubicBezTo>
                    <a:pt x="6712" y="17141"/>
                    <a:pt x="6952" y="17136"/>
                    <a:pt x="7198" y="17136"/>
                  </a:cubicBezTo>
                  <a:cubicBezTo>
                    <a:pt x="7321" y="17136"/>
                    <a:pt x="7446" y="17137"/>
                    <a:pt x="7573" y="17141"/>
                  </a:cubicBezTo>
                  <a:cubicBezTo>
                    <a:pt x="8290" y="17163"/>
                    <a:pt x="9007" y="17195"/>
                    <a:pt x="9724" y="17195"/>
                  </a:cubicBezTo>
                  <a:cubicBezTo>
                    <a:pt x="10150" y="17195"/>
                    <a:pt x="10576" y="17184"/>
                    <a:pt x="11002" y="17153"/>
                  </a:cubicBezTo>
                  <a:cubicBezTo>
                    <a:pt x="11335" y="17129"/>
                    <a:pt x="11442" y="17034"/>
                    <a:pt x="11502" y="16712"/>
                  </a:cubicBezTo>
                  <a:cubicBezTo>
                    <a:pt x="11561" y="16403"/>
                    <a:pt x="11573" y="16081"/>
                    <a:pt x="11585" y="15760"/>
                  </a:cubicBezTo>
                  <a:cubicBezTo>
                    <a:pt x="11621" y="15046"/>
                    <a:pt x="11668" y="14331"/>
                    <a:pt x="11680" y="13617"/>
                  </a:cubicBezTo>
                  <a:cubicBezTo>
                    <a:pt x="11692" y="13152"/>
                    <a:pt x="11502" y="12914"/>
                    <a:pt x="11049" y="12891"/>
                  </a:cubicBezTo>
                  <a:cubicBezTo>
                    <a:pt x="10480" y="12848"/>
                    <a:pt x="9898" y="12812"/>
                    <a:pt x="9325" y="12812"/>
                  </a:cubicBezTo>
                  <a:cubicBezTo>
                    <a:pt x="9096" y="12812"/>
                    <a:pt x="8869" y="12817"/>
                    <a:pt x="8644" y="12831"/>
                  </a:cubicBezTo>
                  <a:lnTo>
                    <a:pt x="8168" y="12831"/>
                  </a:lnTo>
                  <a:cubicBezTo>
                    <a:pt x="7775" y="12843"/>
                    <a:pt x="7382" y="12855"/>
                    <a:pt x="6989" y="12855"/>
                  </a:cubicBezTo>
                  <a:cubicBezTo>
                    <a:pt x="6763" y="12855"/>
                    <a:pt x="6644" y="12664"/>
                    <a:pt x="6763" y="12486"/>
                  </a:cubicBezTo>
                  <a:cubicBezTo>
                    <a:pt x="7216" y="11831"/>
                    <a:pt x="7620" y="11128"/>
                    <a:pt x="7989" y="10426"/>
                  </a:cubicBezTo>
                  <a:cubicBezTo>
                    <a:pt x="8609" y="9235"/>
                    <a:pt x="9252" y="8045"/>
                    <a:pt x="9740" y="6795"/>
                  </a:cubicBezTo>
                  <a:cubicBezTo>
                    <a:pt x="10156" y="5711"/>
                    <a:pt x="10454" y="4592"/>
                    <a:pt x="10383" y="3401"/>
                  </a:cubicBezTo>
                  <a:cubicBezTo>
                    <a:pt x="10335" y="2735"/>
                    <a:pt x="10204" y="2080"/>
                    <a:pt x="9823" y="1520"/>
                  </a:cubicBezTo>
                  <a:cubicBezTo>
                    <a:pt x="9168" y="591"/>
                    <a:pt x="8228" y="163"/>
                    <a:pt x="7156" y="44"/>
                  </a:cubicBezTo>
                  <a:cubicBezTo>
                    <a:pt x="6908" y="14"/>
                    <a:pt x="6662" y="0"/>
                    <a:pt x="641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47" name="Google Shape;1847;p46"/>
            <p:cNvSpPr/>
            <p:nvPr/>
          </p:nvSpPr>
          <p:spPr>
            <a:xfrm rot="-1800044">
              <a:off x="985277" y="1798406"/>
              <a:ext cx="322993" cy="462065"/>
            </a:xfrm>
            <a:custGeom>
              <a:avLst/>
              <a:gdLst/>
              <a:ahLst/>
              <a:cxnLst/>
              <a:rect l="l" t="t" r="r" b="b"/>
              <a:pathLst>
                <a:path w="12920" h="18483" extrusionOk="0">
                  <a:moveTo>
                    <a:pt x="6872" y="527"/>
                  </a:moveTo>
                  <a:cubicBezTo>
                    <a:pt x="7115" y="527"/>
                    <a:pt x="7361" y="541"/>
                    <a:pt x="7609" y="571"/>
                  </a:cubicBezTo>
                  <a:cubicBezTo>
                    <a:pt x="8680" y="690"/>
                    <a:pt x="9621" y="1118"/>
                    <a:pt x="10276" y="2047"/>
                  </a:cubicBezTo>
                  <a:cubicBezTo>
                    <a:pt x="10657" y="2607"/>
                    <a:pt x="10800" y="3262"/>
                    <a:pt x="10836" y="3928"/>
                  </a:cubicBezTo>
                  <a:cubicBezTo>
                    <a:pt x="10919" y="5119"/>
                    <a:pt x="10621" y="6238"/>
                    <a:pt x="10204" y="7322"/>
                  </a:cubicBezTo>
                  <a:cubicBezTo>
                    <a:pt x="9704" y="8572"/>
                    <a:pt x="9073" y="9762"/>
                    <a:pt x="8442" y="10953"/>
                  </a:cubicBezTo>
                  <a:cubicBezTo>
                    <a:pt x="8073" y="11655"/>
                    <a:pt x="7668" y="12358"/>
                    <a:pt x="7228" y="13013"/>
                  </a:cubicBezTo>
                  <a:cubicBezTo>
                    <a:pt x="7109" y="13191"/>
                    <a:pt x="7228" y="13382"/>
                    <a:pt x="7442" y="13382"/>
                  </a:cubicBezTo>
                  <a:cubicBezTo>
                    <a:pt x="7835" y="13382"/>
                    <a:pt x="8240" y="13370"/>
                    <a:pt x="8621" y="13358"/>
                  </a:cubicBezTo>
                  <a:lnTo>
                    <a:pt x="9097" y="13358"/>
                  </a:lnTo>
                  <a:cubicBezTo>
                    <a:pt x="9919" y="13358"/>
                    <a:pt x="10716" y="13394"/>
                    <a:pt x="11526" y="13441"/>
                  </a:cubicBezTo>
                  <a:cubicBezTo>
                    <a:pt x="11967" y="13477"/>
                    <a:pt x="12169" y="13715"/>
                    <a:pt x="12145" y="14168"/>
                  </a:cubicBezTo>
                  <a:cubicBezTo>
                    <a:pt x="12109" y="14858"/>
                    <a:pt x="12062" y="15573"/>
                    <a:pt x="12050" y="16287"/>
                  </a:cubicBezTo>
                  <a:cubicBezTo>
                    <a:pt x="12026" y="16608"/>
                    <a:pt x="12014" y="16930"/>
                    <a:pt x="11955" y="17239"/>
                  </a:cubicBezTo>
                  <a:cubicBezTo>
                    <a:pt x="11895" y="17561"/>
                    <a:pt x="11788" y="17656"/>
                    <a:pt x="11467" y="17680"/>
                  </a:cubicBezTo>
                  <a:cubicBezTo>
                    <a:pt x="11041" y="17711"/>
                    <a:pt x="10613" y="17722"/>
                    <a:pt x="10185" y="17722"/>
                  </a:cubicBezTo>
                  <a:cubicBezTo>
                    <a:pt x="9464" y="17722"/>
                    <a:pt x="8743" y="17690"/>
                    <a:pt x="8026" y="17668"/>
                  </a:cubicBezTo>
                  <a:cubicBezTo>
                    <a:pt x="7903" y="17664"/>
                    <a:pt x="7781" y="17663"/>
                    <a:pt x="7660" y="17663"/>
                  </a:cubicBezTo>
                  <a:cubicBezTo>
                    <a:pt x="7417" y="17663"/>
                    <a:pt x="7176" y="17668"/>
                    <a:pt x="6930" y="17668"/>
                  </a:cubicBezTo>
                  <a:cubicBezTo>
                    <a:pt x="5466" y="17597"/>
                    <a:pt x="4001" y="17597"/>
                    <a:pt x="2549" y="17585"/>
                  </a:cubicBezTo>
                  <a:cubicBezTo>
                    <a:pt x="2084" y="17585"/>
                    <a:pt x="2073" y="17561"/>
                    <a:pt x="2001" y="17120"/>
                  </a:cubicBezTo>
                  <a:cubicBezTo>
                    <a:pt x="1882" y="16346"/>
                    <a:pt x="1942" y="15573"/>
                    <a:pt x="2180" y="14811"/>
                  </a:cubicBezTo>
                  <a:cubicBezTo>
                    <a:pt x="2549" y="13691"/>
                    <a:pt x="3156" y="12715"/>
                    <a:pt x="3858" y="11774"/>
                  </a:cubicBezTo>
                  <a:cubicBezTo>
                    <a:pt x="4406" y="11048"/>
                    <a:pt x="5025" y="10358"/>
                    <a:pt x="5585" y="9643"/>
                  </a:cubicBezTo>
                  <a:cubicBezTo>
                    <a:pt x="6049" y="9084"/>
                    <a:pt x="6466" y="8500"/>
                    <a:pt x="6716" y="7822"/>
                  </a:cubicBezTo>
                  <a:cubicBezTo>
                    <a:pt x="6954" y="7202"/>
                    <a:pt x="6942" y="6595"/>
                    <a:pt x="6609" y="6036"/>
                  </a:cubicBezTo>
                  <a:cubicBezTo>
                    <a:pt x="6388" y="5641"/>
                    <a:pt x="6040" y="5439"/>
                    <a:pt x="5647" y="5439"/>
                  </a:cubicBezTo>
                  <a:cubicBezTo>
                    <a:pt x="5448" y="5439"/>
                    <a:pt x="5237" y="5491"/>
                    <a:pt x="5025" y="5595"/>
                  </a:cubicBezTo>
                  <a:cubicBezTo>
                    <a:pt x="4501" y="5857"/>
                    <a:pt x="4097" y="6238"/>
                    <a:pt x="3727" y="6691"/>
                  </a:cubicBezTo>
                  <a:cubicBezTo>
                    <a:pt x="3477" y="6988"/>
                    <a:pt x="3239" y="7298"/>
                    <a:pt x="3025" y="7619"/>
                  </a:cubicBezTo>
                  <a:cubicBezTo>
                    <a:pt x="2926" y="7761"/>
                    <a:pt x="2865" y="7827"/>
                    <a:pt x="2779" y="7827"/>
                  </a:cubicBezTo>
                  <a:cubicBezTo>
                    <a:pt x="2720" y="7827"/>
                    <a:pt x="2650" y="7796"/>
                    <a:pt x="2549" y="7738"/>
                  </a:cubicBezTo>
                  <a:cubicBezTo>
                    <a:pt x="1668" y="7250"/>
                    <a:pt x="1060" y="6512"/>
                    <a:pt x="584" y="5655"/>
                  </a:cubicBezTo>
                  <a:cubicBezTo>
                    <a:pt x="453" y="5440"/>
                    <a:pt x="513" y="5178"/>
                    <a:pt x="584" y="4940"/>
                  </a:cubicBezTo>
                  <a:cubicBezTo>
                    <a:pt x="679" y="4643"/>
                    <a:pt x="810" y="4369"/>
                    <a:pt x="953" y="4107"/>
                  </a:cubicBezTo>
                  <a:cubicBezTo>
                    <a:pt x="1108" y="3845"/>
                    <a:pt x="1287" y="3595"/>
                    <a:pt x="1465" y="3357"/>
                  </a:cubicBezTo>
                  <a:cubicBezTo>
                    <a:pt x="2120" y="2488"/>
                    <a:pt x="2894" y="1761"/>
                    <a:pt x="3870" y="1273"/>
                  </a:cubicBezTo>
                  <a:cubicBezTo>
                    <a:pt x="4826" y="791"/>
                    <a:pt x="5828" y="527"/>
                    <a:pt x="6872" y="527"/>
                  </a:cubicBezTo>
                  <a:close/>
                  <a:moveTo>
                    <a:pt x="7061" y="1"/>
                  </a:moveTo>
                  <a:cubicBezTo>
                    <a:pt x="6559" y="1"/>
                    <a:pt x="6056" y="66"/>
                    <a:pt x="5561" y="166"/>
                  </a:cubicBezTo>
                  <a:cubicBezTo>
                    <a:pt x="4013" y="499"/>
                    <a:pt x="2704" y="1237"/>
                    <a:pt x="1644" y="2416"/>
                  </a:cubicBezTo>
                  <a:cubicBezTo>
                    <a:pt x="1227" y="2892"/>
                    <a:pt x="834" y="3381"/>
                    <a:pt x="537" y="3928"/>
                  </a:cubicBezTo>
                  <a:cubicBezTo>
                    <a:pt x="406" y="4190"/>
                    <a:pt x="287" y="4440"/>
                    <a:pt x="179" y="4726"/>
                  </a:cubicBezTo>
                  <a:cubicBezTo>
                    <a:pt x="60" y="5047"/>
                    <a:pt x="1" y="5381"/>
                    <a:pt x="108" y="5702"/>
                  </a:cubicBezTo>
                  <a:cubicBezTo>
                    <a:pt x="322" y="6405"/>
                    <a:pt x="632" y="7048"/>
                    <a:pt x="1120" y="7595"/>
                  </a:cubicBezTo>
                  <a:cubicBezTo>
                    <a:pt x="1477" y="8000"/>
                    <a:pt x="1894" y="8334"/>
                    <a:pt x="2406" y="8536"/>
                  </a:cubicBezTo>
                  <a:cubicBezTo>
                    <a:pt x="2575" y="8594"/>
                    <a:pt x="2748" y="8634"/>
                    <a:pt x="2915" y="8634"/>
                  </a:cubicBezTo>
                  <a:cubicBezTo>
                    <a:pt x="3195" y="8634"/>
                    <a:pt x="3459" y="8523"/>
                    <a:pt x="3668" y="8203"/>
                  </a:cubicBezTo>
                  <a:cubicBezTo>
                    <a:pt x="3775" y="8060"/>
                    <a:pt x="3870" y="7905"/>
                    <a:pt x="3978" y="7738"/>
                  </a:cubicBezTo>
                  <a:cubicBezTo>
                    <a:pt x="4287" y="7262"/>
                    <a:pt x="4644" y="6833"/>
                    <a:pt x="5097" y="6512"/>
                  </a:cubicBezTo>
                  <a:cubicBezTo>
                    <a:pt x="5348" y="6318"/>
                    <a:pt x="5620" y="6190"/>
                    <a:pt x="5946" y="6190"/>
                  </a:cubicBezTo>
                  <a:cubicBezTo>
                    <a:pt x="5961" y="6190"/>
                    <a:pt x="5975" y="6190"/>
                    <a:pt x="5990" y="6190"/>
                  </a:cubicBezTo>
                  <a:cubicBezTo>
                    <a:pt x="6216" y="6214"/>
                    <a:pt x="6299" y="6286"/>
                    <a:pt x="6347" y="6524"/>
                  </a:cubicBezTo>
                  <a:cubicBezTo>
                    <a:pt x="6418" y="6869"/>
                    <a:pt x="6371" y="7202"/>
                    <a:pt x="6252" y="7536"/>
                  </a:cubicBezTo>
                  <a:cubicBezTo>
                    <a:pt x="6049" y="8119"/>
                    <a:pt x="5704" y="8607"/>
                    <a:pt x="5335" y="9096"/>
                  </a:cubicBezTo>
                  <a:cubicBezTo>
                    <a:pt x="4680" y="9977"/>
                    <a:pt x="3954" y="10810"/>
                    <a:pt x="3311" y="11703"/>
                  </a:cubicBezTo>
                  <a:cubicBezTo>
                    <a:pt x="2668" y="12596"/>
                    <a:pt x="2108" y="13513"/>
                    <a:pt x="1751" y="14572"/>
                  </a:cubicBezTo>
                  <a:cubicBezTo>
                    <a:pt x="1370" y="15644"/>
                    <a:pt x="1299" y="16739"/>
                    <a:pt x="1715" y="17823"/>
                  </a:cubicBezTo>
                  <a:cubicBezTo>
                    <a:pt x="1834" y="18132"/>
                    <a:pt x="2025" y="18311"/>
                    <a:pt x="2358" y="18382"/>
                  </a:cubicBezTo>
                  <a:cubicBezTo>
                    <a:pt x="2711" y="18459"/>
                    <a:pt x="3078" y="18466"/>
                    <a:pt x="3449" y="18466"/>
                  </a:cubicBezTo>
                  <a:cubicBezTo>
                    <a:pt x="3542" y="18466"/>
                    <a:pt x="3635" y="18466"/>
                    <a:pt x="3727" y="18466"/>
                  </a:cubicBezTo>
                  <a:cubicBezTo>
                    <a:pt x="4668" y="18466"/>
                    <a:pt x="5597" y="18430"/>
                    <a:pt x="6537" y="18430"/>
                  </a:cubicBezTo>
                  <a:cubicBezTo>
                    <a:pt x="7502" y="18430"/>
                    <a:pt x="8478" y="18478"/>
                    <a:pt x="9431" y="18478"/>
                  </a:cubicBezTo>
                  <a:cubicBezTo>
                    <a:pt x="9611" y="18481"/>
                    <a:pt x="9792" y="18483"/>
                    <a:pt x="9973" y="18483"/>
                  </a:cubicBezTo>
                  <a:cubicBezTo>
                    <a:pt x="10547" y="18483"/>
                    <a:pt x="11126" y="18461"/>
                    <a:pt x="11705" y="18371"/>
                  </a:cubicBezTo>
                  <a:cubicBezTo>
                    <a:pt x="12074" y="18311"/>
                    <a:pt x="12407" y="18204"/>
                    <a:pt x="12586" y="17823"/>
                  </a:cubicBezTo>
                  <a:cubicBezTo>
                    <a:pt x="12657" y="17656"/>
                    <a:pt x="12657" y="17489"/>
                    <a:pt x="12681" y="17311"/>
                  </a:cubicBezTo>
                  <a:cubicBezTo>
                    <a:pt x="12812" y="16466"/>
                    <a:pt x="12895" y="15608"/>
                    <a:pt x="12919" y="14739"/>
                  </a:cubicBezTo>
                  <a:cubicBezTo>
                    <a:pt x="12919" y="14299"/>
                    <a:pt x="12788" y="13882"/>
                    <a:pt x="12562" y="13489"/>
                  </a:cubicBezTo>
                  <a:cubicBezTo>
                    <a:pt x="12407" y="13215"/>
                    <a:pt x="12181" y="13072"/>
                    <a:pt x="11871" y="13037"/>
                  </a:cubicBezTo>
                  <a:cubicBezTo>
                    <a:pt x="11047" y="12953"/>
                    <a:pt x="10231" y="12915"/>
                    <a:pt x="9416" y="12915"/>
                  </a:cubicBezTo>
                  <a:cubicBezTo>
                    <a:pt x="9302" y="12915"/>
                    <a:pt x="9188" y="12916"/>
                    <a:pt x="9073" y="12917"/>
                  </a:cubicBezTo>
                  <a:lnTo>
                    <a:pt x="8145" y="12917"/>
                  </a:lnTo>
                  <a:cubicBezTo>
                    <a:pt x="8240" y="12739"/>
                    <a:pt x="8323" y="12572"/>
                    <a:pt x="8430" y="12406"/>
                  </a:cubicBezTo>
                  <a:cubicBezTo>
                    <a:pt x="9097" y="11215"/>
                    <a:pt x="9800" y="10036"/>
                    <a:pt x="10419" y="8810"/>
                  </a:cubicBezTo>
                  <a:cubicBezTo>
                    <a:pt x="11002" y="7655"/>
                    <a:pt x="11490" y="6476"/>
                    <a:pt x="11562" y="5167"/>
                  </a:cubicBezTo>
                  <a:cubicBezTo>
                    <a:pt x="11609" y="4321"/>
                    <a:pt x="11586" y="3476"/>
                    <a:pt x="11264" y="2666"/>
                  </a:cubicBezTo>
                  <a:cubicBezTo>
                    <a:pt x="10800" y="1404"/>
                    <a:pt x="9823" y="654"/>
                    <a:pt x="8585" y="237"/>
                  </a:cubicBezTo>
                  <a:cubicBezTo>
                    <a:pt x="8086" y="69"/>
                    <a:pt x="7574" y="1"/>
                    <a:pt x="70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848" name="Google Shape;1848;p46"/>
          <p:cNvGrpSpPr/>
          <p:nvPr/>
        </p:nvGrpSpPr>
        <p:grpSpPr>
          <a:xfrm>
            <a:off x="4572001" y="4812631"/>
            <a:ext cx="336884" cy="363145"/>
            <a:chOff x="2960338" y="3767686"/>
            <a:chExt cx="344315" cy="382439"/>
          </a:xfrm>
        </p:grpSpPr>
        <p:sp>
          <p:nvSpPr>
            <p:cNvPr id="1849" name="Google Shape;1849;p46"/>
            <p:cNvSpPr/>
            <p:nvPr/>
          </p:nvSpPr>
          <p:spPr>
            <a:xfrm>
              <a:off x="2971962" y="3780643"/>
              <a:ext cx="321096" cy="357872"/>
            </a:xfrm>
            <a:custGeom>
              <a:avLst/>
              <a:gdLst/>
              <a:ahLst/>
              <a:cxnLst/>
              <a:rect l="l" t="t" r="r" b="b"/>
              <a:pathLst>
                <a:path w="4287" h="4778" extrusionOk="0">
                  <a:moveTo>
                    <a:pt x="2374" y="0"/>
                  </a:moveTo>
                  <a:cubicBezTo>
                    <a:pt x="2007" y="0"/>
                    <a:pt x="1632" y="39"/>
                    <a:pt x="1632" y="39"/>
                  </a:cubicBezTo>
                  <a:cubicBezTo>
                    <a:pt x="1632" y="39"/>
                    <a:pt x="1691" y="1670"/>
                    <a:pt x="1501" y="1670"/>
                  </a:cubicBezTo>
                  <a:cubicBezTo>
                    <a:pt x="1001" y="1670"/>
                    <a:pt x="501" y="1706"/>
                    <a:pt x="1" y="1778"/>
                  </a:cubicBezTo>
                  <a:cubicBezTo>
                    <a:pt x="72" y="2099"/>
                    <a:pt x="72" y="2444"/>
                    <a:pt x="13" y="2778"/>
                  </a:cubicBezTo>
                  <a:cubicBezTo>
                    <a:pt x="205" y="2764"/>
                    <a:pt x="393" y="2758"/>
                    <a:pt x="580" y="2758"/>
                  </a:cubicBezTo>
                  <a:cubicBezTo>
                    <a:pt x="892" y="2758"/>
                    <a:pt x="1200" y="2776"/>
                    <a:pt x="1513" y="2813"/>
                  </a:cubicBezTo>
                  <a:cubicBezTo>
                    <a:pt x="1429" y="3456"/>
                    <a:pt x="1441" y="4123"/>
                    <a:pt x="1560" y="4766"/>
                  </a:cubicBezTo>
                  <a:cubicBezTo>
                    <a:pt x="1752" y="4743"/>
                    <a:pt x="1943" y="4732"/>
                    <a:pt x="2131" y="4732"/>
                  </a:cubicBezTo>
                  <a:cubicBezTo>
                    <a:pt x="2342" y="4732"/>
                    <a:pt x="2550" y="4746"/>
                    <a:pt x="2751" y="4778"/>
                  </a:cubicBezTo>
                  <a:cubicBezTo>
                    <a:pt x="2870" y="4147"/>
                    <a:pt x="2858" y="3468"/>
                    <a:pt x="2680" y="2849"/>
                  </a:cubicBezTo>
                  <a:cubicBezTo>
                    <a:pt x="2982" y="2775"/>
                    <a:pt x="3269" y="2747"/>
                    <a:pt x="3567" y="2747"/>
                  </a:cubicBezTo>
                  <a:cubicBezTo>
                    <a:pt x="3797" y="2747"/>
                    <a:pt x="4033" y="2764"/>
                    <a:pt x="4287" y="2790"/>
                  </a:cubicBezTo>
                  <a:cubicBezTo>
                    <a:pt x="4275" y="2492"/>
                    <a:pt x="4287" y="1670"/>
                    <a:pt x="4287" y="1670"/>
                  </a:cubicBezTo>
                  <a:lnTo>
                    <a:pt x="4287" y="1670"/>
                  </a:lnTo>
                  <a:cubicBezTo>
                    <a:pt x="4287" y="1670"/>
                    <a:pt x="4108" y="1682"/>
                    <a:pt x="4061" y="1682"/>
                  </a:cubicBezTo>
                  <a:cubicBezTo>
                    <a:pt x="3715" y="1670"/>
                    <a:pt x="3323" y="1647"/>
                    <a:pt x="2989" y="1623"/>
                  </a:cubicBezTo>
                  <a:cubicBezTo>
                    <a:pt x="2906" y="1087"/>
                    <a:pt x="3084" y="575"/>
                    <a:pt x="2918" y="51"/>
                  </a:cubicBezTo>
                  <a:cubicBezTo>
                    <a:pt x="2785" y="13"/>
                    <a:pt x="2581" y="0"/>
                    <a:pt x="237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50" name="Google Shape;1850;p46"/>
            <p:cNvSpPr/>
            <p:nvPr/>
          </p:nvSpPr>
          <p:spPr>
            <a:xfrm>
              <a:off x="2960338" y="3767686"/>
              <a:ext cx="344315" cy="382439"/>
            </a:xfrm>
            <a:custGeom>
              <a:avLst/>
              <a:gdLst/>
              <a:ahLst/>
              <a:cxnLst/>
              <a:rect l="l" t="t" r="r" b="b"/>
              <a:pathLst>
                <a:path w="4597" h="5106" extrusionOk="0">
                  <a:moveTo>
                    <a:pt x="2469" y="303"/>
                  </a:moveTo>
                  <a:cubicBezTo>
                    <a:pt x="2535" y="303"/>
                    <a:pt x="2601" y="304"/>
                    <a:pt x="2668" y="307"/>
                  </a:cubicBezTo>
                  <a:cubicBezTo>
                    <a:pt x="2688" y="307"/>
                    <a:pt x="2719" y="306"/>
                    <a:pt x="2755" y="306"/>
                  </a:cubicBezTo>
                  <a:cubicBezTo>
                    <a:pt x="2825" y="306"/>
                    <a:pt x="2910" y="311"/>
                    <a:pt x="2942" y="343"/>
                  </a:cubicBezTo>
                  <a:cubicBezTo>
                    <a:pt x="2989" y="391"/>
                    <a:pt x="2965" y="772"/>
                    <a:pt x="2965" y="867"/>
                  </a:cubicBezTo>
                  <a:cubicBezTo>
                    <a:pt x="2965" y="1177"/>
                    <a:pt x="2930" y="1474"/>
                    <a:pt x="2965" y="1784"/>
                  </a:cubicBezTo>
                  <a:cubicBezTo>
                    <a:pt x="2989" y="1879"/>
                    <a:pt x="3025" y="1939"/>
                    <a:pt x="3120" y="1939"/>
                  </a:cubicBezTo>
                  <a:cubicBezTo>
                    <a:pt x="3501" y="1951"/>
                    <a:pt x="3882" y="1998"/>
                    <a:pt x="4263" y="1998"/>
                  </a:cubicBezTo>
                  <a:lnTo>
                    <a:pt x="4263" y="2796"/>
                  </a:lnTo>
                  <a:cubicBezTo>
                    <a:pt x="4074" y="2777"/>
                    <a:pt x="3883" y="2766"/>
                    <a:pt x="3691" y="2766"/>
                  </a:cubicBezTo>
                  <a:cubicBezTo>
                    <a:pt x="3387" y="2766"/>
                    <a:pt x="3081" y="2794"/>
                    <a:pt x="2775" y="2867"/>
                  </a:cubicBezTo>
                  <a:cubicBezTo>
                    <a:pt x="2703" y="2891"/>
                    <a:pt x="2656" y="2974"/>
                    <a:pt x="2680" y="3046"/>
                  </a:cubicBezTo>
                  <a:cubicBezTo>
                    <a:pt x="2822" y="3629"/>
                    <a:pt x="2858" y="4201"/>
                    <a:pt x="2763" y="4772"/>
                  </a:cubicBezTo>
                  <a:cubicBezTo>
                    <a:pt x="2608" y="4760"/>
                    <a:pt x="2453" y="4754"/>
                    <a:pt x="2297" y="4754"/>
                  </a:cubicBezTo>
                  <a:cubicBezTo>
                    <a:pt x="2141" y="4754"/>
                    <a:pt x="1983" y="4760"/>
                    <a:pt x="1822" y="4772"/>
                  </a:cubicBezTo>
                  <a:cubicBezTo>
                    <a:pt x="1739" y="4177"/>
                    <a:pt x="1739" y="3582"/>
                    <a:pt x="1810" y="2974"/>
                  </a:cubicBezTo>
                  <a:cubicBezTo>
                    <a:pt x="1822" y="2891"/>
                    <a:pt x="1739" y="2843"/>
                    <a:pt x="1656" y="2832"/>
                  </a:cubicBezTo>
                  <a:cubicBezTo>
                    <a:pt x="1329" y="2787"/>
                    <a:pt x="996" y="2763"/>
                    <a:pt x="666" y="2763"/>
                  </a:cubicBezTo>
                  <a:cubicBezTo>
                    <a:pt x="551" y="2763"/>
                    <a:pt x="436" y="2766"/>
                    <a:pt x="322" y="2772"/>
                  </a:cubicBezTo>
                  <a:cubicBezTo>
                    <a:pt x="334" y="2534"/>
                    <a:pt x="334" y="2296"/>
                    <a:pt x="310" y="2070"/>
                  </a:cubicBezTo>
                  <a:cubicBezTo>
                    <a:pt x="751" y="2022"/>
                    <a:pt x="1191" y="1998"/>
                    <a:pt x="1632" y="1998"/>
                  </a:cubicBezTo>
                  <a:lnTo>
                    <a:pt x="1691" y="1998"/>
                  </a:lnTo>
                  <a:cubicBezTo>
                    <a:pt x="1930" y="1891"/>
                    <a:pt x="1894" y="1403"/>
                    <a:pt x="1918" y="1200"/>
                  </a:cubicBezTo>
                  <a:cubicBezTo>
                    <a:pt x="1930" y="903"/>
                    <a:pt x="1930" y="629"/>
                    <a:pt x="1930" y="331"/>
                  </a:cubicBezTo>
                  <a:cubicBezTo>
                    <a:pt x="2113" y="314"/>
                    <a:pt x="2289" y="303"/>
                    <a:pt x="2469" y="303"/>
                  </a:cubicBezTo>
                  <a:close/>
                  <a:moveTo>
                    <a:pt x="2458" y="1"/>
                  </a:moveTo>
                  <a:cubicBezTo>
                    <a:pt x="2236" y="1"/>
                    <a:pt x="2013" y="16"/>
                    <a:pt x="1799" y="34"/>
                  </a:cubicBezTo>
                  <a:cubicBezTo>
                    <a:pt x="1727" y="34"/>
                    <a:pt x="1644" y="93"/>
                    <a:pt x="1644" y="176"/>
                  </a:cubicBezTo>
                  <a:lnTo>
                    <a:pt x="1644" y="867"/>
                  </a:lnTo>
                  <a:cubicBezTo>
                    <a:pt x="1644" y="1022"/>
                    <a:pt x="1632" y="1200"/>
                    <a:pt x="1620" y="1367"/>
                  </a:cubicBezTo>
                  <a:cubicBezTo>
                    <a:pt x="1620" y="1462"/>
                    <a:pt x="1584" y="1534"/>
                    <a:pt x="1584" y="1617"/>
                  </a:cubicBezTo>
                  <a:cubicBezTo>
                    <a:pt x="1584" y="1665"/>
                    <a:pt x="1572" y="1677"/>
                    <a:pt x="1572" y="1700"/>
                  </a:cubicBezTo>
                  <a:cubicBezTo>
                    <a:pt x="1096" y="1712"/>
                    <a:pt x="620" y="1736"/>
                    <a:pt x="155" y="1796"/>
                  </a:cubicBezTo>
                  <a:cubicBezTo>
                    <a:pt x="60" y="1820"/>
                    <a:pt x="1" y="1891"/>
                    <a:pt x="13" y="1998"/>
                  </a:cubicBezTo>
                  <a:cubicBezTo>
                    <a:pt x="72" y="2308"/>
                    <a:pt x="72" y="2593"/>
                    <a:pt x="25" y="2903"/>
                  </a:cubicBezTo>
                  <a:cubicBezTo>
                    <a:pt x="13" y="2986"/>
                    <a:pt x="60" y="3093"/>
                    <a:pt x="179" y="3093"/>
                  </a:cubicBezTo>
                  <a:cubicBezTo>
                    <a:pt x="326" y="3086"/>
                    <a:pt x="474" y="3082"/>
                    <a:pt x="623" y="3082"/>
                  </a:cubicBezTo>
                  <a:cubicBezTo>
                    <a:pt x="920" y="3082"/>
                    <a:pt x="1219" y="3097"/>
                    <a:pt x="1513" y="3129"/>
                  </a:cubicBezTo>
                  <a:cubicBezTo>
                    <a:pt x="1453" y="3748"/>
                    <a:pt x="1465" y="4356"/>
                    <a:pt x="1572" y="4987"/>
                  </a:cubicBezTo>
                  <a:cubicBezTo>
                    <a:pt x="1583" y="5041"/>
                    <a:pt x="1654" y="5095"/>
                    <a:pt x="1711" y="5095"/>
                  </a:cubicBezTo>
                  <a:cubicBezTo>
                    <a:pt x="1717" y="5095"/>
                    <a:pt x="1722" y="5095"/>
                    <a:pt x="1727" y="5094"/>
                  </a:cubicBezTo>
                  <a:cubicBezTo>
                    <a:pt x="1899" y="5073"/>
                    <a:pt x="2072" y="5063"/>
                    <a:pt x="2245" y="5063"/>
                  </a:cubicBezTo>
                  <a:cubicBezTo>
                    <a:pt x="2467" y="5063"/>
                    <a:pt x="2690" y="5079"/>
                    <a:pt x="2918" y="5106"/>
                  </a:cubicBezTo>
                  <a:cubicBezTo>
                    <a:pt x="2977" y="5106"/>
                    <a:pt x="3049" y="5058"/>
                    <a:pt x="3061" y="4998"/>
                  </a:cubicBezTo>
                  <a:cubicBezTo>
                    <a:pt x="3168" y="4379"/>
                    <a:pt x="3168" y="3760"/>
                    <a:pt x="3013" y="3141"/>
                  </a:cubicBezTo>
                  <a:cubicBezTo>
                    <a:pt x="3262" y="3091"/>
                    <a:pt x="3511" y="3074"/>
                    <a:pt x="3760" y="3074"/>
                  </a:cubicBezTo>
                  <a:cubicBezTo>
                    <a:pt x="3988" y="3074"/>
                    <a:pt x="4215" y="3088"/>
                    <a:pt x="4442" y="3105"/>
                  </a:cubicBezTo>
                  <a:cubicBezTo>
                    <a:pt x="4451" y="3108"/>
                    <a:pt x="4459" y="3109"/>
                    <a:pt x="4468" y="3109"/>
                  </a:cubicBezTo>
                  <a:cubicBezTo>
                    <a:pt x="4540" y="3109"/>
                    <a:pt x="4597" y="3026"/>
                    <a:pt x="4597" y="2963"/>
                  </a:cubicBezTo>
                  <a:cubicBezTo>
                    <a:pt x="4561" y="2570"/>
                    <a:pt x="4561" y="2201"/>
                    <a:pt x="4585" y="1831"/>
                  </a:cubicBezTo>
                  <a:cubicBezTo>
                    <a:pt x="4585" y="1760"/>
                    <a:pt x="4501" y="1677"/>
                    <a:pt x="4430" y="1677"/>
                  </a:cubicBezTo>
                  <a:cubicBezTo>
                    <a:pt x="4332" y="1686"/>
                    <a:pt x="4233" y="1690"/>
                    <a:pt x="4135" y="1690"/>
                  </a:cubicBezTo>
                  <a:cubicBezTo>
                    <a:pt x="3848" y="1690"/>
                    <a:pt x="3558" y="1659"/>
                    <a:pt x="3275" y="1641"/>
                  </a:cubicBezTo>
                  <a:cubicBezTo>
                    <a:pt x="3239" y="1141"/>
                    <a:pt x="3334" y="653"/>
                    <a:pt x="3215" y="165"/>
                  </a:cubicBezTo>
                  <a:cubicBezTo>
                    <a:pt x="3192" y="117"/>
                    <a:pt x="3156" y="69"/>
                    <a:pt x="3108" y="57"/>
                  </a:cubicBezTo>
                  <a:cubicBezTo>
                    <a:pt x="2900" y="16"/>
                    <a:pt x="2680" y="1"/>
                    <a:pt x="245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538650821"/>
      </p:ext>
    </p:extLst>
  </p:cSld>
  <p:clrMapOvr>
    <a:masterClrMapping/>
  </p:clrMapOvr>
  <mc:AlternateContent xmlns:mc="http://schemas.openxmlformats.org/markup-compatibility/2006" xmlns:p159="http://schemas.microsoft.com/office/powerpoint/2015/09/main">
    <mc:Choice Requires="p159">
      <p:transition spd="med">
        <p159:morph option="byChar"/>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838"/>
                                        </p:tgtEl>
                                        <p:attrNameLst>
                                          <p:attrName>style.visibility</p:attrName>
                                        </p:attrNameLst>
                                      </p:cBhvr>
                                      <p:to>
                                        <p:strVal val="visible"/>
                                      </p:to>
                                    </p:set>
                                    <p:animEffect transition="in" filter="randombar(horizontal)">
                                      <p:cBhvr>
                                        <p:cTn id="7" dur="500"/>
                                        <p:tgtEl>
                                          <p:spTgt spid="1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C52F74-9C9D-4E4B-A834-EBE9B74A4753}"/>
              </a:ext>
            </a:extLst>
          </p:cNvPr>
          <p:cNvSpPr txBox="1"/>
          <p:nvPr/>
        </p:nvSpPr>
        <p:spPr>
          <a:xfrm>
            <a:off x="90312" y="-175491"/>
            <a:ext cx="9053688" cy="972560"/>
          </a:xfrm>
          <a:prstGeom prst="snip2DiagRect">
            <a:avLst>
              <a:gd name="adj1" fmla="val 4055"/>
              <a:gd name="adj2" fmla="val 25588"/>
            </a:avLst>
          </a:prstGeom>
          <a:solidFill>
            <a:schemeClr val="bg1"/>
          </a:solidFill>
        </p:spPr>
        <p:txBody>
          <a:bodyPr wrap="square" rtlCol="0">
            <a:spAutoFit/>
          </a:bodyPr>
          <a:lstStyle/>
          <a:p>
            <a:pPr algn="just">
              <a:lnSpc>
                <a:spcPct val="120000"/>
              </a:lnSpc>
            </a:pPr>
            <a:r>
              <a:rPr lang="en-US" sz="1800" dirty="0" err="1"/>
              <a:t>Biểu</a:t>
            </a:r>
            <a:r>
              <a:rPr lang="en-US" sz="1800" dirty="0"/>
              <a:t> </a:t>
            </a:r>
            <a:r>
              <a:rPr lang="en-US" sz="1800" dirty="0" err="1"/>
              <a:t>đồ</a:t>
            </a:r>
            <a:r>
              <a:rPr lang="en-US" sz="1800" dirty="0"/>
              <a:t> </a:t>
            </a:r>
            <a:r>
              <a:rPr lang="en-US" sz="1800" dirty="0" err="1"/>
              <a:t>cột</a:t>
            </a:r>
            <a:r>
              <a:rPr lang="en-US" sz="1800" dirty="0"/>
              <a:t> ở </a:t>
            </a:r>
            <a:r>
              <a:rPr lang="en-US" sz="1800" dirty="0" err="1"/>
              <a:t>Hình</a:t>
            </a:r>
            <a:r>
              <a:rPr lang="en-US" sz="1800" dirty="0"/>
              <a:t> 1 </a:t>
            </a:r>
            <a:r>
              <a:rPr lang="en-US" sz="1800" dirty="0" err="1"/>
              <a:t>biểu</a:t>
            </a:r>
            <a:r>
              <a:rPr lang="en-US" sz="1800" dirty="0"/>
              <a:t> </a:t>
            </a:r>
            <a:r>
              <a:rPr lang="en-US" sz="1800" dirty="0" err="1"/>
              <a:t>diễn</a:t>
            </a:r>
            <a:r>
              <a:rPr lang="en-US" sz="1800" dirty="0"/>
              <a:t> </a:t>
            </a:r>
            <a:r>
              <a:rPr lang="en-US" sz="1800" dirty="0" err="1"/>
              <a:t>tổng</a:t>
            </a:r>
            <a:r>
              <a:rPr lang="en-US" sz="1800" dirty="0"/>
              <a:t> </a:t>
            </a:r>
            <a:r>
              <a:rPr lang="en-US" sz="1800" dirty="0" err="1"/>
              <a:t>doanh</a:t>
            </a:r>
            <a:r>
              <a:rPr lang="en-US" sz="1800" dirty="0"/>
              <a:t> </a:t>
            </a:r>
            <a:r>
              <a:rPr lang="en-US" sz="1800" dirty="0" err="1"/>
              <a:t>thu</a:t>
            </a:r>
            <a:r>
              <a:rPr lang="en-US" sz="1800" dirty="0"/>
              <a:t> du </a:t>
            </a:r>
            <a:r>
              <a:rPr lang="en-US" sz="1800" dirty="0" err="1"/>
              <a:t>lịch</a:t>
            </a:r>
            <a:r>
              <a:rPr lang="en-US" sz="1800" dirty="0"/>
              <a:t> (</a:t>
            </a:r>
            <a:r>
              <a:rPr lang="en-US" sz="1800" dirty="0" err="1"/>
              <a:t>ước</a:t>
            </a:r>
            <a:r>
              <a:rPr lang="en-US" sz="1800" dirty="0"/>
              <a:t> </a:t>
            </a:r>
            <a:r>
              <a:rPr lang="en-US" sz="1800" dirty="0" err="1"/>
              <a:t>đạt</a:t>
            </a:r>
            <a:r>
              <a:rPr lang="en-US" sz="1800" dirty="0"/>
              <a:t>) </a:t>
            </a:r>
            <a:r>
              <a:rPr lang="en-US" sz="1800" dirty="0" err="1"/>
              <a:t>của</a:t>
            </a:r>
            <a:r>
              <a:rPr lang="en-US" sz="1800" dirty="0"/>
              <a:t> </a:t>
            </a:r>
            <a:r>
              <a:rPr lang="en-US" sz="1800" dirty="0" err="1"/>
              <a:t>tỉnh</a:t>
            </a:r>
            <a:r>
              <a:rPr lang="en-US" sz="1800" dirty="0"/>
              <a:t> </a:t>
            </a:r>
            <a:r>
              <a:rPr lang="en-US" sz="1800" dirty="0" err="1"/>
              <a:t>Khánh</a:t>
            </a:r>
            <a:r>
              <a:rPr lang="en-US" sz="1800" dirty="0"/>
              <a:t> </a:t>
            </a:r>
            <a:r>
              <a:rPr lang="en-US" sz="1800" dirty="0" err="1"/>
              <a:t>Hoà</a:t>
            </a:r>
            <a:r>
              <a:rPr lang="en-US" sz="1800" dirty="0"/>
              <a:t> </a:t>
            </a:r>
            <a:r>
              <a:rPr lang="en-US" sz="1800" dirty="0" err="1"/>
              <a:t>trong</a:t>
            </a:r>
            <a:r>
              <a:rPr lang="en-US" sz="1800" dirty="0"/>
              <a:t> </a:t>
            </a:r>
            <a:r>
              <a:rPr lang="en-US" sz="1800" dirty="0" err="1"/>
              <a:t>các</a:t>
            </a:r>
            <a:r>
              <a:rPr lang="en-US" sz="1800" dirty="0"/>
              <a:t> </a:t>
            </a:r>
            <a:r>
              <a:rPr lang="en-US" sz="1800" dirty="0" err="1"/>
              <a:t>năm</a:t>
            </a:r>
            <a:r>
              <a:rPr lang="en-US" sz="1800" dirty="0"/>
              <a:t> 2016, 2017, 2018, 2019, 2020.</a:t>
            </a:r>
          </a:p>
        </p:txBody>
      </p:sp>
      <p:pic>
        <p:nvPicPr>
          <p:cNvPr id="5" name="Picture 4">
            <a:extLst>
              <a:ext uri="{FF2B5EF4-FFF2-40B4-BE49-F238E27FC236}">
                <a16:creationId xmlns:a16="http://schemas.microsoft.com/office/drawing/2014/main" id="{9C69D079-5B15-4969-96D2-5F770E16D7C4}"/>
              </a:ext>
            </a:extLst>
          </p:cNvPr>
          <p:cNvPicPr>
            <a:picLocks noChangeAspect="1"/>
          </p:cNvPicPr>
          <p:nvPr/>
        </p:nvPicPr>
        <p:blipFill>
          <a:blip r:embed="rId2"/>
          <a:stretch>
            <a:fillRect/>
          </a:stretch>
        </p:blipFill>
        <p:spPr>
          <a:xfrm>
            <a:off x="775856" y="705312"/>
            <a:ext cx="3909034" cy="2543028"/>
          </a:xfrm>
          <a:prstGeom prst="rect">
            <a:avLst/>
          </a:prstGeom>
        </p:spPr>
      </p:pic>
      <p:pic>
        <p:nvPicPr>
          <p:cNvPr id="6" name="Picture 5">
            <a:extLst>
              <a:ext uri="{FF2B5EF4-FFF2-40B4-BE49-F238E27FC236}">
                <a16:creationId xmlns:a16="http://schemas.microsoft.com/office/drawing/2014/main" id="{F85F5C39-BF90-4BCA-89B3-41DC6D7E4A69}"/>
              </a:ext>
            </a:extLst>
          </p:cNvPr>
          <p:cNvPicPr>
            <a:picLocks noChangeAspect="1"/>
          </p:cNvPicPr>
          <p:nvPr/>
        </p:nvPicPr>
        <p:blipFill>
          <a:blip r:embed="rId3"/>
          <a:stretch>
            <a:fillRect/>
          </a:stretch>
        </p:blipFill>
        <p:spPr>
          <a:xfrm>
            <a:off x="4873620" y="387928"/>
            <a:ext cx="3753144" cy="2860412"/>
          </a:xfrm>
          <a:prstGeom prst="rect">
            <a:avLst/>
          </a:prstGeom>
        </p:spPr>
      </p:pic>
      <p:sp>
        <p:nvSpPr>
          <p:cNvPr id="7" name="TextBox 6">
            <a:extLst>
              <a:ext uri="{FF2B5EF4-FFF2-40B4-BE49-F238E27FC236}">
                <a16:creationId xmlns:a16="http://schemas.microsoft.com/office/drawing/2014/main" id="{B2D3EDEF-E5B0-4EEB-A5B5-A1CFCD7B62A6}"/>
              </a:ext>
            </a:extLst>
          </p:cNvPr>
          <p:cNvSpPr txBox="1"/>
          <p:nvPr/>
        </p:nvSpPr>
        <p:spPr>
          <a:xfrm>
            <a:off x="110832" y="3439625"/>
            <a:ext cx="8857677" cy="1710084"/>
          </a:xfrm>
          <a:custGeom>
            <a:avLst/>
            <a:gdLst>
              <a:gd name="connsiteX0" fmla="*/ 0 w 8857677"/>
              <a:gd name="connsiteY0" fmla="*/ 0 h 1710084"/>
              <a:gd name="connsiteX1" fmla="*/ 8857677 w 8857677"/>
              <a:gd name="connsiteY1" fmla="*/ 0 h 1710084"/>
              <a:gd name="connsiteX2" fmla="*/ 8857677 w 8857677"/>
              <a:gd name="connsiteY2" fmla="*/ 1710084 h 1710084"/>
              <a:gd name="connsiteX3" fmla="*/ 0 w 8857677"/>
              <a:gd name="connsiteY3" fmla="*/ 1710084 h 1710084"/>
              <a:gd name="connsiteX4" fmla="*/ 0 w 8857677"/>
              <a:gd name="connsiteY4" fmla="*/ 0 h 1710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7677" h="1710084" fill="none" extrusionOk="0">
                <a:moveTo>
                  <a:pt x="0" y="0"/>
                </a:moveTo>
                <a:cubicBezTo>
                  <a:pt x="1574054" y="-143182"/>
                  <a:pt x="5053898" y="-123185"/>
                  <a:pt x="8857677" y="0"/>
                </a:cubicBezTo>
                <a:cubicBezTo>
                  <a:pt x="8878602" y="229797"/>
                  <a:pt x="8852189" y="1248520"/>
                  <a:pt x="8857677" y="1710084"/>
                </a:cubicBezTo>
                <a:cubicBezTo>
                  <a:pt x="7482887" y="1669027"/>
                  <a:pt x="2458417" y="1609698"/>
                  <a:pt x="0" y="1710084"/>
                </a:cubicBezTo>
                <a:cubicBezTo>
                  <a:pt x="56742" y="1030425"/>
                  <a:pt x="-84601" y="705286"/>
                  <a:pt x="0" y="0"/>
                </a:cubicBezTo>
                <a:close/>
              </a:path>
              <a:path w="8857677" h="1710084" stroke="0" extrusionOk="0">
                <a:moveTo>
                  <a:pt x="0" y="0"/>
                </a:moveTo>
                <a:cubicBezTo>
                  <a:pt x="1682626" y="-118874"/>
                  <a:pt x="6292927" y="84730"/>
                  <a:pt x="8857677" y="0"/>
                </a:cubicBezTo>
                <a:cubicBezTo>
                  <a:pt x="8845760" y="724433"/>
                  <a:pt x="8869276" y="1073541"/>
                  <a:pt x="8857677" y="1710084"/>
                </a:cubicBezTo>
                <a:cubicBezTo>
                  <a:pt x="6514148" y="1544346"/>
                  <a:pt x="2202294" y="1844516"/>
                  <a:pt x="0" y="1710084"/>
                </a:cubicBezTo>
                <a:cubicBezTo>
                  <a:pt x="40872" y="905556"/>
                  <a:pt x="140197" y="348848"/>
                  <a:pt x="0" y="0"/>
                </a:cubicBezTo>
                <a:close/>
              </a:path>
            </a:pathLst>
          </a:custGeom>
          <a:solidFill>
            <a:schemeClr val="accent1">
              <a:lumMod val="20000"/>
              <a:lumOff val="80000"/>
            </a:schemeClr>
          </a:solidFill>
          <a:ln>
            <a:solidFill>
              <a:schemeClr val="tx1"/>
            </a:solidFill>
            <a:extLst>
              <a:ext uri="{C807C97D-BFC1-408E-A445-0C87EB9F89A2}">
                <ask:lineSketchStyleProps xmlns:ask="http://schemas.microsoft.com/office/drawing/2018/sketchyshapes" sd="2188382381">
                  <a:prstGeom prst="rect">
                    <a:avLst/>
                  </a:prstGeom>
                  <ask:type>
                    <ask:lineSketchCurved/>
                  </ask:type>
                </ask:lineSketchStyleProps>
              </a:ext>
            </a:extLst>
          </a:ln>
        </p:spPr>
        <p:txBody>
          <a:bodyPr wrap="square" rtlCol="0">
            <a:spAutoFit/>
          </a:bodyPr>
          <a:lstStyle/>
          <a:p>
            <a:pPr marR="0" lvl="0" algn="just" defTabSz="914400" rtl="0" eaLnBrk="1" fontAlgn="auto" latinLnBrk="0" hangingPunct="1">
              <a:lnSpc>
                <a:spcPct val="150000"/>
              </a:lnSpc>
              <a:spcBef>
                <a:spcPts val="0"/>
              </a:spcBef>
              <a:spcAft>
                <a:spcPts val="0"/>
              </a:spcAft>
              <a:buClr>
                <a:srgbClr val="000000"/>
              </a:buClr>
              <a:buSzTx/>
              <a:tabLst/>
              <a:defRPr/>
            </a:pPr>
            <a:r>
              <a:rPr kumimoji="0" lang="en-US" sz="1800" b="0" i="0" u="none" strike="noStrike" kern="0" cap="none" spc="0" normalizeH="0" baseline="0" noProof="0" dirty="0">
                <a:ln>
                  <a:noFill/>
                </a:ln>
                <a:solidFill>
                  <a:srgbClr val="000000"/>
                </a:solidFill>
                <a:effectLst/>
                <a:uLnTx/>
                <a:uFillTx/>
                <a:sym typeface="Arial"/>
              </a:rPr>
              <a:t>a) </a:t>
            </a:r>
            <a:r>
              <a:rPr kumimoji="0" lang="en-US" sz="1800" b="0" i="0" u="none" strike="noStrike" kern="0" cap="none" spc="0" normalizeH="0" baseline="0" noProof="0" dirty="0" err="1">
                <a:ln>
                  <a:noFill/>
                </a:ln>
                <a:solidFill>
                  <a:srgbClr val="000000"/>
                </a:solidFill>
                <a:effectLst/>
                <a:uLnTx/>
                <a:uFillTx/>
                <a:sym typeface="Arial"/>
              </a:rPr>
              <a:t>Nêu</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cách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xác</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định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tổng</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doanh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thu</a:t>
            </a:r>
            <a:r>
              <a:rPr kumimoji="0" lang="en-US" sz="1800" b="0" i="0" u="none" strike="noStrike" kern="0" cap="none" spc="0" normalizeH="0" noProof="0" dirty="0">
                <a:ln>
                  <a:noFill/>
                </a:ln>
                <a:solidFill>
                  <a:srgbClr val="000000"/>
                </a:solidFill>
                <a:effectLst/>
                <a:uLnTx/>
                <a:uFillTx/>
                <a:sym typeface="Arial"/>
              </a:rPr>
              <a:t> du </a:t>
            </a:r>
            <a:r>
              <a:rPr kumimoji="0" lang="en-US" sz="1800" b="0" i="0" u="none" strike="noStrike" kern="0" cap="none" spc="0" normalizeH="0" noProof="0" dirty="0" err="1">
                <a:ln>
                  <a:noFill/>
                </a:ln>
                <a:solidFill>
                  <a:srgbClr val="000000"/>
                </a:solidFill>
                <a:effectLst/>
                <a:uLnTx/>
                <a:uFillTx/>
                <a:sym typeface="Arial"/>
              </a:rPr>
              <a:t>lịch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của</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tỉnh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Khánh</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Hoà</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trong</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mỗi</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năm</a:t>
            </a:r>
            <a:r>
              <a:rPr kumimoji="0" lang="en-US" sz="1800" b="0" i="0" u="none" strike="noStrike" kern="0" cap="none" spc="0" normalizeH="0" noProof="0" dirty="0">
                <a:ln>
                  <a:noFill/>
                </a:ln>
                <a:solidFill>
                  <a:srgbClr val="000000"/>
                </a:solidFill>
                <a:effectLst/>
                <a:uLnTx/>
                <a:uFillTx/>
                <a:sym typeface="Arial"/>
              </a:rPr>
              <a:t> </a:t>
            </a:r>
            <a:r>
              <a:rPr kumimoji="0" lang="en-US" sz="1800" b="0" i="0" u="none" strike="noStrike" kern="0" cap="none" spc="0" normalizeH="0" noProof="0" dirty="0" err="1">
                <a:ln>
                  <a:noFill/>
                </a:ln>
                <a:solidFill>
                  <a:srgbClr val="000000"/>
                </a:solidFill>
                <a:effectLst/>
                <a:uLnTx/>
                <a:uFillTx/>
                <a:sym typeface="Arial"/>
              </a:rPr>
              <a:t>từ</a:t>
            </a:r>
            <a:r>
              <a:rPr kumimoji="0" lang="en-US" sz="1800" b="0" i="0" u="none" strike="noStrike" kern="0" cap="none" spc="0" normalizeH="0" noProof="0" dirty="0">
                <a:ln>
                  <a:noFill/>
                </a:ln>
                <a:solidFill>
                  <a:srgbClr val="000000"/>
                </a:solidFill>
                <a:effectLst/>
                <a:uLnTx/>
                <a:uFillTx/>
                <a:sym typeface="Arial"/>
              </a:rPr>
              <a:t> 2016 </a:t>
            </a:r>
            <a:r>
              <a:rPr kumimoji="0" lang="en-US" sz="1800" b="0" i="0" u="none" strike="noStrike" kern="0" cap="none" spc="0" normalizeH="0" noProof="0" dirty="0" err="1">
                <a:ln>
                  <a:noFill/>
                </a:ln>
                <a:solidFill>
                  <a:srgbClr val="000000"/>
                </a:solidFill>
                <a:effectLst/>
                <a:uLnTx/>
                <a:uFillTx/>
                <a:sym typeface="Arial"/>
              </a:rPr>
              <a:t>đến</a:t>
            </a:r>
            <a:r>
              <a:rPr kumimoji="0" lang="en-US" sz="1800" b="0" i="0" u="none" strike="noStrike" kern="0" cap="none" spc="0" normalizeH="0" noProof="0" dirty="0">
                <a:ln>
                  <a:noFill/>
                </a:ln>
                <a:solidFill>
                  <a:srgbClr val="000000"/>
                </a:solidFill>
                <a:effectLst/>
                <a:uLnTx/>
                <a:uFillTx/>
                <a:sym typeface="Arial"/>
              </a:rPr>
              <a:t> 2020.</a:t>
            </a:r>
          </a:p>
          <a:p>
            <a:pPr marR="0" lvl="0" algn="just" defTabSz="914400" rtl="0" eaLnBrk="1" fontAlgn="auto" latinLnBrk="0" hangingPunct="1">
              <a:lnSpc>
                <a:spcPct val="150000"/>
              </a:lnSpc>
              <a:spcBef>
                <a:spcPts val="0"/>
              </a:spcBef>
              <a:spcAft>
                <a:spcPts val="0"/>
              </a:spcAft>
              <a:buClr>
                <a:srgbClr val="000000"/>
              </a:buClr>
              <a:buSzTx/>
              <a:tabLst/>
              <a:defRPr/>
            </a:pPr>
            <a:r>
              <a:rPr lang="en-US" sz="1800" baseline="0" dirty="0"/>
              <a:t>b) </a:t>
            </a:r>
            <a:r>
              <a:rPr lang="en-US" sz="1800" baseline="0" dirty="0" err="1"/>
              <a:t>Tìm</a:t>
            </a:r>
            <a:r>
              <a:rPr lang="en-US" sz="1800" dirty="0"/>
              <a:t> </a:t>
            </a:r>
            <a:r>
              <a:rPr lang="en-US" sz="1800" dirty="0" err="1"/>
              <a:t>hiểu</a:t>
            </a:r>
            <a:r>
              <a:rPr lang="en-US" sz="1800" dirty="0"/>
              <a:t> </a:t>
            </a:r>
            <a:r>
              <a:rPr lang="en-US" sz="1800" dirty="0" err="1"/>
              <a:t>nguyên</a:t>
            </a:r>
            <a:r>
              <a:rPr lang="en-US" sz="1800" dirty="0"/>
              <a:t> </a:t>
            </a:r>
            <a:r>
              <a:rPr lang="en-US" sz="1800" dirty="0" err="1"/>
              <a:t>nhân</a:t>
            </a:r>
            <a:r>
              <a:rPr lang="en-US" sz="1800" dirty="0"/>
              <a:t> </a:t>
            </a:r>
            <a:r>
              <a:rPr lang="en-US" sz="1800" dirty="0" err="1"/>
              <a:t>và</a:t>
            </a:r>
            <a:r>
              <a:rPr lang="en-US" sz="1800" dirty="0"/>
              <a:t> </a:t>
            </a:r>
            <a:r>
              <a:rPr lang="en-US" sz="1800" dirty="0" err="1"/>
              <a:t>nêu</a:t>
            </a:r>
            <a:r>
              <a:rPr lang="en-US" sz="1800" dirty="0"/>
              <a:t> </a:t>
            </a:r>
            <a:r>
              <a:rPr lang="en-US" sz="1800" dirty="0" err="1"/>
              <a:t>một</a:t>
            </a:r>
            <a:r>
              <a:rPr lang="en-US" sz="1800" dirty="0"/>
              <a:t> </a:t>
            </a:r>
            <a:r>
              <a:rPr lang="en-US" sz="1800" dirty="0" err="1"/>
              <a:t>vài</a:t>
            </a:r>
            <a:r>
              <a:rPr lang="en-US" sz="1800" dirty="0"/>
              <a:t> </a:t>
            </a:r>
            <a:r>
              <a:rPr lang="en-US" sz="1800" dirty="0" err="1"/>
              <a:t>lí</a:t>
            </a:r>
            <a:r>
              <a:rPr lang="en-US" sz="1800" dirty="0"/>
              <a:t> do </a:t>
            </a:r>
            <a:r>
              <a:rPr lang="en-US" sz="1800" dirty="0" err="1"/>
              <a:t>vì</a:t>
            </a:r>
            <a:r>
              <a:rPr lang="en-US" sz="1800" dirty="0"/>
              <a:t> </a:t>
            </a:r>
            <a:r>
              <a:rPr lang="en-US" sz="1800" dirty="0" err="1"/>
              <a:t>sao</a:t>
            </a:r>
            <a:r>
              <a:rPr lang="en-US" sz="1800" dirty="0"/>
              <a:t> </a:t>
            </a:r>
            <a:r>
              <a:rPr lang="en-US" sz="1800" dirty="0" err="1"/>
              <a:t>tổng</a:t>
            </a:r>
            <a:r>
              <a:rPr lang="en-US" sz="1800" dirty="0"/>
              <a:t> </a:t>
            </a:r>
            <a:r>
              <a:rPr lang="en-US" sz="1800" dirty="0" err="1"/>
              <a:t>doanh</a:t>
            </a:r>
            <a:r>
              <a:rPr lang="en-US" sz="1800" dirty="0"/>
              <a:t> </a:t>
            </a:r>
            <a:r>
              <a:rPr lang="en-US" sz="1800" dirty="0" err="1"/>
              <a:t>thu</a:t>
            </a:r>
            <a:r>
              <a:rPr lang="en-US" sz="1800" dirty="0"/>
              <a:t> du </a:t>
            </a:r>
            <a:r>
              <a:rPr lang="en-US" sz="1800" dirty="0" err="1"/>
              <a:t>lịch</a:t>
            </a:r>
            <a:r>
              <a:rPr lang="en-US" sz="1800" dirty="0"/>
              <a:t> </a:t>
            </a:r>
            <a:r>
              <a:rPr lang="en-US" sz="1800" dirty="0" err="1"/>
              <a:t>của</a:t>
            </a:r>
            <a:r>
              <a:rPr lang="en-US" sz="1800" dirty="0"/>
              <a:t> </a:t>
            </a:r>
            <a:r>
              <a:rPr lang="en-US" sz="1800" dirty="0" err="1"/>
              <a:t>tỉnh</a:t>
            </a:r>
            <a:r>
              <a:rPr lang="en-US" sz="1800" dirty="0"/>
              <a:t> </a:t>
            </a:r>
            <a:r>
              <a:rPr lang="en-US" sz="1800" dirty="0" err="1"/>
              <a:t>Khánh</a:t>
            </a:r>
            <a:r>
              <a:rPr lang="en-US" sz="1800" dirty="0"/>
              <a:t> </a:t>
            </a:r>
            <a:r>
              <a:rPr lang="en-US" sz="1800" dirty="0" err="1"/>
              <a:t>Hoà</a:t>
            </a:r>
            <a:r>
              <a:rPr lang="en-US" sz="1800" dirty="0"/>
              <a:t> </a:t>
            </a:r>
            <a:r>
              <a:rPr lang="en-US" sz="1800" dirty="0" err="1"/>
              <a:t>trong</a:t>
            </a:r>
            <a:r>
              <a:rPr lang="en-US" sz="1800" dirty="0"/>
              <a:t> </a:t>
            </a:r>
            <a:r>
              <a:rPr lang="en-US" sz="1800" dirty="0" err="1"/>
              <a:t>năm</a:t>
            </a:r>
            <a:r>
              <a:rPr lang="en-US" sz="1800" dirty="0"/>
              <a:t> 2020 </a:t>
            </a:r>
            <a:r>
              <a:rPr lang="en-US" sz="1800" dirty="0" err="1"/>
              <a:t>giảm</a:t>
            </a:r>
            <a:r>
              <a:rPr lang="en-US" sz="1800" dirty="0"/>
              <a:t> so </a:t>
            </a:r>
            <a:r>
              <a:rPr lang="en-US" sz="1800" dirty="0" err="1"/>
              <a:t>với</a:t>
            </a:r>
            <a:r>
              <a:rPr lang="en-US" sz="1800" dirty="0"/>
              <a:t> </a:t>
            </a:r>
            <a:r>
              <a:rPr lang="en-US" sz="1800" dirty="0" err="1"/>
              <a:t>năm</a:t>
            </a:r>
            <a:r>
              <a:rPr lang="en-US" sz="1800" dirty="0"/>
              <a:t> 2019.</a:t>
            </a:r>
            <a:endParaRPr kumimoji="0" lang="en-US" sz="1800" b="0" i="0" u="none" strike="noStrike" kern="0" cap="none" spc="0" normalizeH="0" baseline="0" noProof="0" dirty="0">
              <a:ln>
                <a:noFill/>
              </a:ln>
              <a:solidFill>
                <a:srgbClr val="000000"/>
              </a:solidFill>
              <a:effectLst/>
              <a:uLnTx/>
              <a:uFillTx/>
              <a:sym typeface="Arial"/>
            </a:endParaRPr>
          </a:p>
        </p:txBody>
      </p:sp>
    </p:spTree>
    <p:extLst>
      <p:ext uri="{BB962C8B-B14F-4D97-AF65-F5344CB8AC3E}">
        <p14:creationId xmlns:p14="http://schemas.microsoft.com/office/powerpoint/2010/main" val="231953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7">
                                            <p:bg/>
                                          </p:spTgt>
                                        </p:tgtEl>
                                        <p:attrNameLst>
                                          <p:attrName>style.visibility</p:attrName>
                                        </p:attrNameLst>
                                      </p:cBhvr>
                                      <p:to>
                                        <p:strVal val="visible"/>
                                      </p:to>
                                    </p:set>
                                    <p:animEffect transition="in" filter="randombar(horizontal)">
                                      <p:cBhvr>
                                        <p:cTn id="21" dur="500"/>
                                        <p:tgtEl>
                                          <p:spTgt spid="7">
                                            <p:bg/>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Effect transition="in" filter="randombar(horizontal)">
                                      <p:cBhvr>
                                        <p:cTn id="26" dur="500"/>
                                        <p:tgtEl>
                                          <p:spTgt spid="7">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7">
                                            <p:txEl>
                                              <p:pRg st="1" end="1"/>
                                            </p:txEl>
                                          </p:spTgt>
                                        </p:tgtEl>
                                        <p:attrNameLst>
                                          <p:attrName>style.visibility</p:attrName>
                                        </p:attrNameLst>
                                      </p:cBhvr>
                                      <p:to>
                                        <p:strVal val="visible"/>
                                      </p:to>
                                    </p:set>
                                    <p:animEffect transition="in" filter="randombar(horizontal)">
                                      <p:cBhvr>
                                        <p:cTn id="31"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838;p46">
            <a:extLst>
              <a:ext uri="{FF2B5EF4-FFF2-40B4-BE49-F238E27FC236}">
                <a16:creationId xmlns:a16="http://schemas.microsoft.com/office/drawing/2014/main" id="{701EC823-084B-4E86-8CD7-F23A2449FBC0}"/>
              </a:ext>
            </a:extLst>
          </p:cNvPr>
          <p:cNvSpPr txBox="1">
            <a:spLocks/>
          </p:cNvSpPr>
          <p:nvPr/>
        </p:nvSpPr>
        <p:spPr>
          <a:xfrm>
            <a:off x="745893" y="311613"/>
            <a:ext cx="927024" cy="277275"/>
          </a:xfrm>
          <a:prstGeom prst="rect">
            <a:avLst/>
          </a:prstGeom>
          <a:solidFill>
            <a:schemeClr val="bg1"/>
          </a:solidFill>
          <a:ln>
            <a:solidFill>
              <a:schemeClr val="accent5">
                <a:lumMod val="10000"/>
              </a:schemeClr>
            </a:solid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Ví</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a:t>
            </a:r>
            <a:r>
              <a:rPr kumimoji="0" lang="en-US" sz="1800" b="0" i="1" u="none" strike="noStrike" kern="0" cap="none" spc="0" normalizeH="0" baseline="0" noProof="0" dirty="0" err="1">
                <a:ln>
                  <a:noFill/>
                </a:ln>
                <a:solidFill>
                  <a:srgbClr val="46246A">
                    <a:lumMod val="50000"/>
                  </a:srgbClr>
                </a:solidFill>
                <a:effectLst/>
                <a:uLnTx/>
                <a:uFillTx/>
                <a:latin typeface="Arial"/>
                <a:cs typeface="Arial"/>
                <a:sym typeface="Arial"/>
              </a:rPr>
              <a:t>dụ</a:t>
            </a:r>
            <a:r>
              <a:rPr kumimoji="0" lang="en-US" sz="1800" b="0" i="1" u="none" strike="noStrike" kern="0" cap="none" spc="0" normalizeH="0" baseline="0" noProof="0" dirty="0">
                <a:ln>
                  <a:noFill/>
                </a:ln>
                <a:solidFill>
                  <a:srgbClr val="46246A">
                    <a:lumMod val="50000"/>
                  </a:srgbClr>
                </a:solidFill>
                <a:effectLst/>
                <a:uLnTx/>
                <a:uFillTx/>
                <a:latin typeface="Arial"/>
                <a:cs typeface="Arial"/>
                <a:sym typeface="Arial"/>
              </a:rPr>
              <a:t> 4</a:t>
            </a:r>
          </a:p>
        </p:txBody>
      </p:sp>
      <p:sp>
        <p:nvSpPr>
          <p:cNvPr id="8" name="TextBox 7">
            <a:extLst>
              <a:ext uri="{FF2B5EF4-FFF2-40B4-BE49-F238E27FC236}">
                <a16:creationId xmlns:a16="http://schemas.microsoft.com/office/drawing/2014/main" id="{A5389E6C-6DE8-4215-9630-6E2F1F414316}"/>
              </a:ext>
            </a:extLst>
          </p:cNvPr>
          <p:cNvSpPr txBox="1"/>
          <p:nvPr/>
        </p:nvSpPr>
        <p:spPr>
          <a:xfrm>
            <a:off x="745893" y="2743880"/>
            <a:ext cx="7976152" cy="456535"/>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effectLst/>
                <a:uLnTx/>
                <a:uFillTx/>
                <a:latin typeface="Arial"/>
                <a:cs typeface="Arial"/>
                <a:sym typeface="Arial"/>
              </a:rPr>
              <a:t>c) Ta </a:t>
            </a:r>
            <a:r>
              <a:rPr kumimoji="0" lang="en-US" sz="1800" b="0" i="0" u="none" strike="noStrike" kern="0" cap="none" spc="0" normalizeH="0" baseline="0" noProof="0" dirty="0" err="1">
                <a:ln>
                  <a:noFill/>
                </a:ln>
                <a:effectLst/>
                <a:uLnTx/>
                <a:uFillTx/>
                <a:latin typeface="Arial"/>
                <a:cs typeface="Arial"/>
                <a:sym typeface="Arial"/>
              </a:rPr>
              <a:t>có</a:t>
            </a:r>
            <a:r>
              <a:rPr kumimoji="0" lang="en-US" sz="1800" b="0" i="0" u="none" strike="noStrike" kern="0" cap="none" spc="0" normalizeH="0" noProof="0" dirty="0">
                <a:ln>
                  <a:noFill/>
                </a:ln>
                <a:effectLst/>
                <a:uLnTx/>
                <a:uFillTx/>
                <a:latin typeface="Arial"/>
                <a:cs typeface="Arial"/>
                <a:sym typeface="Arial"/>
              </a:rPr>
              <a:t> </a:t>
            </a:r>
            <a:r>
              <a:rPr kumimoji="0" lang="en-US" sz="1800" b="0" i="0" u="none" strike="noStrike" kern="0" cap="none" spc="0" normalizeH="0" noProof="0" dirty="0" err="1">
                <a:ln>
                  <a:noFill/>
                </a:ln>
                <a:effectLst/>
                <a:uLnTx/>
                <a:uFillTx/>
                <a:latin typeface="Arial"/>
                <a:cs typeface="Arial"/>
                <a:sym typeface="Arial"/>
              </a:rPr>
              <a:t>bảng</a:t>
            </a:r>
            <a:r>
              <a:rPr kumimoji="0" lang="en-US" sz="1800" b="0" i="0" u="none" strike="noStrike" kern="0" cap="none" spc="0" normalizeH="0" noProof="0" dirty="0">
                <a:ln>
                  <a:noFill/>
                </a:ln>
                <a:effectLst/>
                <a:uLnTx/>
                <a:uFillTx/>
                <a:latin typeface="Arial"/>
                <a:cs typeface="Arial"/>
                <a:sym typeface="Arial"/>
              </a:rPr>
              <a:t> </a:t>
            </a:r>
            <a:r>
              <a:rPr kumimoji="0" lang="en-US" sz="1800" b="0" i="0" u="none" strike="noStrike" kern="0" cap="none" spc="0" normalizeH="0" noProof="0" dirty="0" err="1">
                <a:ln>
                  <a:noFill/>
                </a:ln>
                <a:effectLst/>
                <a:uLnTx/>
                <a:uFillTx/>
                <a:latin typeface="Arial"/>
                <a:cs typeface="Arial"/>
                <a:sym typeface="Arial"/>
              </a:rPr>
              <a:t>số</a:t>
            </a:r>
            <a:r>
              <a:rPr kumimoji="0" lang="en-US" sz="1800" b="0" i="0" u="none" strike="noStrike" kern="0" cap="none" spc="0" normalizeH="0" noProof="0" dirty="0">
                <a:ln>
                  <a:noFill/>
                </a:ln>
                <a:effectLst/>
                <a:uLnTx/>
                <a:uFillTx/>
                <a:latin typeface="Arial"/>
                <a:cs typeface="Arial"/>
                <a:sym typeface="Arial"/>
              </a:rPr>
              <a:t> </a:t>
            </a:r>
            <a:r>
              <a:rPr kumimoji="0" lang="en-US" sz="1800" b="0" i="0" u="none" strike="noStrike" kern="0" cap="none" spc="0" normalizeH="0" noProof="0" dirty="0" err="1">
                <a:ln>
                  <a:noFill/>
                </a:ln>
                <a:effectLst/>
                <a:uLnTx/>
                <a:uFillTx/>
                <a:latin typeface="Arial"/>
                <a:cs typeface="Arial"/>
                <a:sym typeface="Arial"/>
              </a:rPr>
              <a:t>liệu</a:t>
            </a:r>
            <a:r>
              <a:rPr kumimoji="0" lang="en-US" sz="1800" b="0" i="0" u="none" strike="noStrike" kern="0" cap="none" spc="0" normalizeH="0" noProof="0" dirty="0">
                <a:ln>
                  <a:noFill/>
                </a:ln>
                <a:effectLst/>
                <a:uLnTx/>
                <a:uFillTx/>
                <a:latin typeface="Arial"/>
                <a:cs typeface="Arial"/>
                <a:sym typeface="Arial"/>
              </a:rPr>
              <a:t> </a:t>
            </a:r>
            <a:r>
              <a:rPr kumimoji="0" lang="en-US" sz="1800" b="0" i="0" u="none" strike="noStrike" kern="0" cap="none" spc="0" normalizeH="0" noProof="0" dirty="0" err="1">
                <a:ln>
                  <a:noFill/>
                </a:ln>
                <a:effectLst/>
                <a:uLnTx/>
                <a:uFillTx/>
                <a:latin typeface="Arial"/>
                <a:cs typeface="Arial"/>
                <a:sym typeface="Arial"/>
              </a:rPr>
              <a:t>sau</a:t>
            </a:r>
            <a:r>
              <a:rPr kumimoji="0" lang="en-US" sz="1800" b="0" i="0" u="none" strike="noStrike" kern="0" cap="none" spc="0" normalizeH="0" noProof="0" dirty="0">
                <a:ln>
                  <a:noFill/>
                </a:ln>
                <a:effectLst/>
                <a:uLnTx/>
                <a:uFillTx/>
                <a:latin typeface="Arial"/>
                <a:cs typeface="Arial"/>
                <a:sym typeface="Arial"/>
              </a:rPr>
              <a:t> (</a:t>
            </a:r>
            <a:r>
              <a:rPr kumimoji="0" lang="en-US" sz="1800" b="0" i="0" u="none" strike="noStrike" kern="0" cap="none" spc="0" normalizeH="0" noProof="0" dirty="0" err="1">
                <a:ln>
                  <a:noFill/>
                </a:ln>
                <a:effectLst/>
                <a:uLnTx/>
                <a:uFillTx/>
                <a:latin typeface="Arial"/>
                <a:cs typeface="Arial"/>
                <a:sym typeface="Arial"/>
              </a:rPr>
              <a:t>đơn</a:t>
            </a:r>
            <a:r>
              <a:rPr kumimoji="0" lang="en-US" sz="1800" b="0" i="0" u="none" strike="noStrike" kern="0" cap="none" spc="0" normalizeH="0" noProof="0" dirty="0">
                <a:ln>
                  <a:noFill/>
                </a:ln>
                <a:effectLst/>
                <a:uLnTx/>
                <a:uFillTx/>
                <a:latin typeface="Arial"/>
                <a:cs typeface="Arial"/>
                <a:sym typeface="Arial"/>
              </a:rPr>
              <a:t> </a:t>
            </a:r>
            <a:r>
              <a:rPr kumimoji="0" lang="en-US" sz="1800" b="0" i="0" u="none" strike="noStrike" kern="0" cap="none" spc="0" normalizeH="0" noProof="0" dirty="0" err="1">
                <a:ln>
                  <a:noFill/>
                </a:ln>
                <a:effectLst/>
                <a:uLnTx/>
                <a:uFillTx/>
                <a:latin typeface="Arial"/>
                <a:cs typeface="Arial"/>
                <a:sym typeface="Arial"/>
              </a:rPr>
              <a:t>vị</a:t>
            </a:r>
            <a:r>
              <a:rPr kumimoji="0" lang="en-US" sz="1800" b="0" i="0" u="none" strike="noStrike" kern="0" cap="none" spc="0" normalizeH="0" noProof="0" dirty="0">
                <a:ln>
                  <a:noFill/>
                </a:ln>
                <a:effectLst/>
                <a:uLnTx/>
                <a:uFillTx/>
                <a:latin typeface="Arial"/>
                <a:cs typeface="Arial"/>
                <a:sym typeface="Arial"/>
              </a:rPr>
              <a:t>:  </a:t>
            </a:r>
            <a:r>
              <a:rPr kumimoji="0" lang="en-US" sz="1800" b="0" i="0" u="none" strike="noStrike" kern="0" cap="none" spc="0" normalizeH="0" noProof="0" dirty="0" err="1">
                <a:ln>
                  <a:noFill/>
                </a:ln>
                <a:effectLst/>
                <a:uLnTx/>
                <a:uFillTx/>
                <a:latin typeface="Arial"/>
                <a:cs typeface="Arial"/>
                <a:sym typeface="Arial"/>
              </a:rPr>
              <a:t>tỉ</a:t>
            </a:r>
            <a:r>
              <a:rPr kumimoji="0" lang="en-US" sz="1800" b="0" i="0" u="none" strike="noStrike" kern="0" cap="none" spc="0" normalizeH="0" noProof="0" dirty="0">
                <a:ln>
                  <a:noFill/>
                </a:ln>
                <a:effectLst/>
                <a:uLnTx/>
                <a:uFillTx/>
                <a:latin typeface="Arial"/>
                <a:cs typeface="Arial"/>
                <a:sym typeface="Arial"/>
              </a:rPr>
              <a:t> </a:t>
            </a:r>
            <a:r>
              <a:rPr kumimoji="0" lang="en-US" sz="1800" b="0" i="0" u="none" strike="noStrike" kern="0" cap="none" spc="0" normalizeH="0" noProof="0" dirty="0" err="1">
                <a:ln>
                  <a:noFill/>
                </a:ln>
                <a:effectLst/>
                <a:uLnTx/>
                <a:uFillTx/>
                <a:latin typeface="Arial"/>
                <a:cs typeface="Arial"/>
                <a:sym typeface="Arial"/>
              </a:rPr>
              <a:t>đô</a:t>
            </a:r>
            <a:r>
              <a:rPr kumimoji="0" lang="en-US" sz="1800" b="0" i="0" u="none" strike="noStrike" kern="0" cap="none" spc="0" normalizeH="0" noProof="0" dirty="0">
                <a:ln>
                  <a:noFill/>
                </a:ln>
                <a:effectLst/>
                <a:uLnTx/>
                <a:uFillTx/>
                <a:latin typeface="Arial"/>
                <a:cs typeface="Arial"/>
                <a:sym typeface="Arial"/>
              </a:rPr>
              <a:t> la </a:t>
            </a:r>
            <a:r>
              <a:rPr kumimoji="0" lang="en-US" sz="1800" b="0" i="0" u="none" strike="noStrike" kern="0" cap="none" spc="0" normalizeH="0" noProof="0" dirty="0" err="1">
                <a:ln>
                  <a:noFill/>
                </a:ln>
                <a:effectLst/>
                <a:uLnTx/>
                <a:uFillTx/>
                <a:latin typeface="Arial"/>
                <a:cs typeface="Arial"/>
                <a:sym typeface="Arial"/>
              </a:rPr>
              <a:t>Mỹ</a:t>
            </a:r>
            <a:r>
              <a:rPr kumimoji="0" lang="en-US" sz="1800" b="0" i="0" u="none" strike="noStrike" kern="0" cap="none" spc="0" normalizeH="0" noProof="0" dirty="0">
                <a:ln>
                  <a:noFill/>
                </a:ln>
                <a:effectLst/>
                <a:uLnTx/>
                <a:uFillTx/>
                <a:latin typeface="Arial"/>
                <a:cs typeface="Arial"/>
                <a:sym typeface="Arial"/>
              </a:rPr>
              <a:t>): </a:t>
            </a:r>
            <a:endParaRPr kumimoji="0" lang="en-US" sz="1800" b="0" i="0" u="none" strike="noStrike" kern="0" cap="none" spc="0" normalizeH="0" baseline="0" noProof="0" dirty="0">
              <a:ln>
                <a:noFill/>
              </a:ln>
              <a:effectLst/>
              <a:uLnTx/>
              <a:uFillTx/>
              <a:latin typeface="Arial"/>
              <a:cs typeface="Arial"/>
              <a:sym typeface="Arial"/>
            </a:endParaRPr>
          </a:p>
        </p:txBody>
      </p:sp>
      <p:graphicFrame>
        <p:nvGraphicFramePr>
          <p:cNvPr id="10" name="Table 3">
            <a:extLst>
              <a:ext uri="{FF2B5EF4-FFF2-40B4-BE49-F238E27FC236}">
                <a16:creationId xmlns:a16="http://schemas.microsoft.com/office/drawing/2014/main" id="{825458C4-F654-4BCC-9731-1D382DB72571}"/>
              </a:ext>
            </a:extLst>
          </p:cNvPr>
          <p:cNvGraphicFramePr>
            <a:graphicFrameLocks noGrp="1"/>
          </p:cNvGraphicFramePr>
          <p:nvPr>
            <p:extLst>
              <p:ext uri="{D42A27DB-BD31-4B8C-83A1-F6EECF244321}">
                <p14:modId xmlns:p14="http://schemas.microsoft.com/office/powerpoint/2010/main" val="481075604"/>
              </p:ext>
            </p:extLst>
          </p:nvPr>
        </p:nvGraphicFramePr>
        <p:xfrm>
          <a:off x="745893" y="3345724"/>
          <a:ext cx="7652214" cy="1727052"/>
        </p:xfrm>
        <a:graphic>
          <a:graphicData uri="http://schemas.openxmlformats.org/drawingml/2006/table">
            <a:tbl>
              <a:tblPr firstRow="1" bandRow="1">
                <a:tableStyleId>{927730EF-A3B0-4A82-A240-625CBB8EAADA}</a:tableStyleId>
              </a:tblPr>
              <a:tblGrid>
                <a:gridCol w="2550738">
                  <a:extLst>
                    <a:ext uri="{9D8B030D-6E8A-4147-A177-3AD203B41FA5}">
                      <a16:colId xmlns:a16="http://schemas.microsoft.com/office/drawing/2014/main" val="4253658601"/>
                    </a:ext>
                  </a:extLst>
                </a:gridCol>
                <a:gridCol w="1275369">
                  <a:extLst>
                    <a:ext uri="{9D8B030D-6E8A-4147-A177-3AD203B41FA5}">
                      <a16:colId xmlns:a16="http://schemas.microsoft.com/office/drawing/2014/main" val="618131588"/>
                    </a:ext>
                  </a:extLst>
                </a:gridCol>
                <a:gridCol w="1275369">
                  <a:extLst>
                    <a:ext uri="{9D8B030D-6E8A-4147-A177-3AD203B41FA5}">
                      <a16:colId xmlns:a16="http://schemas.microsoft.com/office/drawing/2014/main" val="4293906307"/>
                    </a:ext>
                  </a:extLst>
                </a:gridCol>
                <a:gridCol w="1275369">
                  <a:extLst>
                    <a:ext uri="{9D8B030D-6E8A-4147-A177-3AD203B41FA5}">
                      <a16:colId xmlns:a16="http://schemas.microsoft.com/office/drawing/2014/main" val="445169035"/>
                    </a:ext>
                  </a:extLst>
                </a:gridCol>
                <a:gridCol w="1275369">
                  <a:extLst>
                    <a:ext uri="{9D8B030D-6E8A-4147-A177-3AD203B41FA5}">
                      <a16:colId xmlns:a16="http://schemas.microsoft.com/office/drawing/2014/main" val="2723845905"/>
                    </a:ext>
                  </a:extLst>
                </a:gridCol>
              </a:tblGrid>
              <a:tr h="548492">
                <a:tc>
                  <a:txBody>
                    <a:bodyPr/>
                    <a:lstStyle/>
                    <a:p>
                      <a:pPr algn="ctr">
                        <a:lnSpc>
                          <a:spcPct val="130000"/>
                        </a:lnSpc>
                      </a:pPr>
                      <a:r>
                        <a:rPr lang="en-US" sz="1800" dirty="0">
                          <a:solidFill>
                            <a:srgbClr val="115F3A"/>
                          </a:solidFill>
                        </a:rPr>
                        <a:t>                    </a:t>
                      </a:r>
                      <a:r>
                        <a:rPr lang="en-US" sz="1800" dirty="0" err="1">
                          <a:solidFill>
                            <a:srgbClr val="115F3A"/>
                          </a:solidFill>
                        </a:rPr>
                        <a:t>Năm</a:t>
                      </a:r>
                      <a:endParaRPr lang="en-US" sz="1800" dirty="0">
                        <a:solidFill>
                          <a:srgbClr val="115F3A"/>
                        </a:solidFill>
                      </a:endParaRPr>
                    </a:p>
                    <a:p>
                      <a:pPr algn="just">
                        <a:lnSpc>
                          <a:spcPct val="130000"/>
                        </a:lnSpc>
                      </a:pPr>
                      <a:r>
                        <a:rPr lang="en-US" sz="1800" dirty="0" err="1">
                          <a:solidFill>
                            <a:srgbClr val="115F3A"/>
                          </a:solidFill>
                        </a:rPr>
                        <a:t>Ngành</a:t>
                      </a:r>
                      <a:endParaRPr lang="en-US" sz="1800" dirty="0">
                        <a:solidFill>
                          <a:srgbClr val="115F3A"/>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4">
                        <a:lumMod val="60000"/>
                        <a:lumOff val="40000"/>
                      </a:schemeClr>
                    </a:solidFill>
                  </a:tcPr>
                </a:tc>
                <a:tc>
                  <a:txBody>
                    <a:bodyPr/>
                    <a:lstStyle/>
                    <a:p>
                      <a:pPr algn="ctr">
                        <a:lnSpc>
                          <a:spcPct val="130000"/>
                        </a:lnSpc>
                      </a:pPr>
                      <a:r>
                        <a:rPr lang="en-US" sz="1800" dirty="0">
                          <a:solidFill>
                            <a:srgbClr val="115F3A"/>
                          </a:solidFill>
                        </a:rPr>
                        <a:t>2017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lnSpc>
                          <a:spcPct val="130000"/>
                        </a:lnSpc>
                      </a:pPr>
                      <a:r>
                        <a:rPr lang="en-US" sz="1800" dirty="0">
                          <a:solidFill>
                            <a:srgbClr val="115F3A"/>
                          </a:solidFill>
                        </a:rPr>
                        <a:t>2020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4038787515"/>
                  </a:ext>
                </a:extLst>
              </a:tr>
              <a:tr h="548492">
                <a:tc>
                  <a:txBody>
                    <a:bodyPr/>
                    <a:lstStyle/>
                    <a:p>
                      <a:pPr algn="ctr">
                        <a:lnSpc>
                          <a:spcPct val="130000"/>
                        </a:lnSpc>
                      </a:pPr>
                      <a:r>
                        <a:rPr lang="en-US" sz="1800" dirty="0" err="1"/>
                        <a:t>Dệt</a:t>
                      </a:r>
                      <a:r>
                        <a:rPr lang="en-US" sz="1800" dirty="0"/>
                        <a:t> may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0112335"/>
                  </a:ext>
                </a:extLst>
              </a:tr>
              <a:tr h="293666">
                <a:tc>
                  <a:txBody>
                    <a:bodyPr/>
                    <a:lstStyle/>
                    <a:p>
                      <a:pPr algn="ctr">
                        <a:lnSpc>
                          <a:spcPct val="130000"/>
                        </a:lnSpc>
                      </a:pPr>
                      <a:r>
                        <a:rPr lang="en-US" sz="1800" dirty="0"/>
                        <a:t>Da </a:t>
                      </a:r>
                      <a:r>
                        <a:rPr lang="en-US" sz="1800" dirty="0" err="1"/>
                        <a:t>giày</a:t>
                      </a:r>
                      <a:endParaRPr lang="en-US" sz="18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30000"/>
                        </a:lnSpc>
                      </a:pPr>
                      <a:r>
                        <a:rPr lang="en-US" sz="1800" dirty="0"/>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60150550"/>
                  </a:ext>
                </a:extLst>
              </a:tr>
            </a:tbl>
          </a:graphicData>
        </a:graphic>
      </p:graphicFrame>
      <p:sp>
        <p:nvSpPr>
          <p:cNvPr id="2" name="TextBox 1">
            <a:extLst>
              <a:ext uri="{FF2B5EF4-FFF2-40B4-BE49-F238E27FC236}">
                <a16:creationId xmlns:a16="http://schemas.microsoft.com/office/drawing/2014/main" id="{766F96AA-A4A1-4FD2-B6A6-69444CE50914}"/>
              </a:ext>
            </a:extLst>
          </p:cNvPr>
          <p:cNvSpPr txBox="1"/>
          <p:nvPr/>
        </p:nvSpPr>
        <p:spPr>
          <a:xfrm>
            <a:off x="3480990" y="4200022"/>
            <a:ext cx="943428" cy="400110"/>
          </a:xfrm>
          <a:prstGeom prst="rect">
            <a:avLst/>
          </a:prstGeom>
          <a:solidFill>
            <a:schemeClr val="bg1"/>
          </a:solidFill>
        </p:spPr>
        <p:txBody>
          <a:bodyPr wrap="square" rtlCol="0">
            <a:spAutoFit/>
          </a:bodyPr>
          <a:lstStyle/>
          <a:p>
            <a:pPr algn="ctr"/>
            <a:r>
              <a:rPr lang="en-US" sz="2000" dirty="0"/>
              <a:t>31,8</a:t>
            </a:r>
          </a:p>
        </p:txBody>
      </p:sp>
      <p:pic>
        <p:nvPicPr>
          <p:cNvPr id="9" name="Picture 8">
            <a:extLst>
              <a:ext uri="{FF2B5EF4-FFF2-40B4-BE49-F238E27FC236}">
                <a16:creationId xmlns:a16="http://schemas.microsoft.com/office/drawing/2014/main" id="{7DD37E2F-AD2A-4094-BAC4-3AE6F2530594}"/>
              </a:ext>
            </a:extLst>
          </p:cNvPr>
          <p:cNvPicPr>
            <a:picLocks noChangeAspect="1"/>
          </p:cNvPicPr>
          <p:nvPr/>
        </p:nvPicPr>
        <p:blipFill>
          <a:blip r:embed="rId2"/>
          <a:stretch>
            <a:fillRect/>
          </a:stretch>
        </p:blipFill>
        <p:spPr>
          <a:xfrm>
            <a:off x="2105891" y="99721"/>
            <a:ext cx="4371437" cy="2773359"/>
          </a:xfrm>
          <a:prstGeom prst="rect">
            <a:avLst/>
          </a:prstGeom>
        </p:spPr>
      </p:pic>
      <p:sp>
        <p:nvSpPr>
          <p:cNvPr id="11" name="TextBox 10">
            <a:extLst>
              <a:ext uri="{FF2B5EF4-FFF2-40B4-BE49-F238E27FC236}">
                <a16:creationId xmlns:a16="http://schemas.microsoft.com/office/drawing/2014/main" id="{976CBE1B-52A8-4279-B443-7DECB8F6FABB}"/>
              </a:ext>
            </a:extLst>
          </p:cNvPr>
          <p:cNvSpPr txBox="1"/>
          <p:nvPr/>
        </p:nvSpPr>
        <p:spPr>
          <a:xfrm>
            <a:off x="4733969" y="4172426"/>
            <a:ext cx="943428" cy="400110"/>
          </a:xfrm>
          <a:prstGeom prst="rect">
            <a:avLst/>
          </a:prstGeom>
          <a:solidFill>
            <a:schemeClr val="bg1"/>
          </a:solidFill>
        </p:spPr>
        <p:txBody>
          <a:bodyPr wrap="square" rtlCol="0">
            <a:spAutoFit/>
          </a:bodyPr>
          <a:lstStyle/>
          <a:p>
            <a:pPr algn="ctr"/>
            <a:r>
              <a:rPr lang="en-US" sz="2000" dirty="0"/>
              <a:t>36,2</a:t>
            </a:r>
          </a:p>
        </p:txBody>
      </p:sp>
      <p:sp>
        <p:nvSpPr>
          <p:cNvPr id="14" name="TextBox 13">
            <a:extLst>
              <a:ext uri="{FF2B5EF4-FFF2-40B4-BE49-F238E27FC236}">
                <a16:creationId xmlns:a16="http://schemas.microsoft.com/office/drawing/2014/main" id="{E4D7564A-EBF7-4000-9079-6183235DA3EF}"/>
              </a:ext>
            </a:extLst>
          </p:cNvPr>
          <p:cNvSpPr txBox="1"/>
          <p:nvPr/>
        </p:nvSpPr>
        <p:spPr>
          <a:xfrm>
            <a:off x="6094324" y="4200022"/>
            <a:ext cx="943428" cy="400110"/>
          </a:xfrm>
          <a:prstGeom prst="rect">
            <a:avLst/>
          </a:prstGeom>
          <a:solidFill>
            <a:schemeClr val="bg1"/>
          </a:solidFill>
        </p:spPr>
        <p:txBody>
          <a:bodyPr wrap="square" rtlCol="0">
            <a:spAutoFit/>
          </a:bodyPr>
          <a:lstStyle/>
          <a:p>
            <a:pPr algn="ctr"/>
            <a:r>
              <a:rPr lang="en-US" sz="2000" dirty="0"/>
              <a:t>38,8</a:t>
            </a:r>
          </a:p>
        </p:txBody>
      </p:sp>
      <p:sp>
        <p:nvSpPr>
          <p:cNvPr id="15" name="TextBox 14">
            <a:extLst>
              <a:ext uri="{FF2B5EF4-FFF2-40B4-BE49-F238E27FC236}">
                <a16:creationId xmlns:a16="http://schemas.microsoft.com/office/drawing/2014/main" id="{5736E56C-E9C5-44BE-88A1-E7EA21DE0FB9}"/>
              </a:ext>
            </a:extLst>
          </p:cNvPr>
          <p:cNvSpPr txBox="1"/>
          <p:nvPr/>
        </p:nvSpPr>
        <p:spPr>
          <a:xfrm>
            <a:off x="7347303" y="4172426"/>
            <a:ext cx="943428" cy="400110"/>
          </a:xfrm>
          <a:prstGeom prst="rect">
            <a:avLst/>
          </a:prstGeom>
          <a:solidFill>
            <a:schemeClr val="bg1"/>
          </a:solidFill>
        </p:spPr>
        <p:txBody>
          <a:bodyPr wrap="square" rtlCol="0">
            <a:spAutoFit/>
          </a:bodyPr>
          <a:lstStyle/>
          <a:p>
            <a:pPr algn="ctr"/>
            <a:r>
              <a:rPr lang="en-US" sz="2000" dirty="0"/>
              <a:t>35,0</a:t>
            </a:r>
          </a:p>
        </p:txBody>
      </p:sp>
      <p:sp>
        <p:nvSpPr>
          <p:cNvPr id="16" name="TextBox 15">
            <a:extLst>
              <a:ext uri="{FF2B5EF4-FFF2-40B4-BE49-F238E27FC236}">
                <a16:creationId xmlns:a16="http://schemas.microsoft.com/office/drawing/2014/main" id="{08171AF5-51C7-462B-9B4B-F8A37E3AE291}"/>
              </a:ext>
            </a:extLst>
          </p:cNvPr>
          <p:cNvSpPr txBox="1"/>
          <p:nvPr/>
        </p:nvSpPr>
        <p:spPr>
          <a:xfrm>
            <a:off x="3480990" y="4663438"/>
            <a:ext cx="943428" cy="400110"/>
          </a:xfrm>
          <a:prstGeom prst="rect">
            <a:avLst/>
          </a:prstGeom>
          <a:solidFill>
            <a:schemeClr val="bg1"/>
          </a:solidFill>
        </p:spPr>
        <p:txBody>
          <a:bodyPr wrap="square" rtlCol="0">
            <a:spAutoFit/>
          </a:bodyPr>
          <a:lstStyle/>
          <a:p>
            <a:pPr algn="ctr"/>
            <a:r>
              <a:rPr lang="en-US" sz="2000" dirty="0"/>
              <a:t>17,9</a:t>
            </a:r>
          </a:p>
        </p:txBody>
      </p:sp>
      <p:sp>
        <p:nvSpPr>
          <p:cNvPr id="17" name="TextBox 16">
            <a:extLst>
              <a:ext uri="{FF2B5EF4-FFF2-40B4-BE49-F238E27FC236}">
                <a16:creationId xmlns:a16="http://schemas.microsoft.com/office/drawing/2014/main" id="{F69240F7-85E5-4084-A513-A95350F5C382}"/>
              </a:ext>
            </a:extLst>
          </p:cNvPr>
          <p:cNvSpPr txBox="1"/>
          <p:nvPr/>
        </p:nvSpPr>
        <p:spPr>
          <a:xfrm>
            <a:off x="4733969" y="4663438"/>
            <a:ext cx="943428" cy="400110"/>
          </a:xfrm>
          <a:prstGeom prst="rect">
            <a:avLst/>
          </a:prstGeom>
          <a:solidFill>
            <a:schemeClr val="bg1"/>
          </a:solidFill>
        </p:spPr>
        <p:txBody>
          <a:bodyPr wrap="square" rtlCol="0">
            <a:spAutoFit/>
          </a:bodyPr>
          <a:lstStyle/>
          <a:p>
            <a:pPr algn="ctr"/>
            <a:r>
              <a:rPr lang="en-US" sz="2000" dirty="0"/>
              <a:t>19,6</a:t>
            </a:r>
          </a:p>
        </p:txBody>
      </p:sp>
      <p:sp>
        <p:nvSpPr>
          <p:cNvPr id="18" name="TextBox 17">
            <a:extLst>
              <a:ext uri="{FF2B5EF4-FFF2-40B4-BE49-F238E27FC236}">
                <a16:creationId xmlns:a16="http://schemas.microsoft.com/office/drawing/2014/main" id="{5023642C-AA90-4D8C-95FF-35960027A5EA}"/>
              </a:ext>
            </a:extLst>
          </p:cNvPr>
          <p:cNvSpPr txBox="1"/>
          <p:nvPr/>
        </p:nvSpPr>
        <p:spPr>
          <a:xfrm>
            <a:off x="6005614" y="4680968"/>
            <a:ext cx="943428" cy="400110"/>
          </a:xfrm>
          <a:prstGeom prst="rect">
            <a:avLst/>
          </a:prstGeom>
          <a:solidFill>
            <a:schemeClr val="bg1"/>
          </a:solidFill>
        </p:spPr>
        <p:txBody>
          <a:bodyPr wrap="square" rtlCol="0">
            <a:spAutoFit/>
          </a:bodyPr>
          <a:lstStyle/>
          <a:p>
            <a:pPr algn="ctr"/>
            <a:r>
              <a:rPr lang="en-US" sz="2000" dirty="0"/>
              <a:t>22,1</a:t>
            </a:r>
          </a:p>
        </p:txBody>
      </p:sp>
      <p:sp>
        <p:nvSpPr>
          <p:cNvPr id="19" name="TextBox 18">
            <a:extLst>
              <a:ext uri="{FF2B5EF4-FFF2-40B4-BE49-F238E27FC236}">
                <a16:creationId xmlns:a16="http://schemas.microsoft.com/office/drawing/2014/main" id="{2D165FD3-1D81-4F54-B87B-543C4BC07684}"/>
              </a:ext>
            </a:extLst>
          </p:cNvPr>
          <p:cNvSpPr txBox="1"/>
          <p:nvPr/>
        </p:nvSpPr>
        <p:spPr>
          <a:xfrm>
            <a:off x="7291773" y="4663438"/>
            <a:ext cx="943428" cy="400110"/>
          </a:xfrm>
          <a:prstGeom prst="rect">
            <a:avLst/>
          </a:prstGeom>
          <a:solidFill>
            <a:schemeClr val="bg1"/>
          </a:solidFill>
        </p:spPr>
        <p:txBody>
          <a:bodyPr wrap="square" rtlCol="0">
            <a:spAutoFit/>
          </a:bodyPr>
          <a:lstStyle/>
          <a:p>
            <a:pPr algn="ctr"/>
            <a:r>
              <a:rPr lang="en-US" sz="2000" dirty="0"/>
              <a:t>19,9</a:t>
            </a:r>
          </a:p>
        </p:txBody>
      </p:sp>
    </p:spTree>
    <p:extLst>
      <p:ext uri="{BB962C8B-B14F-4D97-AF65-F5344CB8AC3E}">
        <p14:creationId xmlns:p14="http://schemas.microsoft.com/office/powerpoint/2010/main" val="2530627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randombar(horizont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500" fill="hold"/>
                                        <p:tgtEl>
                                          <p:spTgt spid="15"/>
                                        </p:tgtEl>
                                        <p:attrNameLst>
                                          <p:attrName>ppt_x</p:attrName>
                                        </p:attrNameLst>
                                      </p:cBhvr>
                                      <p:tavLst>
                                        <p:tav tm="0">
                                          <p:val>
                                            <p:strVal val="#ppt_x"/>
                                          </p:val>
                                        </p:tav>
                                        <p:tav tm="100000">
                                          <p:val>
                                            <p:strVal val="#ppt_x"/>
                                          </p:val>
                                        </p:tav>
                                      </p:tavLst>
                                    </p:anim>
                                    <p:anim calcmode="lin" valueType="num">
                                      <p:cBhvr additive="base">
                                        <p:cTn id="3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ppt_x"/>
                                          </p:val>
                                        </p:tav>
                                        <p:tav tm="100000">
                                          <p:val>
                                            <p:strVal val="#ppt_x"/>
                                          </p:val>
                                        </p:tav>
                                      </p:tavLst>
                                    </p:anim>
                                    <p:anim calcmode="lin" valueType="num">
                                      <p:cBhvr additive="base">
                                        <p:cTn id="4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 calcmode="lin" valueType="num">
                                      <p:cBhvr additive="base">
                                        <p:cTn id="48" dur="500" fill="hold"/>
                                        <p:tgtEl>
                                          <p:spTgt spid="17"/>
                                        </p:tgtEl>
                                        <p:attrNameLst>
                                          <p:attrName>ppt_x</p:attrName>
                                        </p:attrNameLst>
                                      </p:cBhvr>
                                      <p:tavLst>
                                        <p:tav tm="0">
                                          <p:val>
                                            <p:strVal val="#ppt_x"/>
                                          </p:val>
                                        </p:tav>
                                        <p:tav tm="100000">
                                          <p:val>
                                            <p:strVal val="#ppt_x"/>
                                          </p:val>
                                        </p:tav>
                                      </p:tavLst>
                                    </p:anim>
                                    <p:anim calcmode="lin" valueType="num">
                                      <p:cBhvr additive="base">
                                        <p:cTn id="4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fill="hold"/>
                                        <p:tgtEl>
                                          <p:spTgt spid="18"/>
                                        </p:tgtEl>
                                        <p:attrNameLst>
                                          <p:attrName>ppt_x</p:attrName>
                                        </p:attrNameLst>
                                      </p:cBhvr>
                                      <p:tavLst>
                                        <p:tav tm="0">
                                          <p:val>
                                            <p:strVal val="#ppt_x"/>
                                          </p:val>
                                        </p:tav>
                                        <p:tav tm="100000">
                                          <p:val>
                                            <p:strVal val="#ppt_x"/>
                                          </p:val>
                                        </p:tav>
                                      </p:tavLst>
                                    </p:anim>
                                    <p:anim calcmode="lin" valueType="num">
                                      <p:cBhvr additive="base">
                                        <p:cTn id="5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fill="hold"/>
                                        <p:tgtEl>
                                          <p:spTgt spid="19"/>
                                        </p:tgtEl>
                                        <p:attrNameLst>
                                          <p:attrName>ppt_x</p:attrName>
                                        </p:attrNameLst>
                                      </p:cBhvr>
                                      <p:tavLst>
                                        <p:tav tm="0">
                                          <p:val>
                                            <p:strVal val="#ppt_x"/>
                                          </p:val>
                                        </p:tav>
                                        <p:tav tm="100000">
                                          <p:val>
                                            <p:strVal val="#ppt_x"/>
                                          </p:val>
                                        </p:tav>
                                      </p:tavLst>
                                    </p:anim>
                                    <p:anim calcmode="lin" valueType="num">
                                      <p:cBhvr additive="base">
                                        <p:cTn id="6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1"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03056" y="38229"/>
            <a:ext cx="4682836" cy="417780"/>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rtlCol="0" anchor="ctr"/>
          <a:lstStyle/>
          <a:p>
            <a:pPr algn="just" defTabSz="685800">
              <a:lnSpc>
                <a:spcPct val="120000"/>
              </a:lnSpc>
              <a:buClrTx/>
            </a:pPr>
            <a:r>
              <a:rPr lang="en-US" sz="1800" kern="1200" dirty="0">
                <a:solidFill>
                  <a:srgbClr val="FF0000"/>
                </a:solidFill>
                <a:latin typeface="Arial" panose="020B0604020202020204" pitchFamily="34" charset="0"/>
                <a:cs typeface="Arial" panose="020B0604020202020204" pitchFamily="34" charset="0"/>
              </a:rPr>
              <a:t>5. </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Cho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biểu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đồ</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số</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18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sau</a:t>
            </a:r>
            <a:r>
              <a:rPr lang="en-US"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Box 3"/>
          <p:cNvSpPr txBox="1"/>
          <p:nvPr/>
        </p:nvSpPr>
        <p:spPr>
          <a:xfrm>
            <a:off x="50800" y="4023803"/>
            <a:ext cx="9042400" cy="456535"/>
          </a:xfrm>
          <a:prstGeom prst="rect">
            <a:avLst/>
          </a:prstGeom>
          <a:noFill/>
        </p:spPr>
        <p:txBody>
          <a:bodyPr wrap="square" rtlCol="0">
            <a:spAutoFit/>
          </a:bodyPr>
          <a:lstStyle/>
          <a:p>
            <a:pPr marL="0" marR="0" algn="ctr">
              <a:lnSpc>
                <a:spcPct val="150000"/>
              </a:lnSpc>
              <a:spcBef>
                <a:spcPts val="600"/>
              </a:spcBef>
              <a:spcAft>
                <a:spcPts val="600"/>
              </a:spcAft>
            </a:pPr>
            <a:r>
              <a:rPr lang="en-US" sz="1800" i="1" dirty="0" err="1">
                <a:latin typeface="Arial" panose="020B0604020202020204" pitchFamily="34" charset="0"/>
                <a:ea typeface="Calibri" panose="020F0502020204030204" pitchFamily="34" charset="0"/>
                <a:cs typeface="Arial" panose="020B0604020202020204" pitchFamily="34" charset="0"/>
              </a:rPr>
              <a:t>L</a:t>
            </a:r>
            <a:r>
              <a:rPr lang="en-US" sz="1800" i="1" dirty="0" err="1">
                <a:effectLst/>
                <a:latin typeface="Arial" panose="020B0604020202020204" pitchFamily="34" charset="0"/>
                <a:ea typeface="Calibri" panose="020F0502020204030204" pitchFamily="34" charset="0"/>
                <a:cs typeface="Arial" panose="020B0604020202020204" pitchFamily="34" charset="0"/>
              </a:rPr>
              <a:t>ớp</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nào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có</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số</a:t>
            </a:r>
            <a:r>
              <a:rPr lang="en-US" sz="1800" dirty="0">
                <a:effectLst/>
                <a:latin typeface="Arial" panose="020B0604020202020204" pitchFamily="34" charset="0"/>
                <a:ea typeface="Calibri" panose="020F0502020204030204" pitchFamily="34" charset="0"/>
                <a:cs typeface="Arial" panose="020B0604020202020204" pitchFamily="34" charset="0"/>
              </a:rPr>
              <a:t> HS </a:t>
            </a:r>
            <a:r>
              <a:rPr lang="en-US" sz="1800" dirty="0" err="1">
                <a:effectLst/>
                <a:latin typeface="Arial" panose="020B0604020202020204" pitchFamily="34" charset="0"/>
                <a:ea typeface="Calibri" panose="020F0502020204030204" pitchFamily="34" charset="0"/>
                <a:cs typeface="Arial" panose="020B0604020202020204" pitchFamily="34" charset="0"/>
              </a:rPr>
              <a:t>giỏi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Toán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nhiều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nhất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lớp</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nào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có</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số</a:t>
            </a:r>
            <a:r>
              <a:rPr lang="en-US" sz="1800" dirty="0">
                <a:effectLst/>
                <a:latin typeface="Arial" panose="020B0604020202020204" pitchFamily="34" charset="0"/>
                <a:ea typeface="Calibri" panose="020F0502020204030204" pitchFamily="34" charset="0"/>
                <a:cs typeface="Arial" panose="020B0604020202020204" pitchFamily="34" charset="0"/>
              </a:rPr>
              <a:t> HS </a:t>
            </a:r>
            <a:r>
              <a:rPr lang="en-US" sz="1800" dirty="0" err="1">
                <a:effectLst/>
                <a:latin typeface="Arial" panose="020B0604020202020204" pitchFamily="34" charset="0"/>
                <a:ea typeface="Calibri" panose="020F0502020204030204" pitchFamily="34" charset="0"/>
                <a:cs typeface="Arial" panose="020B0604020202020204" pitchFamily="34" charset="0"/>
              </a:rPr>
              <a:t>giỏi</a:t>
            </a:r>
            <a:r>
              <a:rPr lang="en-US" sz="1800" dirty="0">
                <a:effectLst/>
                <a:latin typeface="Arial" panose="020B0604020202020204" pitchFamily="34" charset="0"/>
                <a:ea typeface="Calibri" panose="020F0502020204030204" pitchFamily="34" charset="0"/>
                <a:cs typeface="Arial" panose="020B0604020202020204" pitchFamily="34" charset="0"/>
              </a:rPr>
              <a:t> KHTN </a:t>
            </a:r>
            <a:r>
              <a:rPr lang="en-US" sz="1800" dirty="0" err="1">
                <a:effectLst/>
                <a:latin typeface="Arial" panose="020B0604020202020204" pitchFamily="34" charset="0"/>
                <a:ea typeface="Calibri" panose="020F0502020204030204" pitchFamily="34" charset="0"/>
                <a:cs typeface="Arial" panose="020B0604020202020204" pitchFamily="34" charset="0"/>
              </a:rPr>
              <a:t>nhiều</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nhất</a:t>
            </a:r>
            <a:r>
              <a:rPr lang="en-US" sz="1800" dirty="0">
                <a:effectLst/>
                <a:latin typeface="Arial" panose="020B0604020202020204" pitchFamily="34" charset="0"/>
                <a:ea typeface="Calibri" panose="020F0502020204030204" pitchFamily="34" charset="0"/>
                <a:cs typeface="Arial" panose="020B0604020202020204" pitchFamily="34" charset="0"/>
              </a:rPr>
              <a:t>?</a:t>
            </a:r>
          </a:p>
        </p:txBody>
      </p:sp>
      <p:pic>
        <p:nvPicPr>
          <p:cNvPr id="26" name="Picture 25" descr="Biểu đồ cột kép dưới đây biểu diễn số học sinh giỏi hai môn Toán và Khoa  học tự nhiên của các lớp 6A, 6B, 6C, 6D và 6E.a) Số học sinh">
            <a:extLst>
              <a:ext uri="{FF2B5EF4-FFF2-40B4-BE49-F238E27FC236}">
                <a16:creationId xmlns:a16="http://schemas.microsoft.com/office/drawing/2014/main" id="{BF12F1CA-3CCB-455F-AAA2-BD49E117F62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71418" y="456009"/>
            <a:ext cx="7213600" cy="3567793"/>
          </a:xfrm>
          <a:prstGeom prst="rect">
            <a:avLst/>
          </a:prstGeom>
          <a:noFill/>
          <a:ln>
            <a:noFill/>
          </a:ln>
        </p:spPr>
      </p:pic>
    </p:spTree>
    <p:extLst>
      <p:ext uri="{BB962C8B-B14F-4D97-AF65-F5344CB8AC3E}">
        <p14:creationId xmlns:p14="http://schemas.microsoft.com/office/powerpoint/2010/main" val="1413958389"/>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Gallery</Template>
  <TotalTime>1011</TotalTime>
  <Words>812</Words>
  <Application>Microsoft Office PowerPoint</Application>
  <PresentationFormat>On-screen Show (16:9)</PresentationFormat>
  <Paragraphs>63</Paragraphs>
  <Slides>11</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Exo</vt:lpstr>
      <vt:lpstr>RocknRoll One</vt:lpstr>
      <vt:lpstr>Poppins Medium</vt:lpstr>
      <vt:lpstr>Wingdings</vt:lpstr>
      <vt:lpstr>Times New Roman</vt:lpstr>
      <vt:lpstr>Arial</vt:lpstr>
      <vt:lpstr>Gill Sans MT</vt:lpstr>
      <vt:lpstr>Open Sans</vt:lpstr>
      <vt:lpstr>Cambria Math</vt:lpstr>
      <vt:lpstr>Annie Use Your Telescope</vt:lpstr>
      <vt:lpstr>Gallery</vt:lpstr>
      <vt:lpstr>BÀI 1:  THU THẬP, PHÂN LOẠI VÀ BIỂU DIỄN DỮ LIỆU  (3 TIẾT)</vt:lpstr>
      <vt:lpstr>PowerPoint Presentation</vt:lpstr>
      <vt:lpstr>Ví dụ 1</vt:lpstr>
      <vt:lpstr>Ví dụ 1</vt:lpstr>
      <vt:lpstr>PowerPoint Presentation</vt:lpstr>
      <vt:lpstr>Dựa vào dữ liệu thống kê, ta có thể tìm ra những thông tin hữu ích và rút ra kết luận về tính hợp lí của dữ liệu và tính hợp lí của kết quả thống kê.  </vt:lpstr>
      <vt:lpstr>PowerPoint Presentation</vt:lpstr>
      <vt:lpstr>PowerPoint Presentation</vt:lpstr>
      <vt:lpstr>PowerPoint Presentation</vt:lpstr>
      <vt:lpstr>PowerPoint Presentation</vt:lpstr>
      <vt:lpstr>HẸN GẶP LẠI CÁC EM  Ở TIẾT HỌC SAU!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BUỔI HỌC HÔM NAY!  </dc:title>
  <cp:lastModifiedBy>HP</cp:lastModifiedBy>
  <cp:revision>60</cp:revision>
  <dcterms:modified xsi:type="dcterms:W3CDTF">2023-01-05T07:27:23Z</dcterms:modified>
</cp:coreProperties>
</file>