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25" r:id="rId2"/>
    <p:sldId id="508" r:id="rId3"/>
    <p:sldId id="324" r:id="rId4"/>
    <p:sldId id="258" r:id="rId5"/>
    <p:sldId id="392" r:id="rId6"/>
    <p:sldId id="399" r:id="rId7"/>
    <p:sldId id="401" r:id="rId8"/>
    <p:sldId id="509" r:id="rId9"/>
    <p:sldId id="279" r:id="rId10"/>
    <p:sldId id="522" r:id="rId11"/>
    <p:sldId id="521" r:id="rId12"/>
    <p:sldId id="520" r:id="rId13"/>
    <p:sldId id="523" r:id="rId14"/>
    <p:sldId id="524" r:id="rId15"/>
    <p:sldId id="526" r:id="rId16"/>
    <p:sldId id="510" r:id="rId17"/>
    <p:sldId id="525" r:id="rId18"/>
    <p:sldId id="512" r:id="rId19"/>
    <p:sldId id="5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1BD7"/>
    <a:srgbClr val="F30728"/>
    <a:srgbClr val="FDFDFD"/>
    <a:srgbClr val="C8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3447" autoAdjust="0"/>
  </p:normalViewPr>
  <p:slideViewPr>
    <p:cSldViewPr snapToGrid="0">
      <p:cViewPr varScale="1">
        <p:scale>
          <a:sx n="60" d="100"/>
          <a:sy n="60"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56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 hiệu ngôi nhà tiến đến Slde sơ đồ tư duy</a:t>
            </a:r>
          </a:p>
        </p:txBody>
      </p:sp>
      <p:sp>
        <p:nvSpPr>
          <p:cNvPr id="4" name="Slide Number Placeholder 3"/>
          <p:cNvSpPr>
            <a:spLocks noGrp="1"/>
          </p:cNvSpPr>
          <p:nvPr>
            <p:ph type="sldNum" sz="quarter" idx="10"/>
          </p:nvPr>
        </p:nvSpPr>
        <p:spPr/>
        <p:txBody>
          <a:bodyPr/>
          <a:lstStyle/>
          <a:p>
            <a:fld id="{94432772-A5D9-4598-8944-3E9862F59DF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7343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35" name="Google Shape;35;p5"/>
          <p:cNvSpPr/>
          <p:nvPr/>
        </p:nvSpPr>
        <p:spPr>
          <a:xfrm>
            <a:off x="7980767" y="0"/>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ct val="134000"/>
              </a:spcBef>
              <a:spcAft>
                <a:spcPts val="0"/>
              </a:spcAft>
              <a:buSzPts val="2000"/>
              <a:buFont typeface="Mali" panose="00000500000000000000"/>
              <a:buNone/>
              <a:defRPr sz="2665">
                <a:latin typeface="Mali SemiBold" panose="00000700000000000000"/>
                <a:ea typeface="Mali SemiBold" panose="00000700000000000000"/>
                <a:cs typeface="Mali SemiBold" panose="00000700000000000000"/>
                <a:sym typeface="Mali SemiBold" panose="00000700000000000000"/>
              </a:defRPr>
            </a:lvl1pPr>
            <a:lvl2pPr lvl="1" algn="ctr">
              <a:lnSpc>
                <a:spcPct val="100000"/>
              </a:lnSpc>
              <a:spcBef>
                <a:spcPct val="34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2pPr>
            <a:lvl3pPr lvl="2" algn="ctr">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3pPr>
            <a:lvl4pPr lvl="3" algn="ctr">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4pPr>
            <a:lvl5pPr lvl="4" algn="ctr">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5pPr>
            <a:lvl6pPr lvl="5" algn="ctr">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6pPr>
            <a:lvl7pPr lvl="6" algn="ctr">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7pPr>
            <a:lvl8pPr lvl="7" algn="ctr">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8pPr>
            <a:lvl9pPr lvl="8" algn="ctr">
              <a:lnSpc>
                <a:spcPct val="100000"/>
              </a:lnSpc>
              <a:spcBef>
                <a:spcPct val="427000"/>
              </a:spcBef>
              <a:spcAft>
                <a:spcPts val="160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panose="00000500000000000000"/>
              <a:buNone/>
              <a:defRPr sz="2665">
                <a:latin typeface="Mali SemiBold" panose="00000700000000000000"/>
                <a:ea typeface="Mali SemiBold" panose="00000700000000000000"/>
                <a:cs typeface="Mali SemiBold" panose="00000700000000000000"/>
                <a:sym typeface="Mali SemiBold" panose="00000700000000000000"/>
              </a:defRPr>
            </a:lvl1pPr>
            <a:lvl2pPr lvl="1" algn="ctr" rtl="0">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2pPr>
            <a:lvl3pPr lvl="2" algn="ctr" rtl="0">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3pPr>
            <a:lvl4pPr lvl="3" algn="ctr" rtl="0">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4pPr>
            <a:lvl5pPr lvl="4" algn="ctr" rtl="0">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5pPr>
            <a:lvl6pPr lvl="5" algn="ctr" rtl="0">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6pPr>
            <a:lvl7pPr lvl="6" algn="ctr" rtl="0">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7pPr>
            <a:lvl8pPr lvl="7" algn="ctr" rtl="0">
              <a:lnSpc>
                <a:spcPct val="100000"/>
              </a:lnSpc>
              <a:spcBef>
                <a:spcPct val="427000"/>
              </a:spcBef>
              <a:spcAft>
                <a:spcPts val="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8pPr>
            <a:lvl9pPr lvl="8" algn="ctr" rtl="0">
              <a:lnSpc>
                <a:spcPct val="100000"/>
              </a:lnSpc>
              <a:spcBef>
                <a:spcPct val="427000"/>
              </a:spcBef>
              <a:spcAft>
                <a:spcPts val="1600"/>
              </a:spcAft>
              <a:buSzPts val="2000"/>
              <a:buFont typeface="Mali" panose="00000500000000000000"/>
              <a:buNone/>
              <a:defRPr sz="2665" b="1">
                <a:latin typeface="Mali" panose="00000500000000000000"/>
                <a:ea typeface="Mali" panose="00000500000000000000"/>
                <a:cs typeface="Mali" panose="00000500000000000000"/>
                <a:sym typeface="Mali" panose="00000500000000000000"/>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5"/>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5">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dirty="0"/>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5">
                <a:solidFill>
                  <a:schemeClr val="lt1"/>
                </a:solidFill>
                <a:latin typeface="Times New Roman" panose="02020603050405020304" pitchFamily="18" charset="0"/>
                <a:cs typeface="Times New Roman" panose="02020603050405020304" pitchFamily="18"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dirty="0"/>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122" name="Google Shape;122;p13"/>
          <p:cNvSpPr/>
          <p:nvPr/>
        </p:nvSpPr>
        <p:spPr>
          <a:xfrm>
            <a:off x="7980767" y="0"/>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7"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0" y="1220029"/>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dirty="0"/>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atin typeface="Times New Roman" panose="02020603050405020304" pitchFamily="18" charset="0"/>
                <a:cs typeface="Times New Roman" panose="02020603050405020304" pitchFamily="18" charset="0"/>
              </a:defRPr>
            </a:lvl1pPr>
            <a:lvl2pPr lvl="1" algn="r" rtl="0">
              <a:spcBef>
                <a:spcPts val="0"/>
              </a:spcBef>
              <a:spcAft>
                <a:spcPts val="0"/>
              </a:spcAft>
              <a:buSzPts val="2200"/>
              <a:buNone/>
              <a:defRPr sz="2935"/>
            </a:lvl2pPr>
            <a:lvl3pPr lvl="2" algn="r" rtl="0">
              <a:spcBef>
                <a:spcPts val="0"/>
              </a:spcBef>
              <a:spcAft>
                <a:spcPts val="0"/>
              </a:spcAft>
              <a:buSzPts val="2200"/>
              <a:buNone/>
              <a:defRPr sz="2935"/>
            </a:lvl3pPr>
            <a:lvl4pPr lvl="3" algn="r" rtl="0">
              <a:spcBef>
                <a:spcPts val="0"/>
              </a:spcBef>
              <a:spcAft>
                <a:spcPts val="0"/>
              </a:spcAft>
              <a:buSzPts val="2200"/>
              <a:buNone/>
              <a:defRPr sz="2935"/>
            </a:lvl4pPr>
            <a:lvl5pPr lvl="4" algn="r" rtl="0">
              <a:spcBef>
                <a:spcPts val="0"/>
              </a:spcBef>
              <a:spcAft>
                <a:spcPts val="0"/>
              </a:spcAft>
              <a:buSzPts val="2200"/>
              <a:buNone/>
              <a:defRPr sz="2935"/>
            </a:lvl5pPr>
            <a:lvl6pPr lvl="5" algn="r" rtl="0">
              <a:spcBef>
                <a:spcPts val="0"/>
              </a:spcBef>
              <a:spcAft>
                <a:spcPts val="0"/>
              </a:spcAft>
              <a:buSzPts val="2200"/>
              <a:buNone/>
              <a:defRPr sz="2935"/>
            </a:lvl6pPr>
            <a:lvl7pPr lvl="6" algn="r" rtl="0">
              <a:spcBef>
                <a:spcPts val="0"/>
              </a:spcBef>
              <a:spcAft>
                <a:spcPts val="0"/>
              </a:spcAft>
              <a:buSzPts val="2200"/>
              <a:buNone/>
              <a:defRPr sz="2935"/>
            </a:lvl7pPr>
            <a:lvl8pPr lvl="7" algn="r" rtl="0">
              <a:spcBef>
                <a:spcPts val="0"/>
              </a:spcBef>
              <a:spcAft>
                <a:spcPts val="0"/>
              </a:spcAft>
              <a:buSzPts val="2200"/>
              <a:buNone/>
              <a:defRPr sz="2935"/>
            </a:lvl8pPr>
            <a:lvl9pPr lvl="8" algn="r" rtl="0">
              <a:spcBef>
                <a:spcPts val="0"/>
              </a:spcBef>
              <a:spcAft>
                <a:spcPts val="0"/>
              </a:spcAft>
              <a:buSzPts val="2200"/>
              <a:buNone/>
              <a:defRPr sz="2935"/>
            </a:lvl9pPr>
          </a:lstStyle>
          <a:p>
            <a:endParaRPr dirty="0"/>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ct val="427000"/>
              </a:spcBef>
              <a:spcAft>
                <a:spcPts val="0"/>
              </a:spcAft>
              <a:buSzPts val="1300"/>
              <a:buNone/>
              <a:defRPr/>
            </a:lvl3pPr>
            <a:lvl4pPr lvl="3" algn="r" rtl="0">
              <a:lnSpc>
                <a:spcPct val="100000"/>
              </a:lnSpc>
              <a:spcBef>
                <a:spcPct val="427000"/>
              </a:spcBef>
              <a:spcAft>
                <a:spcPts val="0"/>
              </a:spcAft>
              <a:buSzPts val="1300"/>
              <a:buNone/>
              <a:defRPr/>
            </a:lvl4pPr>
            <a:lvl5pPr lvl="4" algn="r" rtl="0">
              <a:lnSpc>
                <a:spcPct val="100000"/>
              </a:lnSpc>
              <a:spcBef>
                <a:spcPct val="427000"/>
              </a:spcBef>
              <a:spcAft>
                <a:spcPts val="0"/>
              </a:spcAft>
              <a:buSzPts val="1300"/>
              <a:buNone/>
              <a:defRPr/>
            </a:lvl5pPr>
            <a:lvl6pPr lvl="5" algn="r" rtl="0">
              <a:lnSpc>
                <a:spcPct val="100000"/>
              </a:lnSpc>
              <a:spcBef>
                <a:spcPct val="427000"/>
              </a:spcBef>
              <a:spcAft>
                <a:spcPts val="0"/>
              </a:spcAft>
              <a:buSzPts val="1300"/>
              <a:buNone/>
              <a:defRPr/>
            </a:lvl6pPr>
            <a:lvl7pPr lvl="6" algn="r" rtl="0">
              <a:lnSpc>
                <a:spcPct val="100000"/>
              </a:lnSpc>
              <a:spcBef>
                <a:spcPct val="427000"/>
              </a:spcBef>
              <a:spcAft>
                <a:spcPts val="0"/>
              </a:spcAft>
              <a:buSzPts val="1300"/>
              <a:buNone/>
              <a:defRPr/>
            </a:lvl7pPr>
            <a:lvl8pPr lvl="7" algn="r" rtl="0">
              <a:lnSpc>
                <a:spcPct val="100000"/>
              </a:lnSpc>
              <a:spcBef>
                <a:spcPct val="427000"/>
              </a:spcBef>
              <a:spcAft>
                <a:spcPts val="0"/>
              </a:spcAft>
              <a:buSzPts val="1300"/>
              <a:buNone/>
              <a:defRPr/>
            </a:lvl8pPr>
            <a:lvl9pPr lvl="8" algn="r" rtl="0">
              <a:lnSpc>
                <a:spcPct val="100000"/>
              </a:lnSpc>
              <a:spcBef>
                <a:spcPct val="427000"/>
              </a:spcBef>
              <a:spcAft>
                <a:spcPts val="1600"/>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atin typeface="Times New Roman" panose="02020603050405020304" pitchFamily="18" charset="0"/>
                <a:cs typeface="Times New Roman" panose="02020603050405020304" pitchFamily="18" charset="0"/>
              </a:defRPr>
            </a:lvl1pPr>
            <a:lvl2pPr lvl="1" algn="r" rtl="0">
              <a:spcBef>
                <a:spcPts val="0"/>
              </a:spcBef>
              <a:spcAft>
                <a:spcPts val="0"/>
              </a:spcAft>
              <a:buSzPts val="2200"/>
              <a:buNone/>
              <a:defRPr sz="2935"/>
            </a:lvl2pPr>
            <a:lvl3pPr lvl="2" algn="r" rtl="0">
              <a:spcBef>
                <a:spcPts val="0"/>
              </a:spcBef>
              <a:spcAft>
                <a:spcPts val="0"/>
              </a:spcAft>
              <a:buSzPts val="2200"/>
              <a:buNone/>
              <a:defRPr sz="2935"/>
            </a:lvl3pPr>
            <a:lvl4pPr lvl="3" algn="r" rtl="0">
              <a:spcBef>
                <a:spcPts val="0"/>
              </a:spcBef>
              <a:spcAft>
                <a:spcPts val="0"/>
              </a:spcAft>
              <a:buSzPts val="2200"/>
              <a:buNone/>
              <a:defRPr sz="2935"/>
            </a:lvl4pPr>
            <a:lvl5pPr lvl="4" algn="r" rtl="0">
              <a:spcBef>
                <a:spcPts val="0"/>
              </a:spcBef>
              <a:spcAft>
                <a:spcPts val="0"/>
              </a:spcAft>
              <a:buSzPts val="2200"/>
              <a:buNone/>
              <a:defRPr sz="2935"/>
            </a:lvl5pPr>
            <a:lvl6pPr lvl="5" algn="r" rtl="0">
              <a:spcBef>
                <a:spcPts val="0"/>
              </a:spcBef>
              <a:spcAft>
                <a:spcPts val="0"/>
              </a:spcAft>
              <a:buSzPts val="2200"/>
              <a:buNone/>
              <a:defRPr sz="2935"/>
            </a:lvl6pPr>
            <a:lvl7pPr lvl="6" algn="r" rtl="0">
              <a:spcBef>
                <a:spcPts val="0"/>
              </a:spcBef>
              <a:spcAft>
                <a:spcPts val="0"/>
              </a:spcAft>
              <a:buSzPts val="2200"/>
              <a:buNone/>
              <a:defRPr sz="2935"/>
            </a:lvl7pPr>
            <a:lvl8pPr lvl="7" algn="r" rtl="0">
              <a:spcBef>
                <a:spcPts val="0"/>
              </a:spcBef>
              <a:spcAft>
                <a:spcPts val="0"/>
              </a:spcAft>
              <a:buSzPts val="2200"/>
              <a:buNone/>
              <a:defRPr sz="2935"/>
            </a:lvl8pPr>
            <a:lvl9pPr lvl="8" algn="r" rtl="0">
              <a:spcBef>
                <a:spcPts val="0"/>
              </a:spcBef>
              <a:spcAft>
                <a:spcPts val="0"/>
              </a:spcAft>
              <a:buSzPts val="2200"/>
              <a:buNone/>
              <a:defRPr sz="2935"/>
            </a:lvl9pPr>
          </a:lstStyle>
          <a:p>
            <a:endParaRPr dirty="0"/>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ct val="427000"/>
              </a:spcBef>
              <a:spcAft>
                <a:spcPts val="0"/>
              </a:spcAft>
              <a:buSzPts val="1300"/>
              <a:buNone/>
              <a:defRPr/>
            </a:lvl3pPr>
            <a:lvl4pPr lvl="3" algn="r" rtl="0">
              <a:lnSpc>
                <a:spcPct val="100000"/>
              </a:lnSpc>
              <a:spcBef>
                <a:spcPct val="427000"/>
              </a:spcBef>
              <a:spcAft>
                <a:spcPts val="0"/>
              </a:spcAft>
              <a:buSzPts val="1300"/>
              <a:buNone/>
              <a:defRPr/>
            </a:lvl4pPr>
            <a:lvl5pPr lvl="4" algn="r" rtl="0">
              <a:lnSpc>
                <a:spcPct val="100000"/>
              </a:lnSpc>
              <a:spcBef>
                <a:spcPct val="427000"/>
              </a:spcBef>
              <a:spcAft>
                <a:spcPts val="0"/>
              </a:spcAft>
              <a:buSzPts val="1300"/>
              <a:buNone/>
              <a:defRPr/>
            </a:lvl5pPr>
            <a:lvl6pPr lvl="5" algn="r" rtl="0">
              <a:lnSpc>
                <a:spcPct val="100000"/>
              </a:lnSpc>
              <a:spcBef>
                <a:spcPct val="427000"/>
              </a:spcBef>
              <a:spcAft>
                <a:spcPts val="0"/>
              </a:spcAft>
              <a:buSzPts val="1300"/>
              <a:buNone/>
              <a:defRPr/>
            </a:lvl6pPr>
            <a:lvl7pPr lvl="6" algn="r" rtl="0">
              <a:lnSpc>
                <a:spcPct val="100000"/>
              </a:lnSpc>
              <a:spcBef>
                <a:spcPct val="427000"/>
              </a:spcBef>
              <a:spcAft>
                <a:spcPts val="0"/>
              </a:spcAft>
              <a:buSzPts val="1300"/>
              <a:buNone/>
              <a:defRPr/>
            </a:lvl7pPr>
            <a:lvl8pPr lvl="7" algn="r" rtl="0">
              <a:lnSpc>
                <a:spcPct val="100000"/>
              </a:lnSpc>
              <a:spcBef>
                <a:spcPct val="427000"/>
              </a:spcBef>
              <a:spcAft>
                <a:spcPts val="0"/>
              </a:spcAft>
              <a:buSzPts val="1300"/>
              <a:buNone/>
              <a:defRPr/>
            </a:lvl8pPr>
            <a:lvl9pPr lvl="8" algn="r" rtl="0">
              <a:lnSpc>
                <a:spcPct val="100000"/>
              </a:lnSpc>
              <a:spcBef>
                <a:spcPct val="427000"/>
              </a:spcBef>
              <a:spcAft>
                <a:spcPts val="1600"/>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dirty="0"/>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atin typeface="Times New Roman" panose="02020603050405020304" pitchFamily="18" charset="0"/>
                <a:cs typeface="Times New Roman" panose="02020603050405020304" pitchFamily="18" charset="0"/>
              </a:defRPr>
            </a:lvl1pPr>
            <a:lvl2pPr lvl="1" algn="l" rtl="0">
              <a:spcBef>
                <a:spcPts val="0"/>
              </a:spcBef>
              <a:spcAft>
                <a:spcPts val="0"/>
              </a:spcAft>
              <a:buSzPts val="2200"/>
              <a:buNone/>
              <a:defRPr sz="2935"/>
            </a:lvl2pPr>
            <a:lvl3pPr lvl="2" algn="l" rtl="0">
              <a:spcBef>
                <a:spcPts val="0"/>
              </a:spcBef>
              <a:spcAft>
                <a:spcPts val="0"/>
              </a:spcAft>
              <a:buSzPts val="2200"/>
              <a:buNone/>
              <a:defRPr sz="2935"/>
            </a:lvl3pPr>
            <a:lvl4pPr lvl="3" algn="l" rtl="0">
              <a:spcBef>
                <a:spcPts val="0"/>
              </a:spcBef>
              <a:spcAft>
                <a:spcPts val="0"/>
              </a:spcAft>
              <a:buSzPts val="2200"/>
              <a:buNone/>
              <a:defRPr sz="2935"/>
            </a:lvl4pPr>
            <a:lvl5pPr lvl="4" algn="l" rtl="0">
              <a:spcBef>
                <a:spcPts val="0"/>
              </a:spcBef>
              <a:spcAft>
                <a:spcPts val="0"/>
              </a:spcAft>
              <a:buSzPts val="2200"/>
              <a:buNone/>
              <a:defRPr sz="2935"/>
            </a:lvl5pPr>
            <a:lvl6pPr lvl="5" algn="l" rtl="0">
              <a:spcBef>
                <a:spcPts val="0"/>
              </a:spcBef>
              <a:spcAft>
                <a:spcPts val="0"/>
              </a:spcAft>
              <a:buSzPts val="2200"/>
              <a:buNone/>
              <a:defRPr sz="2935"/>
            </a:lvl6pPr>
            <a:lvl7pPr lvl="6" algn="l" rtl="0">
              <a:spcBef>
                <a:spcPts val="0"/>
              </a:spcBef>
              <a:spcAft>
                <a:spcPts val="0"/>
              </a:spcAft>
              <a:buSzPts val="2200"/>
              <a:buNone/>
              <a:defRPr sz="2935"/>
            </a:lvl7pPr>
            <a:lvl8pPr lvl="7" algn="l" rtl="0">
              <a:spcBef>
                <a:spcPts val="0"/>
              </a:spcBef>
              <a:spcAft>
                <a:spcPts val="0"/>
              </a:spcAft>
              <a:buSzPts val="2200"/>
              <a:buNone/>
              <a:defRPr sz="2935"/>
            </a:lvl8pPr>
            <a:lvl9pPr lvl="8" algn="l" rtl="0">
              <a:spcBef>
                <a:spcPts val="0"/>
              </a:spcBef>
              <a:spcAft>
                <a:spcPts val="0"/>
              </a:spcAft>
              <a:buSzPts val="2200"/>
              <a:buNone/>
              <a:defRPr sz="2935"/>
            </a:lvl9pPr>
          </a:lstStyle>
          <a:p>
            <a:endParaRPr dirty="0"/>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ct val="427000"/>
              </a:spcBef>
              <a:spcAft>
                <a:spcPts val="0"/>
              </a:spcAft>
              <a:buSzPts val="1300"/>
              <a:buNone/>
              <a:defRPr/>
            </a:lvl3pPr>
            <a:lvl4pPr lvl="3" rtl="0">
              <a:lnSpc>
                <a:spcPct val="100000"/>
              </a:lnSpc>
              <a:spcBef>
                <a:spcPct val="427000"/>
              </a:spcBef>
              <a:spcAft>
                <a:spcPts val="0"/>
              </a:spcAft>
              <a:buSzPts val="1300"/>
              <a:buNone/>
              <a:defRPr/>
            </a:lvl4pPr>
            <a:lvl5pPr lvl="4" rtl="0">
              <a:lnSpc>
                <a:spcPct val="100000"/>
              </a:lnSpc>
              <a:spcBef>
                <a:spcPct val="427000"/>
              </a:spcBef>
              <a:spcAft>
                <a:spcPts val="0"/>
              </a:spcAft>
              <a:buSzPts val="1300"/>
              <a:buNone/>
              <a:defRPr/>
            </a:lvl5pPr>
            <a:lvl6pPr lvl="5" rtl="0">
              <a:lnSpc>
                <a:spcPct val="100000"/>
              </a:lnSpc>
              <a:spcBef>
                <a:spcPct val="427000"/>
              </a:spcBef>
              <a:spcAft>
                <a:spcPts val="0"/>
              </a:spcAft>
              <a:buSzPts val="1300"/>
              <a:buNone/>
              <a:defRPr/>
            </a:lvl6pPr>
            <a:lvl7pPr lvl="6" rtl="0">
              <a:lnSpc>
                <a:spcPct val="100000"/>
              </a:lnSpc>
              <a:spcBef>
                <a:spcPct val="427000"/>
              </a:spcBef>
              <a:spcAft>
                <a:spcPts val="0"/>
              </a:spcAft>
              <a:buSzPts val="1300"/>
              <a:buNone/>
              <a:defRPr/>
            </a:lvl7pPr>
            <a:lvl8pPr lvl="7" rtl="0">
              <a:lnSpc>
                <a:spcPct val="100000"/>
              </a:lnSpc>
              <a:spcBef>
                <a:spcPct val="427000"/>
              </a:spcBef>
              <a:spcAft>
                <a:spcPts val="0"/>
              </a:spcAft>
              <a:buSzPts val="1300"/>
              <a:buNone/>
              <a:defRPr/>
            </a:lvl8pPr>
            <a:lvl9pPr lvl="8" rtl="0">
              <a:lnSpc>
                <a:spcPct val="100000"/>
              </a:lnSpc>
              <a:spcBef>
                <a:spcPct val="427000"/>
              </a:spcBef>
              <a:spcAft>
                <a:spcPts val="1600"/>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dirty="0"/>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dirty="0"/>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5">
                <a:latin typeface="Times New Roman" panose="02020603050405020304" pitchFamily="18" charset="0"/>
                <a:cs typeface="Times New Roman" panose="02020603050405020304" pitchFamily="18" charset="0"/>
              </a:defRPr>
            </a:lvl1pPr>
            <a:lvl2pPr lvl="1" algn="l" rtl="0">
              <a:spcBef>
                <a:spcPts val="0"/>
              </a:spcBef>
              <a:spcAft>
                <a:spcPts val="0"/>
              </a:spcAft>
              <a:buSzPts val="2200"/>
              <a:buNone/>
              <a:defRPr sz="2935"/>
            </a:lvl2pPr>
            <a:lvl3pPr lvl="2" algn="l" rtl="0">
              <a:spcBef>
                <a:spcPts val="0"/>
              </a:spcBef>
              <a:spcAft>
                <a:spcPts val="0"/>
              </a:spcAft>
              <a:buSzPts val="2200"/>
              <a:buNone/>
              <a:defRPr sz="2935"/>
            </a:lvl3pPr>
            <a:lvl4pPr lvl="3" algn="l" rtl="0">
              <a:spcBef>
                <a:spcPts val="0"/>
              </a:spcBef>
              <a:spcAft>
                <a:spcPts val="0"/>
              </a:spcAft>
              <a:buSzPts val="2200"/>
              <a:buNone/>
              <a:defRPr sz="2935"/>
            </a:lvl4pPr>
            <a:lvl5pPr lvl="4" algn="l" rtl="0">
              <a:spcBef>
                <a:spcPts val="0"/>
              </a:spcBef>
              <a:spcAft>
                <a:spcPts val="0"/>
              </a:spcAft>
              <a:buSzPts val="2200"/>
              <a:buNone/>
              <a:defRPr sz="2935"/>
            </a:lvl5pPr>
            <a:lvl6pPr lvl="5" algn="l" rtl="0">
              <a:spcBef>
                <a:spcPts val="0"/>
              </a:spcBef>
              <a:spcAft>
                <a:spcPts val="0"/>
              </a:spcAft>
              <a:buSzPts val="2200"/>
              <a:buNone/>
              <a:defRPr sz="2935"/>
            </a:lvl6pPr>
            <a:lvl7pPr lvl="6" algn="l" rtl="0">
              <a:spcBef>
                <a:spcPts val="0"/>
              </a:spcBef>
              <a:spcAft>
                <a:spcPts val="0"/>
              </a:spcAft>
              <a:buSzPts val="2200"/>
              <a:buNone/>
              <a:defRPr sz="2935"/>
            </a:lvl7pPr>
            <a:lvl8pPr lvl="7" algn="l" rtl="0">
              <a:spcBef>
                <a:spcPts val="0"/>
              </a:spcBef>
              <a:spcAft>
                <a:spcPts val="0"/>
              </a:spcAft>
              <a:buSzPts val="2200"/>
              <a:buNone/>
              <a:defRPr sz="2935"/>
            </a:lvl8pPr>
            <a:lvl9pPr lvl="8" algn="l" rtl="0">
              <a:spcBef>
                <a:spcPts val="0"/>
              </a:spcBef>
              <a:spcAft>
                <a:spcPts val="0"/>
              </a:spcAft>
              <a:buSzPts val="2200"/>
              <a:buNone/>
              <a:defRPr sz="2935"/>
            </a:lvl9pPr>
          </a:lstStyle>
          <a:p>
            <a:endParaRPr dirty="0"/>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ct val="427000"/>
              </a:spcBef>
              <a:spcAft>
                <a:spcPts val="0"/>
              </a:spcAft>
              <a:buSzPts val="1300"/>
              <a:buNone/>
              <a:defRPr/>
            </a:lvl3pPr>
            <a:lvl4pPr lvl="3" rtl="0">
              <a:lnSpc>
                <a:spcPct val="100000"/>
              </a:lnSpc>
              <a:spcBef>
                <a:spcPct val="427000"/>
              </a:spcBef>
              <a:spcAft>
                <a:spcPts val="0"/>
              </a:spcAft>
              <a:buSzPts val="1300"/>
              <a:buNone/>
              <a:defRPr/>
            </a:lvl4pPr>
            <a:lvl5pPr lvl="4" rtl="0">
              <a:lnSpc>
                <a:spcPct val="100000"/>
              </a:lnSpc>
              <a:spcBef>
                <a:spcPct val="427000"/>
              </a:spcBef>
              <a:spcAft>
                <a:spcPts val="0"/>
              </a:spcAft>
              <a:buSzPts val="1300"/>
              <a:buNone/>
              <a:defRPr/>
            </a:lvl5pPr>
            <a:lvl6pPr lvl="5" rtl="0">
              <a:lnSpc>
                <a:spcPct val="100000"/>
              </a:lnSpc>
              <a:spcBef>
                <a:spcPct val="427000"/>
              </a:spcBef>
              <a:spcAft>
                <a:spcPts val="0"/>
              </a:spcAft>
              <a:buSzPts val="1300"/>
              <a:buNone/>
              <a:defRPr/>
            </a:lvl6pPr>
            <a:lvl7pPr lvl="6" rtl="0">
              <a:lnSpc>
                <a:spcPct val="100000"/>
              </a:lnSpc>
              <a:spcBef>
                <a:spcPct val="427000"/>
              </a:spcBef>
              <a:spcAft>
                <a:spcPts val="0"/>
              </a:spcAft>
              <a:buSzPts val="1300"/>
              <a:buNone/>
              <a:defRPr/>
            </a:lvl7pPr>
            <a:lvl8pPr lvl="7" rtl="0">
              <a:lnSpc>
                <a:spcPct val="100000"/>
              </a:lnSpc>
              <a:spcBef>
                <a:spcPct val="427000"/>
              </a:spcBef>
              <a:spcAft>
                <a:spcPts val="0"/>
              </a:spcAft>
              <a:buSzPts val="1300"/>
              <a:buNone/>
              <a:defRPr/>
            </a:lvl8pPr>
            <a:lvl9pPr lvl="8" rtl="0">
              <a:lnSpc>
                <a:spcPct val="100000"/>
              </a:lnSpc>
              <a:spcBef>
                <a:spcPct val="427000"/>
              </a:spcBef>
              <a:spcAft>
                <a:spcPts val="1600"/>
              </a:spcAft>
              <a:buSzPts val="13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142" name="Google Shape;142;p14"/>
          <p:cNvSpPr/>
          <p:nvPr/>
        </p:nvSpPr>
        <p:spPr>
          <a:xfrm>
            <a:off x="7980767" y="0"/>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0" y="1220029"/>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3"/>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latin typeface="Times New Roman" panose="02020603050405020304" pitchFamily="18" charset="0"/>
                <a:cs typeface="Times New Roman" panose="02020603050405020304" pitchFamily="18" charset="0"/>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dirty="0"/>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ct val="427000"/>
              </a:spcBef>
              <a:spcAft>
                <a:spcPts val="0"/>
              </a:spcAft>
              <a:buSzPts val="1300"/>
              <a:buNone/>
              <a:defRPr/>
            </a:lvl2pPr>
            <a:lvl3pPr lvl="2" rtl="0">
              <a:lnSpc>
                <a:spcPct val="100000"/>
              </a:lnSpc>
              <a:spcBef>
                <a:spcPct val="427000"/>
              </a:spcBef>
              <a:spcAft>
                <a:spcPts val="0"/>
              </a:spcAft>
              <a:buSzPts val="1300"/>
              <a:buNone/>
              <a:defRPr/>
            </a:lvl3pPr>
            <a:lvl4pPr lvl="3" rtl="0">
              <a:lnSpc>
                <a:spcPct val="100000"/>
              </a:lnSpc>
              <a:spcBef>
                <a:spcPct val="427000"/>
              </a:spcBef>
              <a:spcAft>
                <a:spcPts val="0"/>
              </a:spcAft>
              <a:buSzPts val="1300"/>
              <a:buNone/>
              <a:defRPr/>
            </a:lvl4pPr>
            <a:lvl5pPr lvl="4" rtl="0">
              <a:lnSpc>
                <a:spcPct val="100000"/>
              </a:lnSpc>
              <a:spcBef>
                <a:spcPct val="427000"/>
              </a:spcBef>
              <a:spcAft>
                <a:spcPts val="0"/>
              </a:spcAft>
              <a:buSzPts val="1300"/>
              <a:buNone/>
              <a:defRPr/>
            </a:lvl5pPr>
            <a:lvl6pPr lvl="5" rtl="0">
              <a:lnSpc>
                <a:spcPct val="100000"/>
              </a:lnSpc>
              <a:spcBef>
                <a:spcPct val="427000"/>
              </a:spcBef>
              <a:spcAft>
                <a:spcPts val="0"/>
              </a:spcAft>
              <a:buSzPts val="1300"/>
              <a:buNone/>
              <a:defRPr/>
            </a:lvl6pPr>
            <a:lvl7pPr lvl="6" rtl="0">
              <a:lnSpc>
                <a:spcPct val="100000"/>
              </a:lnSpc>
              <a:spcBef>
                <a:spcPct val="427000"/>
              </a:spcBef>
              <a:spcAft>
                <a:spcPts val="0"/>
              </a:spcAft>
              <a:buSzPts val="1300"/>
              <a:buNone/>
              <a:defRPr/>
            </a:lvl7pPr>
            <a:lvl8pPr lvl="7" rtl="0">
              <a:lnSpc>
                <a:spcPct val="100000"/>
              </a:lnSpc>
              <a:spcBef>
                <a:spcPct val="427000"/>
              </a:spcBef>
              <a:spcAft>
                <a:spcPts val="0"/>
              </a:spcAft>
              <a:buSzPts val="1300"/>
              <a:buNone/>
              <a:defRPr/>
            </a:lvl8pPr>
            <a:lvl9pPr lvl="8" rtl="0">
              <a:lnSpc>
                <a:spcPct val="100000"/>
              </a:lnSpc>
              <a:spcBef>
                <a:spcPct val="427000"/>
              </a:spcBef>
              <a:spcAft>
                <a:spcPts val="1600"/>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158" name="Google Shape;158;p16"/>
          <p:cNvSpPr/>
          <p:nvPr/>
        </p:nvSpPr>
        <p:spPr>
          <a:xfrm>
            <a:off x="6105471" y="-321293"/>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3" y="1130933"/>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280276" y="3252268"/>
            <a:ext cx="6530428" cy="247480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latin typeface="Times New Roman" panose="02020603050405020304" pitchFamily="18" charset="0"/>
                <a:cs typeface="Times New Roman" panose="02020603050405020304" pitchFamily="18" charset="0"/>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dirty="0"/>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latin typeface="Times New Roman" panose="02020603050405020304" pitchFamily="18" charset="0"/>
                <a:cs typeface="Times New Roman" panose="02020603050405020304" pitchFamily="18" charset="0"/>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rPr dirty="0"/>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rtl="0">
              <a:lnSpc>
                <a:spcPct val="100000"/>
              </a:lnSpc>
              <a:spcBef>
                <a:spcPct val="427000"/>
              </a:spcBef>
              <a:spcAft>
                <a:spcPts val="0"/>
              </a:spcAft>
              <a:buSzPts val="1300"/>
              <a:buNone/>
              <a:defRPr/>
            </a:lvl2pPr>
            <a:lvl3pPr lvl="2" rtl="0">
              <a:lnSpc>
                <a:spcPct val="100000"/>
              </a:lnSpc>
              <a:spcBef>
                <a:spcPct val="427000"/>
              </a:spcBef>
              <a:spcAft>
                <a:spcPts val="0"/>
              </a:spcAft>
              <a:buSzPts val="1300"/>
              <a:buNone/>
              <a:defRPr/>
            </a:lvl3pPr>
            <a:lvl4pPr lvl="3" rtl="0">
              <a:lnSpc>
                <a:spcPct val="100000"/>
              </a:lnSpc>
              <a:spcBef>
                <a:spcPct val="427000"/>
              </a:spcBef>
              <a:spcAft>
                <a:spcPts val="0"/>
              </a:spcAft>
              <a:buSzPts val="1300"/>
              <a:buNone/>
              <a:defRPr/>
            </a:lvl4pPr>
            <a:lvl5pPr lvl="4" rtl="0">
              <a:lnSpc>
                <a:spcPct val="100000"/>
              </a:lnSpc>
              <a:spcBef>
                <a:spcPct val="427000"/>
              </a:spcBef>
              <a:spcAft>
                <a:spcPts val="0"/>
              </a:spcAft>
              <a:buSzPts val="1300"/>
              <a:buNone/>
              <a:defRPr/>
            </a:lvl5pPr>
            <a:lvl6pPr lvl="5" rtl="0">
              <a:lnSpc>
                <a:spcPct val="100000"/>
              </a:lnSpc>
              <a:spcBef>
                <a:spcPct val="427000"/>
              </a:spcBef>
              <a:spcAft>
                <a:spcPts val="0"/>
              </a:spcAft>
              <a:buSzPts val="1300"/>
              <a:buNone/>
              <a:defRPr/>
            </a:lvl6pPr>
            <a:lvl7pPr lvl="6" rtl="0">
              <a:lnSpc>
                <a:spcPct val="100000"/>
              </a:lnSpc>
              <a:spcBef>
                <a:spcPct val="427000"/>
              </a:spcBef>
              <a:spcAft>
                <a:spcPts val="0"/>
              </a:spcAft>
              <a:buSzPts val="1300"/>
              <a:buNone/>
              <a:defRPr/>
            </a:lvl7pPr>
            <a:lvl8pPr lvl="7" rtl="0">
              <a:lnSpc>
                <a:spcPct val="100000"/>
              </a:lnSpc>
              <a:spcBef>
                <a:spcPct val="427000"/>
              </a:spcBef>
              <a:spcAft>
                <a:spcPts val="0"/>
              </a:spcAft>
              <a:buSzPts val="1300"/>
              <a:buNone/>
              <a:defRPr/>
            </a:lvl8pPr>
            <a:lvl9pPr lvl="8" rtl="0">
              <a:lnSpc>
                <a:spcPct val="100000"/>
              </a:lnSpc>
              <a:spcBef>
                <a:spcPct val="427000"/>
              </a:spcBef>
              <a:spcAft>
                <a:spcPts val="1600"/>
              </a:spcAft>
              <a:buSzPts val="13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167" name="Google Shape;167;p17"/>
          <p:cNvSpPr/>
          <p:nvPr/>
        </p:nvSpPr>
        <p:spPr>
          <a:xfrm>
            <a:off x="6832600" y="0"/>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3"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Medium"/>
                <a:ea typeface="Comfortaa Medium"/>
                <a:cs typeface="Comfortaa Medium"/>
                <a:sym typeface="Comfortaa Medium"/>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5">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BLANK_1_1_1_2_1_1_1_1_1_1">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83" name="Google Shape;183;p19"/>
          <p:cNvSpPr/>
          <p:nvPr/>
        </p:nvSpPr>
        <p:spPr>
          <a:xfrm>
            <a:off x="0" y="5210733"/>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600" lvl="0" indent="-423545" algn="ctr"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ct val="427000"/>
              </a:spcBef>
              <a:spcAft>
                <a:spcPts val="0"/>
              </a:spcAft>
              <a:buSzPts val="1400"/>
              <a:buChar char="■"/>
              <a:defRPr sz="1865"/>
            </a:lvl3pPr>
            <a:lvl4pPr marL="2438400" lvl="3" indent="-423545" rtl="0">
              <a:lnSpc>
                <a:spcPct val="115000"/>
              </a:lnSpc>
              <a:spcBef>
                <a:spcPct val="427000"/>
              </a:spcBef>
              <a:spcAft>
                <a:spcPts val="0"/>
              </a:spcAft>
              <a:buSzPts val="1400"/>
              <a:buChar char="●"/>
              <a:defRPr sz="1865"/>
            </a:lvl4pPr>
            <a:lvl5pPr marL="3048000" lvl="4" indent="-423545" rtl="0">
              <a:lnSpc>
                <a:spcPct val="115000"/>
              </a:lnSpc>
              <a:spcBef>
                <a:spcPct val="427000"/>
              </a:spcBef>
              <a:spcAft>
                <a:spcPts val="0"/>
              </a:spcAft>
              <a:buSzPts val="1400"/>
              <a:buChar char="○"/>
              <a:defRPr sz="1865"/>
            </a:lvl5pPr>
            <a:lvl6pPr marL="3657600" lvl="5" indent="-423545" rtl="0">
              <a:lnSpc>
                <a:spcPct val="115000"/>
              </a:lnSpc>
              <a:spcBef>
                <a:spcPct val="427000"/>
              </a:spcBef>
              <a:spcAft>
                <a:spcPts val="0"/>
              </a:spcAft>
              <a:buSzPts val="1400"/>
              <a:buChar char="■"/>
              <a:defRPr sz="1865"/>
            </a:lvl6pPr>
            <a:lvl7pPr marL="4267200" lvl="6" indent="-423545" rtl="0">
              <a:lnSpc>
                <a:spcPct val="115000"/>
              </a:lnSpc>
              <a:spcBef>
                <a:spcPct val="427000"/>
              </a:spcBef>
              <a:spcAft>
                <a:spcPts val="0"/>
              </a:spcAft>
              <a:buSzPts val="1400"/>
              <a:buChar char="●"/>
              <a:defRPr sz="1865"/>
            </a:lvl7pPr>
            <a:lvl8pPr marL="4876800" lvl="7" indent="-423545" rtl="0">
              <a:lnSpc>
                <a:spcPct val="115000"/>
              </a:lnSpc>
              <a:spcBef>
                <a:spcPct val="427000"/>
              </a:spcBef>
              <a:spcAft>
                <a:spcPts val="0"/>
              </a:spcAft>
              <a:buSzPts val="1400"/>
              <a:buChar char="○"/>
              <a:defRPr sz="1865"/>
            </a:lvl8pPr>
            <a:lvl9pPr marL="5486400" lvl="8" indent="-423545" rtl="0">
              <a:lnSpc>
                <a:spcPct val="115000"/>
              </a:lnSpc>
              <a:spcBef>
                <a:spcPct val="427000"/>
              </a:spcBef>
              <a:spcAft>
                <a:spcPts val="1600"/>
              </a:spcAft>
              <a:buSzPts val="1400"/>
              <a:buChar char="■"/>
              <a:defRPr sz="1865"/>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BLANK_1_1_1_2_1_1_1_1_1_1_2">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201" name="Google Shape;201;p22"/>
          <p:cNvSpPr/>
          <p:nvPr/>
        </p:nvSpPr>
        <p:spPr>
          <a:xfrm rot="10800000">
            <a:off x="-127000" y="-69859"/>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0"/>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600" lvl="0" indent="-423545" algn="ctr" rtl="0">
              <a:lnSpc>
                <a:spcPct val="115000"/>
              </a:lnSpc>
              <a:spcBef>
                <a:spcPts val="0"/>
              </a:spcBef>
              <a:spcAft>
                <a:spcPts val="0"/>
              </a:spcAft>
              <a:buClr>
                <a:schemeClr val="accent2"/>
              </a:buClr>
              <a:buSzPts val="1400"/>
              <a:buFont typeface="Comfortaa SemiBold"/>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Font typeface="Comfortaa SemiBold"/>
              <a:buChar char="○"/>
              <a:defRPr sz="1865">
                <a:latin typeface="Comfortaa SemiBold"/>
                <a:ea typeface="Comfortaa SemiBold"/>
                <a:cs typeface="Comfortaa SemiBold"/>
                <a:sym typeface="Comfortaa SemiBold"/>
              </a:defRPr>
            </a:lvl2pPr>
            <a:lvl3pPr marL="1828800" lvl="2" indent="-423545" rtl="0">
              <a:lnSpc>
                <a:spcPct val="115000"/>
              </a:lnSpc>
              <a:spcBef>
                <a:spcPct val="427000"/>
              </a:spcBef>
              <a:spcAft>
                <a:spcPts val="0"/>
              </a:spcAft>
              <a:buSzPts val="1400"/>
              <a:buFont typeface="Comfortaa SemiBold"/>
              <a:buChar char="■"/>
              <a:defRPr sz="1865">
                <a:latin typeface="Comfortaa SemiBold"/>
                <a:ea typeface="Comfortaa SemiBold"/>
                <a:cs typeface="Comfortaa SemiBold"/>
                <a:sym typeface="Comfortaa SemiBold"/>
              </a:defRPr>
            </a:lvl3pPr>
            <a:lvl4pPr marL="2438400" lvl="3" indent="-423545" rtl="0">
              <a:lnSpc>
                <a:spcPct val="115000"/>
              </a:lnSpc>
              <a:spcBef>
                <a:spcPct val="427000"/>
              </a:spcBef>
              <a:spcAft>
                <a:spcPts val="0"/>
              </a:spcAft>
              <a:buSzPts val="1400"/>
              <a:buFont typeface="Comfortaa SemiBold"/>
              <a:buChar char="●"/>
              <a:defRPr sz="1865">
                <a:latin typeface="Comfortaa SemiBold"/>
                <a:ea typeface="Comfortaa SemiBold"/>
                <a:cs typeface="Comfortaa SemiBold"/>
                <a:sym typeface="Comfortaa SemiBold"/>
              </a:defRPr>
            </a:lvl4pPr>
            <a:lvl5pPr marL="3048000" lvl="4" indent="-423545" rtl="0">
              <a:lnSpc>
                <a:spcPct val="115000"/>
              </a:lnSpc>
              <a:spcBef>
                <a:spcPct val="427000"/>
              </a:spcBef>
              <a:spcAft>
                <a:spcPts val="0"/>
              </a:spcAft>
              <a:buSzPts val="1400"/>
              <a:buFont typeface="Comfortaa SemiBold"/>
              <a:buChar char="○"/>
              <a:defRPr sz="1865">
                <a:latin typeface="Comfortaa SemiBold"/>
                <a:ea typeface="Comfortaa SemiBold"/>
                <a:cs typeface="Comfortaa SemiBold"/>
                <a:sym typeface="Comfortaa SemiBold"/>
              </a:defRPr>
            </a:lvl5pPr>
            <a:lvl6pPr marL="3657600" lvl="5" indent="-423545" rtl="0">
              <a:lnSpc>
                <a:spcPct val="115000"/>
              </a:lnSpc>
              <a:spcBef>
                <a:spcPct val="427000"/>
              </a:spcBef>
              <a:spcAft>
                <a:spcPts val="0"/>
              </a:spcAft>
              <a:buSzPts val="1400"/>
              <a:buFont typeface="Comfortaa SemiBold"/>
              <a:buChar char="■"/>
              <a:defRPr sz="1865">
                <a:latin typeface="Comfortaa SemiBold"/>
                <a:ea typeface="Comfortaa SemiBold"/>
                <a:cs typeface="Comfortaa SemiBold"/>
                <a:sym typeface="Comfortaa SemiBold"/>
              </a:defRPr>
            </a:lvl6pPr>
            <a:lvl7pPr marL="4267200" lvl="6" indent="-423545" rtl="0">
              <a:lnSpc>
                <a:spcPct val="115000"/>
              </a:lnSpc>
              <a:spcBef>
                <a:spcPct val="427000"/>
              </a:spcBef>
              <a:spcAft>
                <a:spcPts val="0"/>
              </a:spcAft>
              <a:buSzPts val="1400"/>
              <a:buFont typeface="Comfortaa SemiBold"/>
              <a:buChar char="●"/>
              <a:defRPr sz="1865">
                <a:latin typeface="Comfortaa SemiBold"/>
                <a:ea typeface="Comfortaa SemiBold"/>
                <a:cs typeface="Comfortaa SemiBold"/>
                <a:sym typeface="Comfortaa SemiBold"/>
              </a:defRPr>
            </a:lvl7pPr>
            <a:lvl8pPr marL="4876800" lvl="7" indent="-423545" rtl="0">
              <a:lnSpc>
                <a:spcPct val="115000"/>
              </a:lnSpc>
              <a:spcBef>
                <a:spcPct val="427000"/>
              </a:spcBef>
              <a:spcAft>
                <a:spcPts val="0"/>
              </a:spcAft>
              <a:buSzPts val="1400"/>
              <a:buFont typeface="Comfortaa SemiBold"/>
              <a:buChar char="○"/>
              <a:defRPr sz="1865">
                <a:latin typeface="Comfortaa SemiBold"/>
                <a:ea typeface="Comfortaa SemiBold"/>
                <a:cs typeface="Comfortaa SemiBold"/>
                <a:sym typeface="Comfortaa SemiBold"/>
              </a:defRPr>
            </a:lvl8pPr>
            <a:lvl9pPr marL="5486400" lvl="8" indent="-423545" rtl="0">
              <a:lnSpc>
                <a:spcPct val="115000"/>
              </a:lnSpc>
              <a:spcBef>
                <a:spcPct val="427000"/>
              </a:spcBef>
              <a:spcAft>
                <a:spcPts val="1600"/>
              </a:spcAft>
              <a:buSzPts val="1400"/>
              <a:buFont typeface="Comfortaa SemiBold"/>
              <a:buChar char="■"/>
              <a:defRPr sz="1865">
                <a:latin typeface="Comfortaa SemiBold"/>
                <a:ea typeface="Comfortaa SemiBold"/>
                <a:cs typeface="Comfortaa SemiBold"/>
                <a:sym typeface="Comfortaa SemiBold"/>
              </a:defRPr>
            </a:lvl9pPr>
          </a:lstStyle>
          <a:p>
            <a:endParaRPr/>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8">
  <p:cSld name="BLANK_1_1_1_2_1_1_1_1_1_1_3_1">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228" name="Google Shape;228;p25"/>
          <p:cNvSpPr/>
          <p:nvPr/>
        </p:nvSpPr>
        <p:spPr>
          <a:xfrm rot="-5400000">
            <a:off x="8078144" y="2646541"/>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1"/>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0"/>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7"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chemeClr val="accent2"/>
              </a:buClr>
              <a:buSzPts val="1400"/>
              <a:buChar char="●"/>
              <a:defRPr sz="1865">
                <a:latin typeface="Comfortaa SemiBold"/>
                <a:ea typeface="Comfortaa SemiBold"/>
                <a:cs typeface="Comfortaa SemiBold"/>
                <a:sym typeface="Comfortaa SemiBold"/>
              </a:defRPr>
            </a:lvl1pPr>
            <a:lvl2pPr marL="1219200" lvl="1" indent="-423545" rtl="0">
              <a:lnSpc>
                <a:spcPct val="115000"/>
              </a:lnSpc>
              <a:spcBef>
                <a:spcPts val="0"/>
              </a:spcBef>
              <a:spcAft>
                <a:spcPts val="0"/>
              </a:spcAft>
              <a:buSzPts val="1400"/>
              <a:buChar char="○"/>
              <a:defRPr sz="1865"/>
            </a:lvl2pPr>
            <a:lvl3pPr marL="1828800" lvl="2" indent="-423545" rtl="0">
              <a:lnSpc>
                <a:spcPct val="115000"/>
              </a:lnSpc>
              <a:spcBef>
                <a:spcPct val="427000"/>
              </a:spcBef>
              <a:spcAft>
                <a:spcPts val="0"/>
              </a:spcAft>
              <a:buSzPts val="1400"/>
              <a:buChar char="■"/>
              <a:defRPr sz="1865"/>
            </a:lvl3pPr>
            <a:lvl4pPr marL="2438400" lvl="3" indent="-423545" rtl="0">
              <a:lnSpc>
                <a:spcPct val="115000"/>
              </a:lnSpc>
              <a:spcBef>
                <a:spcPct val="427000"/>
              </a:spcBef>
              <a:spcAft>
                <a:spcPts val="0"/>
              </a:spcAft>
              <a:buSzPts val="1400"/>
              <a:buChar char="●"/>
              <a:defRPr sz="1865"/>
            </a:lvl4pPr>
            <a:lvl5pPr marL="3048000" lvl="4" indent="-423545" rtl="0">
              <a:lnSpc>
                <a:spcPct val="115000"/>
              </a:lnSpc>
              <a:spcBef>
                <a:spcPct val="427000"/>
              </a:spcBef>
              <a:spcAft>
                <a:spcPts val="0"/>
              </a:spcAft>
              <a:buSzPts val="1400"/>
              <a:buChar char="○"/>
              <a:defRPr sz="1865"/>
            </a:lvl5pPr>
            <a:lvl6pPr marL="3657600" lvl="5" indent="-423545" rtl="0">
              <a:lnSpc>
                <a:spcPct val="115000"/>
              </a:lnSpc>
              <a:spcBef>
                <a:spcPct val="427000"/>
              </a:spcBef>
              <a:spcAft>
                <a:spcPts val="0"/>
              </a:spcAft>
              <a:buSzPts val="1400"/>
              <a:buChar char="■"/>
              <a:defRPr sz="1865"/>
            </a:lvl6pPr>
            <a:lvl7pPr marL="4267200" lvl="6" indent="-423545" rtl="0">
              <a:lnSpc>
                <a:spcPct val="115000"/>
              </a:lnSpc>
              <a:spcBef>
                <a:spcPct val="427000"/>
              </a:spcBef>
              <a:spcAft>
                <a:spcPts val="0"/>
              </a:spcAft>
              <a:buSzPts val="1400"/>
              <a:buChar char="●"/>
              <a:defRPr sz="1865"/>
            </a:lvl7pPr>
            <a:lvl8pPr marL="4876800" lvl="7" indent="-423545" rtl="0">
              <a:lnSpc>
                <a:spcPct val="115000"/>
              </a:lnSpc>
              <a:spcBef>
                <a:spcPct val="427000"/>
              </a:spcBef>
              <a:spcAft>
                <a:spcPts val="0"/>
              </a:spcAft>
              <a:buSzPts val="1400"/>
              <a:buChar char="○"/>
              <a:defRPr sz="1865"/>
            </a:lvl8pPr>
            <a:lvl9pPr marL="5486400" lvl="8" indent="-423545" rtl="0">
              <a:lnSpc>
                <a:spcPct val="115000"/>
              </a:lnSpc>
              <a:spcBef>
                <a:spcPct val="427000"/>
              </a:spcBef>
              <a:spcAft>
                <a:spcPts val="1600"/>
              </a:spcAft>
              <a:buSzPts val="1400"/>
              <a:buChar char="■"/>
              <a:defRPr sz="1865"/>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userDrawn="1">
  <p:cSld name="BLANK_1_1_1_2_1_1">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259" name="Google Shape;259;p29"/>
          <p:cNvSpPr/>
          <p:nvPr/>
        </p:nvSpPr>
        <p:spPr>
          <a:xfrm rot="5400000">
            <a:off x="9034136"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8"/>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2298263" y="2746704"/>
            <a:ext cx="8152044" cy="142940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BLANK_1_1_1_2_1_1_1">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4" y="-21568"/>
            <a:ext cx="12191996" cy="6857999"/>
          </a:xfrm>
          <a:prstGeom prst="rect">
            <a:avLst/>
          </a:prstGeom>
          <a:noFill/>
          <a:ln>
            <a:noFill/>
          </a:ln>
        </p:spPr>
      </p:pic>
      <p:sp>
        <p:nvSpPr>
          <p:cNvPr id="267" name="Google Shape;267;p30"/>
          <p:cNvSpPr/>
          <p:nvPr/>
        </p:nvSpPr>
        <p:spPr>
          <a:xfrm>
            <a:off x="9076800" y="0"/>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6" y="1226720"/>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BLANK_1_1_1_2_2">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285" name="Google Shape;285;p32"/>
          <p:cNvSpPr/>
          <p:nvPr/>
        </p:nvSpPr>
        <p:spPr>
          <a:xfrm>
            <a:off x="9076800" y="0"/>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5">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5">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5">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295" name="Google Shape;295;p32"/>
          <p:cNvSpPr/>
          <p:nvPr/>
        </p:nvSpPr>
        <p:spPr>
          <a:xfrm>
            <a:off x="0"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1">
  <p:cSld name="BLANK_1_1_1_2_2_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3" y="0"/>
            <a:ext cx="12191996" cy="6857999"/>
          </a:xfrm>
          <a:prstGeom prst="rect">
            <a:avLst/>
          </a:prstGeom>
          <a:noFill/>
          <a:ln>
            <a:noFill/>
          </a:ln>
        </p:spPr>
      </p:pic>
      <p:sp>
        <p:nvSpPr>
          <p:cNvPr id="300" name="Google Shape;300;p33"/>
          <p:cNvSpPr/>
          <p:nvPr/>
        </p:nvSpPr>
        <p:spPr>
          <a:xfrm rot="5400000">
            <a:off x="9034136"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8"/>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5">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5">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5">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5">
                <a:latin typeface="Comfortaa SemiBold"/>
                <a:ea typeface="Comfortaa SemiBold"/>
                <a:cs typeface="Comfortaa SemiBold"/>
                <a:sym typeface="Comfortaa SemiBold"/>
              </a:defRPr>
            </a:lvl1pPr>
            <a:lvl2pPr lvl="1" algn="ctr" rtl="0">
              <a:lnSpc>
                <a:spcPct val="100000"/>
              </a:lnSpc>
              <a:spcBef>
                <a:spcPct val="427000"/>
              </a:spcBef>
              <a:spcAft>
                <a:spcPts val="0"/>
              </a:spcAft>
              <a:buSzPts val="1300"/>
              <a:buNone/>
              <a:defRPr/>
            </a:lvl2pPr>
            <a:lvl3pPr lvl="2" algn="ctr" rtl="0">
              <a:lnSpc>
                <a:spcPct val="100000"/>
              </a:lnSpc>
              <a:spcBef>
                <a:spcPct val="427000"/>
              </a:spcBef>
              <a:spcAft>
                <a:spcPts val="0"/>
              </a:spcAft>
              <a:buSzPts val="1300"/>
              <a:buNone/>
              <a:defRPr/>
            </a:lvl3pPr>
            <a:lvl4pPr lvl="3" algn="ctr" rtl="0">
              <a:lnSpc>
                <a:spcPct val="100000"/>
              </a:lnSpc>
              <a:spcBef>
                <a:spcPct val="427000"/>
              </a:spcBef>
              <a:spcAft>
                <a:spcPts val="0"/>
              </a:spcAft>
              <a:buSzPts val="1300"/>
              <a:buNone/>
              <a:defRPr/>
            </a:lvl4pPr>
            <a:lvl5pPr lvl="4" algn="ctr" rtl="0">
              <a:lnSpc>
                <a:spcPct val="100000"/>
              </a:lnSpc>
              <a:spcBef>
                <a:spcPct val="427000"/>
              </a:spcBef>
              <a:spcAft>
                <a:spcPts val="0"/>
              </a:spcAft>
              <a:buSzPts val="1300"/>
              <a:buNone/>
              <a:defRPr/>
            </a:lvl5pPr>
            <a:lvl6pPr lvl="5" algn="ctr" rtl="0">
              <a:lnSpc>
                <a:spcPct val="100000"/>
              </a:lnSpc>
              <a:spcBef>
                <a:spcPct val="427000"/>
              </a:spcBef>
              <a:spcAft>
                <a:spcPts val="0"/>
              </a:spcAft>
              <a:buSzPts val="1300"/>
              <a:buNone/>
              <a:defRPr/>
            </a:lvl6pPr>
            <a:lvl7pPr lvl="6" algn="ctr" rtl="0">
              <a:lnSpc>
                <a:spcPct val="100000"/>
              </a:lnSpc>
              <a:spcBef>
                <a:spcPct val="427000"/>
              </a:spcBef>
              <a:spcAft>
                <a:spcPts val="0"/>
              </a:spcAft>
              <a:buSzPts val="1300"/>
              <a:buNone/>
              <a:defRPr/>
            </a:lvl7pPr>
            <a:lvl8pPr lvl="7" algn="ctr" rtl="0">
              <a:lnSpc>
                <a:spcPct val="100000"/>
              </a:lnSpc>
              <a:spcBef>
                <a:spcPct val="427000"/>
              </a:spcBef>
              <a:spcAft>
                <a:spcPts val="0"/>
              </a:spcAft>
              <a:buSzPts val="1300"/>
              <a:buNone/>
              <a:defRPr/>
            </a:lvl8pPr>
            <a:lvl9pPr lvl="8" algn="ctr" rtl="0">
              <a:lnSpc>
                <a:spcPct val="100000"/>
              </a:lnSpc>
              <a:spcBef>
                <a:spcPct val="427000"/>
              </a:spcBef>
              <a:spcAft>
                <a:spcPts val="1600"/>
              </a:spcAft>
              <a:buSzPts val="1300"/>
              <a:buNone/>
              <a:defRPr/>
            </a:lvl9pPr>
          </a:lstStyle>
          <a:p>
            <a:endParaRPr/>
          </a:p>
        </p:txBody>
      </p:sp>
      <p:sp>
        <p:nvSpPr>
          <p:cNvPr id="309" name="Google Shape;309;p33"/>
          <p:cNvSpPr/>
          <p:nvPr/>
        </p:nvSpPr>
        <p:spPr>
          <a:xfrm>
            <a:off x="902687"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9" r:id="rId19"/>
    <p:sldLayoutId id="2147483670" r:id="rId20"/>
    <p:sldLayoutId id="2147483671" r:id="rId21"/>
    <p:sldLayoutId id="2147483673" r:id="rId22"/>
    <p:sldLayoutId id="2147483674" r:id="rId23"/>
    <p:sldLayoutId id="2147483675" r:id="rId24"/>
    <p:sldLayoutId id="2147483676" r:id="rId25"/>
  </p:sldLayoutIdLst>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8.xml"/><Relationship Id="rId2"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slideLayout" Target="../slideLayouts/slideLayout2.xml"/><Relationship Id="rId7" Type="http://schemas.openxmlformats.org/officeDocument/2006/relationships/image" Target="../media/image16.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gif"/><Relationship Id="rId5" Type="http://schemas.openxmlformats.org/officeDocument/2006/relationships/image" Target="../media/image14.png"/><Relationship Id="rId10" Type="http://schemas.openxmlformats.org/officeDocument/2006/relationships/slide" Target="slide3.xml"/><Relationship Id="rId4" Type="http://schemas.openxmlformats.org/officeDocument/2006/relationships/notesSlide" Target="../notesSlides/notesSlide7.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458" name="Google Shape;458;p44"/>
          <p:cNvGrpSpPr/>
          <p:nvPr/>
        </p:nvGrpSpPr>
        <p:grpSpPr>
          <a:xfrm>
            <a:off x="8403855" y="5932355"/>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462" name="Google Shape;462;p44"/>
          <p:cNvGrpSpPr/>
          <p:nvPr/>
        </p:nvGrpSpPr>
        <p:grpSpPr>
          <a:xfrm>
            <a:off x="11342828" y="638919"/>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484" name="Google Shape;484;p44"/>
          <p:cNvGrpSpPr/>
          <p:nvPr/>
        </p:nvGrpSpPr>
        <p:grpSpPr>
          <a:xfrm rot="5973186">
            <a:off x="10232567"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pic>
        <p:nvPicPr>
          <p:cNvPr id="4" name="Picture 3">
            <a:extLst>
              <a:ext uri="{FF2B5EF4-FFF2-40B4-BE49-F238E27FC236}">
                <a16:creationId xmlns:a16="http://schemas.microsoft.com/office/drawing/2014/main" id="{C0C4588A-9B10-A5E8-67A5-0CE08C2B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74" y="-19159"/>
            <a:ext cx="12278386" cy="6858000"/>
          </a:xfrm>
          <a:prstGeom prst="rect">
            <a:avLst/>
          </a:prstGeom>
        </p:spPr>
      </p:pic>
      <p:sp>
        <p:nvSpPr>
          <p:cNvPr id="5" name="TextBox 4">
            <a:extLst>
              <a:ext uri="{FF2B5EF4-FFF2-40B4-BE49-F238E27FC236}">
                <a16:creationId xmlns:a16="http://schemas.microsoft.com/office/drawing/2014/main" id="{AC653E43-6E57-4522-01D2-E17C97681896}"/>
              </a:ext>
            </a:extLst>
          </p:cNvPr>
          <p:cNvSpPr txBox="1"/>
          <p:nvPr/>
        </p:nvSpPr>
        <p:spPr>
          <a:xfrm>
            <a:off x="751840" y="1030583"/>
            <a:ext cx="11186160" cy="1569660"/>
          </a:xfrm>
          <a:prstGeom prst="rect">
            <a:avLst/>
          </a:prstGeom>
          <a:noFill/>
        </p:spPr>
        <p:txBody>
          <a:bodyPr wrap="square" rtlCol="0">
            <a:spAutoFit/>
          </a:bodyPr>
          <a:lstStyle/>
          <a:p>
            <a:pPr algn="ctr"/>
            <a:r>
              <a:rPr lang="en-US" sz="3200" b="1" dirty="0">
                <a:solidFill>
                  <a:srgbClr val="0D1BD7"/>
                </a:solidFill>
                <a:latin typeface="Times New Roman" panose="02020603050405020304" pitchFamily="18" charset="0"/>
                <a:cs typeface="Times New Roman" panose="02020603050405020304" pitchFamily="18" charset="0"/>
              </a:rPr>
              <a:t>NHIỆT LIỆT CHÀO MỪNG CÁC THẦY CÔ GIÁO ĐẾN DỰ TIẾT CHUYÊN ĐỀ CỤM TRƯỜNG </a:t>
            </a:r>
          </a:p>
          <a:p>
            <a:pPr algn="ctr"/>
            <a:r>
              <a:rPr lang="en-US" sz="3200" b="1" dirty="0">
                <a:solidFill>
                  <a:srgbClr val="0D1BD7"/>
                </a:solidFill>
                <a:latin typeface="Times New Roman" panose="02020603050405020304" pitchFamily="18" charset="0"/>
                <a:cs typeface="Times New Roman" panose="02020603050405020304" pitchFamily="18" charset="0"/>
              </a:rPr>
              <a:t>MÔN TOÁN 7</a:t>
            </a:r>
          </a:p>
        </p:txBody>
      </p:sp>
      <p:sp>
        <p:nvSpPr>
          <p:cNvPr id="6" name="TextBox 5">
            <a:extLst>
              <a:ext uri="{FF2B5EF4-FFF2-40B4-BE49-F238E27FC236}">
                <a16:creationId xmlns:a16="http://schemas.microsoft.com/office/drawing/2014/main" id="{0CCAF343-AB5B-A636-F818-814ECC0C70D6}"/>
              </a:ext>
            </a:extLst>
          </p:cNvPr>
          <p:cNvSpPr txBox="1"/>
          <p:nvPr/>
        </p:nvSpPr>
        <p:spPr>
          <a:xfrm>
            <a:off x="3037840" y="-49009"/>
            <a:ext cx="6106159" cy="954107"/>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THCS QUANG HANH</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7A2</a:t>
            </a:r>
          </a:p>
        </p:txBody>
      </p:sp>
      <p:sp>
        <p:nvSpPr>
          <p:cNvPr id="7" name="TextBox 6">
            <a:extLst>
              <a:ext uri="{FF2B5EF4-FFF2-40B4-BE49-F238E27FC236}">
                <a16:creationId xmlns:a16="http://schemas.microsoft.com/office/drawing/2014/main" id="{9FAB4C17-6AC1-3F80-7B46-0D8375986716}"/>
              </a:ext>
            </a:extLst>
          </p:cNvPr>
          <p:cNvSpPr txBox="1"/>
          <p:nvPr/>
        </p:nvSpPr>
        <p:spPr>
          <a:xfrm>
            <a:off x="900430" y="3039672"/>
            <a:ext cx="10495280"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ỨNG DỤNG PHƯƠNG PHÁP DẠY HỌC TÍCH CỰC VÀO TIẾT ÔN TẬP GIỮA HỌC KỲ </a:t>
            </a:r>
          </a:p>
        </p:txBody>
      </p:sp>
      <p:sp>
        <p:nvSpPr>
          <p:cNvPr id="2" name="TextBox 1">
            <a:extLst>
              <a:ext uri="{FF2B5EF4-FFF2-40B4-BE49-F238E27FC236}">
                <a16:creationId xmlns:a16="http://schemas.microsoft.com/office/drawing/2014/main" id="{8D43402E-B7D4-5D2A-0CC5-700F55CCB7CE}"/>
              </a:ext>
            </a:extLst>
          </p:cNvPr>
          <p:cNvSpPr txBox="1"/>
          <p:nvPr/>
        </p:nvSpPr>
        <p:spPr>
          <a:xfrm>
            <a:off x="3928751" y="6300256"/>
            <a:ext cx="5139988"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Lan</a:t>
            </a:r>
            <a:endParaRPr lang="en-US" sz="24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1B50AE95-A757-3E46-4752-D4B4DD41A384}"/>
              </a:ext>
            </a:extLst>
          </p:cNvPr>
          <p:cNvGraphicFramePr>
            <a:graphicFrameLocks noGrp="1"/>
          </p:cNvGraphicFramePr>
          <p:nvPr>
            <p:extLst>
              <p:ext uri="{D42A27DB-BD31-4B8C-83A1-F6EECF244321}">
                <p14:modId xmlns:p14="http://schemas.microsoft.com/office/powerpoint/2010/main" val="665246034"/>
              </p:ext>
            </p:extLst>
          </p:nvPr>
        </p:nvGraphicFramePr>
        <p:xfrm>
          <a:off x="335280" y="223715"/>
          <a:ext cx="11521440" cy="6583680"/>
        </p:xfrm>
        <a:graphic>
          <a:graphicData uri="http://schemas.openxmlformats.org/drawingml/2006/table">
            <a:tbl>
              <a:tblPr firstRow="1" bandRow="1">
                <a:tableStyleId>{5C22544A-7EE6-4342-B048-85BDC9FD1C3A}</a:tableStyleId>
              </a:tblPr>
              <a:tblGrid>
                <a:gridCol w="1483360">
                  <a:extLst>
                    <a:ext uri="{9D8B030D-6E8A-4147-A177-3AD203B41FA5}">
                      <a16:colId xmlns:a16="http://schemas.microsoft.com/office/drawing/2014/main" val="1548232695"/>
                    </a:ext>
                  </a:extLst>
                </a:gridCol>
                <a:gridCol w="2265680">
                  <a:extLst>
                    <a:ext uri="{9D8B030D-6E8A-4147-A177-3AD203B41FA5}">
                      <a16:colId xmlns:a16="http://schemas.microsoft.com/office/drawing/2014/main" val="1346582048"/>
                    </a:ext>
                  </a:extLst>
                </a:gridCol>
                <a:gridCol w="2235200">
                  <a:extLst>
                    <a:ext uri="{9D8B030D-6E8A-4147-A177-3AD203B41FA5}">
                      <a16:colId xmlns:a16="http://schemas.microsoft.com/office/drawing/2014/main" val="3074183100"/>
                    </a:ext>
                  </a:extLst>
                </a:gridCol>
                <a:gridCol w="2824480">
                  <a:extLst>
                    <a:ext uri="{9D8B030D-6E8A-4147-A177-3AD203B41FA5}">
                      <a16:colId xmlns:a16="http://schemas.microsoft.com/office/drawing/2014/main" val="3696721214"/>
                    </a:ext>
                  </a:extLst>
                </a:gridCol>
                <a:gridCol w="2712720">
                  <a:extLst>
                    <a:ext uri="{9D8B030D-6E8A-4147-A177-3AD203B41FA5}">
                      <a16:colId xmlns:a16="http://schemas.microsoft.com/office/drawing/2014/main" val="3795001197"/>
                    </a:ext>
                  </a:extLst>
                </a:gridCol>
              </a:tblGrid>
              <a:tr h="370840">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Lăng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đứng</a:t>
                      </a:r>
                      <a:r>
                        <a:rPr lang="en-US" sz="2400" dirty="0">
                          <a:solidFill>
                            <a:schemeClr val="tx1"/>
                          </a:solidFill>
                          <a:latin typeface="Times New Roman" panose="02020603050405020304" pitchFamily="18" charset="0"/>
                          <a:cs typeface="Times New Roman" panose="02020603050405020304" pitchFamily="18" charset="0"/>
                        </a:rPr>
                        <a:t> tam </a:t>
                      </a:r>
                      <a:r>
                        <a:rPr lang="en-US" sz="2400" dirty="0" err="1">
                          <a:solidFill>
                            <a:schemeClr val="tx1"/>
                          </a:solidFill>
                          <a:latin typeface="Times New Roman" panose="02020603050405020304" pitchFamily="18" charset="0"/>
                          <a:cs typeface="Times New Roman" panose="02020603050405020304" pitchFamily="18" charset="0"/>
                        </a:rPr>
                        <a:t>giác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Lăng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119699"/>
                  </a:ext>
                </a:extLst>
              </a:tr>
              <a:tr h="370840">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Tính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chéo</a:t>
                      </a:r>
                      <a:r>
                        <a:rPr lang="en-US" sz="2400"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6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12 </a:t>
                      </a:r>
                      <a:r>
                        <a:rPr lang="en-US" altLang="en-US" sz="2400" dirty="0" err="1">
                          <a:latin typeface="Times New Roman" panose="02020603050405020304" pitchFamily="18" charset="0"/>
                          <a:cs typeface="Times New Roman" panose="02020603050405020304" pitchFamily="18" charset="0"/>
                        </a:rPr>
                        <a:t>cạnh</a:t>
                      </a:r>
                      <a:r>
                        <a:rPr lang="en-US" altLang="en-US" sz="2400" dirty="0">
                          <a:latin typeface="Times New Roman" panose="02020603050405020304" pitchFamily="18" charset="0"/>
                          <a:cs typeface="Times New Roman" panose="02020603050405020304" pitchFamily="18" charset="0"/>
                        </a:rPr>
                        <a:t>, 8 </a:t>
                      </a:r>
                      <a:r>
                        <a:rPr lang="en-US" altLang="en-US" sz="2400" dirty="0" err="1">
                          <a:latin typeface="Times New Roman" panose="02020603050405020304" pitchFamily="18" charset="0"/>
                          <a:cs typeface="Times New Roman" panose="02020603050405020304" pitchFamily="18" charset="0"/>
                        </a:rPr>
                        <a:t>đỉnh</a:t>
                      </a:r>
                      <a:r>
                        <a:rPr lang="en-US" altLang="en-US" sz="2400" dirty="0">
                          <a:latin typeface="Times New Roman" panose="02020603050405020304" pitchFamily="18" charset="0"/>
                          <a:cs typeface="Times New Roman" panose="02020603050405020304" pitchFamily="18" charset="0"/>
                        </a:rPr>
                        <a:t>, 4 </a:t>
                      </a:r>
                      <a:r>
                        <a:rPr lang="en-US" altLang="en-US" sz="2400" dirty="0" err="1">
                          <a:latin typeface="Times New Roman" panose="02020603050405020304" pitchFamily="18" charset="0"/>
                          <a:cs typeface="Times New Roman" panose="02020603050405020304" pitchFamily="18" charset="0"/>
                        </a:rPr>
                        <a:t>đường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chéo</a:t>
                      </a:r>
                      <a:endParaRPr lang="en-US" altLang="en-US"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vuông</a:t>
                      </a:r>
                      <a:endParaRPr lang="en-US" altLang="en-US"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nhau</a:t>
                      </a:r>
                      <a:endParaRPr lang="vi-VN" altLang="en-US" sz="2400" b="1" dirty="0">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Có</a:t>
                      </a:r>
                      <a:r>
                        <a:rPr lang="en-US" altLang="en-US" sz="2400" dirty="0">
                          <a:solidFill>
                            <a:schemeClr val="tx1"/>
                          </a:solidFill>
                          <a:latin typeface="Times New Roman" panose="02020603050405020304" pitchFamily="18" charset="0"/>
                          <a:cs typeface="Times New Roman" panose="02020603050405020304" pitchFamily="18" charset="0"/>
                        </a:rPr>
                        <a:t> 5 </a:t>
                      </a:r>
                      <a:r>
                        <a:rPr lang="en-US" altLang="en-US" sz="2400" dirty="0" err="1">
                          <a:solidFill>
                            <a:schemeClr val="tx1"/>
                          </a:solidFill>
                          <a:latin typeface="Times New Roman" panose="02020603050405020304" pitchFamily="18" charset="0"/>
                          <a:cs typeface="Times New Roman" panose="02020603050405020304" pitchFamily="18" charset="0"/>
                        </a:rPr>
                        <a:t>mặt</a:t>
                      </a:r>
                      <a:r>
                        <a:rPr lang="en-US" altLang="en-US" sz="2400" dirty="0">
                          <a:solidFill>
                            <a:schemeClr val="tx1"/>
                          </a:solidFill>
                          <a:latin typeface="Times New Roman" panose="02020603050405020304" pitchFamily="18" charset="0"/>
                          <a:cs typeface="Times New Roman" panose="02020603050405020304" pitchFamily="18" charset="0"/>
                        </a:rPr>
                        <a:t>, 9 </a:t>
                      </a:r>
                      <a:r>
                        <a:rPr lang="en-US" altLang="en-US" sz="2400" dirty="0" err="1">
                          <a:solidFill>
                            <a:schemeClr val="tx1"/>
                          </a:solidFill>
                          <a:latin typeface="Times New Roman" panose="02020603050405020304" pitchFamily="18" charset="0"/>
                          <a:cs typeface="Times New Roman" panose="02020603050405020304" pitchFamily="18" charset="0"/>
                        </a:rPr>
                        <a:t>cạnh</a:t>
                      </a:r>
                      <a:r>
                        <a:rPr lang="en-US" altLang="en-US" sz="2400" dirty="0">
                          <a:solidFill>
                            <a:schemeClr val="tx1"/>
                          </a:solidFill>
                          <a:latin typeface="Times New Roman" panose="02020603050405020304" pitchFamily="18" charset="0"/>
                          <a:cs typeface="Times New Roman" panose="02020603050405020304" pitchFamily="18" charset="0"/>
                        </a:rPr>
                        <a:t>, 6 </a:t>
                      </a:r>
                      <a:r>
                        <a:rPr lang="en-US" altLang="en-US" sz="2400" dirty="0" err="1">
                          <a:solidFill>
                            <a:schemeClr val="tx1"/>
                          </a:solidFill>
                          <a:latin typeface="Times New Roman" panose="02020603050405020304" pitchFamily="18" charset="0"/>
                          <a:cs typeface="Times New Roman" panose="02020603050405020304" pitchFamily="18" charset="0"/>
                        </a:rPr>
                        <a:t>đỉnh</a:t>
                      </a:r>
                      <a:r>
                        <a:rPr lang="en-US" altLang="en-US" sz="240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Times New Roman" panose="02020603050405020304" pitchFamily="18" charset="0"/>
                          <a:cs typeface="Times New Roman" panose="02020603050405020304" pitchFamily="18" charset="0"/>
                        </a:rPr>
                        <a:t>- Hai </a:t>
                      </a:r>
                      <a:r>
                        <a:rPr lang="en-US" altLang="en-US" sz="2400" dirty="0" err="1">
                          <a:solidFill>
                            <a:schemeClr val="tx1"/>
                          </a:solidFill>
                          <a:latin typeface="Times New Roman" panose="02020603050405020304" pitchFamily="18" charset="0"/>
                          <a:cs typeface="Times New Roman" panose="02020603050405020304" pitchFamily="18" charset="0"/>
                        </a:rPr>
                        <a:t>mặt</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đáy</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cùng</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là</a:t>
                      </a:r>
                      <a:r>
                        <a:rPr lang="en-US" altLang="en-US" sz="2400" dirty="0">
                          <a:solidFill>
                            <a:schemeClr val="tx1"/>
                          </a:solidFill>
                          <a:latin typeface="Times New Roman" panose="02020603050405020304" pitchFamily="18" charset="0"/>
                          <a:cs typeface="Times New Roman" panose="02020603050405020304" pitchFamily="18" charset="0"/>
                        </a:rPr>
                        <a:t> tam </a:t>
                      </a:r>
                      <a:r>
                        <a:rPr lang="en-US" altLang="en-US" sz="2400" dirty="0" err="1">
                          <a:solidFill>
                            <a:schemeClr val="tx1"/>
                          </a:solidFill>
                          <a:latin typeface="Times New Roman" panose="02020603050405020304" pitchFamily="18" charset="0"/>
                          <a:cs typeface="Times New Roman" panose="02020603050405020304" pitchFamily="18" charset="0"/>
                        </a:rPr>
                        <a:t>giác</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và</a:t>
                      </a:r>
                      <a:r>
                        <a:rPr lang="en-US" altLang="en-US" sz="2400" dirty="0">
                          <a:solidFill>
                            <a:schemeClr val="tx1"/>
                          </a:solidFill>
                          <a:latin typeface="Times New Roman" panose="02020603050405020304" pitchFamily="18" charset="0"/>
                          <a:cs typeface="Times New Roman" panose="02020603050405020304" pitchFamily="18" charset="0"/>
                        </a:rPr>
                        <a:t> song </a:t>
                      </a:r>
                      <a:r>
                        <a:rPr lang="en-US" altLang="en-US" sz="2400" dirty="0" err="1">
                          <a:solidFill>
                            <a:schemeClr val="tx1"/>
                          </a:solidFill>
                          <a:latin typeface="Times New Roman" panose="02020603050405020304" pitchFamily="18" charset="0"/>
                          <a:cs typeface="Times New Roman" panose="02020603050405020304" pitchFamily="18" charset="0"/>
                        </a:rPr>
                        <a:t>song</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với</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nhau</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Các</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mặt</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bên</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đều</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là</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hình</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chữ</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nhật</a:t>
                      </a:r>
                      <a:r>
                        <a:rPr lang="en-US" altLang="en-US" sz="240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Các</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cạnh</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bên</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bằng</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nhau</a:t>
                      </a:r>
                      <a:r>
                        <a:rPr lang="en-US" altLang="en-US" sz="240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Chiều</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cao</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là</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độ</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dài</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một</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cạnh</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bên</a:t>
                      </a:r>
                      <a:r>
                        <a:rPr lang="en-US" altLang="en-US" sz="2400" dirty="0">
                          <a:solidFill>
                            <a:schemeClr val="tx1"/>
                          </a:solidFill>
                          <a:latin typeface="Times New Roman" panose="02020603050405020304" pitchFamily="18" charset="0"/>
                          <a:cs typeface="Times New Roman" panose="02020603050405020304" pitchFamily="18" charset="0"/>
                        </a:rPr>
                        <a:t>.</a:t>
                      </a:r>
                      <a:endParaRPr lang="vi-VN" alt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Có</a:t>
                      </a:r>
                      <a:r>
                        <a:rPr lang="en-US" altLang="en-US" sz="2400" dirty="0">
                          <a:solidFill>
                            <a:schemeClr val="tx1"/>
                          </a:solidFill>
                          <a:latin typeface="Times New Roman" panose="02020603050405020304" pitchFamily="18" charset="0"/>
                          <a:cs typeface="Times New Roman" panose="02020603050405020304" pitchFamily="18" charset="0"/>
                        </a:rPr>
                        <a:t> 6 </a:t>
                      </a:r>
                      <a:r>
                        <a:rPr lang="en-US" altLang="en-US" sz="2400" dirty="0" err="1">
                          <a:solidFill>
                            <a:schemeClr val="tx1"/>
                          </a:solidFill>
                          <a:latin typeface="Times New Roman" panose="02020603050405020304" pitchFamily="18" charset="0"/>
                          <a:cs typeface="Times New Roman" panose="02020603050405020304" pitchFamily="18" charset="0"/>
                        </a:rPr>
                        <a:t>mặt</a:t>
                      </a:r>
                      <a:r>
                        <a:rPr lang="en-US" altLang="en-US" sz="2400" dirty="0">
                          <a:solidFill>
                            <a:schemeClr val="tx1"/>
                          </a:solidFill>
                          <a:latin typeface="Times New Roman" panose="02020603050405020304" pitchFamily="18" charset="0"/>
                          <a:cs typeface="Times New Roman" panose="02020603050405020304" pitchFamily="18" charset="0"/>
                        </a:rPr>
                        <a:t>, 12cạnh, 8 </a:t>
                      </a:r>
                      <a:r>
                        <a:rPr lang="en-US" altLang="en-US" sz="2400" dirty="0" err="1">
                          <a:solidFill>
                            <a:schemeClr val="tx1"/>
                          </a:solidFill>
                          <a:latin typeface="Times New Roman" panose="02020603050405020304" pitchFamily="18" charset="0"/>
                          <a:cs typeface="Times New Roman" panose="02020603050405020304" pitchFamily="18" charset="0"/>
                        </a:rPr>
                        <a:t>đỉnh</a:t>
                      </a:r>
                      <a:r>
                        <a:rPr lang="en-US" altLang="en-US" sz="240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Times New Roman" panose="02020603050405020304" pitchFamily="18" charset="0"/>
                          <a:cs typeface="Times New Roman" panose="02020603050405020304" pitchFamily="18" charset="0"/>
                        </a:rPr>
                        <a:t>- Hai </a:t>
                      </a:r>
                      <a:r>
                        <a:rPr lang="en-US" altLang="en-US" sz="2400" dirty="0" err="1">
                          <a:solidFill>
                            <a:schemeClr val="tx1"/>
                          </a:solidFill>
                          <a:latin typeface="Times New Roman" panose="02020603050405020304" pitchFamily="18" charset="0"/>
                          <a:cs typeface="Times New Roman" panose="02020603050405020304" pitchFamily="18" charset="0"/>
                        </a:rPr>
                        <a:t>mặt</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đáy</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cùng</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là</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hình</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tứ</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giác</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và</a:t>
                      </a:r>
                      <a:r>
                        <a:rPr lang="en-US" altLang="en-US" sz="2400" dirty="0">
                          <a:solidFill>
                            <a:schemeClr val="tx1"/>
                          </a:solidFill>
                          <a:latin typeface="Times New Roman" panose="02020603050405020304" pitchFamily="18" charset="0"/>
                          <a:cs typeface="Times New Roman" panose="02020603050405020304" pitchFamily="18" charset="0"/>
                        </a:rPr>
                        <a:t> song </a:t>
                      </a:r>
                      <a:r>
                        <a:rPr lang="en-US" altLang="en-US" sz="2400" dirty="0" err="1">
                          <a:solidFill>
                            <a:schemeClr val="tx1"/>
                          </a:solidFill>
                          <a:latin typeface="Times New Roman" panose="02020603050405020304" pitchFamily="18" charset="0"/>
                          <a:cs typeface="Times New Roman" panose="02020603050405020304" pitchFamily="18" charset="0"/>
                        </a:rPr>
                        <a:t>song</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với</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nhau</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Các</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mặt</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bên</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đều</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là</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hình</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chữ</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nhật</a:t>
                      </a:r>
                      <a:r>
                        <a:rPr lang="en-US" altLang="en-US" sz="240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Các</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cạnh</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bên</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bằng</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nhau</a:t>
                      </a:r>
                      <a:r>
                        <a:rPr lang="en-US" altLang="en-US" sz="240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Chiều</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cao</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là</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độ</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dài</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một</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cạnh</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bên</a:t>
                      </a:r>
                      <a:r>
                        <a:rPr lang="en-US" altLang="en-US" sz="2400" dirty="0">
                          <a:solidFill>
                            <a:schemeClr val="tx1"/>
                          </a:solidFill>
                          <a:latin typeface="Times New Roman" panose="02020603050405020304" pitchFamily="18" charset="0"/>
                          <a:cs typeface="Times New Roman" panose="02020603050405020304" pitchFamily="18" charset="0"/>
                        </a:rPr>
                        <a:t>.</a:t>
                      </a:r>
                      <a:endParaRPr lang="vi-VN" alt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6443619"/>
                  </a:ext>
                </a:extLst>
              </a:tr>
              <a:tr h="370840">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Diện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xung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quanh</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907455"/>
                  </a:ext>
                </a:extLst>
              </a:tr>
              <a:tr h="370840">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Thể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tích</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6012852"/>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A26D22-B4D8-D4EE-CAF0-BAB44F0DC7FE}"/>
                  </a:ext>
                </a:extLst>
              </p:cNvPr>
              <p:cNvSpPr txBox="1"/>
              <p:nvPr/>
            </p:nvSpPr>
            <p:spPr>
              <a:xfrm>
                <a:off x="2242044" y="6384898"/>
                <a:ext cx="1625187" cy="369332"/>
              </a:xfrm>
              <a:prstGeom prst="rect">
                <a:avLst/>
              </a:prstGeom>
              <a:noFill/>
            </p:spPr>
            <p:txBody>
              <a:bodyPr wrap="square" lIns="0" tIns="0" rIns="0" bIns="0" rtlCol="0">
                <a:spAutoFit/>
              </a:bodyPr>
              <a:lstStyle/>
              <a:p>
                <a:r>
                  <a:rPr lang="en-US" sz="2400" b="1" dirty="0">
                    <a:solidFill>
                      <a:schemeClr val="tx1"/>
                    </a:solidFill>
                  </a:rPr>
                  <a:t>V</a:t>
                </a:r>
                <a14:m>
                  <m:oMath xmlns:m="http://schemas.openxmlformats.org/officeDocument/2006/math">
                    <m:r>
                      <a:rPr lang="en-US" sz="2400" b="1" i="0"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𝐚</m:t>
                    </m:r>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𝐛</m:t>
                    </m:r>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𝐜</m:t>
                    </m:r>
                  </m:oMath>
                </a14:m>
                <a:endParaRPr lang="en-US" sz="2400" b="1" dirty="0">
                  <a:solidFill>
                    <a:schemeClr val="tx1"/>
                  </a:solidFill>
                </a:endParaRPr>
              </a:p>
            </p:txBody>
          </p:sp>
        </mc:Choice>
        <mc:Fallback xmlns="">
          <p:sp>
            <p:nvSpPr>
              <p:cNvPr id="4" name="TextBox 3">
                <a:extLst>
                  <a:ext uri="{FF2B5EF4-FFF2-40B4-BE49-F238E27FC236}">
                    <a16:creationId xmlns:a16="http://schemas.microsoft.com/office/drawing/2014/main" id="{D0A26D22-B4D8-D4EE-CAF0-BAB44F0DC7FE}"/>
                  </a:ext>
                </a:extLst>
              </p:cNvPr>
              <p:cNvSpPr txBox="1">
                <a:spLocks noRot="1" noChangeAspect="1" noMove="1" noResize="1" noEditPoints="1" noAdjustHandles="1" noChangeArrowheads="1" noChangeShapeType="1" noTextEdit="1"/>
              </p:cNvSpPr>
              <p:nvPr/>
            </p:nvSpPr>
            <p:spPr>
              <a:xfrm>
                <a:off x="2242044" y="6384898"/>
                <a:ext cx="1625187" cy="369332"/>
              </a:xfrm>
              <a:prstGeom prst="rect">
                <a:avLst/>
              </a:prstGeom>
              <a:blipFill>
                <a:blip r:embed="rId3"/>
                <a:stretch>
                  <a:fillRect l="-11654" t="-24590"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65E67E-0ACF-A113-AD27-EB6F28D32622}"/>
                  </a:ext>
                </a:extLst>
              </p:cNvPr>
              <p:cNvSpPr txBox="1"/>
              <p:nvPr/>
            </p:nvSpPr>
            <p:spPr>
              <a:xfrm>
                <a:off x="1559340" y="5644023"/>
                <a:ext cx="2750229" cy="3354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𝑺</m:t>
                          </m:r>
                        </m:e>
                        <m:sub>
                          <m:r>
                            <a:rPr lang="en-US" sz="2000" b="1" i="1">
                              <a:solidFill>
                                <a:schemeClr val="tx1"/>
                              </a:solidFill>
                              <a:latin typeface="Cambria Math" panose="02040503050406030204" pitchFamily="18" charset="0"/>
                            </a:rPr>
                            <m:t>𝒙𝒒</m:t>
                          </m:r>
                        </m:sub>
                      </m:sSub>
                      <m:r>
                        <a:rPr lang="en-US" sz="2000" b="1" i="0"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𝟐</m:t>
                      </m:r>
                      <m:d>
                        <m:dPr>
                          <m:ctrlPr>
                            <a:rPr lang="en-US" sz="2000" b="1" i="1" smtClean="0">
                              <a:solidFill>
                                <a:schemeClr val="tx1"/>
                              </a:solidFill>
                              <a:latin typeface="Cambria Math" panose="02040503050406030204" pitchFamily="18" charset="0"/>
                            </a:rPr>
                          </m:ctrlPr>
                        </m:dPr>
                        <m:e>
                          <m:r>
                            <a:rPr lang="en-US" sz="2000" b="1" i="0" smtClean="0">
                              <a:solidFill>
                                <a:schemeClr val="tx1"/>
                              </a:solidFill>
                              <a:latin typeface="Cambria Math" panose="02040503050406030204" pitchFamily="18" charset="0"/>
                            </a:rPr>
                            <m:t>𝐚</m:t>
                          </m:r>
                          <m:r>
                            <a:rPr lang="en-US" sz="2000" b="1" i="0" smtClean="0">
                              <a:solidFill>
                                <a:schemeClr val="tx1"/>
                              </a:solidFill>
                              <a:latin typeface="Cambria Math" panose="02040503050406030204" pitchFamily="18" charset="0"/>
                            </a:rPr>
                            <m:t>+ </m:t>
                          </m:r>
                          <m:r>
                            <a:rPr lang="en-US" sz="2000" b="1" i="0" smtClean="0">
                              <a:solidFill>
                                <a:schemeClr val="tx1"/>
                              </a:solidFill>
                              <a:latin typeface="Cambria Math" panose="02040503050406030204" pitchFamily="18" charset="0"/>
                            </a:rPr>
                            <m:t>𝐛</m:t>
                          </m:r>
                        </m:e>
                      </m:d>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𝐜</m:t>
                      </m:r>
                    </m:oMath>
                  </m:oMathPara>
                </a14:m>
                <a:endParaRPr lang="en-US" sz="2000" b="1" dirty="0">
                  <a:solidFill>
                    <a:schemeClr val="tx1"/>
                  </a:solidFill>
                </a:endParaRPr>
              </a:p>
            </p:txBody>
          </p:sp>
        </mc:Choice>
        <mc:Fallback xmlns="">
          <p:sp>
            <p:nvSpPr>
              <p:cNvPr id="5" name="TextBox 4">
                <a:extLst>
                  <a:ext uri="{FF2B5EF4-FFF2-40B4-BE49-F238E27FC236}">
                    <a16:creationId xmlns:a16="http://schemas.microsoft.com/office/drawing/2014/main" id="{5165E67E-0ACF-A113-AD27-EB6F28D32622}"/>
                  </a:ext>
                </a:extLst>
              </p:cNvPr>
              <p:cNvSpPr txBox="1">
                <a:spLocks noRot="1" noChangeAspect="1" noMove="1" noResize="1" noEditPoints="1" noAdjustHandles="1" noChangeArrowheads="1" noChangeShapeType="1" noTextEdit="1"/>
              </p:cNvSpPr>
              <p:nvPr/>
            </p:nvSpPr>
            <p:spPr>
              <a:xfrm>
                <a:off x="1559340" y="5644023"/>
                <a:ext cx="2750229" cy="335413"/>
              </a:xfrm>
              <a:prstGeom prst="rect">
                <a:avLst/>
              </a:prstGeom>
              <a:blipFill>
                <a:blip r:embed="rId4"/>
                <a:stretch>
                  <a:fillRect b="-2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DB51DE-1AE3-45BA-2D19-87CC1AA3A178}"/>
                  </a:ext>
                </a:extLst>
              </p:cNvPr>
              <p:cNvSpPr txBox="1"/>
              <p:nvPr/>
            </p:nvSpPr>
            <p:spPr>
              <a:xfrm>
                <a:off x="4687314" y="6376563"/>
                <a:ext cx="1625187" cy="377667"/>
              </a:xfrm>
              <a:prstGeom prst="rect">
                <a:avLst/>
              </a:prstGeom>
              <a:noFill/>
            </p:spPr>
            <p:txBody>
              <a:bodyPr wrap="square" lIns="0" tIns="0" rIns="0" bIns="0" rtlCol="0">
                <a:spAutoFit/>
              </a:bodyPr>
              <a:lstStyle/>
              <a:p>
                <a:r>
                  <a:rPr lang="en-US" sz="2400" b="1" dirty="0">
                    <a:solidFill>
                      <a:schemeClr val="tx1"/>
                    </a:solidFill>
                  </a:rPr>
                  <a:t>V</a:t>
                </a:r>
                <a14:m>
                  <m:oMath xmlns:m="http://schemas.openxmlformats.org/officeDocument/2006/math">
                    <m:r>
                      <a:rPr lang="en-US" sz="2400" b="1" i="0"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panose="02040503050406030204" pitchFamily="18" charset="0"/>
                          </a:rPr>
                          <m:t>𝒅</m:t>
                        </m:r>
                      </m:e>
                      <m:sup>
                        <m:r>
                          <a:rPr lang="en-US" sz="2400" b="1" i="1" smtClean="0">
                            <a:solidFill>
                              <a:schemeClr val="tx1"/>
                            </a:solidFill>
                            <a:latin typeface="Cambria Math" panose="02040503050406030204" pitchFamily="18" charset="0"/>
                          </a:rPr>
                          <m:t>𝟑</m:t>
                        </m:r>
                      </m:sup>
                    </m:sSup>
                  </m:oMath>
                </a14:m>
                <a:endParaRPr lang="en-US" sz="2400" b="1" dirty="0">
                  <a:solidFill>
                    <a:schemeClr val="tx1"/>
                  </a:solidFill>
                </a:endParaRPr>
              </a:p>
            </p:txBody>
          </p:sp>
        </mc:Choice>
        <mc:Fallback xmlns="">
          <p:sp>
            <p:nvSpPr>
              <p:cNvPr id="7" name="TextBox 6">
                <a:extLst>
                  <a:ext uri="{FF2B5EF4-FFF2-40B4-BE49-F238E27FC236}">
                    <a16:creationId xmlns:a16="http://schemas.microsoft.com/office/drawing/2014/main" id="{ADDB51DE-1AE3-45BA-2D19-87CC1AA3A178}"/>
                  </a:ext>
                </a:extLst>
              </p:cNvPr>
              <p:cNvSpPr txBox="1">
                <a:spLocks noRot="1" noChangeAspect="1" noMove="1" noResize="1" noEditPoints="1" noAdjustHandles="1" noChangeArrowheads="1" noChangeShapeType="1" noTextEdit="1"/>
              </p:cNvSpPr>
              <p:nvPr/>
            </p:nvSpPr>
            <p:spPr>
              <a:xfrm>
                <a:off x="4687314" y="6376563"/>
                <a:ext cx="1625187" cy="377667"/>
              </a:xfrm>
              <a:prstGeom prst="rect">
                <a:avLst/>
              </a:prstGeom>
              <a:blipFill>
                <a:blip r:embed="rId5"/>
                <a:stretch>
                  <a:fillRect l="-11610" t="-20968"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84C714-F298-568B-5596-9267FC60E1FF}"/>
                  </a:ext>
                </a:extLst>
              </p:cNvPr>
              <p:cNvSpPr txBox="1"/>
              <p:nvPr/>
            </p:nvSpPr>
            <p:spPr>
              <a:xfrm>
                <a:off x="4409414" y="5610456"/>
                <a:ext cx="3128868" cy="402546"/>
              </a:xfrm>
              <a:prstGeom prst="rect">
                <a:avLst/>
              </a:prstGeom>
              <a:noFill/>
            </p:spPr>
            <p:txBody>
              <a:bodyPr wrap="square" lIns="0" tIns="0" rIns="0" bIns="0" rtlCol="0">
                <a:spAutoFit/>
              </a:bodyPr>
              <a:lstStyle/>
              <a:p>
                <a14:m>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𝑺</m:t>
                        </m:r>
                      </m:e>
                      <m:sub>
                        <m:r>
                          <a:rPr lang="en-US" sz="2400" b="1" i="1" smtClean="0">
                            <a:solidFill>
                              <a:schemeClr val="tx1"/>
                            </a:solidFill>
                            <a:latin typeface="Cambria Math" panose="02040503050406030204" pitchFamily="18" charset="0"/>
                          </a:rPr>
                          <m:t>𝒙𝒒</m:t>
                        </m:r>
                      </m:sub>
                    </m:sSub>
                    <m:r>
                      <a:rPr lang="en-US" sz="2400" b="1" i="0"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𝟒</m:t>
                    </m:r>
                  </m:oMath>
                </a14:m>
                <a:r>
                  <a:rPr lang="en-US" sz="2400" b="1" dirty="0">
                    <a:solidFill>
                      <a:schemeClr val="tx1"/>
                    </a:solidFill>
                  </a:rPr>
                  <a:t>.d</a:t>
                </a:r>
                <a:r>
                  <a:rPr lang="en-US" sz="2400" b="1" baseline="30000" dirty="0">
                    <a:solidFill>
                      <a:schemeClr val="tx1"/>
                    </a:solidFill>
                  </a:rPr>
                  <a:t>2</a:t>
                </a:r>
                <a:endParaRPr lang="en-US" sz="2400" b="1" dirty="0">
                  <a:solidFill>
                    <a:schemeClr val="tx1"/>
                  </a:solidFill>
                </a:endParaRPr>
              </a:p>
            </p:txBody>
          </p:sp>
        </mc:Choice>
        <mc:Fallback xmlns="">
          <p:sp>
            <p:nvSpPr>
              <p:cNvPr id="8" name="TextBox 7">
                <a:extLst>
                  <a:ext uri="{FF2B5EF4-FFF2-40B4-BE49-F238E27FC236}">
                    <a16:creationId xmlns:a16="http://schemas.microsoft.com/office/drawing/2014/main" id="{8E84C714-F298-568B-5596-9267FC60E1FF}"/>
                  </a:ext>
                </a:extLst>
              </p:cNvPr>
              <p:cNvSpPr txBox="1">
                <a:spLocks noRot="1" noChangeAspect="1" noMove="1" noResize="1" noEditPoints="1" noAdjustHandles="1" noChangeArrowheads="1" noChangeShapeType="1" noTextEdit="1"/>
              </p:cNvSpPr>
              <p:nvPr/>
            </p:nvSpPr>
            <p:spPr>
              <a:xfrm>
                <a:off x="4409414" y="5610456"/>
                <a:ext cx="3128868" cy="402546"/>
              </a:xfrm>
              <a:prstGeom prst="rect">
                <a:avLst/>
              </a:prstGeom>
              <a:blipFill>
                <a:blip r:embed="rId6"/>
                <a:stretch>
                  <a:fillRect l="-3307" t="-21212" b="-393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EE7E393-0484-0439-BDC1-F41ECAA0AC34}"/>
                  </a:ext>
                </a:extLst>
              </p:cNvPr>
              <p:cNvSpPr txBox="1"/>
              <p:nvPr/>
            </p:nvSpPr>
            <p:spPr>
              <a:xfrm>
                <a:off x="8383703" y="5576890"/>
                <a:ext cx="1748255" cy="402546"/>
              </a:xfrm>
              <a:prstGeom prst="rect">
                <a:avLst/>
              </a:prstGeom>
              <a:noFill/>
            </p:spPr>
            <p:txBody>
              <a:bodyPr wrap="square" lIns="0" tIns="0" rIns="0" bIns="0" rtlCol="0">
                <a:spAutoFit/>
              </a:bodyPr>
              <a:lstStyle/>
              <a:p>
                <a14:m>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𝑺</m:t>
                        </m:r>
                      </m:e>
                      <m:sub>
                        <m:r>
                          <a:rPr lang="en-US" sz="2400" b="1" i="1">
                            <a:solidFill>
                              <a:schemeClr val="tx1"/>
                            </a:solidFill>
                            <a:latin typeface="Cambria Math" panose="02040503050406030204" pitchFamily="18" charset="0"/>
                          </a:rPr>
                          <m:t>𝒙𝒒</m:t>
                        </m:r>
                      </m:sub>
                    </m:sSub>
                    <m:r>
                      <a:rPr lang="en-US" sz="2400" b="1" i="0"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oMath>
                </a14:m>
                <a:r>
                  <a:rPr lang="en-US" sz="2400" b="1" dirty="0">
                    <a:solidFill>
                      <a:schemeClr val="tx1"/>
                    </a:solidFill>
                  </a:rPr>
                  <a:t> </a:t>
                </a:r>
                <a:r>
                  <a:rPr lang="en-US" sz="2400" b="1" dirty="0" err="1">
                    <a:solidFill>
                      <a:schemeClr val="tx1"/>
                    </a:solidFill>
                  </a:rPr>
                  <a:t>C.h</a:t>
                </a:r>
                <a:endParaRPr lang="en-US" sz="2400" b="1" dirty="0">
                  <a:solidFill>
                    <a:schemeClr val="tx1"/>
                  </a:solidFill>
                </a:endParaRPr>
              </a:p>
            </p:txBody>
          </p:sp>
        </mc:Choice>
        <mc:Fallback xmlns="">
          <p:sp>
            <p:nvSpPr>
              <p:cNvPr id="11" name="TextBox 10">
                <a:extLst>
                  <a:ext uri="{FF2B5EF4-FFF2-40B4-BE49-F238E27FC236}">
                    <a16:creationId xmlns:a16="http://schemas.microsoft.com/office/drawing/2014/main" id="{3EE7E393-0484-0439-BDC1-F41ECAA0AC34}"/>
                  </a:ext>
                </a:extLst>
              </p:cNvPr>
              <p:cNvSpPr txBox="1">
                <a:spLocks noRot="1" noChangeAspect="1" noMove="1" noResize="1" noEditPoints="1" noAdjustHandles="1" noChangeArrowheads="1" noChangeShapeType="1" noTextEdit="1"/>
              </p:cNvSpPr>
              <p:nvPr/>
            </p:nvSpPr>
            <p:spPr>
              <a:xfrm>
                <a:off x="8383703" y="5576890"/>
                <a:ext cx="1748255" cy="402546"/>
              </a:xfrm>
              <a:prstGeom prst="rect">
                <a:avLst/>
              </a:prstGeom>
              <a:blipFill>
                <a:blip r:embed="rId7"/>
                <a:stretch>
                  <a:fillRect l="-5923" t="-22727" b="-37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0E980F0-2146-4517-5BB9-B9C56CCEA2FE}"/>
                  </a:ext>
                </a:extLst>
              </p:cNvPr>
              <p:cNvSpPr txBox="1"/>
              <p:nvPr/>
            </p:nvSpPr>
            <p:spPr>
              <a:xfrm>
                <a:off x="8425909" y="6375545"/>
                <a:ext cx="1317403" cy="378685"/>
              </a:xfrm>
              <a:prstGeom prst="rect">
                <a:avLst/>
              </a:prstGeom>
              <a:noFill/>
            </p:spPr>
            <p:txBody>
              <a:bodyPr wrap="square" lIns="0" tIns="0" rIns="0" bIns="0" rtlCol="0">
                <a:spAutoFit/>
              </a:bodyPr>
              <a:lstStyle/>
              <a:p>
                <a:r>
                  <a:rPr lang="en-US" sz="2400" b="1" dirty="0">
                    <a:solidFill>
                      <a:schemeClr val="tx1"/>
                    </a:solidFill>
                  </a:rPr>
                  <a:t> </a:t>
                </a:r>
                <a14:m>
                  <m:oMath xmlns:m="http://schemas.openxmlformats.org/officeDocument/2006/math">
                    <m:r>
                      <a:rPr lang="en-US" sz="2400" b="1" i="0" smtClean="0">
                        <a:solidFill>
                          <a:schemeClr val="tx1"/>
                        </a:solidFill>
                        <a:latin typeface="Cambria Math" panose="02040503050406030204" pitchFamily="18" charset="0"/>
                      </a:rPr>
                      <m:t>𝐕</m:t>
                    </m:r>
                    <m:r>
                      <a:rPr lang="en-US" sz="2400" b="1" i="0"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 </m:t>
                    </m:r>
                  </m:oMath>
                </a14:m>
                <a:r>
                  <a:rPr lang="en-US" sz="2400" b="1" dirty="0" err="1">
                    <a:solidFill>
                      <a:schemeClr val="tx1"/>
                    </a:solidFill>
                  </a:rPr>
                  <a:t>S.h</a:t>
                </a:r>
                <a:endParaRPr lang="en-US" sz="2400" b="1" dirty="0">
                  <a:solidFill>
                    <a:schemeClr val="tx1"/>
                  </a:solidFill>
                </a:endParaRPr>
              </a:p>
            </p:txBody>
          </p:sp>
        </mc:Choice>
        <mc:Fallback xmlns="">
          <p:sp>
            <p:nvSpPr>
              <p:cNvPr id="23" name="TextBox 22">
                <a:extLst>
                  <a:ext uri="{FF2B5EF4-FFF2-40B4-BE49-F238E27FC236}">
                    <a16:creationId xmlns:a16="http://schemas.microsoft.com/office/drawing/2014/main" id="{D0E980F0-2146-4517-5BB9-B9C56CCEA2FE}"/>
                  </a:ext>
                </a:extLst>
              </p:cNvPr>
              <p:cNvSpPr txBox="1">
                <a:spLocks noRot="1" noChangeAspect="1" noMove="1" noResize="1" noEditPoints="1" noAdjustHandles="1" noChangeArrowheads="1" noChangeShapeType="1" noTextEdit="1"/>
              </p:cNvSpPr>
              <p:nvPr/>
            </p:nvSpPr>
            <p:spPr>
              <a:xfrm>
                <a:off x="8425909" y="6375545"/>
                <a:ext cx="1317403" cy="378685"/>
              </a:xfrm>
              <a:prstGeom prst="rect">
                <a:avLst/>
              </a:prstGeom>
              <a:blipFill>
                <a:blip r:embed="rId8"/>
                <a:stretch>
                  <a:fillRect l="-2778" t="-25806" b="-45161"/>
                </a:stretch>
              </a:blipFill>
            </p:spPr>
            <p:txBody>
              <a:bodyPr/>
              <a:lstStyle/>
              <a:p>
                <a:r>
                  <a:rPr lang="en-US">
                    <a:noFill/>
                  </a:rPr>
                  <a:t> </a:t>
                </a:r>
              </a:p>
            </p:txBody>
          </p:sp>
        </mc:Fallback>
      </mc:AlternateContent>
    </p:spTree>
    <p:extLst>
      <p:ext uri="{BB962C8B-B14F-4D97-AF65-F5344CB8AC3E}">
        <p14:creationId xmlns:p14="http://schemas.microsoft.com/office/powerpoint/2010/main" val="60801877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AAA3A6-9448-A8A2-718D-369346814A8E}"/>
              </a:ext>
            </a:extLst>
          </p:cNvPr>
          <p:cNvSpPr txBox="1"/>
          <p:nvPr/>
        </p:nvSpPr>
        <p:spPr>
          <a:xfrm>
            <a:off x="415192" y="827918"/>
            <a:ext cx="10857078" cy="954107"/>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3 dm.</a:t>
            </a:r>
          </a:p>
        </p:txBody>
      </p:sp>
      <mc:AlternateContent xmlns:mc="http://schemas.openxmlformats.org/markup-compatibility/2006" xmlns:a14="http://schemas.microsoft.com/office/drawing/2010/main">
        <mc:Choice Requires="a14">
          <p:sp>
            <p:nvSpPr>
              <p:cNvPr id="33" name="Rectangle 3">
                <a:extLst>
                  <a:ext uri="{FF2B5EF4-FFF2-40B4-BE49-F238E27FC236}">
                    <a16:creationId xmlns:a16="http://schemas.microsoft.com/office/drawing/2014/main" id="{03445A09-8926-5F70-456A-8E586FA794D3}"/>
                  </a:ext>
                </a:extLst>
              </p:cNvPr>
              <p:cNvSpPr>
                <a:spLocks noChangeArrowheads="1"/>
              </p:cNvSpPr>
              <p:nvPr/>
            </p:nvSpPr>
            <p:spPr bwMode="auto">
              <a:xfrm>
                <a:off x="328682" y="2044005"/>
                <a:ext cx="10857078" cy="1384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800" b="1"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800" b="1"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lăng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cm, 4 cm, 6 cm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96 </a:t>
                </a:r>
                <a14:m>
                  <m:oMath xmlns:m="http://schemas.openxmlformats.org/officeDocument/2006/math">
                    <m:sSup>
                      <m:sSupPr>
                        <m:ctrlPr>
                          <a:rPr lang="en-US" sz="2800" i="1" dirty="0">
                            <a:solidFill>
                              <a:schemeClr val="tx1"/>
                            </a:solidFill>
                            <a:latin typeface="Cambria Math" panose="02040503050406030204" pitchFamily="18" charset="0"/>
                          </a:rPr>
                        </m:ctrlPr>
                      </m:sSupPr>
                      <m:e>
                        <m:r>
                          <a:rPr lang="en-US" sz="2800" b="0" i="1" dirty="0" smtClean="0">
                            <a:solidFill>
                              <a:schemeClr val="tx1"/>
                            </a:solidFill>
                            <a:latin typeface="Cambria Math" panose="02040503050406030204" pitchFamily="18" charset="0"/>
                          </a:rPr>
                          <m:t>𝑐</m:t>
                        </m:r>
                        <m:r>
                          <a:rPr lang="en-US" sz="2800" b="0" i="1" dirty="0">
                            <a:solidFill>
                              <a:schemeClr val="tx1"/>
                            </a:solidFill>
                            <a:latin typeface="Cambria Math" panose="02040503050406030204" pitchFamily="18" charset="0"/>
                          </a:rPr>
                          <m:t>𝑚</m:t>
                        </m:r>
                      </m:e>
                      <m:sup>
                        <m:r>
                          <a:rPr lang="en-US" sz="2800" b="0" i="1" dirty="0">
                            <a:solidFill>
                              <a:schemeClr val="tx1"/>
                            </a:solidFill>
                            <a:latin typeface="Cambria Math" panose="02040503050406030204" pitchFamily="18" charset="0"/>
                          </a:rPr>
                          <m:t>2</m:t>
                        </m:r>
                      </m:sup>
                    </m:sSup>
                  </m:oMath>
                </a14:m>
                <a:r>
                  <a:rPr kumimoji="0" lang="en-US" altLang="en-US" sz="280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800"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altLang="en-US" sz="280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en-US" sz="280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lăng</a:t>
                </a:r>
                <a:r>
                  <a:rPr kumimoji="0" lang="en-US" altLang="en-US" sz="280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kumimoji="0" lang="en-US" altLang="en-US" sz="280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33" name="Rectangle 3">
                <a:extLst>
                  <a:ext uri="{FF2B5EF4-FFF2-40B4-BE49-F238E27FC236}">
                    <a16:creationId xmlns:a16="http://schemas.microsoft.com/office/drawing/2014/main" id="{03445A09-8926-5F70-456A-8E586FA794D3}"/>
                  </a:ext>
                </a:extLst>
              </p:cNvPr>
              <p:cNvSpPr>
                <a:spLocks noRot="1" noChangeAspect="1" noMove="1" noResize="1" noEditPoints="1" noAdjustHandles="1" noChangeArrowheads="1" noChangeShapeType="1" noTextEdit="1"/>
              </p:cNvSpPr>
              <p:nvPr/>
            </p:nvSpPr>
            <p:spPr bwMode="auto">
              <a:xfrm>
                <a:off x="328682" y="2044005"/>
                <a:ext cx="10857078" cy="1384995"/>
              </a:xfrm>
              <a:prstGeom prst="rect">
                <a:avLst/>
              </a:prstGeom>
              <a:blipFill>
                <a:blip r:embed="rId2"/>
                <a:stretch>
                  <a:fillRect l="-1179" t="-3947" r="-1123" b="-114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34790631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6">
            <a:extLst>
              <a:ext uri="{FF2B5EF4-FFF2-40B4-BE49-F238E27FC236}">
                <a16:creationId xmlns:a16="http://schemas.microsoft.com/office/drawing/2014/main" id="{8D9A5D98-EBE7-6005-C7FC-AD93DFDB8CF5}"/>
              </a:ext>
            </a:extLst>
          </p:cNvPr>
          <p:cNvPicPr>
            <a:picLocks noChangeAspect="1"/>
          </p:cNvPicPr>
          <p:nvPr/>
        </p:nvPicPr>
        <p:blipFill>
          <a:blip r:embed="rId2"/>
          <a:stretch>
            <a:fillRect/>
          </a:stretch>
        </p:blipFill>
        <p:spPr>
          <a:xfrm>
            <a:off x="8051731" y="-48179"/>
            <a:ext cx="3993223" cy="3514489"/>
          </a:xfrm>
          <a:prstGeom prst="rect">
            <a:avLst/>
          </a:prstGeom>
        </p:spPr>
      </p:pic>
      <p:cxnSp>
        <p:nvCxnSpPr>
          <p:cNvPr id="282" name="Straight Connector 281">
            <a:extLst>
              <a:ext uri="{FF2B5EF4-FFF2-40B4-BE49-F238E27FC236}">
                <a16:creationId xmlns:a16="http://schemas.microsoft.com/office/drawing/2014/main" id="{FB04D499-1A59-0840-851E-49394B933402}"/>
              </a:ext>
            </a:extLst>
          </p:cNvPr>
          <p:cNvCxnSpPr>
            <a:cxnSpLocks/>
          </p:cNvCxnSpPr>
          <p:nvPr/>
        </p:nvCxnSpPr>
        <p:spPr>
          <a:xfrm flipH="1">
            <a:off x="5119386" y="2806052"/>
            <a:ext cx="660892" cy="40199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6807E5FF-DF25-9B53-D0EC-04D7A37C0AE4}"/>
              </a:ext>
            </a:extLst>
          </p:cNvPr>
          <p:cNvCxnSpPr>
            <a:cxnSpLocks/>
          </p:cNvCxnSpPr>
          <p:nvPr/>
        </p:nvCxnSpPr>
        <p:spPr>
          <a:xfrm flipH="1">
            <a:off x="3827865" y="2515376"/>
            <a:ext cx="639340" cy="35925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377FDA5A-64A7-DEDD-9727-92179022D778}"/>
              </a:ext>
            </a:extLst>
          </p:cNvPr>
          <p:cNvCxnSpPr>
            <a:cxnSpLocks/>
          </p:cNvCxnSpPr>
          <p:nvPr/>
        </p:nvCxnSpPr>
        <p:spPr>
          <a:xfrm>
            <a:off x="4147535" y="2683534"/>
            <a:ext cx="1302297" cy="262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F87EF062-E526-86F4-5C2F-44BE41452A29}"/>
              </a:ext>
            </a:extLst>
          </p:cNvPr>
          <p:cNvSpPr txBox="1"/>
          <p:nvPr/>
        </p:nvSpPr>
        <p:spPr>
          <a:xfrm rot="755156">
            <a:off x="4439204" y="2806181"/>
            <a:ext cx="740332" cy="381562"/>
          </a:xfrm>
          <a:prstGeom prst="rect">
            <a:avLst/>
          </a:prstGeom>
          <a:noFill/>
        </p:spPr>
        <p:txBody>
          <a:bodyPr wrap="square" rtlCol="0">
            <a:spAutoFit/>
          </a:bodyPr>
          <a:lstStyle/>
          <a:p>
            <a:r>
              <a:rPr lang="en-US" dirty="0"/>
              <a:t>6 m</a:t>
            </a:r>
          </a:p>
        </p:txBody>
      </p:sp>
      <p:cxnSp>
        <p:nvCxnSpPr>
          <p:cNvPr id="294" name="Straight Arrow Connector 293">
            <a:extLst>
              <a:ext uri="{FF2B5EF4-FFF2-40B4-BE49-F238E27FC236}">
                <a16:creationId xmlns:a16="http://schemas.microsoft.com/office/drawing/2014/main" id="{9E2272E2-12DE-AF2D-E0A1-7CF2A7127AFE}"/>
              </a:ext>
            </a:extLst>
          </p:cNvPr>
          <p:cNvCxnSpPr/>
          <p:nvPr/>
        </p:nvCxnSpPr>
        <p:spPr>
          <a:xfrm>
            <a:off x="4238779" y="1434710"/>
            <a:ext cx="0" cy="10271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BE12FF4D-999A-AA10-9283-813724C88B59}"/>
              </a:ext>
            </a:extLst>
          </p:cNvPr>
          <p:cNvSpPr txBox="1"/>
          <p:nvPr/>
        </p:nvSpPr>
        <p:spPr>
          <a:xfrm>
            <a:off x="3505297" y="1829719"/>
            <a:ext cx="740332" cy="381562"/>
          </a:xfrm>
          <a:prstGeom prst="rect">
            <a:avLst/>
          </a:prstGeom>
          <a:noFill/>
        </p:spPr>
        <p:txBody>
          <a:bodyPr wrap="square" rtlCol="0">
            <a:spAutoFit/>
          </a:bodyPr>
          <a:lstStyle/>
          <a:p>
            <a:r>
              <a:rPr lang="en-US" dirty="0"/>
              <a:t>3,5 m</a:t>
            </a:r>
          </a:p>
        </p:txBody>
      </p:sp>
      <p:cxnSp>
        <p:nvCxnSpPr>
          <p:cNvPr id="299" name="Straight Arrow Connector 298">
            <a:extLst>
              <a:ext uri="{FF2B5EF4-FFF2-40B4-BE49-F238E27FC236}">
                <a16:creationId xmlns:a16="http://schemas.microsoft.com/office/drawing/2014/main" id="{19CE01EA-9FE8-EFC7-6918-43A5D3117FE7}"/>
              </a:ext>
            </a:extLst>
          </p:cNvPr>
          <p:cNvCxnSpPr>
            <a:cxnSpLocks/>
          </p:cNvCxnSpPr>
          <p:nvPr/>
        </p:nvCxnSpPr>
        <p:spPr>
          <a:xfrm flipH="1">
            <a:off x="5999993" y="1983727"/>
            <a:ext cx="1703716" cy="851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0" name="TextBox 299">
            <a:extLst>
              <a:ext uri="{FF2B5EF4-FFF2-40B4-BE49-F238E27FC236}">
                <a16:creationId xmlns:a16="http://schemas.microsoft.com/office/drawing/2014/main" id="{0E920FBF-7C79-BE17-9451-A0389827FE9C}"/>
              </a:ext>
            </a:extLst>
          </p:cNvPr>
          <p:cNvSpPr txBox="1"/>
          <p:nvPr/>
        </p:nvSpPr>
        <p:spPr>
          <a:xfrm>
            <a:off x="6791303" y="2341415"/>
            <a:ext cx="681131" cy="369332"/>
          </a:xfrm>
          <a:prstGeom prst="rect">
            <a:avLst/>
          </a:prstGeom>
          <a:noFill/>
        </p:spPr>
        <p:txBody>
          <a:bodyPr wrap="square" rtlCol="0">
            <a:spAutoFit/>
          </a:bodyPr>
          <a:lstStyle/>
          <a:p>
            <a:r>
              <a:rPr lang="en-US" dirty="0"/>
              <a:t>15 m</a:t>
            </a:r>
          </a:p>
        </p:txBody>
      </p:sp>
      <p:cxnSp>
        <p:nvCxnSpPr>
          <p:cNvPr id="318" name="Straight Connector 317">
            <a:extLst>
              <a:ext uri="{FF2B5EF4-FFF2-40B4-BE49-F238E27FC236}">
                <a16:creationId xmlns:a16="http://schemas.microsoft.com/office/drawing/2014/main" id="{64D51701-2F82-B48F-A7C0-BB609C4D71C1}"/>
              </a:ext>
            </a:extLst>
          </p:cNvPr>
          <p:cNvCxnSpPr>
            <a:cxnSpLocks/>
          </p:cNvCxnSpPr>
          <p:nvPr/>
        </p:nvCxnSpPr>
        <p:spPr>
          <a:xfrm flipH="1">
            <a:off x="922085" y="2334376"/>
            <a:ext cx="697105" cy="37742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1258DBD-61F2-75BA-6C2D-22A91584FDCD}"/>
              </a:ext>
            </a:extLst>
          </p:cNvPr>
          <p:cNvCxnSpPr>
            <a:cxnSpLocks/>
          </p:cNvCxnSpPr>
          <p:nvPr/>
        </p:nvCxnSpPr>
        <p:spPr>
          <a:xfrm flipH="1">
            <a:off x="56741" y="2069087"/>
            <a:ext cx="167322" cy="13221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43455EE-5F26-7D2F-92BA-A6FBE9828233}"/>
              </a:ext>
            </a:extLst>
          </p:cNvPr>
          <p:cNvCxnSpPr>
            <a:cxnSpLocks/>
          </p:cNvCxnSpPr>
          <p:nvPr/>
        </p:nvCxnSpPr>
        <p:spPr>
          <a:xfrm>
            <a:off x="36867" y="2236741"/>
            <a:ext cx="1233770" cy="2795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E72F1324-7D44-8653-112C-CA932435204A}"/>
              </a:ext>
            </a:extLst>
          </p:cNvPr>
          <p:cNvSpPr txBox="1"/>
          <p:nvPr/>
        </p:nvSpPr>
        <p:spPr>
          <a:xfrm rot="755156">
            <a:off x="167614" y="2371520"/>
            <a:ext cx="740332" cy="381562"/>
          </a:xfrm>
          <a:prstGeom prst="rect">
            <a:avLst/>
          </a:prstGeom>
          <a:noFill/>
        </p:spPr>
        <p:txBody>
          <a:bodyPr wrap="square" rtlCol="0">
            <a:spAutoFit/>
          </a:bodyPr>
          <a:lstStyle/>
          <a:p>
            <a:r>
              <a:rPr lang="en-US" dirty="0"/>
              <a:t>6 m</a:t>
            </a:r>
          </a:p>
        </p:txBody>
      </p:sp>
      <p:cxnSp>
        <p:nvCxnSpPr>
          <p:cNvPr id="322" name="Straight Arrow Connector 321">
            <a:extLst>
              <a:ext uri="{FF2B5EF4-FFF2-40B4-BE49-F238E27FC236}">
                <a16:creationId xmlns:a16="http://schemas.microsoft.com/office/drawing/2014/main" id="{1E16355E-C75E-2997-95B6-D8AE0EBA2110}"/>
              </a:ext>
            </a:extLst>
          </p:cNvPr>
          <p:cNvCxnSpPr>
            <a:cxnSpLocks/>
          </p:cNvCxnSpPr>
          <p:nvPr/>
        </p:nvCxnSpPr>
        <p:spPr>
          <a:xfrm flipH="1">
            <a:off x="1896239" y="1513510"/>
            <a:ext cx="1691500" cy="8926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1B90B020-CFC2-459F-1A89-338A43389191}"/>
              </a:ext>
            </a:extLst>
          </p:cNvPr>
          <p:cNvSpPr txBox="1"/>
          <p:nvPr/>
        </p:nvSpPr>
        <p:spPr>
          <a:xfrm>
            <a:off x="2502541" y="1919322"/>
            <a:ext cx="681131" cy="369332"/>
          </a:xfrm>
          <a:prstGeom prst="rect">
            <a:avLst/>
          </a:prstGeom>
          <a:noFill/>
        </p:spPr>
        <p:txBody>
          <a:bodyPr wrap="square" rtlCol="0">
            <a:spAutoFit/>
          </a:bodyPr>
          <a:lstStyle/>
          <a:p>
            <a:r>
              <a:rPr lang="en-US" dirty="0"/>
              <a:t>15 m</a:t>
            </a:r>
          </a:p>
        </p:txBody>
      </p:sp>
      <p:cxnSp>
        <p:nvCxnSpPr>
          <p:cNvPr id="329" name="Straight Arrow Connector 328">
            <a:extLst>
              <a:ext uri="{FF2B5EF4-FFF2-40B4-BE49-F238E27FC236}">
                <a16:creationId xmlns:a16="http://schemas.microsoft.com/office/drawing/2014/main" id="{A7B0958B-619C-DCA1-434B-A4E5EDD31453}"/>
              </a:ext>
            </a:extLst>
          </p:cNvPr>
          <p:cNvCxnSpPr>
            <a:cxnSpLocks/>
          </p:cNvCxnSpPr>
          <p:nvPr/>
        </p:nvCxnSpPr>
        <p:spPr>
          <a:xfrm>
            <a:off x="1023904" y="1870817"/>
            <a:ext cx="0" cy="3304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1C67663E-6C6B-46E6-D174-FF0DD61E46B1}"/>
              </a:ext>
            </a:extLst>
          </p:cNvPr>
          <p:cNvSpPr txBox="1"/>
          <p:nvPr/>
        </p:nvSpPr>
        <p:spPr>
          <a:xfrm>
            <a:off x="-3962" y="826461"/>
            <a:ext cx="926047" cy="369332"/>
          </a:xfrm>
          <a:prstGeom prst="rect">
            <a:avLst/>
          </a:prstGeom>
          <a:noFill/>
        </p:spPr>
        <p:txBody>
          <a:bodyPr wrap="square" rtlCol="0">
            <a:spAutoFit/>
          </a:bodyPr>
          <a:lstStyle/>
          <a:p>
            <a:r>
              <a:rPr lang="en-US" dirty="0"/>
              <a:t>1,2 m</a:t>
            </a:r>
          </a:p>
        </p:txBody>
      </p:sp>
      <p:cxnSp>
        <p:nvCxnSpPr>
          <p:cNvPr id="336" name="Straight Connector 335">
            <a:extLst>
              <a:ext uri="{FF2B5EF4-FFF2-40B4-BE49-F238E27FC236}">
                <a16:creationId xmlns:a16="http://schemas.microsoft.com/office/drawing/2014/main" id="{DEF188A3-B6CE-116C-791B-C4F9A0404C34}"/>
              </a:ext>
            </a:extLst>
          </p:cNvPr>
          <p:cNvCxnSpPr/>
          <p:nvPr/>
        </p:nvCxnSpPr>
        <p:spPr>
          <a:xfrm>
            <a:off x="5849961" y="2782968"/>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CA8AC2E-3B36-5A24-7AE7-F4AA0E318A9F}"/>
              </a:ext>
            </a:extLst>
          </p:cNvPr>
          <p:cNvCxnSpPr/>
          <p:nvPr/>
        </p:nvCxnSpPr>
        <p:spPr>
          <a:xfrm>
            <a:off x="7542367" y="1909539"/>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433282C-4672-F9EE-593F-85634247348D}"/>
              </a:ext>
            </a:extLst>
          </p:cNvPr>
          <p:cNvCxnSpPr>
            <a:cxnSpLocks/>
          </p:cNvCxnSpPr>
          <p:nvPr/>
        </p:nvCxnSpPr>
        <p:spPr>
          <a:xfrm>
            <a:off x="3904208" y="1374310"/>
            <a:ext cx="601039" cy="92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06D8B96-6150-4615-CBE4-A1FA288FD4D0}"/>
              </a:ext>
            </a:extLst>
          </p:cNvPr>
          <p:cNvCxnSpPr/>
          <p:nvPr/>
        </p:nvCxnSpPr>
        <p:spPr>
          <a:xfrm>
            <a:off x="1653731" y="2324432"/>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4076853-363A-644C-EB44-8F3133D60737}"/>
              </a:ext>
            </a:extLst>
          </p:cNvPr>
          <p:cNvCxnSpPr/>
          <p:nvPr/>
        </p:nvCxnSpPr>
        <p:spPr>
          <a:xfrm>
            <a:off x="3351490" y="1433438"/>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089E2804-9BC4-8832-B59C-EAA0B85CAAB8}"/>
              </a:ext>
            </a:extLst>
          </p:cNvPr>
          <p:cNvSpPr txBox="1"/>
          <p:nvPr/>
        </p:nvSpPr>
        <p:spPr>
          <a:xfrm>
            <a:off x="422229" y="4134918"/>
            <a:ext cx="89911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p:txBody>
      </p:sp>
      <p:grpSp>
        <p:nvGrpSpPr>
          <p:cNvPr id="71" name="Group 70">
            <a:extLst>
              <a:ext uri="{FF2B5EF4-FFF2-40B4-BE49-F238E27FC236}">
                <a16:creationId xmlns:a16="http://schemas.microsoft.com/office/drawing/2014/main" id="{B8D7D483-98A9-29E3-BC8F-E61E74E20A07}"/>
              </a:ext>
            </a:extLst>
          </p:cNvPr>
          <p:cNvGrpSpPr/>
          <p:nvPr/>
        </p:nvGrpSpPr>
        <p:grpSpPr>
          <a:xfrm>
            <a:off x="8654589" y="545993"/>
            <a:ext cx="3172350" cy="2183857"/>
            <a:chOff x="4427621" y="877013"/>
            <a:chExt cx="3172350" cy="2183857"/>
          </a:xfrm>
        </p:grpSpPr>
        <p:cxnSp>
          <p:nvCxnSpPr>
            <p:cNvPr id="17" name="Straight Connector 16">
              <a:extLst>
                <a:ext uri="{FF2B5EF4-FFF2-40B4-BE49-F238E27FC236}">
                  <a16:creationId xmlns:a16="http://schemas.microsoft.com/office/drawing/2014/main" id="{880EACBA-2024-1FF7-33DD-D599F0FFD8BA}"/>
                </a:ext>
              </a:extLst>
            </p:cNvPr>
            <p:cNvCxnSpPr>
              <a:cxnSpLocks/>
            </p:cNvCxnSpPr>
            <p:nvPr/>
          </p:nvCxnSpPr>
          <p:spPr>
            <a:xfrm>
              <a:off x="4427621" y="1752302"/>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57823B-50E5-204E-9F3D-B71D88A87F4A}"/>
                </a:ext>
              </a:extLst>
            </p:cNvPr>
            <p:cNvCxnSpPr>
              <a:cxnSpLocks/>
            </p:cNvCxnSpPr>
            <p:nvPr/>
          </p:nvCxnSpPr>
          <p:spPr>
            <a:xfrm>
              <a:off x="6240072" y="1964038"/>
              <a:ext cx="1358913" cy="2422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2E67CCB-E0C0-B14A-2B78-93EB037DF1AD}"/>
                </a:ext>
              </a:extLst>
            </p:cNvPr>
            <p:cNvCxnSpPr>
              <a:cxnSpLocks/>
            </p:cNvCxnSpPr>
            <p:nvPr/>
          </p:nvCxnSpPr>
          <p:spPr>
            <a:xfrm>
              <a:off x="4427621" y="2816216"/>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E55087-9D45-2658-9608-D4244A171EFA}"/>
                </a:ext>
              </a:extLst>
            </p:cNvPr>
            <p:cNvCxnSpPr>
              <a:cxnSpLocks/>
            </p:cNvCxnSpPr>
            <p:nvPr/>
          </p:nvCxnSpPr>
          <p:spPr>
            <a:xfrm>
              <a:off x="4427621" y="1755575"/>
              <a:ext cx="0" cy="1060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BC91CDD4-4B7F-E0F9-42AE-0A654AB00D8F}"/>
                </a:ext>
              </a:extLst>
            </p:cNvPr>
            <p:cNvCxnSpPr>
              <a:cxnSpLocks/>
            </p:cNvCxnSpPr>
            <p:nvPr/>
          </p:nvCxnSpPr>
          <p:spPr>
            <a:xfrm>
              <a:off x="6234649" y="940014"/>
              <a:ext cx="0" cy="1060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AFD2D56C-A71D-45D0-BE0B-0957D2B36803}"/>
                </a:ext>
              </a:extLst>
            </p:cNvPr>
            <p:cNvCxnSpPr>
              <a:cxnSpLocks/>
            </p:cNvCxnSpPr>
            <p:nvPr/>
          </p:nvCxnSpPr>
          <p:spPr>
            <a:xfrm flipV="1">
              <a:off x="5768622" y="2195636"/>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515E6D-F95D-5848-FE20-1457295A167A}"/>
                </a:ext>
              </a:extLst>
            </p:cNvPr>
            <p:cNvCxnSpPr>
              <a:cxnSpLocks/>
            </p:cNvCxnSpPr>
            <p:nvPr/>
          </p:nvCxnSpPr>
          <p:spPr>
            <a:xfrm flipV="1">
              <a:off x="4449393" y="1951412"/>
              <a:ext cx="1774370" cy="86523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1B7E0B-6150-8541-659E-C5C1B54CA333}"/>
                </a:ext>
              </a:extLst>
            </p:cNvPr>
            <p:cNvCxnSpPr>
              <a:cxnSpLocks/>
            </p:cNvCxnSpPr>
            <p:nvPr/>
          </p:nvCxnSpPr>
          <p:spPr>
            <a:xfrm>
              <a:off x="5768622" y="1997828"/>
              <a:ext cx="0" cy="1060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7D9017-702F-61BC-A933-16CBC94DE535}"/>
                </a:ext>
              </a:extLst>
            </p:cNvPr>
            <p:cNvCxnSpPr>
              <a:cxnSpLocks/>
            </p:cNvCxnSpPr>
            <p:nvPr/>
          </p:nvCxnSpPr>
          <p:spPr>
            <a:xfrm>
              <a:off x="7576406" y="1113223"/>
              <a:ext cx="0" cy="1060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5C6AC9-68C3-16F2-DB0B-C6D2EC95A5B4}"/>
                </a:ext>
              </a:extLst>
            </p:cNvPr>
            <p:cNvCxnSpPr>
              <a:cxnSpLocks/>
            </p:cNvCxnSpPr>
            <p:nvPr/>
          </p:nvCxnSpPr>
          <p:spPr>
            <a:xfrm flipV="1">
              <a:off x="5798037" y="1106016"/>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729CB1-C1C5-81E9-8C87-85C2728F5038}"/>
                </a:ext>
              </a:extLst>
            </p:cNvPr>
            <p:cNvCxnSpPr>
              <a:cxnSpLocks/>
            </p:cNvCxnSpPr>
            <p:nvPr/>
          </p:nvCxnSpPr>
          <p:spPr>
            <a:xfrm flipV="1">
              <a:off x="4455185" y="877013"/>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C76369-B9EE-2CC3-EC65-EEA81EA7A9E3}"/>
                </a:ext>
              </a:extLst>
            </p:cNvPr>
            <p:cNvCxnSpPr>
              <a:cxnSpLocks/>
            </p:cNvCxnSpPr>
            <p:nvPr/>
          </p:nvCxnSpPr>
          <p:spPr>
            <a:xfrm>
              <a:off x="6241058" y="881198"/>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F2F98DA1-87FB-9680-6EB3-4C753D0B0934}"/>
              </a:ext>
            </a:extLst>
          </p:cNvPr>
          <p:cNvGrpSpPr/>
          <p:nvPr/>
        </p:nvGrpSpPr>
        <p:grpSpPr>
          <a:xfrm>
            <a:off x="8658764" y="331802"/>
            <a:ext cx="3155672" cy="1303858"/>
            <a:chOff x="242590" y="1313213"/>
            <a:chExt cx="3155672" cy="1303858"/>
          </a:xfrm>
        </p:grpSpPr>
        <p:cxnSp>
          <p:nvCxnSpPr>
            <p:cNvPr id="21" name="Straight Connector 20">
              <a:extLst>
                <a:ext uri="{FF2B5EF4-FFF2-40B4-BE49-F238E27FC236}">
                  <a16:creationId xmlns:a16="http://schemas.microsoft.com/office/drawing/2014/main" id="{24FC2DDA-CA68-D92D-57FB-2D7268708FAC}"/>
                </a:ext>
              </a:extLst>
            </p:cNvPr>
            <p:cNvCxnSpPr>
              <a:cxnSpLocks/>
            </p:cNvCxnSpPr>
            <p:nvPr/>
          </p:nvCxnSpPr>
          <p:spPr>
            <a:xfrm flipV="1">
              <a:off x="1623313" y="1751837"/>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13A6E9-A422-C984-D8F1-4B7D9B3AB7FC}"/>
                </a:ext>
              </a:extLst>
            </p:cNvPr>
            <p:cNvCxnSpPr>
              <a:cxnSpLocks/>
            </p:cNvCxnSpPr>
            <p:nvPr/>
          </p:nvCxnSpPr>
          <p:spPr>
            <a:xfrm>
              <a:off x="242629" y="2374818"/>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B556CC-9E26-3BD7-05B5-73C3A528D351}"/>
                </a:ext>
              </a:extLst>
            </p:cNvPr>
            <p:cNvCxnSpPr>
              <a:cxnSpLocks/>
            </p:cNvCxnSpPr>
            <p:nvPr/>
          </p:nvCxnSpPr>
          <p:spPr>
            <a:xfrm>
              <a:off x="2039349" y="1495561"/>
              <a:ext cx="1358913" cy="2422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1276E7-D69A-D7C1-1977-461191239EB1}"/>
                </a:ext>
              </a:extLst>
            </p:cNvPr>
            <p:cNvCxnSpPr>
              <a:cxnSpLocks/>
            </p:cNvCxnSpPr>
            <p:nvPr/>
          </p:nvCxnSpPr>
          <p:spPr>
            <a:xfrm flipV="1">
              <a:off x="242629" y="2193008"/>
              <a:ext cx="787190" cy="170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CCCAC7-8A2B-9138-EEB0-2F59A7720C09}"/>
                </a:ext>
              </a:extLst>
            </p:cNvPr>
            <p:cNvCxnSpPr>
              <a:cxnSpLocks/>
            </p:cNvCxnSpPr>
            <p:nvPr/>
          </p:nvCxnSpPr>
          <p:spPr>
            <a:xfrm>
              <a:off x="1029819" y="2173859"/>
              <a:ext cx="589494" cy="443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666A4B-0B2B-19B8-3A27-78C3B06496D8}"/>
                </a:ext>
              </a:extLst>
            </p:cNvPr>
            <p:cNvCxnSpPr>
              <a:cxnSpLocks/>
            </p:cNvCxnSpPr>
            <p:nvPr/>
          </p:nvCxnSpPr>
          <p:spPr>
            <a:xfrm flipV="1">
              <a:off x="1046600" y="1314952"/>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328F964-124B-C6C5-740F-B9DD78192E22}"/>
                </a:ext>
              </a:extLst>
            </p:cNvPr>
            <p:cNvCxnSpPr>
              <a:cxnSpLocks/>
            </p:cNvCxnSpPr>
            <p:nvPr/>
          </p:nvCxnSpPr>
          <p:spPr>
            <a:xfrm flipV="1">
              <a:off x="2027846" y="1323103"/>
              <a:ext cx="787190" cy="170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CB782D9-A323-DBDD-6CAC-B83496D1EA2D}"/>
                </a:ext>
              </a:extLst>
            </p:cNvPr>
            <p:cNvCxnSpPr>
              <a:cxnSpLocks/>
            </p:cNvCxnSpPr>
            <p:nvPr/>
          </p:nvCxnSpPr>
          <p:spPr>
            <a:xfrm>
              <a:off x="2784194" y="1313213"/>
              <a:ext cx="589494" cy="443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2325A6-8CA7-ED89-BEED-C3BFF4B7A286}"/>
                </a:ext>
              </a:extLst>
            </p:cNvPr>
            <p:cNvCxnSpPr>
              <a:cxnSpLocks/>
            </p:cNvCxnSpPr>
            <p:nvPr/>
          </p:nvCxnSpPr>
          <p:spPr>
            <a:xfrm flipV="1">
              <a:off x="242590" y="1490680"/>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2FC66CD3-BA51-B961-D3BC-09F9BE0BA7CB}"/>
              </a:ext>
            </a:extLst>
          </p:cNvPr>
          <p:cNvCxnSpPr>
            <a:cxnSpLocks/>
          </p:cNvCxnSpPr>
          <p:nvPr/>
        </p:nvCxnSpPr>
        <p:spPr>
          <a:xfrm>
            <a:off x="3827865" y="2390728"/>
            <a:ext cx="601039" cy="92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022C8D-00AF-5779-C073-4B8DAF6A8C66}"/>
              </a:ext>
            </a:extLst>
          </p:cNvPr>
          <p:cNvCxnSpPr/>
          <p:nvPr/>
        </p:nvCxnSpPr>
        <p:spPr>
          <a:xfrm>
            <a:off x="348343" y="1676605"/>
            <a:ext cx="573742" cy="359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B9A795-AE83-13CA-5C46-E0B46BFAC59F}"/>
              </a:ext>
            </a:extLst>
          </p:cNvPr>
          <p:cNvCxnSpPr>
            <a:cxnSpLocks/>
          </p:cNvCxnSpPr>
          <p:nvPr/>
        </p:nvCxnSpPr>
        <p:spPr>
          <a:xfrm flipH="1" flipV="1">
            <a:off x="279366" y="1175689"/>
            <a:ext cx="78358" cy="533377"/>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8BBC60-A445-1D68-62FB-013032A9250E}"/>
              </a:ext>
            </a:extLst>
          </p:cNvPr>
          <p:cNvSpPr txBox="1"/>
          <p:nvPr/>
        </p:nvSpPr>
        <p:spPr>
          <a:xfrm>
            <a:off x="358059" y="3565342"/>
            <a:ext cx="8991105"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59092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0073 0.00324 L -0.34049 0.00695 " pathEditMode="relative" rAng="0" ptsTypes="AA">
                                      <p:cBhvr>
                                        <p:cTn id="18" dur="2000" fill="hold"/>
                                        <p:tgtEl>
                                          <p:spTgt spid="71"/>
                                        </p:tgtEl>
                                        <p:attrNameLst>
                                          <p:attrName>ppt_x</p:attrName>
                                          <p:attrName>ppt_y</p:attrName>
                                        </p:attrNameLst>
                                      </p:cBhvr>
                                      <p:rCtr x="-17396" y="185"/>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3.33333E-6 -2.59259E-6 L -0.68802 0.09931 " pathEditMode="relative" rAng="0" ptsTypes="AA">
                                      <p:cBhvr>
                                        <p:cTn id="22" dur="2000" fill="hold"/>
                                        <p:tgtEl>
                                          <p:spTgt spid="69"/>
                                        </p:tgtEl>
                                        <p:attrNameLst>
                                          <p:attrName>ppt_x</p:attrName>
                                          <p:attrName>ppt_y</p:attrName>
                                        </p:attrNameLst>
                                      </p:cBhvr>
                                      <p:rCtr x="-34401" y="4954"/>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gtEl>
                                        <p:attrNameLst>
                                          <p:attrName>style.visibility</p:attrName>
                                        </p:attrNameLst>
                                      </p:cBhvr>
                                      <p:to>
                                        <p:strVal val="visible"/>
                                      </p:to>
                                    </p:set>
                                    <p:animEffect transition="in" filter="fade">
                                      <p:cBhvr>
                                        <p:cTn id="27" dur="500"/>
                                        <p:tgtEl>
                                          <p:spTgt spid="282"/>
                                        </p:tgtEl>
                                      </p:cBhvr>
                                    </p:animEffect>
                                  </p:childTnLst>
                                </p:cTn>
                              </p:par>
                              <p:par>
                                <p:cTn id="28" presetID="10" presetClass="entr" presetSubtype="0" fill="hold" nodeType="withEffect">
                                  <p:stCondLst>
                                    <p:cond delay="0"/>
                                  </p:stCondLst>
                                  <p:childTnLst>
                                    <p:set>
                                      <p:cBhvr>
                                        <p:cTn id="29" dur="1" fill="hold">
                                          <p:stCondLst>
                                            <p:cond delay="0"/>
                                          </p:stCondLst>
                                        </p:cTn>
                                        <p:tgtEl>
                                          <p:spTgt spid="283"/>
                                        </p:tgtEl>
                                        <p:attrNameLst>
                                          <p:attrName>style.visibility</p:attrName>
                                        </p:attrNameLst>
                                      </p:cBhvr>
                                      <p:to>
                                        <p:strVal val="visible"/>
                                      </p:to>
                                    </p:set>
                                    <p:animEffect transition="in" filter="fade">
                                      <p:cBhvr>
                                        <p:cTn id="30" dur="500"/>
                                        <p:tgtEl>
                                          <p:spTgt spid="283"/>
                                        </p:tgtEl>
                                      </p:cBhvr>
                                    </p:animEffect>
                                  </p:childTnLst>
                                </p:cTn>
                              </p:par>
                              <p:par>
                                <p:cTn id="31" presetID="10" presetClass="entr" presetSubtype="0" fill="hold" nodeType="withEffect">
                                  <p:stCondLst>
                                    <p:cond delay="0"/>
                                  </p:stCondLst>
                                  <p:childTnLst>
                                    <p:set>
                                      <p:cBhvr>
                                        <p:cTn id="32" dur="1" fill="hold">
                                          <p:stCondLst>
                                            <p:cond delay="0"/>
                                          </p:stCondLst>
                                        </p:cTn>
                                        <p:tgtEl>
                                          <p:spTgt spid="285"/>
                                        </p:tgtEl>
                                        <p:attrNameLst>
                                          <p:attrName>style.visibility</p:attrName>
                                        </p:attrNameLst>
                                      </p:cBhvr>
                                      <p:to>
                                        <p:strVal val="visible"/>
                                      </p:to>
                                    </p:set>
                                    <p:animEffect transition="in" filter="fade">
                                      <p:cBhvr>
                                        <p:cTn id="33" dur="500"/>
                                        <p:tgtEl>
                                          <p:spTgt spid="28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7"/>
                                        </p:tgtEl>
                                        <p:attrNameLst>
                                          <p:attrName>style.visibility</p:attrName>
                                        </p:attrNameLst>
                                      </p:cBhvr>
                                      <p:to>
                                        <p:strVal val="visible"/>
                                      </p:to>
                                    </p:set>
                                    <p:animEffect transition="in" filter="fade">
                                      <p:cBhvr>
                                        <p:cTn id="36" dur="500"/>
                                        <p:tgtEl>
                                          <p:spTgt spid="287"/>
                                        </p:tgtEl>
                                      </p:cBhvr>
                                    </p:animEffect>
                                  </p:childTnLst>
                                </p:cTn>
                              </p:par>
                              <p:par>
                                <p:cTn id="37" presetID="10" presetClass="entr" presetSubtype="0" fill="hold" nodeType="withEffect">
                                  <p:stCondLst>
                                    <p:cond delay="0"/>
                                  </p:stCondLst>
                                  <p:childTnLst>
                                    <p:set>
                                      <p:cBhvr>
                                        <p:cTn id="38" dur="1" fill="hold">
                                          <p:stCondLst>
                                            <p:cond delay="0"/>
                                          </p:stCondLst>
                                        </p:cTn>
                                        <p:tgtEl>
                                          <p:spTgt spid="294"/>
                                        </p:tgtEl>
                                        <p:attrNameLst>
                                          <p:attrName>style.visibility</p:attrName>
                                        </p:attrNameLst>
                                      </p:cBhvr>
                                      <p:to>
                                        <p:strVal val="visible"/>
                                      </p:to>
                                    </p:set>
                                    <p:animEffect transition="in" filter="fade">
                                      <p:cBhvr>
                                        <p:cTn id="39" dur="500"/>
                                        <p:tgtEl>
                                          <p:spTgt spid="29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5"/>
                                        </p:tgtEl>
                                        <p:attrNameLst>
                                          <p:attrName>style.visibility</p:attrName>
                                        </p:attrNameLst>
                                      </p:cBhvr>
                                      <p:to>
                                        <p:strVal val="visible"/>
                                      </p:to>
                                    </p:set>
                                    <p:animEffect transition="in" filter="fade">
                                      <p:cBhvr>
                                        <p:cTn id="42" dur="500"/>
                                        <p:tgtEl>
                                          <p:spTgt spid="295"/>
                                        </p:tgtEl>
                                      </p:cBhvr>
                                    </p:animEffect>
                                  </p:childTnLst>
                                </p:cTn>
                              </p:par>
                              <p:par>
                                <p:cTn id="43" presetID="10" presetClass="entr" presetSubtype="0" fill="hold" nodeType="withEffect">
                                  <p:stCondLst>
                                    <p:cond delay="0"/>
                                  </p:stCondLst>
                                  <p:childTnLst>
                                    <p:set>
                                      <p:cBhvr>
                                        <p:cTn id="44" dur="1" fill="hold">
                                          <p:stCondLst>
                                            <p:cond delay="0"/>
                                          </p:stCondLst>
                                        </p:cTn>
                                        <p:tgtEl>
                                          <p:spTgt spid="299"/>
                                        </p:tgtEl>
                                        <p:attrNameLst>
                                          <p:attrName>style.visibility</p:attrName>
                                        </p:attrNameLst>
                                      </p:cBhvr>
                                      <p:to>
                                        <p:strVal val="visible"/>
                                      </p:to>
                                    </p:set>
                                    <p:animEffect transition="in" filter="fade">
                                      <p:cBhvr>
                                        <p:cTn id="45" dur="500"/>
                                        <p:tgtEl>
                                          <p:spTgt spid="2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0"/>
                                        </p:tgtEl>
                                        <p:attrNameLst>
                                          <p:attrName>style.visibility</p:attrName>
                                        </p:attrNameLst>
                                      </p:cBhvr>
                                      <p:to>
                                        <p:strVal val="visible"/>
                                      </p:to>
                                    </p:set>
                                    <p:animEffect transition="in" filter="fade">
                                      <p:cBhvr>
                                        <p:cTn id="48" dur="500"/>
                                        <p:tgtEl>
                                          <p:spTgt spid="300"/>
                                        </p:tgtEl>
                                      </p:cBhvr>
                                    </p:animEffect>
                                  </p:childTnLst>
                                </p:cTn>
                              </p:par>
                              <p:par>
                                <p:cTn id="49" presetID="10" presetClass="entr" presetSubtype="0" fill="hold" nodeType="withEffect">
                                  <p:stCondLst>
                                    <p:cond delay="0"/>
                                  </p:stCondLst>
                                  <p:childTnLst>
                                    <p:set>
                                      <p:cBhvr>
                                        <p:cTn id="50" dur="1" fill="hold">
                                          <p:stCondLst>
                                            <p:cond delay="0"/>
                                          </p:stCondLst>
                                        </p:cTn>
                                        <p:tgtEl>
                                          <p:spTgt spid="318"/>
                                        </p:tgtEl>
                                        <p:attrNameLst>
                                          <p:attrName>style.visibility</p:attrName>
                                        </p:attrNameLst>
                                      </p:cBhvr>
                                      <p:to>
                                        <p:strVal val="visible"/>
                                      </p:to>
                                    </p:set>
                                    <p:animEffect transition="in" filter="fade">
                                      <p:cBhvr>
                                        <p:cTn id="51" dur="500"/>
                                        <p:tgtEl>
                                          <p:spTgt spid="318"/>
                                        </p:tgtEl>
                                      </p:cBhvr>
                                    </p:animEffect>
                                  </p:childTnLst>
                                </p:cTn>
                              </p:par>
                              <p:par>
                                <p:cTn id="52" presetID="10" presetClass="entr" presetSubtype="0" fill="hold" nodeType="withEffect">
                                  <p:stCondLst>
                                    <p:cond delay="0"/>
                                  </p:stCondLst>
                                  <p:childTnLst>
                                    <p:set>
                                      <p:cBhvr>
                                        <p:cTn id="53" dur="1" fill="hold">
                                          <p:stCondLst>
                                            <p:cond delay="0"/>
                                          </p:stCondLst>
                                        </p:cTn>
                                        <p:tgtEl>
                                          <p:spTgt spid="319"/>
                                        </p:tgtEl>
                                        <p:attrNameLst>
                                          <p:attrName>style.visibility</p:attrName>
                                        </p:attrNameLst>
                                      </p:cBhvr>
                                      <p:to>
                                        <p:strVal val="visible"/>
                                      </p:to>
                                    </p:set>
                                    <p:animEffect transition="in" filter="fade">
                                      <p:cBhvr>
                                        <p:cTn id="54" dur="500"/>
                                        <p:tgtEl>
                                          <p:spTgt spid="319"/>
                                        </p:tgtEl>
                                      </p:cBhvr>
                                    </p:animEffect>
                                  </p:childTnLst>
                                </p:cTn>
                              </p:par>
                              <p:par>
                                <p:cTn id="55" presetID="10" presetClass="entr" presetSubtype="0" fill="hold" nodeType="withEffect">
                                  <p:stCondLst>
                                    <p:cond delay="0"/>
                                  </p:stCondLst>
                                  <p:childTnLst>
                                    <p:set>
                                      <p:cBhvr>
                                        <p:cTn id="56" dur="1" fill="hold">
                                          <p:stCondLst>
                                            <p:cond delay="0"/>
                                          </p:stCondLst>
                                        </p:cTn>
                                        <p:tgtEl>
                                          <p:spTgt spid="320"/>
                                        </p:tgtEl>
                                        <p:attrNameLst>
                                          <p:attrName>style.visibility</p:attrName>
                                        </p:attrNameLst>
                                      </p:cBhvr>
                                      <p:to>
                                        <p:strVal val="visible"/>
                                      </p:to>
                                    </p:set>
                                    <p:animEffect transition="in" filter="fade">
                                      <p:cBhvr>
                                        <p:cTn id="57" dur="500"/>
                                        <p:tgtEl>
                                          <p:spTgt spid="3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1"/>
                                        </p:tgtEl>
                                        <p:attrNameLst>
                                          <p:attrName>style.visibility</p:attrName>
                                        </p:attrNameLst>
                                      </p:cBhvr>
                                      <p:to>
                                        <p:strVal val="visible"/>
                                      </p:to>
                                    </p:set>
                                    <p:animEffect transition="in" filter="fade">
                                      <p:cBhvr>
                                        <p:cTn id="60" dur="500"/>
                                        <p:tgtEl>
                                          <p:spTgt spid="321"/>
                                        </p:tgtEl>
                                      </p:cBhvr>
                                    </p:animEffect>
                                  </p:childTnLst>
                                </p:cTn>
                              </p:par>
                              <p:par>
                                <p:cTn id="61" presetID="10" presetClass="entr" presetSubtype="0" fill="hold" nodeType="withEffect">
                                  <p:stCondLst>
                                    <p:cond delay="0"/>
                                  </p:stCondLst>
                                  <p:childTnLst>
                                    <p:set>
                                      <p:cBhvr>
                                        <p:cTn id="62" dur="1" fill="hold">
                                          <p:stCondLst>
                                            <p:cond delay="0"/>
                                          </p:stCondLst>
                                        </p:cTn>
                                        <p:tgtEl>
                                          <p:spTgt spid="322"/>
                                        </p:tgtEl>
                                        <p:attrNameLst>
                                          <p:attrName>style.visibility</p:attrName>
                                        </p:attrNameLst>
                                      </p:cBhvr>
                                      <p:to>
                                        <p:strVal val="visible"/>
                                      </p:to>
                                    </p:set>
                                    <p:animEffect transition="in" filter="fade">
                                      <p:cBhvr>
                                        <p:cTn id="63" dur="500"/>
                                        <p:tgtEl>
                                          <p:spTgt spid="3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7"/>
                                        </p:tgtEl>
                                        <p:attrNameLst>
                                          <p:attrName>style.visibility</p:attrName>
                                        </p:attrNameLst>
                                      </p:cBhvr>
                                      <p:to>
                                        <p:strVal val="visible"/>
                                      </p:to>
                                    </p:set>
                                    <p:animEffect transition="in" filter="fade">
                                      <p:cBhvr>
                                        <p:cTn id="66" dur="500"/>
                                        <p:tgtEl>
                                          <p:spTgt spid="327"/>
                                        </p:tgtEl>
                                      </p:cBhvr>
                                    </p:animEffect>
                                  </p:childTnLst>
                                </p:cTn>
                              </p:par>
                              <p:par>
                                <p:cTn id="67" presetID="10" presetClass="entr" presetSubtype="0" fill="hold" nodeType="withEffect">
                                  <p:stCondLst>
                                    <p:cond delay="0"/>
                                  </p:stCondLst>
                                  <p:childTnLst>
                                    <p:set>
                                      <p:cBhvr>
                                        <p:cTn id="68" dur="1" fill="hold">
                                          <p:stCondLst>
                                            <p:cond delay="0"/>
                                          </p:stCondLst>
                                        </p:cTn>
                                        <p:tgtEl>
                                          <p:spTgt spid="329"/>
                                        </p:tgtEl>
                                        <p:attrNameLst>
                                          <p:attrName>style.visibility</p:attrName>
                                        </p:attrNameLst>
                                      </p:cBhvr>
                                      <p:to>
                                        <p:strVal val="visible"/>
                                      </p:to>
                                    </p:set>
                                    <p:animEffect transition="in" filter="fade">
                                      <p:cBhvr>
                                        <p:cTn id="69" dur="500"/>
                                        <p:tgtEl>
                                          <p:spTgt spid="3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0"/>
                                        </p:tgtEl>
                                        <p:attrNameLst>
                                          <p:attrName>style.visibility</p:attrName>
                                        </p:attrNameLst>
                                      </p:cBhvr>
                                      <p:to>
                                        <p:strVal val="visible"/>
                                      </p:to>
                                    </p:set>
                                    <p:animEffect transition="in" filter="fade">
                                      <p:cBhvr>
                                        <p:cTn id="72" dur="500"/>
                                        <p:tgtEl>
                                          <p:spTgt spid="330"/>
                                        </p:tgtEl>
                                      </p:cBhvr>
                                    </p:animEffect>
                                  </p:childTnLst>
                                </p:cTn>
                              </p:par>
                              <p:par>
                                <p:cTn id="73" presetID="10" presetClass="entr" presetSubtype="0" fill="hold" nodeType="withEffect">
                                  <p:stCondLst>
                                    <p:cond delay="0"/>
                                  </p:stCondLst>
                                  <p:childTnLst>
                                    <p:set>
                                      <p:cBhvr>
                                        <p:cTn id="74" dur="1" fill="hold">
                                          <p:stCondLst>
                                            <p:cond delay="0"/>
                                          </p:stCondLst>
                                        </p:cTn>
                                        <p:tgtEl>
                                          <p:spTgt spid="336"/>
                                        </p:tgtEl>
                                        <p:attrNameLst>
                                          <p:attrName>style.visibility</p:attrName>
                                        </p:attrNameLst>
                                      </p:cBhvr>
                                      <p:to>
                                        <p:strVal val="visible"/>
                                      </p:to>
                                    </p:set>
                                    <p:animEffect transition="in" filter="fade">
                                      <p:cBhvr>
                                        <p:cTn id="75" dur="500"/>
                                        <p:tgtEl>
                                          <p:spTgt spid="336"/>
                                        </p:tgtEl>
                                      </p:cBhvr>
                                    </p:animEffect>
                                  </p:childTnLst>
                                </p:cTn>
                              </p:par>
                              <p:par>
                                <p:cTn id="76" presetID="10" presetClass="entr" presetSubtype="0" fill="hold" nodeType="withEffect">
                                  <p:stCondLst>
                                    <p:cond delay="0"/>
                                  </p:stCondLst>
                                  <p:childTnLst>
                                    <p:set>
                                      <p:cBhvr>
                                        <p:cTn id="77" dur="1" fill="hold">
                                          <p:stCondLst>
                                            <p:cond delay="0"/>
                                          </p:stCondLst>
                                        </p:cTn>
                                        <p:tgtEl>
                                          <p:spTgt spid="337"/>
                                        </p:tgtEl>
                                        <p:attrNameLst>
                                          <p:attrName>style.visibility</p:attrName>
                                        </p:attrNameLst>
                                      </p:cBhvr>
                                      <p:to>
                                        <p:strVal val="visible"/>
                                      </p:to>
                                    </p:set>
                                    <p:animEffect transition="in" filter="fade">
                                      <p:cBhvr>
                                        <p:cTn id="78" dur="500"/>
                                        <p:tgtEl>
                                          <p:spTgt spid="337"/>
                                        </p:tgtEl>
                                      </p:cBhvr>
                                    </p:animEffect>
                                  </p:childTnLst>
                                </p:cTn>
                              </p:par>
                              <p:par>
                                <p:cTn id="79" presetID="10" presetClass="entr" presetSubtype="0" fill="hold" nodeType="withEffect">
                                  <p:stCondLst>
                                    <p:cond delay="0"/>
                                  </p:stCondLst>
                                  <p:childTnLst>
                                    <p:set>
                                      <p:cBhvr>
                                        <p:cTn id="80" dur="1" fill="hold">
                                          <p:stCondLst>
                                            <p:cond delay="0"/>
                                          </p:stCondLst>
                                        </p:cTn>
                                        <p:tgtEl>
                                          <p:spTgt spid="338"/>
                                        </p:tgtEl>
                                        <p:attrNameLst>
                                          <p:attrName>style.visibility</p:attrName>
                                        </p:attrNameLst>
                                      </p:cBhvr>
                                      <p:to>
                                        <p:strVal val="visible"/>
                                      </p:to>
                                    </p:set>
                                    <p:animEffect transition="in" filter="fade">
                                      <p:cBhvr>
                                        <p:cTn id="81" dur="500"/>
                                        <p:tgtEl>
                                          <p:spTgt spid="338"/>
                                        </p:tgtEl>
                                      </p:cBhvr>
                                    </p:animEffect>
                                  </p:childTnLst>
                                </p:cTn>
                              </p:par>
                              <p:par>
                                <p:cTn id="82" presetID="10" presetClass="entr" presetSubtype="0" fill="hold" nodeType="withEffect">
                                  <p:stCondLst>
                                    <p:cond delay="0"/>
                                  </p:stCondLst>
                                  <p:childTnLst>
                                    <p:set>
                                      <p:cBhvr>
                                        <p:cTn id="83" dur="1" fill="hold">
                                          <p:stCondLst>
                                            <p:cond delay="0"/>
                                          </p:stCondLst>
                                        </p:cTn>
                                        <p:tgtEl>
                                          <p:spTgt spid="339"/>
                                        </p:tgtEl>
                                        <p:attrNameLst>
                                          <p:attrName>style.visibility</p:attrName>
                                        </p:attrNameLst>
                                      </p:cBhvr>
                                      <p:to>
                                        <p:strVal val="visible"/>
                                      </p:to>
                                    </p:set>
                                    <p:animEffect transition="in" filter="fade">
                                      <p:cBhvr>
                                        <p:cTn id="84" dur="500"/>
                                        <p:tgtEl>
                                          <p:spTgt spid="339"/>
                                        </p:tgtEl>
                                      </p:cBhvr>
                                    </p:animEffect>
                                  </p:childTnLst>
                                </p:cTn>
                              </p:par>
                              <p:par>
                                <p:cTn id="85" presetID="10" presetClass="entr" presetSubtype="0" fill="hold" nodeType="withEffect">
                                  <p:stCondLst>
                                    <p:cond delay="0"/>
                                  </p:stCondLst>
                                  <p:childTnLst>
                                    <p:set>
                                      <p:cBhvr>
                                        <p:cTn id="86" dur="1" fill="hold">
                                          <p:stCondLst>
                                            <p:cond delay="0"/>
                                          </p:stCondLst>
                                        </p:cTn>
                                        <p:tgtEl>
                                          <p:spTgt spid="340"/>
                                        </p:tgtEl>
                                        <p:attrNameLst>
                                          <p:attrName>style.visibility</p:attrName>
                                        </p:attrNameLst>
                                      </p:cBhvr>
                                      <p:to>
                                        <p:strVal val="visible"/>
                                      </p:to>
                                    </p:set>
                                    <p:animEffect transition="in" filter="fade">
                                      <p:cBhvr>
                                        <p:cTn id="87" dur="500"/>
                                        <p:tgtEl>
                                          <p:spTgt spid="340"/>
                                        </p:tgtEl>
                                      </p:cBhvr>
                                    </p:animEffect>
                                  </p:childTnLst>
                                </p:cTn>
                              </p:par>
                              <p:par>
                                <p:cTn id="88" presetID="10" presetClass="entr" presetSubtype="0"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500"/>
                                        <p:tgtEl>
                                          <p:spTgt spid="64"/>
                                        </p:tgtEl>
                                      </p:cBhvr>
                                    </p:animEffect>
                                  </p:childTnLst>
                                </p:cTn>
                              </p:par>
                              <p:par>
                                <p:cTn id="94" presetID="10" presetClass="entr" presetSubtype="0"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p:bldP spid="295" grpId="0"/>
      <p:bldP spid="300" grpId="0"/>
      <p:bldP spid="321" grpId="0"/>
      <p:bldP spid="327" grpId="0"/>
      <p:bldP spid="3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6">
            <a:extLst>
              <a:ext uri="{FF2B5EF4-FFF2-40B4-BE49-F238E27FC236}">
                <a16:creationId xmlns:a16="http://schemas.microsoft.com/office/drawing/2014/main" id="{8D9A5D98-EBE7-6005-C7FC-AD93DFDB8CF5}"/>
              </a:ext>
            </a:extLst>
          </p:cNvPr>
          <p:cNvPicPr>
            <a:picLocks noChangeAspect="1"/>
          </p:cNvPicPr>
          <p:nvPr/>
        </p:nvPicPr>
        <p:blipFill>
          <a:blip r:embed="rId2"/>
          <a:stretch>
            <a:fillRect/>
          </a:stretch>
        </p:blipFill>
        <p:spPr>
          <a:xfrm>
            <a:off x="8062367" y="245819"/>
            <a:ext cx="3993223" cy="3514489"/>
          </a:xfrm>
          <a:prstGeom prst="rect">
            <a:avLst/>
          </a:prstGeom>
        </p:spPr>
      </p:pic>
      <p:cxnSp>
        <p:nvCxnSpPr>
          <p:cNvPr id="282" name="Straight Connector 281">
            <a:extLst>
              <a:ext uri="{FF2B5EF4-FFF2-40B4-BE49-F238E27FC236}">
                <a16:creationId xmlns:a16="http://schemas.microsoft.com/office/drawing/2014/main" id="{FB04D499-1A59-0840-851E-49394B933402}"/>
              </a:ext>
            </a:extLst>
          </p:cNvPr>
          <p:cNvCxnSpPr>
            <a:cxnSpLocks/>
          </p:cNvCxnSpPr>
          <p:nvPr/>
        </p:nvCxnSpPr>
        <p:spPr>
          <a:xfrm flipH="1">
            <a:off x="5119386" y="3100692"/>
            <a:ext cx="660892" cy="40199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6807E5FF-DF25-9B53-D0EC-04D7A37C0AE4}"/>
              </a:ext>
            </a:extLst>
          </p:cNvPr>
          <p:cNvCxnSpPr>
            <a:cxnSpLocks/>
          </p:cNvCxnSpPr>
          <p:nvPr/>
        </p:nvCxnSpPr>
        <p:spPr>
          <a:xfrm flipH="1">
            <a:off x="3827865" y="2810016"/>
            <a:ext cx="639340" cy="35925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377FDA5A-64A7-DEDD-9727-92179022D778}"/>
              </a:ext>
            </a:extLst>
          </p:cNvPr>
          <p:cNvCxnSpPr>
            <a:cxnSpLocks/>
          </p:cNvCxnSpPr>
          <p:nvPr/>
        </p:nvCxnSpPr>
        <p:spPr>
          <a:xfrm>
            <a:off x="4147535" y="2978174"/>
            <a:ext cx="1302297" cy="262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F87EF062-E526-86F4-5C2F-44BE41452A29}"/>
              </a:ext>
            </a:extLst>
          </p:cNvPr>
          <p:cNvSpPr txBox="1"/>
          <p:nvPr/>
        </p:nvSpPr>
        <p:spPr>
          <a:xfrm rot="755156">
            <a:off x="4439204" y="3100821"/>
            <a:ext cx="740332" cy="381562"/>
          </a:xfrm>
          <a:prstGeom prst="rect">
            <a:avLst/>
          </a:prstGeom>
          <a:noFill/>
        </p:spPr>
        <p:txBody>
          <a:bodyPr wrap="square" rtlCol="0">
            <a:spAutoFit/>
          </a:bodyPr>
          <a:lstStyle/>
          <a:p>
            <a:r>
              <a:rPr lang="en-US" dirty="0"/>
              <a:t>6 m</a:t>
            </a:r>
          </a:p>
        </p:txBody>
      </p:sp>
      <p:cxnSp>
        <p:nvCxnSpPr>
          <p:cNvPr id="294" name="Straight Arrow Connector 293">
            <a:extLst>
              <a:ext uri="{FF2B5EF4-FFF2-40B4-BE49-F238E27FC236}">
                <a16:creationId xmlns:a16="http://schemas.microsoft.com/office/drawing/2014/main" id="{9E2272E2-12DE-AF2D-E0A1-7CF2A7127AFE}"/>
              </a:ext>
            </a:extLst>
          </p:cNvPr>
          <p:cNvCxnSpPr/>
          <p:nvPr/>
        </p:nvCxnSpPr>
        <p:spPr>
          <a:xfrm>
            <a:off x="4238779" y="1729350"/>
            <a:ext cx="0" cy="10271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BE12FF4D-999A-AA10-9283-813724C88B59}"/>
              </a:ext>
            </a:extLst>
          </p:cNvPr>
          <p:cNvSpPr txBox="1"/>
          <p:nvPr/>
        </p:nvSpPr>
        <p:spPr>
          <a:xfrm>
            <a:off x="3505297" y="2124359"/>
            <a:ext cx="740332" cy="381562"/>
          </a:xfrm>
          <a:prstGeom prst="rect">
            <a:avLst/>
          </a:prstGeom>
          <a:noFill/>
        </p:spPr>
        <p:txBody>
          <a:bodyPr wrap="square" rtlCol="0">
            <a:spAutoFit/>
          </a:bodyPr>
          <a:lstStyle/>
          <a:p>
            <a:r>
              <a:rPr lang="en-US" dirty="0"/>
              <a:t>3,5 m</a:t>
            </a:r>
          </a:p>
        </p:txBody>
      </p:sp>
      <p:cxnSp>
        <p:nvCxnSpPr>
          <p:cNvPr id="299" name="Straight Arrow Connector 298">
            <a:extLst>
              <a:ext uri="{FF2B5EF4-FFF2-40B4-BE49-F238E27FC236}">
                <a16:creationId xmlns:a16="http://schemas.microsoft.com/office/drawing/2014/main" id="{19CE01EA-9FE8-EFC7-6918-43A5D3117FE7}"/>
              </a:ext>
            </a:extLst>
          </p:cNvPr>
          <p:cNvCxnSpPr>
            <a:cxnSpLocks/>
          </p:cNvCxnSpPr>
          <p:nvPr/>
        </p:nvCxnSpPr>
        <p:spPr>
          <a:xfrm flipH="1">
            <a:off x="5999993" y="2278367"/>
            <a:ext cx="1703716" cy="851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0" name="TextBox 299">
            <a:extLst>
              <a:ext uri="{FF2B5EF4-FFF2-40B4-BE49-F238E27FC236}">
                <a16:creationId xmlns:a16="http://schemas.microsoft.com/office/drawing/2014/main" id="{0E920FBF-7C79-BE17-9451-A0389827FE9C}"/>
              </a:ext>
            </a:extLst>
          </p:cNvPr>
          <p:cNvSpPr txBox="1"/>
          <p:nvPr/>
        </p:nvSpPr>
        <p:spPr>
          <a:xfrm>
            <a:off x="6791303" y="2636055"/>
            <a:ext cx="681131" cy="369332"/>
          </a:xfrm>
          <a:prstGeom prst="rect">
            <a:avLst/>
          </a:prstGeom>
          <a:noFill/>
        </p:spPr>
        <p:txBody>
          <a:bodyPr wrap="square" rtlCol="0">
            <a:spAutoFit/>
          </a:bodyPr>
          <a:lstStyle/>
          <a:p>
            <a:r>
              <a:rPr lang="en-US" dirty="0"/>
              <a:t>15 m</a:t>
            </a:r>
          </a:p>
        </p:txBody>
      </p:sp>
      <p:cxnSp>
        <p:nvCxnSpPr>
          <p:cNvPr id="318" name="Straight Connector 317">
            <a:extLst>
              <a:ext uri="{FF2B5EF4-FFF2-40B4-BE49-F238E27FC236}">
                <a16:creationId xmlns:a16="http://schemas.microsoft.com/office/drawing/2014/main" id="{64D51701-2F82-B48F-A7C0-BB609C4D71C1}"/>
              </a:ext>
            </a:extLst>
          </p:cNvPr>
          <p:cNvCxnSpPr>
            <a:cxnSpLocks/>
          </p:cNvCxnSpPr>
          <p:nvPr/>
        </p:nvCxnSpPr>
        <p:spPr>
          <a:xfrm flipH="1">
            <a:off x="922085" y="2629016"/>
            <a:ext cx="697105" cy="37742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1258DBD-61F2-75BA-6C2D-22A91584FDCD}"/>
              </a:ext>
            </a:extLst>
          </p:cNvPr>
          <p:cNvCxnSpPr>
            <a:cxnSpLocks/>
          </p:cNvCxnSpPr>
          <p:nvPr/>
        </p:nvCxnSpPr>
        <p:spPr>
          <a:xfrm flipH="1">
            <a:off x="56741" y="2363727"/>
            <a:ext cx="167322" cy="13221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43455EE-5F26-7D2F-92BA-A6FBE9828233}"/>
              </a:ext>
            </a:extLst>
          </p:cNvPr>
          <p:cNvCxnSpPr>
            <a:cxnSpLocks/>
          </p:cNvCxnSpPr>
          <p:nvPr/>
        </p:nvCxnSpPr>
        <p:spPr>
          <a:xfrm>
            <a:off x="36867" y="2531381"/>
            <a:ext cx="1233770" cy="2795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E72F1324-7D44-8653-112C-CA932435204A}"/>
              </a:ext>
            </a:extLst>
          </p:cNvPr>
          <p:cNvSpPr txBox="1"/>
          <p:nvPr/>
        </p:nvSpPr>
        <p:spPr>
          <a:xfrm rot="755156">
            <a:off x="167614" y="2666160"/>
            <a:ext cx="740332" cy="381562"/>
          </a:xfrm>
          <a:prstGeom prst="rect">
            <a:avLst/>
          </a:prstGeom>
          <a:noFill/>
        </p:spPr>
        <p:txBody>
          <a:bodyPr wrap="square" rtlCol="0">
            <a:spAutoFit/>
          </a:bodyPr>
          <a:lstStyle/>
          <a:p>
            <a:r>
              <a:rPr lang="en-US" dirty="0"/>
              <a:t>6 m</a:t>
            </a:r>
          </a:p>
        </p:txBody>
      </p:sp>
      <p:cxnSp>
        <p:nvCxnSpPr>
          <p:cNvPr id="322" name="Straight Arrow Connector 321">
            <a:extLst>
              <a:ext uri="{FF2B5EF4-FFF2-40B4-BE49-F238E27FC236}">
                <a16:creationId xmlns:a16="http://schemas.microsoft.com/office/drawing/2014/main" id="{1E16355E-C75E-2997-95B6-D8AE0EBA2110}"/>
              </a:ext>
            </a:extLst>
          </p:cNvPr>
          <p:cNvCxnSpPr>
            <a:cxnSpLocks/>
          </p:cNvCxnSpPr>
          <p:nvPr/>
        </p:nvCxnSpPr>
        <p:spPr>
          <a:xfrm flipH="1">
            <a:off x="1896239" y="1808150"/>
            <a:ext cx="1691500" cy="8926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1B90B020-CFC2-459F-1A89-338A43389191}"/>
              </a:ext>
            </a:extLst>
          </p:cNvPr>
          <p:cNvSpPr txBox="1"/>
          <p:nvPr/>
        </p:nvSpPr>
        <p:spPr>
          <a:xfrm>
            <a:off x="2502541" y="2213962"/>
            <a:ext cx="681131" cy="369332"/>
          </a:xfrm>
          <a:prstGeom prst="rect">
            <a:avLst/>
          </a:prstGeom>
          <a:noFill/>
        </p:spPr>
        <p:txBody>
          <a:bodyPr wrap="square" rtlCol="0">
            <a:spAutoFit/>
          </a:bodyPr>
          <a:lstStyle/>
          <a:p>
            <a:r>
              <a:rPr lang="en-US" dirty="0"/>
              <a:t>15 m</a:t>
            </a:r>
          </a:p>
        </p:txBody>
      </p:sp>
      <p:cxnSp>
        <p:nvCxnSpPr>
          <p:cNvPr id="329" name="Straight Arrow Connector 328">
            <a:extLst>
              <a:ext uri="{FF2B5EF4-FFF2-40B4-BE49-F238E27FC236}">
                <a16:creationId xmlns:a16="http://schemas.microsoft.com/office/drawing/2014/main" id="{A7B0958B-619C-DCA1-434B-A4E5EDD31453}"/>
              </a:ext>
            </a:extLst>
          </p:cNvPr>
          <p:cNvCxnSpPr>
            <a:cxnSpLocks/>
          </p:cNvCxnSpPr>
          <p:nvPr/>
        </p:nvCxnSpPr>
        <p:spPr>
          <a:xfrm>
            <a:off x="1023904" y="2165457"/>
            <a:ext cx="0" cy="3304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1C67663E-6C6B-46E6-D174-FF0DD61E46B1}"/>
              </a:ext>
            </a:extLst>
          </p:cNvPr>
          <p:cNvSpPr txBox="1"/>
          <p:nvPr/>
        </p:nvSpPr>
        <p:spPr>
          <a:xfrm>
            <a:off x="-3962" y="1121101"/>
            <a:ext cx="926047" cy="369332"/>
          </a:xfrm>
          <a:prstGeom prst="rect">
            <a:avLst/>
          </a:prstGeom>
          <a:noFill/>
        </p:spPr>
        <p:txBody>
          <a:bodyPr wrap="square" rtlCol="0">
            <a:spAutoFit/>
          </a:bodyPr>
          <a:lstStyle/>
          <a:p>
            <a:r>
              <a:rPr lang="en-US" dirty="0"/>
              <a:t>1,2 m</a:t>
            </a:r>
          </a:p>
        </p:txBody>
      </p:sp>
      <p:cxnSp>
        <p:nvCxnSpPr>
          <p:cNvPr id="336" name="Straight Connector 335">
            <a:extLst>
              <a:ext uri="{FF2B5EF4-FFF2-40B4-BE49-F238E27FC236}">
                <a16:creationId xmlns:a16="http://schemas.microsoft.com/office/drawing/2014/main" id="{DEF188A3-B6CE-116C-791B-C4F9A0404C34}"/>
              </a:ext>
            </a:extLst>
          </p:cNvPr>
          <p:cNvCxnSpPr/>
          <p:nvPr/>
        </p:nvCxnSpPr>
        <p:spPr>
          <a:xfrm>
            <a:off x="5849961" y="3077608"/>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CA8AC2E-3B36-5A24-7AE7-F4AA0E318A9F}"/>
              </a:ext>
            </a:extLst>
          </p:cNvPr>
          <p:cNvCxnSpPr/>
          <p:nvPr/>
        </p:nvCxnSpPr>
        <p:spPr>
          <a:xfrm>
            <a:off x="7542367" y="2204179"/>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433282C-4672-F9EE-593F-85634247348D}"/>
              </a:ext>
            </a:extLst>
          </p:cNvPr>
          <p:cNvCxnSpPr>
            <a:cxnSpLocks/>
          </p:cNvCxnSpPr>
          <p:nvPr/>
        </p:nvCxnSpPr>
        <p:spPr>
          <a:xfrm>
            <a:off x="3904208" y="1668950"/>
            <a:ext cx="601039" cy="92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06D8B96-6150-4615-CBE4-A1FA288FD4D0}"/>
              </a:ext>
            </a:extLst>
          </p:cNvPr>
          <p:cNvCxnSpPr/>
          <p:nvPr/>
        </p:nvCxnSpPr>
        <p:spPr>
          <a:xfrm>
            <a:off x="1653731" y="2619072"/>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4076853-363A-644C-EB44-8F3133D60737}"/>
              </a:ext>
            </a:extLst>
          </p:cNvPr>
          <p:cNvCxnSpPr/>
          <p:nvPr/>
        </p:nvCxnSpPr>
        <p:spPr>
          <a:xfrm>
            <a:off x="3351490" y="1728078"/>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B8D7D483-98A9-29E3-BC8F-E61E74E20A07}"/>
              </a:ext>
            </a:extLst>
          </p:cNvPr>
          <p:cNvGrpSpPr/>
          <p:nvPr/>
        </p:nvGrpSpPr>
        <p:grpSpPr>
          <a:xfrm>
            <a:off x="4558138" y="871801"/>
            <a:ext cx="3172350" cy="2183857"/>
            <a:chOff x="4427621" y="877013"/>
            <a:chExt cx="3172350" cy="2183857"/>
          </a:xfrm>
        </p:grpSpPr>
        <p:cxnSp>
          <p:nvCxnSpPr>
            <p:cNvPr id="17" name="Straight Connector 16">
              <a:extLst>
                <a:ext uri="{FF2B5EF4-FFF2-40B4-BE49-F238E27FC236}">
                  <a16:creationId xmlns:a16="http://schemas.microsoft.com/office/drawing/2014/main" id="{880EACBA-2024-1FF7-33DD-D599F0FFD8BA}"/>
                </a:ext>
              </a:extLst>
            </p:cNvPr>
            <p:cNvCxnSpPr>
              <a:cxnSpLocks/>
            </p:cNvCxnSpPr>
            <p:nvPr/>
          </p:nvCxnSpPr>
          <p:spPr>
            <a:xfrm>
              <a:off x="4427621" y="1752302"/>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57823B-50E5-204E-9F3D-B71D88A87F4A}"/>
                </a:ext>
              </a:extLst>
            </p:cNvPr>
            <p:cNvCxnSpPr>
              <a:cxnSpLocks/>
            </p:cNvCxnSpPr>
            <p:nvPr/>
          </p:nvCxnSpPr>
          <p:spPr>
            <a:xfrm>
              <a:off x="6240072" y="1964038"/>
              <a:ext cx="1358913" cy="2422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2E67CCB-E0C0-B14A-2B78-93EB037DF1AD}"/>
                </a:ext>
              </a:extLst>
            </p:cNvPr>
            <p:cNvCxnSpPr>
              <a:cxnSpLocks/>
            </p:cNvCxnSpPr>
            <p:nvPr/>
          </p:nvCxnSpPr>
          <p:spPr>
            <a:xfrm>
              <a:off x="4427621" y="2816216"/>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E55087-9D45-2658-9608-D4244A171EFA}"/>
                </a:ext>
              </a:extLst>
            </p:cNvPr>
            <p:cNvCxnSpPr>
              <a:cxnSpLocks/>
            </p:cNvCxnSpPr>
            <p:nvPr/>
          </p:nvCxnSpPr>
          <p:spPr>
            <a:xfrm>
              <a:off x="4427621" y="1755575"/>
              <a:ext cx="0" cy="1060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BC91CDD4-4B7F-E0F9-42AE-0A654AB00D8F}"/>
                </a:ext>
              </a:extLst>
            </p:cNvPr>
            <p:cNvCxnSpPr>
              <a:cxnSpLocks/>
            </p:cNvCxnSpPr>
            <p:nvPr/>
          </p:nvCxnSpPr>
          <p:spPr>
            <a:xfrm>
              <a:off x="6234649" y="940014"/>
              <a:ext cx="0" cy="1060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AFD2D56C-A71D-45D0-BE0B-0957D2B36803}"/>
                </a:ext>
              </a:extLst>
            </p:cNvPr>
            <p:cNvCxnSpPr>
              <a:cxnSpLocks/>
            </p:cNvCxnSpPr>
            <p:nvPr/>
          </p:nvCxnSpPr>
          <p:spPr>
            <a:xfrm flipV="1">
              <a:off x="5768622" y="2195636"/>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515E6D-F95D-5848-FE20-1457295A167A}"/>
                </a:ext>
              </a:extLst>
            </p:cNvPr>
            <p:cNvCxnSpPr>
              <a:cxnSpLocks/>
            </p:cNvCxnSpPr>
            <p:nvPr/>
          </p:nvCxnSpPr>
          <p:spPr>
            <a:xfrm flipV="1">
              <a:off x="4449393" y="1951412"/>
              <a:ext cx="1774370" cy="86523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1B7E0B-6150-8541-659E-C5C1B54CA333}"/>
                </a:ext>
              </a:extLst>
            </p:cNvPr>
            <p:cNvCxnSpPr>
              <a:cxnSpLocks/>
            </p:cNvCxnSpPr>
            <p:nvPr/>
          </p:nvCxnSpPr>
          <p:spPr>
            <a:xfrm>
              <a:off x="5768622" y="1997828"/>
              <a:ext cx="0" cy="1060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7D9017-702F-61BC-A933-16CBC94DE535}"/>
                </a:ext>
              </a:extLst>
            </p:cNvPr>
            <p:cNvCxnSpPr>
              <a:cxnSpLocks/>
            </p:cNvCxnSpPr>
            <p:nvPr/>
          </p:nvCxnSpPr>
          <p:spPr>
            <a:xfrm>
              <a:off x="7576406" y="1113223"/>
              <a:ext cx="0" cy="1060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5C6AC9-68C3-16F2-DB0B-C6D2EC95A5B4}"/>
                </a:ext>
              </a:extLst>
            </p:cNvPr>
            <p:cNvCxnSpPr>
              <a:cxnSpLocks/>
            </p:cNvCxnSpPr>
            <p:nvPr/>
          </p:nvCxnSpPr>
          <p:spPr>
            <a:xfrm flipV="1">
              <a:off x="5798037" y="1106016"/>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729CB1-C1C5-81E9-8C87-85C2728F5038}"/>
                </a:ext>
              </a:extLst>
            </p:cNvPr>
            <p:cNvCxnSpPr>
              <a:cxnSpLocks/>
            </p:cNvCxnSpPr>
            <p:nvPr/>
          </p:nvCxnSpPr>
          <p:spPr>
            <a:xfrm flipV="1">
              <a:off x="4455185" y="877013"/>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C76369-B9EE-2CC3-EC65-EEA81EA7A9E3}"/>
                </a:ext>
              </a:extLst>
            </p:cNvPr>
            <p:cNvCxnSpPr>
              <a:cxnSpLocks/>
            </p:cNvCxnSpPr>
            <p:nvPr/>
          </p:nvCxnSpPr>
          <p:spPr>
            <a:xfrm>
              <a:off x="6241058" y="881198"/>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F2F98DA1-87FB-9680-6EB3-4C753D0B0934}"/>
              </a:ext>
            </a:extLst>
          </p:cNvPr>
          <p:cNvGrpSpPr/>
          <p:nvPr/>
        </p:nvGrpSpPr>
        <p:grpSpPr>
          <a:xfrm>
            <a:off x="286845" y="1296246"/>
            <a:ext cx="3155672" cy="1303858"/>
            <a:chOff x="242590" y="1313213"/>
            <a:chExt cx="3155672" cy="1303858"/>
          </a:xfrm>
        </p:grpSpPr>
        <p:cxnSp>
          <p:nvCxnSpPr>
            <p:cNvPr id="21" name="Straight Connector 20">
              <a:extLst>
                <a:ext uri="{FF2B5EF4-FFF2-40B4-BE49-F238E27FC236}">
                  <a16:creationId xmlns:a16="http://schemas.microsoft.com/office/drawing/2014/main" id="{24FC2DDA-CA68-D92D-57FB-2D7268708FAC}"/>
                </a:ext>
              </a:extLst>
            </p:cNvPr>
            <p:cNvCxnSpPr>
              <a:cxnSpLocks/>
            </p:cNvCxnSpPr>
            <p:nvPr/>
          </p:nvCxnSpPr>
          <p:spPr>
            <a:xfrm flipV="1">
              <a:off x="1623313" y="1751837"/>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13A6E9-A422-C984-D8F1-4B7D9B3AB7FC}"/>
                </a:ext>
              </a:extLst>
            </p:cNvPr>
            <p:cNvCxnSpPr>
              <a:cxnSpLocks/>
            </p:cNvCxnSpPr>
            <p:nvPr/>
          </p:nvCxnSpPr>
          <p:spPr>
            <a:xfrm>
              <a:off x="242629" y="2374818"/>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B556CC-9E26-3BD7-05B5-73C3A528D351}"/>
                </a:ext>
              </a:extLst>
            </p:cNvPr>
            <p:cNvCxnSpPr>
              <a:cxnSpLocks/>
            </p:cNvCxnSpPr>
            <p:nvPr/>
          </p:nvCxnSpPr>
          <p:spPr>
            <a:xfrm>
              <a:off x="2039349" y="1495561"/>
              <a:ext cx="1358913" cy="2422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1276E7-D69A-D7C1-1977-461191239EB1}"/>
                </a:ext>
              </a:extLst>
            </p:cNvPr>
            <p:cNvCxnSpPr>
              <a:cxnSpLocks/>
            </p:cNvCxnSpPr>
            <p:nvPr/>
          </p:nvCxnSpPr>
          <p:spPr>
            <a:xfrm flipV="1">
              <a:off x="242629" y="2193008"/>
              <a:ext cx="787190" cy="170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CCCAC7-8A2B-9138-EEB0-2F59A7720C09}"/>
                </a:ext>
              </a:extLst>
            </p:cNvPr>
            <p:cNvCxnSpPr>
              <a:cxnSpLocks/>
            </p:cNvCxnSpPr>
            <p:nvPr/>
          </p:nvCxnSpPr>
          <p:spPr>
            <a:xfrm>
              <a:off x="1029819" y="2173859"/>
              <a:ext cx="589494" cy="443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666A4B-0B2B-19B8-3A27-78C3B06496D8}"/>
                </a:ext>
              </a:extLst>
            </p:cNvPr>
            <p:cNvCxnSpPr>
              <a:cxnSpLocks/>
            </p:cNvCxnSpPr>
            <p:nvPr/>
          </p:nvCxnSpPr>
          <p:spPr>
            <a:xfrm flipV="1">
              <a:off x="1046600" y="1314952"/>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328F964-124B-C6C5-740F-B9DD78192E22}"/>
                </a:ext>
              </a:extLst>
            </p:cNvPr>
            <p:cNvCxnSpPr>
              <a:cxnSpLocks/>
            </p:cNvCxnSpPr>
            <p:nvPr/>
          </p:nvCxnSpPr>
          <p:spPr>
            <a:xfrm flipV="1">
              <a:off x="2027846" y="1323103"/>
              <a:ext cx="787190" cy="170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CB782D9-A323-DBDD-6CAC-B83496D1EA2D}"/>
                </a:ext>
              </a:extLst>
            </p:cNvPr>
            <p:cNvCxnSpPr>
              <a:cxnSpLocks/>
            </p:cNvCxnSpPr>
            <p:nvPr/>
          </p:nvCxnSpPr>
          <p:spPr>
            <a:xfrm>
              <a:off x="2784194" y="1313213"/>
              <a:ext cx="589494" cy="443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2325A6-8CA7-ED89-BEED-C3BFF4B7A286}"/>
                </a:ext>
              </a:extLst>
            </p:cNvPr>
            <p:cNvCxnSpPr>
              <a:cxnSpLocks/>
            </p:cNvCxnSpPr>
            <p:nvPr/>
          </p:nvCxnSpPr>
          <p:spPr>
            <a:xfrm flipV="1">
              <a:off x="242590" y="1490680"/>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2FC66CD3-BA51-B961-D3BC-09F9BE0BA7CB}"/>
              </a:ext>
            </a:extLst>
          </p:cNvPr>
          <p:cNvCxnSpPr>
            <a:cxnSpLocks/>
          </p:cNvCxnSpPr>
          <p:nvPr/>
        </p:nvCxnSpPr>
        <p:spPr>
          <a:xfrm>
            <a:off x="3827865" y="2685368"/>
            <a:ext cx="601039" cy="92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022C8D-00AF-5779-C073-4B8DAF6A8C66}"/>
              </a:ext>
            </a:extLst>
          </p:cNvPr>
          <p:cNvCxnSpPr/>
          <p:nvPr/>
        </p:nvCxnSpPr>
        <p:spPr>
          <a:xfrm>
            <a:off x="348343" y="1971245"/>
            <a:ext cx="573742" cy="359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B9A795-AE83-13CA-5C46-E0B46BFAC59F}"/>
              </a:ext>
            </a:extLst>
          </p:cNvPr>
          <p:cNvCxnSpPr>
            <a:cxnSpLocks/>
          </p:cNvCxnSpPr>
          <p:nvPr/>
        </p:nvCxnSpPr>
        <p:spPr>
          <a:xfrm flipH="1" flipV="1">
            <a:off x="279366" y="1470329"/>
            <a:ext cx="78358" cy="533377"/>
          </a:xfrm>
          <a:prstGeom prst="line">
            <a:avLst/>
          </a:prstGeom>
        </p:spPr>
        <p:style>
          <a:lnRef idx="1">
            <a:schemeClr val="accent1"/>
          </a:lnRef>
          <a:fillRef idx="0">
            <a:schemeClr val="accent1"/>
          </a:fillRef>
          <a:effectRef idx="0">
            <a:schemeClr val="accent1"/>
          </a:effectRef>
          <a:fontRef idx="minor">
            <a:schemeClr val="tx1"/>
          </a:fontRef>
        </p:style>
      </p:cxnSp>
      <p:pic>
        <p:nvPicPr>
          <p:cNvPr id="76" name="Picture 10" descr="Digit 180">
            <a:extLst>
              <a:ext uri="{FF2B5EF4-FFF2-40B4-BE49-F238E27FC236}">
                <a16:creationId xmlns:a16="http://schemas.microsoft.com/office/drawing/2014/main" id="{945F2FE7-0A44-36C0-5BF7-05B2497FDC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17781" y="0"/>
            <a:ext cx="1703716" cy="85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0" descr="Digit 180">
            <a:extLst>
              <a:ext uri="{FF2B5EF4-FFF2-40B4-BE49-F238E27FC236}">
                <a16:creationId xmlns:a16="http://schemas.microsoft.com/office/drawing/2014/main" id="{45C8708F-9A01-0FD1-0F9E-9F702FA1004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7046" y="-19753"/>
            <a:ext cx="1764257" cy="82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7B27B9E-65D4-DB6A-BDEE-AEBC69E79901}"/>
              </a:ext>
            </a:extLst>
          </p:cNvPr>
          <p:cNvSpPr txBox="1"/>
          <p:nvPr/>
        </p:nvSpPr>
        <p:spPr>
          <a:xfrm>
            <a:off x="1281944" y="5213272"/>
            <a:ext cx="10025336"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3 </a:t>
            </a:r>
            <a:r>
              <a:rPr lang="en-US" sz="2800" dirty="0" err="1">
                <a:solidFill>
                  <a:srgbClr val="FF0000"/>
                </a:solidFill>
                <a:latin typeface="Times New Roman" panose="02020603050405020304" pitchFamily="18" charset="0"/>
                <a:cs typeface="Times New Roman" panose="02020603050405020304" pitchFamily="18" charset="0"/>
              </a:rPr>
              <a:t>phút</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37DAEA17-13FF-A499-F860-9D9658B6C92E}"/>
              </a:ext>
            </a:extLst>
          </p:cNvPr>
          <p:cNvSpPr txBox="1"/>
          <p:nvPr/>
        </p:nvSpPr>
        <p:spPr>
          <a:xfrm>
            <a:off x="422229" y="4134918"/>
            <a:ext cx="89911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B393C6F-C0D2-9E63-915B-42956AD53192}"/>
              </a:ext>
            </a:extLst>
          </p:cNvPr>
          <p:cNvSpPr txBox="1"/>
          <p:nvPr/>
        </p:nvSpPr>
        <p:spPr>
          <a:xfrm>
            <a:off x="358059" y="3565342"/>
            <a:ext cx="8991105"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985690"/>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Hộp Văn bản 7">
                <a:extLst>
                  <a:ext uri="{FF2B5EF4-FFF2-40B4-BE49-F238E27FC236}">
                    <a16:creationId xmlns:a16="http://schemas.microsoft.com/office/drawing/2014/main" id="{AFCE5595-090D-0471-8E1D-9B62064E68A2}"/>
                  </a:ext>
                </a:extLst>
              </p:cNvPr>
              <p:cNvSpPr txBox="1"/>
              <p:nvPr/>
            </p:nvSpPr>
            <p:spPr>
              <a:xfrm>
                <a:off x="441111" y="305180"/>
                <a:ext cx="11309778" cy="3830472"/>
              </a:xfrm>
              <a:prstGeom prst="rect">
                <a:avLst/>
              </a:prstGeom>
              <a:noFill/>
            </p:spPr>
            <p:txBody>
              <a:bodyPr wrap="square">
                <a:spAutoFit/>
              </a:bodyPr>
              <a:lstStyle/>
              <a:p>
                <a:pPr marL="0" marR="0" algn="just">
                  <a:spcBef>
                    <a:spcPts val="600"/>
                  </a:spcBef>
                  <a:spcAft>
                    <a:spcPts val="600"/>
                  </a:spcAf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lăng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spcBef>
                    <a:spcPts val="600"/>
                  </a:spcBef>
                  <a:spcAft>
                    <a:spcPts val="600"/>
                  </a:spcAft>
                </a:pPr>
                <a14:m>
                  <m:oMathPara xmlns:m="http://schemas.openxmlformats.org/officeDocument/2006/math">
                    <m:oMathParaPr>
                      <m:jc m:val="centerGroup"/>
                    </m:oMathParaPr>
                    <m:oMath xmlns:m="http://schemas.openxmlformats.org/officeDocument/2006/math">
                      <m:r>
                        <a:rPr lang="en-US" sz="2800" i="1" dirty="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r>
                        <a:rPr lang="en-US" sz="2800" i="1" baseline="-25000"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2800" i="1"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800" i="1" dirty="0" smtClean="0">
                              <a:solidFill>
                                <a:srgbClr val="FF0000"/>
                              </a:solidFill>
                              <a:effectLst/>
                              <a:latin typeface="Cambria Math" panose="02040503050406030204" pitchFamily="18" charset="0"/>
                              <a:cs typeface="Arial" panose="020B0604020202020204" pitchFamily="34" charset="0"/>
                            </a:rPr>
                          </m:ctrlPr>
                        </m:dPr>
                        <m:e>
                          <m:f>
                            <m:fPr>
                              <m:ctrlPr>
                                <a:rPr lang="en-US" sz="2800" b="0" i="1" dirty="0" smtClean="0">
                                  <a:solidFill>
                                    <a:srgbClr val="FF0000"/>
                                  </a:solidFill>
                                  <a:effectLst/>
                                  <a:latin typeface="Cambria Math" panose="02040503050406030204" pitchFamily="18" charset="0"/>
                                  <a:cs typeface="Arial" panose="020B0604020202020204" pitchFamily="34" charset="0"/>
                                </a:rPr>
                              </m:ctrlPr>
                            </m:fPr>
                            <m:num>
                              <m:r>
                                <a:rPr lang="en-US" sz="2800" b="0" i="1" dirty="0" smtClean="0">
                                  <a:solidFill>
                                    <a:srgbClr val="FF0000"/>
                                  </a:solidFill>
                                  <a:effectLst/>
                                  <a:latin typeface="Cambria Math" panose="02040503050406030204" pitchFamily="18" charset="0"/>
                                  <a:cs typeface="Arial" panose="020B0604020202020204" pitchFamily="34" charset="0"/>
                                </a:rPr>
                                <m:t>1</m:t>
                              </m:r>
                            </m:num>
                            <m:den>
                              <m:r>
                                <a:rPr lang="en-US" sz="2800" b="0" i="1" dirty="0" smtClean="0">
                                  <a:solidFill>
                                    <a:srgbClr val="FF0000"/>
                                  </a:solidFill>
                                  <a:effectLst/>
                                  <a:latin typeface="Cambria Math" panose="02040503050406030204" pitchFamily="18" charset="0"/>
                                  <a:cs typeface="Arial" panose="020B0604020202020204" pitchFamily="34" charset="0"/>
                                </a:rPr>
                                <m:t>2</m:t>
                              </m:r>
                            </m:den>
                          </m:f>
                          <m:r>
                            <a:rPr lang="en-US" sz="2800" b="0" i="1" dirty="0" smtClean="0">
                              <a:solidFill>
                                <a:srgbClr val="FF0000"/>
                              </a:solidFill>
                              <a:effectLst/>
                              <a:latin typeface="Cambria Math" panose="02040503050406030204" pitchFamily="18" charset="0"/>
                              <a:cs typeface="Arial" panose="020B0604020202020204" pitchFamily="34" charset="0"/>
                            </a:rPr>
                            <m:t>.6.1,2</m:t>
                          </m:r>
                        </m:e>
                      </m:d>
                      <m:r>
                        <a:rPr lang="en-US" sz="2800" i="1" dirty="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15= 54 (</m:t>
                      </m:r>
                      <m:r>
                        <a:rPr lang="en-US" sz="2800" i="1" dirty="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𝑚</m:t>
                      </m:r>
                      <m:r>
                        <a:rPr lang="en-US" sz="2800" i="1" baseline="30000"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2800" i="1"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spcBef>
                    <a:spcPts val="600"/>
                  </a:spcBef>
                  <a:spcAft>
                    <a:spcPts val="600"/>
                  </a:spcAft>
                </a:pPr>
                <a14:m>
                  <m:oMathPara xmlns:m="http://schemas.openxmlformats.org/officeDocument/2006/math">
                    <m:oMathParaPr>
                      <m:jc m:val="centerGroup"/>
                    </m:oMathParaPr>
                    <m:oMath xmlns:m="http://schemas.openxmlformats.org/officeDocument/2006/math">
                      <m:r>
                        <a:rPr lang="en-US" sz="2800" i="1" dirty="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r>
                        <a:rPr lang="en-US" sz="2800" i="1" baseline="-25000"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2800" i="1"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=15. 6. 3,5=315 (</m:t>
                      </m:r>
                      <m:r>
                        <a:rPr lang="en-US" sz="2800" i="1"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𝑚</m:t>
                      </m:r>
                      <m:r>
                        <a:rPr lang="en-US" sz="2800" i="1" baseline="30000"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2800" i="1"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spcBef>
                    <a:spcPts val="600"/>
                  </a:spcBef>
                  <a:spcAft>
                    <a:spcPts val="600"/>
                  </a:spcAft>
                </a:pPr>
                <a14:m>
                  <m:oMathPara xmlns:m="http://schemas.openxmlformats.org/officeDocument/2006/math">
                    <m:oMathParaPr>
                      <m:jc m:val="centerGroup"/>
                    </m:oMathParaPr>
                    <m:oMath xmlns:m="http://schemas.openxmlformats.org/officeDocument/2006/math">
                      <m:r>
                        <a:rPr lang="en-US" sz="2800" i="1" dirty="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r>
                        <a:rPr lang="en-US" sz="2800" i="1" dirty="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2800" i="1" dirty="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r>
                        <a:rPr lang="en-US" sz="2800" i="1" baseline="-25000"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2800" i="1" dirty="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800" i="1"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𝑉</m:t>
                      </m:r>
                      <m:r>
                        <a:rPr lang="en-US" sz="2800" i="1" baseline="-25000"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2800" i="1"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=54+315=369 (</m:t>
                      </m:r>
                      <m:r>
                        <a:rPr lang="en-US" sz="2800" i="1"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𝑚</m:t>
                      </m:r>
                      <m:r>
                        <a:rPr lang="en-US" sz="2800" i="1" baseline="30000"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2800" i="1" dirty="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Hộp Văn bản 7">
                <a:extLst>
                  <a:ext uri="{FF2B5EF4-FFF2-40B4-BE49-F238E27FC236}">
                    <a16:creationId xmlns:a16="http://schemas.microsoft.com/office/drawing/2014/main" id="{AFCE5595-090D-0471-8E1D-9B62064E68A2}"/>
                  </a:ext>
                </a:extLst>
              </p:cNvPr>
              <p:cNvSpPr txBox="1">
                <a:spLocks noRot="1" noChangeAspect="1" noMove="1" noResize="1" noEditPoints="1" noAdjustHandles="1" noChangeArrowheads="1" noChangeShapeType="1" noTextEdit="1"/>
              </p:cNvSpPr>
              <p:nvPr/>
            </p:nvSpPr>
            <p:spPr>
              <a:xfrm>
                <a:off x="441111" y="305180"/>
                <a:ext cx="11309778" cy="3830472"/>
              </a:xfrm>
              <a:prstGeom prst="rect">
                <a:avLst/>
              </a:prstGeom>
              <a:blipFill>
                <a:blip r:embed="rId2"/>
                <a:stretch>
                  <a:fillRect l="-1078" t="-15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7">
                <a:extLst>
                  <a:ext uri="{FF2B5EF4-FFF2-40B4-BE49-F238E27FC236}">
                    <a16:creationId xmlns:a16="http://schemas.microsoft.com/office/drawing/2014/main" id="{9D0F4BCB-0AF4-C127-B432-6023B15DCED6}"/>
                  </a:ext>
                </a:extLst>
              </p:cNvPr>
              <p:cNvSpPr txBox="1"/>
              <p:nvPr/>
            </p:nvSpPr>
            <p:spPr>
              <a:xfrm>
                <a:off x="246801" y="4409972"/>
                <a:ext cx="11309778" cy="1645259"/>
              </a:xfrm>
              <a:prstGeom prst="rect">
                <a:avLst/>
              </a:prstGeom>
              <a:noFill/>
            </p:spPr>
            <p:txBody>
              <a:bodyPr wrap="square">
                <a:spAutoFit/>
              </a:bodyPr>
              <a:lstStyle/>
              <a:p>
                <a:pPr algn="just">
                  <a:spcBef>
                    <a:spcPts val="600"/>
                  </a:spcBef>
                  <a:spcAft>
                    <a:spcPts val="6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Hoặc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ctr">
                  <a:spcBef>
                    <a:spcPts val="600"/>
                  </a:spcBef>
                  <a:spcAft>
                    <a:spcPts val="600"/>
                  </a:spcAft>
                </a:pPr>
                <a14:m>
                  <m:oMathPara xmlns:m="http://schemas.openxmlformats.org/officeDocument/2006/math">
                    <m:oMathParaPr>
                      <m:jc m:val="centerGroup"/>
                    </m:oMathParaPr>
                    <m:oMath xmlns:m="http://schemas.openxmlformats.org/officeDocument/2006/math">
                      <m:r>
                        <a:rPr lang="en-US" sz="2800" i="1" dirty="0">
                          <a:solidFill>
                            <a:srgbClr val="FF0000"/>
                          </a:solidFill>
                          <a:latin typeface="Cambria Math" panose="02040503050406030204" pitchFamily="18" charset="0"/>
                          <a:ea typeface="Times New Roman" panose="02020603050405020304" pitchFamily="18" charset="0"/>
                          <a:cs typeface="Arial" panose="020B0604020202020204" pitchFamily="34" charset="0"/>
                        </a:rPr>
                        <m:t>𝑉</m:t>
                      </m:r>
                      <m:r>
                        <a:rPr lang="en-US" sz="2800" i="1" dirty="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2800" i="1" dirty="0">
                              <a:solidFill>
                                <a:srgbClr val="FF0000"/>
                              </a:solidFill>
                              <a:latin typeface="Cambria Math" panose="02040503050406030204" pitchFamily="18" charset="0"/>
                              <a:cs typeface="Arial" panose="020B0604020202020204" pitchFamily="34" charset="0"/>
                            </a:rPr>
                          </m:ctrlPr>
                        </m:dPr>
                        <m:e>
                          <m:f>
                            <m:fPr>
                              <m:ctrlPr>
                                <a:rPr lang="en-US" sz="2800" i="1" dirty="0">
                                  <a:solidFill>
                                    <a:srgbClr val="FF0000"/>
                                  </a:solidFill>
                                  <a:latin typeface="Cambria Math" panose="02040503050406030204" pitchFamily="18" charset="0"/>
                                  <a:cs typeface="Arial" panose="020B0604020202020204" pitchFamily="34" charset="0"/>
                                </a:rPr>
                              </m:ctrlPr>
                            </m:fPr>
                            <m:num>
                              <m:r>
                                <a:rPr lang="en-US" sz="2800" i="1" dirty="0">
                                  <a:solidFill>
                                    <a:srgbClr val="FF0000"/>
                                  </a:solidFill>
                                  <a:latin typeface="Cambria Math" panose="02040503050406030204" pitchFamily="18" charset="0"/>
                                  <a:cs typeface="Arial" panose="020B0604020202020204" pitchFamily="34" charset="0"/>
                                </a:rPr>
                                <m:t>1</m:t>
                              </m:r>
                            </m:num>
                            <m:den>
                              <m:r>
                                <a:rPr lang="en-US" sz="2800" i="1" dirty="0">
                                  <a:solidFill>
                                    <a:srgbClr val="FF0000"/>
                                  </a:solidFill>
                                  <a:latin typeface="Cambria Math" panose="02040503050406030204" pitchFamily="18" charset="0"/>
                                  <a:cs typeface="Arial" panose="020B0604020202020204" pitchFamily="34" charset="0"/>
                                </a:rPr>
                                <m:t>2</m:t>
                              </m:r>
                            </m:den>
                          </m:f>
                          <m:r>
                            <a:rPr lang="en-US" sz="2800" i="1" dirty="0">
                              <a:solidFill>
                                <a:srgbClr val="FF0000"/>
                              </a:solidFill>
                              <a:latin typeface="Cambria Math" panose="02040503050406030204" pitchFamily="18" charset="0"/>
                              <a:cs typeface="Arial" panose="020B0604020202020204" pitchFamily="34" charset="0"/>
                            </a:rPr>
                            <m:t>.6.1,2</m:t>
                          </m:r>
                        </m:e>
                      </m:d>
                      <m:r>
                        <a:rPr lang="en-US" sz="2800" i="1" dirty="0">
                          <a:solidFill>
                            <a:srgbClr val="FF0000"/>
                          </a:solidFill>
                          <a:latin typeface="Cambria Math" panose="02040503050406030204" pitchFamily="18" charset="0"/>
                          <a:ea typeface="Times New Roman" panose="02020603050405020304" pitchFamily="18" charset="0"/>
                          <a:cs typeface="Arial" panose="020B0604020202020204" pitchFamily="34" charset="0"/>
                        </a:rPr>
                        <m:t>. 15</m:t>
                      </m:r>
                      <m:r>
                        <a:rPr lang="en-US" sz="2800" b="0" i="1" dirty="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+15.6.3,5</m:t>
                      </m:r>
                      <m:r>
                        <a:rPr lang="en-US" sz="2800" i="1" dirty="0">
                          <a:solidFill>
                            <a:srgbClr val="FF0000"/>
                          </a:solidFill>
                          <a:latin typeface="Cambria Math" panose="02040503050406030204" pitchFamily="18" charset="0"/>
                          <a:ea typeface="Times New Roman" panose="02020603050405020304" pitchFamily="18" charset="0"/>
                          <a:cs typeface="Arial" panose="020B0604020202020204" pitchFamily="34" charset="0"/>
                        </a:rPr>
                        <m:t>=54+315=369 (</m:t>
                      </m:r>
                      <m:r>
                        <a:rPr lang="en-US" sz="2800" i="1" dirty="0">
                          <a:solidFill>
                            <a:srgbClr val="FF0000"/>
                          </a:solidFill>
                          <a:latin typeface="Cambria Math" panose="02040503050406030204" pitchFamily="18" charset="0"/>
                          <a:ea typeface="Times New Roman" panose="02020603050405020304" pitchFamily="18" charset="0"/>
                          <a:cs typeface="Arial" panose="020B0604020202020204" pitchFamily="34" charset="0"/>
                        </a:rPr>
                        <m:t>𝑚</m:t>
                      </m:r>
                      <m:r>
                        <a:rPr lang="en-US" sz="2800" i="1" baseline="30000" dirty="0">
                          <a:solidFill>
                            <a:srgbClr val="FF0000"/>
                          </a:solidFill>
                          <a:latin typeface="Cambria Math" panose="02040503050406030204" pitchFamily="18" charset="0"/>
                          <a:ea typeface="Times New Roman" panose="02020603050405020304" pitchFamily="18" charset="0"/>
                          <a:cs typeface="Arial" panose="020B0604020202020204" pitchFamily="34" charset="0"/>
                        </a:rPr>
                        <m:t>3</m:t>
                      </m:r>
                      <m:r>
                        <a:rPr lang="en-US" sz="2800" i="1" dirty="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Hộp Văn bản 7">
                <a:extLst>
                  <a:ext uri="{FF2B5EF4-FFF2-40B4-BE49-F238E27FC236}">
                    <a16:creationId xmlns:a16="http://schemas.microsoft.com/office/drawing/2014/main" id="{9D0F4BCB-0AF4-C127-B432-6023B15DCED6}"/>
                  </a:ext>
                </a:extLst>
              </p:cNvPr>
              <p:cNvSpPr txBox="1">
                <a:spLocks noRot="1" noChangeAspect="1" noMove="1" noResize="1" noEditPoints="1" noAdjustHandles="1" noChangeArrowheads="1" noChangeShapeType="1" noTextEdit="1"/>
              </p:cNvSpPr>
              <p:nvPr/>
            </p:nvSpPr>
            <p:spPr>
              <a:xfrm>
                <a:off x="246801" y="4409972"/>
                <a:ext cx="11309778" cy="1645259"/>
              </a:xfrm>
              <a:prstGeom prst="rect">
                <a:avLst/>
              </a:prstGeom>
              <a:blipFill>
                <a:blip r:embed="rId3"/>
                <a:stretch>
                  <a:fillRect l="-1078" t="-3704"/>
                </a:stretch>
              </a:blipFill>
            </p:spPr>
            <p:txBody>
              <a:bodyPr/>
              <a:lstStyle/>
              <a:p>
                <a:r>
                  <a:rPr lang="en-US">
                    <a:noFill/>
                  </a:rPr>
                  <a:t> </a:t>
                </a:r>
              </a:p>
            </p:txBody>
          </p:sp>
        </mc:Fallback>
      </mc:AlternateContent>
    </p:spTree>
    <p:extLst>
      <p:ext uri="{BB962C8B-B14F-4D97-AF65-F5344CB8AC3E}">
        <p14:creationId xmlns:p14="http://schemas.microsoft.com/office/powerpoint/2010/main" val="1420759606"/>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6">
            <a:extLst>
              <a:ext uri="{FF2B5EF4-FFF2-40B4-BE49-F238E27FC236}">
                <a16:creationId xmlns:a16="http://schemas.microsoft.com/office/drawing/2014/main" id="{8D9A5D98-EBE7-6005-C7FC-AD93DFDB8CF5}"/>
              </a:ext>
            </a:extLst>
          </p:cNvPr>
          <p:cNvPicPr>
            <a:picLocks noChangeAspect="1"/>
          </p:cNvPicPr>
          <p:nvPr/>
        </p:nvPicPr>
        <p:blipFill>
          <a:blip r:embed="rId2"/>
          <a:stretch>
            <a:fillRect/>
          </a:stretch>
        </p:blipFill>
        <p:spPr>
          <a:xfrm>
            <a:off x="8062367" y="291539"/>
            <a:ext cx="3993223" cy="3514489"/>
          </a:xfrm>
          <a:prstGeom prst="rect">
            <a:avLst/>
          </a:prstGeom>
        </p:spPr>
      </p:pic>
      <p:cxnSp>
        <p:nvCxnSpPr>
          <p:cNvPr id="282" name="Straight Connector 281">
            <a:extLst>
              <a:ext uri="{FF2B5EF4-FFF2-40B4-BE49-F238E27FC236}">
                <a16:creationId xmlns:a16="http://schemas.microsoft.com/office/drawing/2014/main" id="{FB04D499-1A59-0840-851E-49394B933402}"/>
              </a:ext>
            </a:extLst>
          </p:cNvPr>
          <p:cNvCxnSpPr>
            <a:cxnSpLocks/>
          </p:cNvCxnSpPr>
          <p:nvPr/>
        </p:nvCxnSpPr>
        <p:spPr>
          <a:xfrm flipH="1">
            <a:off x="5119386" y="3100692"/>
            <a:ext cx="660892" cy="40199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6807E5FF-DF25-9B53-D0EC-04D7A37C0AE4}"/>
              </a:ext>
            </a:extLst>
          </p:cNvPr>
          <p:cNvCxnSpPr>
            <a:cxnSpLocks/>
          </p:cNvCxnSpPr>
          <p:nvPr/>
        </p:nvCxnSpPr>
        <p:spPr>
          <a:xfrm flipH="1">
            <a:off x="3827865" y="2810016"/>
            <a:ext cx="639340" cy="35925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377FDA5A-64A7-DEDD-9727-92179022D778}"/>
              </a:ext>
            </a:extLst>
          </p:cNvPr>
          <p:cNvCxnSpPr>
            <a:cxnSpLocks/>
          </p:cNvCxnSpPr>
          <p:nvPr/>
        </p:nvCxnSpPr>
        <p:spPr>
          <a:xfrm>
            <a:off x="4147535" y="2978174"/>
            <a:ext cx="1302297" cy="262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F87EF062-E526-86F4-5C2F-44BE41452A29}"/>
              </a:ext>
            </a:extLst>
          </p:cNvPr>
          <p:cNvSpPr txBox="1"/>
          <p:nvPr/>
        </p:nvSpPr>
        <p:spPr>
          <a:xfrm rot="755156">
            <a:off x="4439204" y="3100821"/>
            <a:ext cx="740332" cy="381562"/>
          </a:xfrm>
          <a:prstGeom prst="rect">
            <a:avLst/>
          </a:prstGeom>
          <a:noFill/>
        </p:spPr>
        <p:txBody>
          <a:bodyPr wrap="square" rtlCol="0">
            <a:spAutoFit/>
          </a:bodyPr>
          <a:lstStyle/>
          <a:p>
            <a:r>
              <a:rPr lang="en-US" dirty="0"/>
              <a:t>6 m</a:t>
            </a:r>
          </a:p>
        </p:txBody>
      </p:sp>
      <p:cxnSp>
        <p:nvCxnSpPr>
          <p:cNvPr id="294" name="Straight Arrow Connector 293">
            <a:extLst>
              <a:ext uri="{FF2B5EF4-FFF2-40B4-BE49-F238E27FC236}">
                <a16:creationId xmlns:a16="http://schemas.microsoft.com/office/drawing/2014/main" id="{9E2272E2-12DE-AF2D-E0A1-7CF2A7127AFE}"/>
              </a:ext>
            </a:extLst>
          </p:cNvPr>
          <p:cNvCxnSpPr/>
          <p:nvPr/>
        </p:nvCxnSpPr>
        <p:spPr>
          <a:xfrm>
            <a:off x="4238779" y="1729350"/>
            <a:ext cx="0" cy="10271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BE12FF4D-999A-AA10-9283-813724C88B59}"/>
              </a:ext>
            </a:extLst>
          </p:cNvPr>
          <p:cNvSpPr txBox="1"/>
          <p:nvPr/>
        </p:nvSpPr>
        <p:spPr>
          <a:xfrm>
            <a:off x="3505297" y="2124359"/>
            <a:ext cx="740332" cy="381562"/>
          </a:xfrm>
          <a:prstGeom prst="rect">
            <a:avLst/>
          </a:prstGeom>
          <a:noFill/>
        </p:spPr>
        <p:txBody>
          <a:bodyPr wrap="square" rtlCol="0">
            <a:spAutoFit/>
          </a:bodyPr>
          <a:lstStyle/>
          <a:p>
            <a:r>
              <a:rPr lang="en-US" dirty="0"/>
              <a:t>3,5 m</a:t>
            </a:r>
          </a:p>
        </p:txBody>
      </p:sp>
      <p:cxnSp>
        <p:nvCxnSpPr>
          <p:cNvPr id="299" name="Straight Arrow Connector 298">
            <a:extLst>
              <a:ext uri="{FF2B5EF4-FFF2-40B4-BE49-F238E27FC236}">
                <a16:creationId xmlns:a16="http://schemas.microsoft.com/office/drawing/2014/main" id="{19CE01EA-9FE8-EFC7-6918-43A5D3117FE7}"/>
              </a:ext>
            </a:extLst>
          </p:cNvPr>
          <p:cNvCxnSpPr>
            <a:cxnSpLocks/>
          </p:cNvCxnSpPr>
          <p:nvPr/>
        </p:nvCxnSpPr>
        <p:spPr>
          <a:xfrm flipH="1">
            <a:off x="5999993" y="2278367"/>
            <a:ext cx="1703716" cy="851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0" name="TextBox 299">
            <a:extLst>
              <a:ext uri="{FF2B5EF4-FFF2-40B4-BE49-F238E27FC236}">
                <a16:creationId xmlns:a16="http://schemas.microsoft.com/office/drawing/2014/main" id="{0E920FBF-7C79-BE17-9451-A0389827FE9C}"/>
              </a:ext>
            </a:extLst>
          </p:cNvPr>
          <p:cNvSpPr txBox="1"/>
          <p:nvPr/>
        </p:nvSpPr>
        <p:spPr>
          <a:xfrm>
            <a:off x="6791303" y="2636055"/>
            <a:ext cx="681131" cy="369332"/>
          </a:xfrm>
          <a:prstGeom prst="rect">
            <a:avLst/>
          </a:prstGeom>
          <a:noFill/>
        </p:spPr>
        <p:txBody>
          <a:bodyPr wrap="square" rtlCol="0">
            <a:spAutoFit/>
          </a:bodyPr>
          <a:lstStyle/>
          <a:p>
            <a:r>
              <a:rPr lang="en-US" dirty="0"/>
              <a:t>15 m</a:t>
            </a:r>
          </a:p>
        </p:txBody>
      </p:sp>
      <p:cxnSp>
        <p:nvCxnSpPr>
          <p:cNvPr id="318" name="Straight Connector 317">
            <a:extLst>
              <a:ext uri="{FF2B5EF4-FFF2-40B4-BE49-F238E27FC236}">
                <a16:creationId xmlns:a16="http://schemas.microsoft.com/office/drawing/2014/main" id="{64D51701-2F82-B48F-A7C0-BB609C4D71C1}"/>
              </a:ext>
            </a:extLst>
          </p:cNvPr>
          <p:cNvCxnSpPr>
            <a:cxnSpLocks/>
          </p:cNvCxnSpPr>
          <p:nvPr/>
        </p:nvCxnSpPr>
        <p:spPr>
          <a:xfrm flipH="1">
            <a:off x="922085" y="2629016"/>
            <a:ext cx="697105" cy="37742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1258DBD-61F2-75BA-6C2D-22A91584FDCD}"/>
              </a:ext>
            </a:extLst>
          </p:cNvPr>
          <p:cNvCxnSpPr>
            <a:cxnSpLocks/>
          </p:cNvCxnSpPr>
          <p:nvPr/>
        </p:nvCxnSpPr>
        <p:spPr>
          <a:xfrm flipH="1">
            <a:off x="56741" y="2363727"/>
            <a:ext cx="167322" cy="13221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43455EE-5F26-7D2F-92BA-A6FBE9828233}"/>
              </a:ext>
            </a:extLst>
          </p:cNvPr>
          <p:cNvCxnSpPr>
            <a:cxnSpLocks/>
          </p:cNvCxnSpPr>
          <p:nvPr/>
        </p:nvCxnSpPr>
        <p:spPr>
          <a:xfrm>
            <a:off x="36867" y="2531381"/>
            <a:ext cx="1233770" cy="2795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E72F1324-7D44-8653-112C-CA932435204A}"/>
              </a:ext>
            </a:extLst>
          </p:cNvPr>
          <p:cNvSpPr txBox="1"/>
          <p:nvPr/>
        </p:nvSpPr>
        <p:spPr>
          <a:xfrm rot="755156">
            <a:off x="167614" y="2666160"/>
            <a:ext cx="740332" cy="381562"/>
          </a:xfrm>
          <a:prstGeom prst="rect">
            <a:avLst/>
          </a:prstGeom>
          <a:noFill/>
        </p:spPr>
        <p:txBody>
          <a:bodyPr wrap="square" rtlCol="0">
            <a:spAutoFit/>
          </a:bodyPr>
          <a:lstStyle/>
          <a:p>
            <a:r>
              <a:rPr lang="en-US" dirty="0"/>
              <a:t>6 m</a:t>
            </a:r>
          </a:p>
        </p:txBody>
      </p:sp>
      <p:cxnSp>
        <p:nvCxnSpPr>
          <p:cNvPr id="322" name="Straight Arrow Connector 321">
            <a:extLst>
              <a:ext uri="{FF2B5EF4-FFF2-40B4-BE49-F238E27FC236}">
                <a16:creationId xmlns:a16="http://schemas.microsoft.com/office/drawing/2014/main" id="{1E16355E-C75E-2997-95B6-D8AE0EBA2110}"/>
              </a:ext>
            </a:extLst>
          </p:cNvPr>
          <p:cNvCxnSpPr>
            <a:cxnSpLocks/>
          </p:cNvCxnSpPr>
          <p:nvPr/>
        </p:nvCxnSpPr>
        <p:spPr>
          <a:xfrm flipH="1">
            <a:off x="1896239" y="1808150"/>
            <a:ext cx="1691500" cy="8926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1B90B020-CFC2-459F-1A89-338A43389191}"/>
              </a:ext>
            </a:extLst>
          </p:cNvPr>
          <p:cNvSpPr txBox="1"/>
          <p:nvPr/>
        </p:nvSpPr>
        <p:spPr>
          <a:xfrm>
            <a:off x="2502541" y="2213962"/>
            <a:ext cx="681131" cy="369332"/>
          </a:xfrm>
          <a:prstGeom prst="rect">
            <a:avLst/>
          </a:prstGeom>
          <a:noFill/>
        </p:spPr>
        <p:txBody>
          <a:bodyPr wrap="square" rtlCol="0">
            <a:spAutoFit/>
          </a:bodyPr>
          <a:lstStyle/>
          <a:p>
            <a:r>
              <a:rPr lang="en-US" dirty="0"/>
              <a:t>15 m</a:t>
            </a:r>
          </a:p>
        </p:txBody>
      </p:sp>
      <p:cxnSp>
        <p:nvCxnSpPr>
          <p:cNvPr id="329" name="Straight Arrow Connector 328">
            <a:extLst>
              <a:ext uri="{FF2B5EF4-FFF2-40B4-BE49-F238E27FC236}">
                <a16:creationId xmlns:a16="http://schemas.microsoft.com/office/drawing/2014/main" id="{A7B0958B-619C-DCA1-434B-A4E5EDD31453}"/>
              </a:ext>
            </a:extLst>
          </p:cNvPr>
          <p:cNvCxnSpPr>
            <a:cxnSpLocks/>
          </p:cNvCxnSpPr>
          <p:nvPr/>
        </p:nvCxnSpPr>
        <p:spPr>
          <a:xfrm>
            <a:off x="1023904" y="2165457"/>
            <a:ext cx="0" cy="3304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1C67663E-6C6B-46E6-D174-FF0DD61E46B1}"/>
              </a:ext>
            </a:extLst>
          </p:cNvPr>
          <p:cNvSpPr txBox="1"/>
          <p:nvPr/>
        </p:nvSpPr>
        <p:spPr>
          <a:xfrm>
            <a:off x="-3962" y="1121101"/>
            <a:ext cx="926047" cy="369332"/>
          </a:xfrm>
          <a:prstGeom prst="rect">
            <a:avLst/>
          </a:prstGeom>
          <a:noFill/>
        </p:spPr>
        <p:txBody>
          <a:bodyPr wrap="square" rtlCol="0">
            <a:spAutoFit/>
          </a:bodyPr>
          <a:lstStyle/>
          <a:p>
            <a:r>
              <a:rPr lang="en-US" dirty="0"/>
              <a:t>1,2 m</a:t>
            </a:r>
          </a:p>
        </p:txBody>
      </p:sp>
      <p:cxnSp>
        <p:nvCxnSpPr>
          <p:cNvPr id="336" name="Straight Connector 335">
            <a:extLst>
              <a:ext uri="{FF2B5EF4-FFF2-40B4-BE49-F238E27FC236}">
                <a16:creationId xmlns:a16="http://schemas.microsoft.com/office/drawing/2014/main" id="{DEF188A3-B6CE-116C-791B-C4F9A0404C34}"/>
              </a:ext>
            </a:extLst>
          </p:cNvPr>
          <p:cNvCxnSpPr/>
          <p:nvPr/>
        </p:nvCxnSpPr>
        <p:spPr>
          <a:xfrm>
            <a:off x="5849961" y="3077608"/>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CA8AC2E-3B36-5A24-7AE7-F4AA0E318A9F}"/>
              </a:ext>
            </a:extLst>
          </p:cNvPr>
          <p:cNvCxnSpPr/>
          <p:nvPr/>
        </p:nvCxnSpPr>
        <p:spPr>
          <a:xfrm>
            <a:off x="7542367" y="2204179"/>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433282C-4672-F9EE-593F-85634247348D}"/>
              </a:ext>
            </a:extLst>
          </p:cNvPr>
          <p:cNvCxnSpPr>
            <a:cxnSpLocks/>
          </p:cNvCxnSpPr>
          <p:nvPr/>
        </p:nvCxnSpPr>
        <p:spPr>
          <a:xfrm>
            <a:off x="3904208" y="1668950"/>
            <a:ext cx="601039" cy="92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06D8B96-6150-4615-CBE4-A1FA288FD4D0}"/>
              </a:ext>
            </a:extLst>
          </p:cNvPr>
          <p:cNvCxnSpPr/>
          <p:nvPr/>
        </p:nvCxnSpPr>
        <p:spPr>
          <a:xfrm>
            <a:off x="1653731" y="2619072"/>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4076853-363A-644C-EB44-8F3133D60737}"/>
              </a:ext>
            </a:extLst>
          </p:cNvPr>
          <p:cNvCxnSpPr/>
          <p:nvPr/>
        </p:nvCxnSpPr>
        <p:spPr>
          <a:xfrm>
            <a:off x="3351490" y="1728078"/>
            <a:ext cx="619760" cy="163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B8D7D483-98A9-29E3-BC8F-E61E74E20A07}"/>
              </a:ext>
            </a:extLst>
          </p:cNvPr>
          <p:cNvGrpSpPr/>
          <p:nvPr/>
        </p:nvGrpSpPr>
        <p:grpSpPr>
          <a:xfrm>
            <a:off x="4558138" y="871801"/>
            <a:ext cx="3172350" cy="2183857"/>
            <a:chOff x="4427621" y="877013"/>
            <a:chExt cx="3172350" cy="2183857"/>
          </a:xfrm>
        </p:grpSpPr>
        <p:cxnSp>
          <p:nvCxnSpPr>
            <p:cNvPr id="17" name="Straight Connector 16">
              <a:extLst>
                <a:ext uri="{FF2B5EF4-FFF2-40B4-BE49-F238E27FC236}">
                  <a16:creationId xmlns:a16="http://schemas.microsoft.com/office/drawing/2014/main" id="{880EACBA-2024-1FF7-33DD-D599F0FFD8BA}"/>
                </a:ext>
              </a:extLst>
            </p:cNvPr>
            <p:cNvCxnSpPr>
              <a:cxnSpLocks/>
            </p:cNvCxnSpPr>
            <p:nvPr/>
          </p:nvCxnSpPr>
          <p:spPr>
            <a:xfrm>
              <a:off x="4427621" y="1752302"/>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57823B-50E5-204E-9F3D-B71D88A87F4A}"/>
                </a:ext>
              </a:extLst>
            </p:cNvPr>
            <p:cNvCxnSpPr>
              <a:cxnSpLocks/>
            </p:cNvCxnSpPr>
            <p:nvPr/>
          </p:nvCxnSpPr>
          <p:spPr>
            <a:xfrm>
              <a:off x="6240072" y="1964038"/>
              <a:ext cx="1358913" cy="2422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2E67CCB-E0C0-B14A-2B78-93EB037DF1AD}"/>
                </a:ext>
              </a:extLst>
            </p:cNvPr>
            <p:cNvCxnSpPr>
              <a:cxnSpLocks/>
            </p:cNvCxnSpPr>
            <p:nvPr/>
          </p:nvCxnSpPr>
          <p:spPr>
            <a:xfrm>
              <a:off x="4427621" y="2816216"/>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E55087-9D45-2658-9608-D4244A171EFA}"/>
                </a:ext>
              </a:extLst>
            </p:cNvPr>
            <p:cNvCxnSpPr>
              <a:cxnSpLocks/>
            </p:cNvCxnSpPr>
            <p:nvPr/>
          </p:nvCxnSpPr>
          <p:spPr>
            <a:xfrm>
              <a:off x="4427621" y="1755575"/>
              <a:ext cx="0" cy="1060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BC91CDD4-4B7F-E0F9-42AE-0A654AB00D8F}"/>
                </a:ext>
              </a:extLst>
            </p:cNvPr>
            <p:cNvCxnSpPr>
              <a:cxnSpLocks/>
            </p:cNvCxnSpPr>
            <p:nvPr/>
          </p:nvCxnSpPr>
          <p:spPr>
            <a:xfrm>
              <a:off x="6234649" y="940014"/>
              <a:ext cx="0" cy="1060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AFD2D56C-A71D-45D0-BE0B-0957D2B36803}"/>
                </a:ext>
              </a:extLst>
            </p:cNvPr>
            <p:cNvCxnSpPr>
              <a:cxnSpLocks/>
            </p:cNvCxnSpPr>
            <p:nvPr/>
          </p:nvCxnSpPr>
          <p:spPr>
            <a:xfrm flipV="1">
              <a:off x="5768622" y="2195636"/>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515E6D-F95D-5848-FE20-1457295A167A}"/>
                </a:ext>
              </a:extLst>
            </p:cNvPr>
            <p:cNvCxnSpPr>
              <a:cxnSpLocks/>
            </p:cNvCxnSpPr>
            <p:nvPr/>
          </p:nvCxnSpPr>
          <p:spPr>
            <a:xfrm flipV="1">
              <a:off x="4449393" y="1951412"/>
              <a:ext cx="1774370" cy="86523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1B7E0B-6150-8541-659E-C5C1B54CA333}"/>
                </a:ext>
              </a:extLst>
            </p:cNvPr>
            <p:cNvCxnSpPr>
              <a:cxnSpLocks/>
            </p:cNvCxnSpPr>
            <p:nvPr/>
          </p:nvCxnSpPr>
          <p:spPr>
            <a:xfrm>
              <a:off x="5768622" y="1997828"/>
              <a:ext cx="0" cy="1060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7D9017-702F-61BC-A933-16CBC94DE535}"/>
                </a:ext>
              </a:extLst>
            </p:cNvPr>
            <p:cNvCxnSpPr>
              <a:cxnSpLocks/>
            </p:cNvCxnSpPr>
            <p:nvPr/>
          </p:nvCxnSpPr>
          <p:spPr>
            <a:xfrm>
              <a:off x="7576406" y="1113223"/>
              <a:ext cx="0" cy="1060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5C6AC9-68C3-16F2-DB0B-C6D2EC95A5B4}"/>
                </a:ext>
              </a:extLst>
            </p:cNvPr>
            <p:cNvCxnSpPr>
              <a:cxnSpLocks/>
            </p:cNvCxnSpPr>
            <p:nvPr/>
          </p:nvCxnSpPr>
          <p:spPr>
            <a:xfrm flipV="1">
              <a:off x="5798037" y="1106016"/>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729CB1-C1C5-81E9-8C87-85C2728F5038}"/>
                </a:ext>
              </a:extLst>
            </p:cNvPr>
            <p:cNvCxnSpPr>
              <a:cxnSpLocks/>
            </p:cNvCxnSpPr>
            <p:nvPr/>
          </p:nvCxnSpPr>
          <p:spPr>
            <a:xfrm flipV="1">
              <a:off x="4455185" y="877013"/>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C76369-B9EE-2CC3-EC65-EEA81EA7A9E3}"/>
                </a:ext>
              </a:extLst>
            </p:cNvPr>
            <p:cNvCxnSpPr>
              <a:cxnSpLocks/>
            </p:cNvCxnSpPr>
            <p:nvPr/>
          </p:nvCxnSpPr>
          <p:spPr>
            <a:xfrm>
              <a:off x="6241058" y="881198"/>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F2F98DA1-87FB-9680-6EB3-4C753D0B0934}"/>
              </a:ext>
            </a:extLst>
          </p:cNvPr>
          <p:cNvGrpSpPr/>
          <p:nvPr/>
        </p:nvGrpSpPr>
        <p:grpSpPr>
          <a:xfrm>
            <a:off x="286845" y="1296246"/>
            <a:ext cx="3155672" cy="1303858"/>
            <a:chOff x="242590" y="1313213"/>
            <a:chExt cx="3155672" cy="1303858"/>
          </a:xfrm>
        </p:grpSpPr>
        <p:cxnSp>
          <p:nvCxnSpPr>
            <p:cNvPr id="21" name="Straight Connector 20">
              <a:extLst>
                <a:ext uri="{FF2B5EF4-FFF2-40B4-BE49-F238E27FC236}">
                  <a16:creationId xmlns:a16="http://schemas.microsoft.com/office/drawing/2014/main" id="{24FC2DDA-CA68-D92D-57FB-2D7268708FAC}"/>
                </a:ext>
              </a:extLst>
            </p:cNvPr>
            <p:cNvCxnSpPr>
              <a:cxnSpLocks/>
            </p:cNvCxnSpPr>
            <p:nvPr/>
          </p:nvCxnSpPr>
          <p:spPr>
            <a:xfrm flipV="1">
              <a:off x="1623313" y="1751837"/>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13A6E9-A422-C984-D8F1-4B7D9B3AB7FC}"/>
                </a:ext>
              </a:extLst>
            </p:cNvPr>
            <p:cNvCxnSpPr>
              <a:cxnSpLocks/>
            </p:cNvCxnSpPr>
            <p:nvPr/>
          </p:nvCxnSpPr>
          <p:spPr>
            <a:xfrm>
              <a:off x="242629" y="2374818"/>
              <a:ext cx="1358913" cy="242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B556CC-9E26-3BD7-05B5-73C3A528D351}"/>
                </a:ext>
              </a:extLst>
            </p:cNvPr>
            <p:cNvCxnSpPr>
              <a:cxnSpLocks/>
            </p:cNvCxnSpPr>
            <p:nvPr/>
          </p:nvCxnSpPr>
          <p:spPr>
            <a:xfrm>
              <a:off x="2039349" y="1495561"/>
              <a:ext cx="1358913" cy="2422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1276E7-D69A-D7C1-1977-461191239EB1}"/>
                </a:ext>
              </a:extLst>
            </p:cNvPr>
            <p:cNvCxnSpPr>
              <a:cxnSpLocks/>
            </p:cNvCxnSpPr>
            <p:nvPr/>
          </p:nvCxnSpPr>
          <p:spPr>
            <a:xfrm flipV="1">
              <a:off x="242629" y="2193008"/>
              <a:ext cx="787190" cy="170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CCCAC7-8A2B-9138-EEB0-2F59A7720C09}"/>
                </a:ext>
              </a:extLst>
            </p:cNvPr>
            <p:cNvCxnSpPr>
              <a:cxnSpLocks/>
            </p:cNvCxnSpPr>
            <p:nvPr/>
          </p:nvCxnSpPr>
          <p:spPr>
            <a:xfrm>
              <a:off x="1029819" y="2173859"/>
              <a:ext cx="589494" cy="443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666A4B-0B2B-19B8-3A27-78C3B06496D8}"/>
                </a:ext>
              </a:extLst>
            </p:cNvPr>
            <p:cNvCxnSpPr>
              <a:cxnSpLocks/>
            </p:cNvCxnSpPr>
            <p:nvPr/>
          </p:nvCxnSpPr>
          <p:spPr>
            <a:xfrm flipV="1">
              <a:off x="1046600" y="1314952"/>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328F964-124B-C6C5-740F-B9DD78192E22}"/>
                </a:ext>
              </a:extLst>
            </p:cNvPr>
            <p:cNvCxnSpPr>
              <a:cxnSpLocks/>
            </p:cNvCxnSpPr>
            <p:nvPr/>
          </p:nvCxnSpPr>
          <p:spPr>
            <a:xfrm flipV="1">
              <a:off x="2027846" y="1323103"/>
              <a:ext cx="787190" cy="170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CB782D9-A323-DBDD-6CAC-B83496D1EA2D}"/>
                </a:ext>
              </a:extLst>
            </p:cNvPr>
            <p:cNvCxnSpPr>
              <a:cxnSpLocks/>
            </p:cNvCxnSpPr>
            <p:nvPr/>
          </p:nvCxnSpPr>
          <p:spPr>
            <a:xfrm>
              <a:off x="2784194" y="1313213"/>
              <a:ext cx="589494" cy="443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2325A6-8CA7-ED89-BEED-C3BFF4B7A286}"/>
                </a:ext>
              </a:extLst>
            </p:cNvPr>
            <p:cNvCxnSpPr>
              <a:cxnSpLocks/>
            </p:cNvCxnSpPr>
            <p:nvPr/>
          </p:nvCxnSpPr>
          <p:spPr>
            <a:xfrm flipV="1">
              <a:off x="242590" y="1490680"/>
              <a:ext cx="1774370" cy="865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2FC66CD3-BA51-B961-D3BC-09F9BE0BA7CB}"/>
              </a:ext>
            </a:extLst>
          </p:cNvPr>
          <p:cNvCxnSpPr>
            <a:cxnSpLocks/>
          </p:cNvCxnSpPr>
          <p:nvPr/>
        </p:nvCxnSpPr>
        <p:spPr>
          <a:xfrm>
            <a:off x="3827865" y="2685368"/>
            <a:ext cx="601039" cy="92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022C8D-00AF-5779-C073-4B8DAF6A8C66}"/>
              </a:ext>
            </a:extLst>
          </p:cNvPr>
          <p:cNvCxnSpPr/>
          <p:nvPr/>
        </p:nvCxnSpPr>
        <p:spPr>
          <a:xfrm>
            <a:off x="348343" y="1971245"/>
            <a:ext cx="573742" cy="359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B9A795-AE83-13CA-5C46-E0B46BFAC59F}"/>
              </a:ext>
            </a:extLst>
          </p:cNvPr>
          <p:cNvCxnSpPr>
            <a:cxnSpLocks/>
          </p:cNvCxnSpPr>
          <p:nvPr/>
        </p:nvCxnSpPr>
        <p:spPr>
          <a:xfrm flipH="1" flipV="1">
            <a:off x="279366" y="1470329"/>
            <a:ext cx="78358" cy="53337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9DE734-850C-3319-AC6F-CC6EF19FAB2C}"/>
              </a:ext>
            </a:extLst>
          </p:cNvPr>
          <p:cNvSpPr txBox="1"/>
          <p:nvPr/>
        </p:nvSpPr>
        <p:spPr>
          <a:xfrm>
            <a:off x="401872" y="4619741"/>
            <a:ext cx="11367899"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bởi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đứng</a:t>
            </a:r>
            <a:r>
              <a:rPr lang="en-US" sz="2800" i="1" dirty="0">
                <a:latin typeface="Times New Roman" panose="02020603050405020304" pitchFamily="18" charset="0"/>
                <a:cs typeface="Times New Roman" panose="02020603050405020304" pitchFamily="18" charset="0"/>
              </a:rPr>
              <a:t> tam </a:t>
            </a:r>
            <a:r>
              <a:rPr lang="en-US" sz="2800" i="1" dirty="0" err="1">
                <a:latin typeface="Times New Roman" panose="02020603050405020304" pitchFamily="18" charset="0"/>
                <a:cs typeface="Times New Roman" panose="02020603050405020304" pitchFamily="18" charset="0"/>
              </a:rPr>
              <a:t>giác</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67 m</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1m</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50 000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B393C6F-C0D2-9E63-915B-42956AD53192}"/>
              </a:ext>
            </a:extLst>
          </p:cNvPr>
          <p:cNvSpPr txBox="1"/>
          <p:nvPr/>
        </p:nvSpPr>
        <p:spPr>
          <a:xfrm>
            <a:off x="358059" y="3885382"/>
            <a:ext cx="8991105"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8711211"/>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Box 341">
            <a:extLst>
              <a:ext uri="{FF2B5EF4-FFF2-40B4-BE49-F238E27FC236}">
                <a16:creationId xmlns:a16="http://schemas.microsoft.com/office/drawing/2014/main" id="{089E2804-9BC4-8832-B59C-EAA0B85CAAB8}"/>
              </a:ext>
            </a:extLst>
          </p:cNvPr>
          <p:cNvSpPr txBox="1"/>
          <p:nvPr/>
        </p:nvSpPr>
        <p:spPr>
          <a:xfrm>
            <a:off x="422229" y="733494"/>
            <a:ext cx="1149762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14D367A4-8F9B-FF27-CAFE-6767AA5B6CFF}"/>
                  </a:ext>
                </a:extLst>
              </p:cNvPr>
              <p:cNvSpPr txBox="1"/>
              <p:nvPr/>
            </p:nvSpPr>
            <p:spPr>
              <a:xfrm>
                <a:off x="1172969" y="1399083"/>
                <a:ext cx="11284643" cy="419410"/>
              </a:xfrm>
              <a:prstGeom prst="rect">
                <a:avLst/>
              </a:prstGeom>
              <a:noFill/>
            </p:spPr>
            <p:txBody>
              <a:bodyPr wrap="square" lIns="0" tIns="0" rIns="0" bIns="0" rtlCol="0">
                <a:spAutoFit/>
              </a:bodyPr>
              <a:lstStyle/>
              <a:p>
                <a:r>
                  <a:rPr lang="en-US" sz="2400" b="1" dirty="0">
                    <a:solidFill>
                      <a:srgbClr val="FF0000"/>
                    </a:solidFill>
                  </a:rPr>
                  <a:t> </a:t>
                </a:r>
                <a14:m>
                  <m:oMath xmlns:m="http://schemas.openxmlformats.org/officeDocument/2006/math">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𝑺</m:t>
                        </m:r>
                      </m:e>
                      <m:sub>
                        <m:r>
                          <a:rPr lang="en-US" sz="2400" b="1" i="1">
                            <a:solidFill>
                              <a:srgbClr val="FF0000"/>
                            </a:solidFill>
                            <a:latin typeface="Cambria Math" panose="02040503050406030204" pitchFamily="18" charset="0"/>
                          </a:rPr>
                          <m:t>𝒙𝒒</m:t>
                        </m:r>
                      </m:sub>
                    </m:sSub>
                    <m:r>
                      <a:rPr lang="en-US" sz="2400" b="1" i="0" smtClean="0">
                        <a:solidFill>
                          <a:srgbClr val="FF0000"/>
                        </a:solidFill>
                        <a:latin typeface="Cambria Math" panose="02040503050406030204" pitchFamily="18" charset="0"/>
                      </a:rPr>
                      <m:t> </m:t>
                    </m:r>
                    <m:r>
                      <a:rPr lang="en-US" sz="2400" b="1" i="1"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𝟐</m:t>
                    </m:r>
                    <m:d>
                      <m:dPr>
                        <m:ctrlPr>
                          <a:rPr lang="en-US" sz="2400" b="1" i="1" smtClean="0">
                            <a:solidFill>
                              <a:srgbClr val="FF0000"/>
                            </a:solidFill>
                            <a:latin typeface="Cambria Math" panose="02040503050406030204" pitchFamily="18" charset="0"/>
                          </a:rPr>
                        </m:ctrlPr>
                      </m:dPr>
                      <m:e>
                        <m:r>
                          <a:rPr lang="en-US" sz="2400" b="1" i="1" smtClean="0">
                            <a:solidFill>
                              <a:srgbClr val="FF0000"/>
                            </a:solidFill>
                            <a:latin typeface="Cambria Math" panose="02040503050406030204" pitchFamily="18" charset="0"/>
                          </a:rPr>
                          <m:t>𝟔</m:t>
                        </m:r>
                        <m:r>
                          <a:rPr lang="en-US" sz="2400" b="1" i="0"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𝟏𝟓</m:t>
                        </m:r>
                      </m:e>
                    </m:d>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𝟑</m:t>
                    </m:r>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𝟓</m:t>
                    </m:r>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𝟐</m:t>
                    </m:r>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𝟐𝟏</m:t>
                    </m:r>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𝟑</m:t>
                    </m:r>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𝟓</m:t>
                    </m:r>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𝟏𝟒𝟕</m:t>
                    </m:r>
                    <m:r>
                      <a:rPr lang="en-US" sz="2400" b="1" i="0" smtClean="0">
                        <a:solidFill>
                          <a:srgbClr val="FF0000"/>
                        </a:solidFill>
                        <a:latin typeface="Cambria Math" panose="02040503050406030204" pitchFamily="18" charset="0"/>
                      </a:rPr>
                      <m:t> </m:t>
                    </m:r>
                    <m:r>
                      <a:rPr lang="en-US" sz="2400" b="1" i="1" smtClean="0">
                        <a:solidFill>
                          <a:srgbClr val="FF0000"/>
                        </a:solidFill>
                        <a:latin typeface="Cambria Math" panose="02040503050406030204" pitchFamily="18" charset="0"/>
                      </a:rPr>
                      <m:t>(</m:t>
                    </m:r>
                    <m:sSup>
                      <m:sSupPr>
                        <m:ctrlPr>
                          <a:rPr lang="en-US" sz="2400" b="1" i="1" dirty="0" smtClean="0">
                            <a:solidFill>
                              <a:srgbClr val="FF0000"/>
                            </a:solidFill>
                            <a:latin typeface="Cambria Math" panose="02040503050406030204" pitchFamily="18" charset="0"/>
                          </a:rPr>
                        </m:ctrlPr>
                      </m:sSupPr>
                      <m:e>
                        <m:r>
                          <a:rPr lang="en-US" sz="2400" b="1" i="1" dirty="0" smtClean="0">
                            <a:solidFill>
                              <a:srgbClr val="FF0000"/>
                            </a:solidFill>
                            <a:latin typeface="Cambria Math" panose="02040503050406030204" pitchFamily="18" charset="0"/>
                          </a:rPr>
                          <m:t>𝒎</m:t>
                        </m:r>
                      </m:e>
                      <m:sup>
                        <m:r>
                          <a:rPr lang="en-US" sz="2400" b="1" i="1" dirty="0" smtClean="0">
                            <a:solidFill>
                              <a:srgbClr val="FF0000"/>
                            </a:solidFill>
                            <a:latin typeface="Cambria Math" panose="02040503050406030204" pitchFamily="18" charset="0"/>
                          </a:rPr>
                          <m:t>𝟐</m:t>
                        </m:r>
                      </m:sup>
                    </m:sSup>
                    <m:r>
                      <a:rPr lang="en-US" sz="2400" b="1" i="1" dirty="0" smtClean="0">
                        <a:solidFill>
                          <a:srgbClr val="FF0000"/>
                        </a:solidFill>
                        <a:latin typeface="Cambria Math" panose="02040503050406030204" pitchFamily="18" charset="0"/>
                      </a:rPr>
                      <m:t>)</m:t>
                    </m:r>
                  </m:oMath>
                </a14:m>
                <a:endParaRPr lang="en-US" sz="2400" b="1" dirty="0">
                  <a:solidFill>
                    <a:srgbClr val="FF0000"/>
                  </a:solidFill>
                </a:endParaRPr>
              </a:p>
            </p:txBody>
          </p:sp>
        </mc:Choice>
        <mc:Fallback xmlns="">
          <p:sp>
            <p:nvSpPr>
              <p:cNvPr id="78" name="TextBox 77">
                <a:extLst>
                  <a:ext uri="{FF2B5EF4-FFF2-40B4-BE49-F238E27FC236}">
                    <a16:creationId xmlns:a16="http://schemas.microsoft.com/office/drawing/2014/main" id="{14D367A4-8F9B-FF27-CAFE-6767AA5B6CFF}"/>
                  </a:ext>
                </a:extLst>
              </p:cNvPr>
              <p:cNvSpPr txBox="1">
                <a:spLocks noRot="1" noChangeAspect="1" noMove="1" noResize="1" noEditPoints="1" noAdjustHandles="1" noChangeArrowheads="1" noChangeShapeType="1" noTextEdit="1"/>
              </p:cNvSpPr>
              <p:nvPr/>
            </p:nvSpPr>
            <p:spPr>
              <a:xfrm>
                <a:off x="1172969" y="1399083"/>
                <a:ext cx="11284643" cy="419410"/>
              </a:xfrm>
              <a:prstGeom prst="rect">
                <a:avLst/>
              </a:prstGeom>
              <a:blipFill>
                <a:blip r:embed="rId2"/>
                <a:stretch>
                  <a:fillRect/>
                </a:stretch>
              </a:blipFill>
            </p:spPr>
            <p:txBody>
              <a:bodyPr/>
              <a:lstStyle/>
              <a:p>
                <a:r>
                  <a:rPr lang="en-US">
                    <a:noFill/>
                  </a:rPr>
                  <a:t> </a:t>
                </a:r>
              </a:p>
            </p:txBody>
          </p:sp>
        </mc:Fallback>
      </mc:AlternateContent>
      <p:sp>
        <p:nvSpPr>
          <p:cNvPr id="79" name="TextBox 78">
            <a:extLst>
              <a:ext uri="{FF2B5EF4-FFF2-40B4-BE49-F238E27FC236}">
                <a16:creationId xmlns:a16="http://schemas.microsoft.com/office/drawing/2014/main" id="{40A3998E-402A-94F4-D6CC-CF0785E21685}"/>
              </a:ext>
            </a:extLst>
          </p:cNvPr>
          <p:cNvSpPr txBox="1"/>
          <p:nvPr/>
        </p:nvSpPr>
        <p:spPr>
          <a:xfrm>
            <a:off x="836694" y="2664079"/>
            <a:ext cx="1149762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B38BC6D-CA19-590E-FFEA-CDC584D8C51B}"/>
                  </a:ext>
                </a:extLst>
              </p:cNvPr>
              <p:cNvSpPr txBox="1"/>
              <p:nvPr/>
            </p:nvSpPr>
            <p:spPr>
              <a:xfrm>
                <a:off x="570709" y="3286480"/>
                <a:ext cx="1128464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smtClean="0">
                          <a:solidFill>
                            <a:srgbClr val="FF0000"/>
                          </a:solidFill>
                          <a:latin typeface="Cambria Math" panose="02040503050406030204" pitchFamily="18" charset="0"/>
                        </a:rPr>
                        <m:t>8</m:t>
                      </m:r>
                      <m:r>
                        <a:rPr lang="en-US" sz="2400" b="1" i="0" smtClean="0">
                          <a:solidFill>
                            <a:srgbClr val="FF0000"/>
                          </a:solidFill>
                          <a:latin typeface="Cambria Math" panose="02040503050406030204" pitchFamily="18" charset="0"/>
                        </a:rPr>
                        <m:t>𝟎</m:t>
                      </m:r>
                      <m:r>
                        <a:rPr lang="en-US" sz="2400" b="1" i="0" smtClean="0">
                          <a:solidFill>
                            <a:srgbClr val="FF0000"/>
                          </a:solidFill>
                          <a:latin typeface="Cambria Math" panose="02040503050406030204" pitchFamily="18" charset="0"/>
                        </a:rPr>
                        <m:t> .</m:t>
                      </m:r>
                      <m:r>
                        <a:rPr lang="en-US" sz="2400" b="1" i="0" smtClean="0">
                          <a:solidFill>
                            <a:srgbClr val="FF0000"/>
                          </a:solidFill>
                          <a:latin typeface="Cambria Math" panose="02040503050406030204" pitchFamily="18" charset="0"/>
                        </a:rPr>
                        <m:t>𝟓𝟎</m:t>
                      </m:r>
                      <m:r>
                        <a:rPr lang="en-US" sz="2400" b="1" i="0" smtClean="0">
                          <a:solidFill>
                            <a:srgbClr val="FF0000"/>
                          </a:solidFill>
                          <a:latin typeface="Cambria Math" panose="02040503050406030204" pitchFamily="18" charset="0"/>
                        </a:rPr>
                        <m:t> </m:t>
                      </m:r>
                      <m:r>
                        <a:rPr lang="en-US" sz="2400" b="1" i="0" smtClean="0">
                          <a:solidFill>
                            <a:srgbClr val="FF0000"/>
                          </a:solidFill>
                          <a:latin typeface="Cambria Math" panose="02040503050406030204" pitchFamily="18" charset="0"/>
                        </a:rPr>
                        <m:t>𝟎𝟎𝟎</m:t>
                      </m:r>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𝟒</m:t>
                      </m:r>
                      <m:r>
                        <a:rPr lang="en-US" sz="2400" b="1" i="0" smtClean="0">
                          <a:solidFill>
                            <a:srgbClr val="FF0000"/>
                          </a:solidFill>
                          <a:latin typeface="Cambria Math" panose="02040503050406030204" pitchFamily="18" charset="0"/>
                        </a:rPr>
                        <m:t> </m:t>
                      </m:r>
                      <m:r>
                        <a:rPr lang="en-US" sz="2400" b="1" i="0" smtClean="0">
                          <a:solidFill>
                            <a:srgbClr val="FF0000"/>
                          </a:solidFill>
                          <a:latin typeface="Cambria Math" panose="02040503050406030204" pitchFamily="18" charset="0"/>
                        </a:rPr>
                        <m:t>𝟎𝟎𝟎</m:t>
                      </m:r>
                      <m:r>
                        <a:rPr lang="en-US" sz="2400" b="1" i="0" smtClean="0">
                          <a:solidFill>
                            <a:srgbClr val="FF0000"/>
                          </a:solidFill>
                          <a:latin typeface="Cambria Math" panose="02040503050406030204" pitchFamily="18" charset="0"/>
                        </a:rPr>
                        <m:t> </m:t>
                      </m:r>
                      <m:r>
                        <a:rPr lang="en-US" sz="2400" b="1" i="0" smtClean="0">
                          <a:solidFill>
                            <a:srgbClr val="FF0000"/>
                          </a:solidFill>
                          <a:latin typeface="Cambria Math" panose="02040503050406030204" pitchFamily="18" charset="0"/>
                        </a:rPr>
                        <m:t>𝟎𝟎𝟎</m:t>
                      </m:r>
                      <m:r>
                        <a:rPr lang="en-US" sz="2400" b="1" i="0" smtClean="0">
                          <a:solidFill>
                            <a:srgbClr val="FF0000"/>
                          </a:solidFill>
                          <a:latin typeface="Cambria Math" panose="02040503050406030204" pitchFamily="18" charset="0"/>
                        </a:rPr>
                        <m:t> </m:t>
                      </m:r>
                      <m:r>
                        <a:rPr lang="en-US" sz="2400" b="1" i="1" smtClean="0">
                          <a:solidFill>
                            <a:srgbClr val="FF0000"/>
                          </a:solidFill>
                          <a:latin typeface="Cambria Math" panose="02040503050406030204" pitchFamily="18" charset="0"/>
                        </a:rPr>
                        <m:t>(đồ</m:t>
                      </m:r>
                      <m:r>
                        <a:rPr lang="en-US" sz="2400" b="1" i="1" smtClean="0">
                          <a:solidFill>
                            <a:srgbClr val="FF0000"/>
                          </a:solidFill>
                          <a:latin typeface="Cambria Math" panose="02040503050406030204" pitchFamily="18" charset="0"/>
                        </a:rPr>
                        <m:t>𝒏𝒈</m:t>
                      </m:r>
                      <m:r>
                        <a:rPr lang="en-US" sz="2400" b="1" i="1" dirty="0" smtClean="0">
                          <a:solidFill>
                            <a:srgbClr val="FF0000"/>
                          </a:solidFill>
                          <a:latin typeface="Cambria Math" panose="02040503050406030204" pitchFamily="18" charset="0"/>
                        </a:rPr>
                        <m:t>)</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0" name="TextBox 79">
                <a:extLst>
                  <a:ext uri="{FF2B5EF4-FFF2-40B4-BE49-F238E27FC236}">
                    <a16:creationId xmlns:a16="http://schemas.microsoft.com/office/drawing/2014/main" id="{AB38BC6D-CA19-590E-FFEA-CDC584D8C51B}"/>
                  </a:ext>
                </a:extLst>
              </p:cNvPr>
              <p:cNvSpPr txBox="1">
                <a:spLocks noRot="1" noChangeAspect="1" noMove="1" noResize="1" noEditPoints="1" noAdjustHandles="1" noChangeArrowheads="1" noChangeShapeType="1" noTextEdit="1"/>
              </p:cNvSpPr>
              <p:nvPr/>
            </p:nvSpPr>
            <p:spPr>
              <a:xfrm>
                <a:off x="570709" y="3286480"/>
                <a:ext cx="11284643" cy="369332"/>
              </a:xfrm>
              <a:prstGeom prst="rect">
                <a:avLst/>
              </a:prstGeom>
              <a:blipFill>
                <a:blip r:embed="rId3"/>
                <a:stretch>
                  <a:fillRect t="-4918" b="-37705"/>
                </a:stretch>
              </a:blipFill>
            </p:spPr>
            <p:txBody>
              <a:bodyPr/>
              <a:lstStyle/>
              <a:p>
                <a:r>
                  <a:rPr lang="en-US">
                    <a:noFill/>
                  </a:rPr>
                  <a:t> </a:t>
                </a:r>
              </a:p>
            </p:txBody>
          </p:sp>
        </mc:Fallback>
      </mc:AlternateContent>
      <p:sp>
        <p:nvSpPr>
          <p:cNvPr id="81" name="TextBox 80">
            <a:hlinkClick r:id="rId4" action="ppaction://hlinksldjump"/>
            <a:extLst>
              <a:ext uri="{FF2B5EF4-FFF2-40B4-BE49-F238E27FC236}">
                <a16:creationId xmlns:a16="http://schemas.microsoft.com/office/drawing/2014/main" id="{3B4E3338-040E-214C-EE62-4BD00B661591}"/>
              </a:ext>
            </a:extLst>
          </p:cNvPr>
          <p:cNvSpPr txBox="1"/>
          <p:nvPr/>
        </p:nvSpPr>
        <p:spPr>
          <a:xfrm>
            <a:off x="471759" y="3822754"/>
            <a:ext cx="1158330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phí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0FF8DB93-B453-14AC-4917-E84D0C14E046}"/>
              </a:ext>
            </a:extLst>
          </p:cNvPr>
          <p:cNvSpPr txBox="1"/>
          <p:nvPr/>
        </p:nvSpPr>
        <p:spPr>
          <a:xfrm>
            <a:off x="836694" y="1775730"/>
            <a:ext cx="1149762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04AADB7-B42B-5458-30DC-430F0F2040A4}"/>
                  </a:ext>
                </a:extLst>
              </p:cNvPr>
              <p:cNvSpPr txBox="1"/>
              <p:nvPr/>
            </p:nvSpPr>
            <p:spPr>
              <a:xfrm>
                <a:off x="3565369" y="2342593"/>
                <a:ext cx="3681251" cy="377667"/>
              </a:xfrm>
              <a:prstGeom prst="rect">
                <a:avLst/>
              </a:prstGeom>
              <a:noFill/>
            </p:spPr>
            <p:txBody>
              <a:bodyPr wrap="square" lIns="0" tIns="0" rIns="0" bIns="0" rtlCol="0">
                <a:spAutoFit/>
              </a:bodyPr>
              <a:lstStyle/>
              <a:p>
                <a:r>
                  <a:rPr lang="en-US" sz="2400" b="1" dirty="0">
                    <a:solidFill>
                      <a:srgbClr val="FF0000"/>
                    </a:solidFill>
                  </a:rPr>
                  <a:t>147 – 67 = 80</a:t>
                </a:r>
                <a14:m>
                  <m:oMath xmlns:m="http://schemas.openxmlformats.org/officeDocument/2006/math">
                    <m:r>
                      <a:rPr lang="en-US" sz="2400" b="1">
                        <a:solidFill>
                          <a:srgbClr val="FF0000"/>
                        </a:solidFill>
                        <a:latin typeface="Cambria Math" panose="02040503050406030204" pitchFamily="18" charset="0"/>
                      </a:rPr>
                      <m:t> </m:t>
                    </m:r>
                    <m:r>
                      <a:rPr lang="en-US" sz="2400" b="1" i="1">
                        <a:solidFill>
                          <a:srgbClr val="FF0000"/>
                        </a:solidFill>
                        <a:latin typeface="Cambria Math" panose="02040503050406030204" pitchFamily="18" charset="0"/>
                      </a:rPr>
                      <m:t>(</m:t>
                    </m:r>
                    <m:sSup>
                      <m:sSupPr>
                        <m:ctrlPr>
                          <a:rPr lang="en-US" sz="2400" b="1" i="1" dirty="0">
                            <a:solidFill>
                              <a:srgbClr val="FF0000"/>
                            </a:solidFill>
                            <a:latin typeface="Cambria Math" panose="02040503050406030204" pitchFamily="18" charset="0"/>
                          </a:rPr>
                        </m:ctrlPr>
                      </m:sSupPr>
                      <m:e>
                        <m:r>
                          <a:rPr lang="en-US" sz="2400" b="1" i="1" dirty="0">
                            <a:solidFill>
                              <a:srgbClr val="FF0000"/>
                            </a:solidFill>
                            <a:latin typeface="Cambria Math" panose="02040503050406030204" pitchFamily="18" charset="0"/>
                          </a:rPr>
                          <m:t>𝒎</m:t>
                        </m:r>
                      </m:e>
                      <m:sup>
                        <m:r>
                          <a:rPr lang="en-US" sz="2400" b="1" i="1" dirty="0">
                            <a:solidFill>
                              <a:srgbClr val="FF0000"/>
                            </a:solidFill>
                            <a:latin typeface="Cambria Math" panose="02040503050406030204" pitchFamily="18" charset="0"/>
                          </a:rPr>
                          <m:t>𝟐</m:t>
                        </m:r>
                      </m:sup>
                    </m:sSup>
                    <m:r>
                      <a:rPr lang="en-US" sz="2400" b="1" i="1" dirty="0">
                        <a:solidFill>
                          <a:srgbClr val="FF0000"/>
                        </a:solidFill>
                        <a:latin typeface="Cambria Math" panose="02040503050406030204" pitchFamily="18" charset="0"/>
                      </a:rPr>
                      <m:t>)</m:t>
                    </m:r>
                  </m:oMath>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04AADB7-B42B-5458-30DC-430F0F2040A4}"/>
                  </a:ext>
                </a:extLst>
              </p:cNvPr>
              <p:cNvSpPr txBox="1">
                <a:spLocks noRot="1" noChangeAspect="1" noMove="1" noResize="1" noEditPoints="1" noAdjustHandles="1" noChangeArrowheads="1" noChangeShapeType="1" noTextEdit="1"/>
              </p:cNvSpPr>
              <p:nvPr/>
            </p:nvSpPr>
            <p:spPr>
              <a:xfrm>
                <a:off x="3565369" y="2342593"/>
                <a:ext cx="3681251" cy="377667"/>
              </a:xfrm>
              <a:prstGeom prst="rect">
                <a:avLst/>
              </a:prstGeom>
              <a:blipFill>
                <a:blip r:embed="rId5"/>
                <a:stretch>
                  <a:fillRect l="-5132" t="-20968" b="-50000"/>
                </a:stretch>
              </a:blipFill>
            </p:spPr>
            <p:txBody>
              <a:bodyPr/>
              <a:lstStyle/>
              <a:p>
                <a:r>
                  <a:rPr lang="en-US">
                    <a:noFill/>
                  </a:rPr>
                  <a:t> </a:t>
                </a:r>
              </a:p>
            </p:txBody>
          </p:sp>
        </mc:Fallback>
      </mc:AlternateContent>
    </p:spTree>
    <p:extLst>
      <p:ext uri="{BB962C8B-B14F-4D97-AF65-F5344CB8AC3E}">
        <p14:creationId xmlns:p14="http://schemas.microsoft.com/office/powerpoint/2010/main" val="250482210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circle(in)">
                                      <p:cBhvr>
                                        <p:cTn id="7"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3725C6-0021-2095-634A-1A605CAD7F9E}"/>
              </a:ext>
            </a:extLst>
          </p:cNvPr>
          <p:cNvSpPr txBox="1"/>
          <p:nvPr/>
        </p:nvSpPr>
        <p:spPr>
          <a:xfrm>
            <a:off x="3785915" y="341971"/>
            <a:ext cx="4802914"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HƯỚNG DẪN HỌC Ở NHÀ</a:t>
            </a:r>
          </a:p>
        </p:txBody>
      </p:sp>
      <p:sp>
        <p:nvSpPr>
          <p:cNvPr id="4" name="TextBox 3">
            <a:extLst>
              <a:ext uri="{FF2B5EF4-FFF2-40B4-BE49-F238E27FC236}">
                <a16:creationId xmlns:a16="http://schemas.microsoft.com/office/drawing/2014/main" id="{A4CECAEB-2F11-2717-6C53-DD4DA877EEC2}"/>
              </a:ext>
            </a:extLst>
          </p:cNvPr>
          <p:cNvSpPr txBox="1"/>
          <p:nvPr/>
        </p:nvSpPr>
        <p:spPr>
          <a:xfrm>
            <a:off x="694372" y="1212829"/>
            <a:ext cx="10827068" cy="2677656"/>
          </a:xfrm>
          <a:prstGeom prst="rect">
            <a:avLst/>
          </a:prstGeom>
          <a:noFill/>
        </p:spPr>
        <p:txBody>
          <a:bodyPr wrap="square" rtlCol="0">
            <a:spAutoFit/>
          </a:bodyPr>
          <a:lstStyle/>
          <a:p>
            <a:pPr marL="514350" indent="-514350">
              <a:buAutoNum type="arabicPeriod"/>
            </a:pP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1.</a:t>
            </a:r>
          </a:p>
          <a:p>
            <a:pPr marL="514350" indent="-514350">
              <a:buAutoNum type="arabi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pPr marL="514350" indent="-514350">
              <a:buAutoNum type="arabicPeriod"/>
            </a:pP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2,3,4 (SGK/87); 16 - 21; 23 (SBT/94, 95) </a:t>
            </a:r>
          </a:p>
        </p:txBody>
      </p:sp>
      <p:sp>
        <p:nvSpPr>
          <p:cNvPr id="5" name="TextBox 4">
            <a:extLst>
              <a:ext uri="{FF2B5EF4-FFF2-40B4-BE49-F238E27FC236}">
                <a16:creationId xmlns:a16="http://schemas.microsoft.com/office/drawing/2014/main" id="{07B7F067-C405-E6A0-9282-B5FB1CA43B01}"/>
              </a:ext>
            </a:extLst>
          </p:cNvPr>
          <p:cNvSpPr txBox="1"/>
          <p:nvPr/>
        </p:nvSpPr>
        <p:spPr>
          <a:xfrm>
            <a:off x="2589098" y="4771913"/>
            <a:ext cx="7685315" cy="954107"/>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CHÚC CÁC EM ÔN TẬP TỐT VÀ LÀM BÀI KIỂM TRA ĐẠT KẾT QUẢ CAO NHẤT.</a:t>
            </a:r>
          </a:p>
        </p:txBody>
      </p:sp>
    </p:spTree>
    <p:extLst>
      <p:ext uri="{BB962C8B-B14F-4D97-AF65-F5344CB8AC3E}">
        <p14:creationId xmlns:p14="http://schemas.microsoft.com/office/powerpoint/2010/main" val="489861118"/>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m giác - Wikiwand">
            <a:extLst>
              <a:ext uri="{FF2B5EF4-FFF2-40B4-BE49-F238E27FC236}">
                <a16:creationId xmlns:a16="http://schemas.microsoft.com/office/drawing/2014/main" id="{B0622314-4EE8-F8FC-1211-0B3B23C815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496" y="180887"/>
            <a:ext cx="4191000" cy="6254750"/>
          </a:xfrm>
          <a:prstGeom prst="rect">
            <a:avLst/>
          </a:prstGeom>
          <a:noFill/>
          <a:ln>
            <a:noFill/>
          </a:ln>
        </p:spPr>
      </p:pic>
      <p:pic>
        <p:nvPicPr>
          <p:cNvPr id="3" name="Picture 2" descr="Cụm bảo tàng thư viện nổi tiếng bên Vịnh Hạ Long liên tục vỡ kính, sụt lún  nền">
            <a:extLst>
              <a:ext uri="{FF2B5EF4-FFF2-40B4-BE49-F238E27FC236}">
                <a16:creationId xmlns:a16="http://schemas.microsoft.com/office/drawing/2014/main" id="{BD943797-9792-673C-03D0-122F0ED632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242" y="265814"/>
            <a:ext cx="7368363" cy="6169823"/>
          </a:xfrm>
          <a:prstGeom prst="rect">
            <a:avLst/>
          </a:prstGeom>
          <a:noFill/>
          <a:ln>
            <a:noFill/>
          </a:ln>
        </p:spPr>
      </p:pic>
      <p:pic>
        <p:nvPicPr>
          <p:cNvPr id="4" name="Picture 3">
            <a:extLst>
              <a:ext uri="{FF2B5EF4-FFF2-40B4-BE49-F238E27FC236}">
                <a16:creationId xmlns:a16="http://schemas.microsoft.com/office/drawing/2014/main" id="{8E78CF0F-8757-820C-B5E4-D383A2B4F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7D4D36E-09AA-8369-99FA-378493A3D7D3}"/>
              </a:ext>
            </a:extLst>
          </p:cNvPr>
          <p:cNvSpPr txBox="1"/>
          <p:nvPr/>
        </p:nvSpPr>
        <p:spPr>
          <a:xfrm>
            <a:off x="58617" y="902676"/>
            <a:ext cx="7620001" cy="2308324"/>
          </a:xfrm>
          <a:prstGeom prst="rect">
            <a:avLst/>
          </a:prstGeom>
          <a:noFill/>
          <a:ln w="28575">
            <a:solidFill>
              <a:srgbClr val="FFC000"/>
            </a:solidFill>
          </a:ln>
        </p:spPr>
        <p:txBody>
          <a:bodyPr wrap="square" rtlCol="0">
            <a:spAutoFit/>
          </a:bodyPr>
          <a:lstStyle/>
          <a:p>
            <a:pPr algn="ctr"/>
            <a:r>
              <a:rPr lang="en-US" sz="4800" b="1" dirty="0">
                <a:solidFill>
                  <a:srgbClr val="FF0000"/>
                </a:solidFill>
                <a:latin typeface="Times New Roman" pitchFamily="18" charset="0"/>
                <a:cs typeface="Times New Roman" pitchFamily="18" charset="0"/>
              </a:rPr>
              <a:t>TRÂN TRỌNG CẢM ƠN CÁC THẦY CÔ ĐÃ CHÚ Ý LẮNG NGHE!</a:t>
            </a:r>
          </a:p>
        </p:txBody>
      </p:sp>
      <p:sp>
        <p:nvSpPr>
          <p:cNvPr id="5" name="Arrow: Right 4">
            <a:hlinkClick r:id="rId5" action="ppaction://hlinksldjump"/>
            <a:extLst>
              <a:ext uri="{FF2B5EF4-FFF2-40B4-BE49-F238E27FC236}">
                <a16:creationId xmlns:a16="http://schemas.microsoft.com/office/drawing/2014/main" id="{0420FAAE-B270-BED3-B521-8A6F79AF542C}"/>
              </a:ext>
            </a:extLst>
          </p:cNvPr>
          <p:cNvSpPr/>
          <p:nvPr/>
        </p:nvSpPr>
        <p:spPr>
          <a:xfrm>
            <a:off x="10861040" y="6422065"/>
            <a:ext cx="526638" cy="308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hlinkClick r:id="rId5" action="ppaction://hlinksldjump"/>
            <a:extLst>
              <a:ext uri="{FF2B5EF4-FFF2-40B4-BE49-F238E27FC236}">
                <a16:creationId xmlns:a16="http://schemas.microsoft.com/office/drawing/2014/main" id="{A5EA639E-F0DE-65C6-A3DB-15B60C177A37}"/>
              </a:ext>
            </a:extLst>
          </p:cNvPr>
          <p:cNvSpPr/>
          <p:nvPr/>
        </p:nvSpPr>
        <p:spPr>
          <a:xfrm>
            <a:off x="11013440" y="6574465"/>
            <a:ext cx="526638" cy="308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59706"/>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A0A4D81B-503E-E615-1287-C1D70E847172}"/>
              </a:ext>
            </a:extLst>
          </p:cNvPr>
          <p:cNvSpPr>
            <a:spLocks noChangeArrowheads="1"/>
          </p:cNvSpPr>
          <p:nvPr/>
        </p:nvSpPr>
        <p:spPr bwMode="auto">
          <a:xfrm>
            <a:off x="1217931" y="770485"/>
            <a:ext cx="9937749"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40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4000" b="1"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1"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4000" b="1"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6,25 </a:t>
            </a:r>
            <a:r>
              <a:rPr lang="en-US" sz="2800" dirty="0" err="1">
                <a:latin typeface="Times New Roman" panose="02020603050405020304" pitchFamily="18" charset="0"/>
                <a:cs typeface="Times New Roman" panose="02020603050405020304" pitchFamily="18" charset="0"/>
              </a:rPr>
              <a:t>lít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endParaRPr kumimoji="0" lang="en-US" altLang="en-US" sz="4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122D4B5-209F-C41F-0556-E9E7A4D48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992" y="2435362"/>
            <a:ext cx="5594668" cy="2280783"/>
          </a:xfrm>
          <a:prstGeom prst="rect">
            <a:avLst/>
          </a:prstGeom>
        </p:spPr>
      </p:pic>
    </p:spTree>
    <p:extLst>
      <p:ext uri="{BB962C8B-B14F-4D97-AF65-F5344CB8AC3E}">
        <p14:creationId xmlns:p14="http://schemas.microsoft.com/office/powerpoint/2010/main" val="242343428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a:p>
        </p:txBody>
      </p:sp>
      <p:sp>
        <p:nvSpPr>
          <p:cNvPr id="8" name="Google Shape;2476;p79"/>
          <p:cNvSpPr/>
          <p:nvPr/>
        </p:nvSpPr>
        <p:spPr>
          <a:xfrm>
            <a:off x="237490" y="300990"/>
            <a:ext cx="11866880" cy="625602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effectLst>
            <a:innerShdw blurRad="63500" dist="50800" dir="162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indent="0" algn="ctr">
              <a:buNone/>
            </a:pPr>
            <a:r>
              <a:rPr lang="en-US" sz="4000" b="1" dirty="0">
                <a:solidFill>
                  <a:schemeClr val="tx1"/>
                </a:solidFill>
                <a:latin typeface="Times New Roman" panose="02020603050405020304" pitchFamily="18" charset="0"/>
                <a:cs typeface="Times New Roman" panose="02020603050405020304" pitchFamily="18" charset="0"/>
                <a:sym typeface="+mn-ea"/>
              </a:rPr>
              <a:t>T</a:t>
            </a:r>
            <a:r>
              <a:rPr lang="vi-VN" altLang="en-US" sz="4000" dirty="0">
                <a:solidFill>
                  <a:schemeClr val="tx1"/>
                </a:solidFill>
                <a:latin typeface="Times New Roman" panose="02020603050405020304" pitchFamily="18" charset="0"/>
                <a:cs typeface="Times New Roman" panose="02020603050405020304" pitchFamily="18" charset="0"/>
                <a:sym typeface="+mn-ea"/>
              </a:rPr>
              <a:t>rò</a:t>
            </a:r>
            <a:r>
              <a:rPr lang="vi-VN" altLang="en-US" sz="4000" b="1" dirty="0">
                <a:solidFill>
                  <a:schemeClr val="tx1"/>
                </a:solidFill>
                <a:latin typeface="Times New Roman" panose="02020603050405020304" pitchFamily="18" charset="0"/>
                <a:cs typeface="Times New Roman" panose="02020603050405020304" pitchFamily="18" charset="0"/>
                <a:sym typeface="+mn-ea"/>
              </a:rPr>
              <a:t> chơi: </a:t>
            </a:r>
            <a:r>
              <a:rPr lang="en-US" altLang="en-US" sz="4000" b="1" dirty="0">
                <a:solidFill>
                  <a:schemeClr val="tx1"/>
                </a:solidFill>
                <a:latin typeface="Times New Roman" panose="02020603050405020304" pitchFamily="18" charset="0"/>
                <a:cs typeface="Times New Roman" panose="02020603050405020304" pitchFamily="18" charset="0"/>
                <a:sym typeface="+mn-ea"/>
              </a:rPr>
              <a:t>Ô CHỮ BÍ ẨN</a:t>
            </a:r>
            <a:endParaRPr lang="vi-VN" altLang="en-US" sz="4000" b="1" dirty="0">
              <a:solidFill>
                <a:schemeClr val="tx1"/>
              </a:solidFill>
              <a:latin typeface="Times New Roman" panose="02020603050405020304" pitchFamily="18" charset="0"/>
              <a:cs typeface="Times New Roman" panose="02020603050405020304" pitchFamily="18" charset="0"/>
            </a:endParaRPr>
          </a:p>
          <a:p>
            <a:pPr algn="just">
              <a:lnSpc>
                <a:spcPct val="84000"/>
              </a:lnSpc>
              <a:defRPr/>
            </a:pPr>
            <a:r>
              <a:rPr lang="vi-VN" sz="4000" dirty="0">
                <a:solidFill>
                  <a:schemeClr val="tx1"/>
                </a:solidFill>
                <a:latin typeface="Times New Roman" panose="02020603050405020304" pitchFamily="18" charset="0"/>
                <a:cs typeface="Times New Roman" panose="02020603050405020304" pitchFamily="18" charset="0"/>
                <a:sym typeface="+mn-ea"/>
              </a:rPr>
              <a:t>- Có </a:t>
            </a:r>
            <a:r>
              <a:rPr lang="en-US" sz="4000" dirty="0">
                <a:solidFill>
                  <a:schemeClr val="tx1"/>
                </a:solidFill>
                <a:latin typeface="Times New Roman" panose="02020603050405020304" pitchFamily="18" charset="0"/>
                <a:cs typeface="Times New Roman" panose="02020603050405020304" pitchFamily="18" charset="0"/>
                <a:sym typeface="+mn-ea"/>
              </a:rPr>
              <a:t>4</a:t>
            </a:r>
            <a:r>
              <a:rPr lang="vi-VN" sz="4000" dirty="0">
                <a:solidFill>
                  <a:schemeClr val="tx1"/>
                </a:solidFill>
                <a:latin typeface="Times New Roman" panose="02020603050405020304" pitchFamily="18" charset="0"/>
                <a:cs typeface="Times New Roman" panose="02020603050405020304" pitchFamily="18" charset="0"/>
                <a:sym typeface="+mn-ea"/>
              </a:rPr>
              <a:t> </a:t>
            </a:r>
            <a:r>
              <a:rPr lang="en-US" sz="4000" dirty="0">
                <a:solidFill>
                  <a:schemeClr val="tx1"/>
                </a:solidFill>
                <a:latin typeface="Times New Roman" panose="02020603050405020304" pitchFamily="18" charset="0"/>
                <a:cs typeface="Times New Roman" panose="02020603050405020304" pitchFamily="18" charset="0"/>
                <a:sym typeface="+mn-ea"/>
              </a:rPr>
              <a:t>ô </a:t>
            </a:r>
            <a:r>
              <a:rPr lang="en-US" sz="4000" dirty="0" err="1">
                <a:solidFill>
                  <a:schemeClr val="tx1"/>
                </a:solidFill>
                <a:latin typeface="Times New Roman" panose="02020603050405020304" pitchFamily="18" charset="0"/>
                <a:cs typeface="Times New Roman" panose="02020603050405020304" pitchFamily="18" charset="0"/>
                <a:sym typeface="+mn-ea"/>
              </a:rPr>
              <a:t>số</a:t>
            </a:r>
            <a:r>
              <a:rPr lang="vi-VN" sz="4000" dirty="0">
                <a:solidFill>
                  <a:schemeClr val="tx1"/>
                </a:solidFill>
                <a:latin typeface="Times New Roman" panose="02020603050405020304" pitchFamily="18" charset="0"/>
                <a:cs typeface="Times New Roman" panose="02020603050405020304" pitchFamily="18" charset="0"/>
                <a:sym typeface="+mn-ea"/>
              </a:rPr>
              <a:t>, mỗi </a:t>
            </a:r>
            <a:r>
              <a:rPr lang="en-US" sz="4000" dirty="0">
                <a:solidFill>
                  <a:schemeClr val="tx1"/>
                </a:solidFill>
                <a:latin typeface="Times New Roman" panose="02020603050405020304" pitchFamily="18" charset="0"/>
                <a:cs typeface="Times New Roman" panose="02020603050405020304" pitchFamily="18" charset="0"/>
                <a:sym typeface="+mn-ea"/>
              </a:rPr>
              <a:t>ô </a:t>
            </a:r>
            <a:r>
              <a:rPr lang="en-US" sz="4000" dirty="0" err="1">
                <a:solidFill>
                  <a:schemeClr val="tx1"/>
                </a:solidFill>
                <a:latin typeface="Times New Roman" panose="02020603050405020304" pitchFamily="18" charset="0"/>
                <a:cs typeface="Times New Roman" panose="02020603050405020304" pitchFamily="18" charset="0"/>
                <a:sym typeface="+mn-ea"/>
              </a:rPr>
              <a:t>số</a:t>
            </a:r>
            <a:r>
              <a:rPr lang="en-US" sz="4000" dirty="0">
                <a:solidFill>
                  <a:schemeClr val="tx1"/>
                </a:solidFill>
                <a:latin typeface="Times New Roman" panose="02020603050405020304" pitchFamily="18" charset="0"/>
                <a:cs typeface="Times New Roman" panose="02020603050405020304" pitchFamily="18" charset="0"/>
                <a:sym typeface="+mn-ea"/>
              </a:rPr>
              <a:t> </a:t>
            </a:r>
            <a:r>
              <a:rPr lang="vi-VN" sz="4000" dirty="0">
                <a:solidFill>
                  <a:schemeClr val="tx1"/>
                </a:solidFill>
                <a:latin typeface="Times New Roman" panose="02020603050405020304" pitchFamily="18" charset="0"/>
                <a:cs typeface="Times New Roman" panose="02020603050405020304" pitchFamily="18" charset="0"/>
                <a:sym typeface="+mn-ea"/>
              </a:rPr>
              <a:t>tương ứng với một câu hỏi. </a:t>
            </a:r>
          </a:p>
          <a:p>
            <a:pPr algn="just">
              <a:lnSpc>
                <a:spcPct val="84000"/>
              </a:lnSpc>
              <a:defRPr/>
            </a:pPr>
            <a:r>
              <a:rPr lang="vi-VN" sz="4000" dirty="0">
                <a:solidFill>
                  <a:schemeClr val="tx1"/>
                </a:solidFill>
                <a:latin typeface="Times New Roman" panose="02020603050405020304" pitchFamily="18" charset="0"/>
                <a:cs typeface="Times New Roman" panose="02020603050405020304" pitchFamily="18" charset="0"/>
                <a:sym typeface="+mn-ea"/>
              </a:rPr>
              <a:t>Bạn nào giơ tay trước sẽ được quyền chọn </a:t>
            </a:r>
            <a:r>
              <a:rPr lang="en-US" sz="4000" dirty="0">
                <a:solidFill>
                  <a:schemeClr val="tx1"/>
                </a:solidFill>
                <a:latin typeface="Times New Roman" panose="02020603050405020304" pitchFamily="18" charset="0"/>
                <a:cs typeface="Times New Roman" panose="02020603050405020304" pitchFamily="18" charset="0"/>
                <a:sym typeface="+mn-ea"/>
              </a:rPr>
              <a:t>ô </a:t>
            </a:r>
            <a:r>
              <a:rPr lang="en-US" sz="4000" dirty="0" err="1">
                <a:solidFill>
                  <a:schemeClr val="tx1"/>
                </a:solidFill>
                <a:latin typeface="Times New Roman" panose="02020603050405020304" pitchFamily="18" charset="0"/>
                <a:cs typeface="Times New Roman" panose="02020603050405020304" pitchFamily="18" charset="0"/>
                <a:sym typeface="+mn-ea"/>
              </a:rPr>
              <a:t>số</a:t>
            </a:r>
            <a:r>
              <a:rPr lang="en-US" sz="4000" dirty="0">
                <a:solidFill>
                  <a:schemeClr val="tx1"/>
                </a:solidFill>
                <a:latin typeface="Times New Roman" panose="02020603050405020304" pitchFamily="18" charset="0"/>
                <a:cs typeface="Times New Roman" panose="02020603050405020304" pitchFamily="18" charset="0"/>
                <a:sym typeface="+mn-ea"/>
              </a:rPr>
              <a:t> </a:t>
            </a:r>
            <a:r>
              <a:rPr lang="vi-VN" sz="4000" dirty="0">
                <a:solidFill>
                  <a:schemeClr val="tx1"/>
                </a:solidFill>
                <a:latin typeface="Times New Roman" panose="02020603050405020304" pitchFamily="18" charset="0"/>
                <a:cs typeface="Times New Roman" panose="02020603050405020304" pitchFamily="18" charset="0"/>
                <a:sym typeface="+mn-ea"/>
              </a:rPr>
              <a:t>cho mình, sau khi chọn nếu trả lời đúng người chơi sẽ nhận được một phần qùa. </a:t>
            </a:r>
            <a:endParaRPr lang="en-US" sz="4000" dirty="0">
              <a:solidFill>
                <a:schemeClr val="tx1"/>
              </a:solidFill>
              <a:latin typeface="Times New Roman" panose="02020603050405020304" pitchFamily="18" charset="0"/>
              <a:cs typeface="Times New Roman" panose="02020603050405020304" pitchFamily="18" charset="0"/>
            </a:endParaRPr>
          </a:p>
          <a:p>
            <a:pPr algn="just">
              <a:lnSpc>
                <a:spcPct val="84000"/>
              </a:lnSpc>
              <a:defRPr/>
            </a:pPr>
            <a:r>
              <a:rPr lang="en-US" sz="4000" dirty="0">
                <a:solidFill>
                  <a:schemeClr val="tx1"/>
                </a:solidFill>
                <a:latin typeface="Times New Roman" panose="02020603050405020304" pitchFamily="18" charset="0"/>
                <a:cs typeface="Times New Roman" panose="02020603050405020304" pitchFamily="18" charset="0"/>
                <a:sym typeface="+mn-ea"/>
              </a:rPr>
              <a:t>- </a:t>
            </a:r>
            <a:r>
              <a:rPr lang="en-US" sz="4000" dirty="0" err="1">
                <a:solidFill>
                  <a:schemeClr val="tx1"/>
                </a:solidFill>
                <a:latin typeface="Times New Roman" panose="02020603050405020304" pitchFamily="18" charset="0"/>
                <a:cs typeface="Times New Roman" panose="02020603050405020304" pitchFamily="18" charset="0"/>
                <a:sym typeface="+mn-ea"/>
              </a:rPr>
              <a:t>Trả</a:t>
            </a:r>
            <a:r>
              <a:rPr lang="en-US" sz="4000" dirty="0">
                <a:solidFill>
                  <a:schemeClr val="tx1"/>
                </a:solidFill>
                <a:latin typeface="Times New Roman" panose="02020603050405020304" pitchFamily="18" charset="0"/>
                <a:cs typeface="Times New Roman" panose="02020603050405020304" pitchFamily="18" charset="0"/>
                <a:sym typeface="+mn-ea"/>
              </a:rPr>
              <a:t> lời đúng bạn sẽ nhận </a:t>
            </a:r>
            <a:r>
              <a:rPr lang="en-US" sz="4000" dirty="0" err="1">
                <a:solidFill>
                  <a:schemeClr val="tx1"/>
                </a:solidFill>
                <a:latin typeface="Times New Roman" panose="02020603050405020304" pitchFamily="18" charset="0"/>
                <a:cs typeface="Times New Roman" panose="02020603050405020304" pitchFamily="18" charset="0"/>
                <a:sym typeface="+mn-ea"/>
              </a:rPr>
              <a:t>được</a:t>
            </a:r>
            <a:r>
              <a:rPr lang="en-US" sz="4000" dirty="0">
                <a:solidFill>
                  <a:schemeClr val="tx1"/>
                </a:solidFill>
                <a:latin typeface="Times New Roman" panose="02020603050405020304" pitchFamily="18" charset="0"/>
                <a:cs typeface="Times New Roman" panose="02020603050405020304" pitchFamily="18" charset="0"/>
                <a:sym typeface="+mn-ea"/>
              </a:rPr>
              <a:t> quay </a:t>
            </a:r>
            <a:r>
              <a:rPr lang="en-US" sz="4000" dirty="0" err="1">
                <a:solidFill>
                  <a:schemeClr val="tx1"/>
                </a:solidFill>
                <a:latin typeface="Times New Roman" panose="02020603050405020304" pitchFamily="18" charset="0"/>
                <a:cs typeface="Times New Roman" panose="02020603050405020304" pitchFamily="18" charset="0"/>
                <a:sym typeface="+mn-ea"/>
              </a:rPr>
              <a:t>vòng</a:t>
            </a:r>
            <a:r>
              <a:rPr lang="en-US" sz="4000" dirty="0">
                <a:solidFill>
                  <a:schemeClr val="tx1"/>
                </a:solidFill>
                <a:latin typeface="Times New Roman" panose="02020603050405020304" pitchFamily="18" charset="0"/>
                <a:cs typeface="Times New Roman" panose="02020603050405020304" pitchFamily="18" charset="0"/>
                <a:sym typeface="+mn-ea"/>
              </a:rPr>
              <a:t> quay may </a:t>
            </a:r>
            <a:r>
              <a:rPr lang="en-US" sz="4000" dirty="0" err="1">
                <a:solidFill>
                  <a:schemeClr val="tx1"/>
                </a:solidFill>
                <a:latin typeface="Times New Roman" panose="02020603050405020304" pitchFamily="18" charset="0"/>
                <a:cs typeface="Times New Roman" panose="02020603050405020304" pitchFamily="18" charset="0"/>
                <a:sym typeface="+mn-ea"/>
              </a:rPr>
              <a:t>mắn</a:t>
            </a:r>
            <a:r>
              <a:rPr lang="en-US" sz="4000" dirty="0">
                <a:solidFill>
                  <a:schemeClr val="tx1"/>
                </a:solidFill>
                <a:latin typeface="Times New Roman" panose="02020603050405020304" pitchFamily="18" charset="0"/>
                <a:cs typeface="Times New Roman" panose="02020603050405020304" pitchFamily="18" charset="0"/>
                <a:sym typeface="+mn-ea"/>
              </a:rPr>
              <a:t> </a:t>
            </a:r>
            <a:r>
              <a:rPr lang="en-US" sz="4000" dirty="0" err="1">
                <a:solidFill>
                  <a:schemeClr val="tx1"/>
                </a:solidFill>
                <a:latin typeface="Times New Roman" panose="02020603050405020304" pitchFamily="18" charset="0"/>
                <a:cs typeface="Times New Roman" panose="02020603050405020304" pitchFamily="18" charset="0"/>
                <a:sym typeface="+mn-ea"/>
              </a:rPr>
              <a:t>để</a:t>
            </a:r>
            <a:r>
              <a:rPr lang="en-US" sz="4000" dirty="0">
                <a:solidFill>
                  <a:schemeClr val="tx1"/>
                </a:solidFill>
                <a:latin typeface="Times New Roman" panose="02020603050405020304" pitchFamily="18" charset="0"/>
                <a:cs typeface="Times New Roman" panose="02020603050405020304" pitchFamily="18" charset="0"/>
                <a:sym typeface="+mn-ea"/>
              </a:rPr>
              <a:t> </a:t>
            </a:r>
            <a:r>
              <a:rPr lang="en-US" sz="4000" dirty="0" err="1">
                <a:solidFill>
                  <a:schemeClr val="tx1"/>
                </a:solidFill>
                <a:latin typeface="Times New Roman" panose="02020603050405020304" pitchFamily="18" charset="0"/>
                <a:cs typeface="Times New Roman" panose="02020603050405020304" pitchFamily="18" charset="0"/>
                <a:sym typeface="+mn-ea"/>
              </a:rPr>
              <a:t>nhận</a:t>
            </a:r>
            <a:r>
              <a:rPr lang="en-US" sz="4000" dirty="0">
                <a:solidFill>
                  <a:schemeClr val="tx1"/>
                </a:solidFill>
                <a:latin typeface="Times New Roman" panose="02020603050405020304" pitchFamily="18" charset="0"/>
                <a:cs typeface="Times New Roman" panose="02020603050405020304" pitchFamily="18" charset="0"/>
                <a:sym typeface="+mn-ea"/>
              </a:rPr>
              <a:t> </a:t>
            </a:r>
            <a:r>
              <a:rPr lang="en-US" sz="4000" dirty="0" err="1">
                <a:solidFill>
                  <a:schemeClr val="tx1"/>
                </a:solidFill>
                <a:latin typeface="Times New Roman" panose="02020603050405020304" pitchFamily="18" charset="0"/>
                <a:cs typeface="Times New Roman" panose="02020603050405020304" pitchFamily="18" charset="0"/>
                <a:sym typeface="+mn-ea"/>
              </a:rPr>
              <a:t>quà</a:t>
            </a:r>
            <a:r>
              <a:rPr lang="en-US" sz="4000" dirty="0">
                <a:solidFill>
                  <a:schemeClr val="tx1"/>
                </a:solidFill>
                <a:latin typeface="Times New Roman" panose="02020603050405020304" pitchFamily="18" charset="0"/>
                <a:cs typeface="Times New Roman" panose="02020603050405020304" pitchFamily="18" charset="0"/>
                <a:sym typeface="+mn-ea"/>
              </a:rPr>
              <a:t>, nếu trả lời sai quyền trả lời sẽ thuộc về bạn </a:t>
            </a:r>
            <a:r>
              <a:rPr lang="en-US" sz="4000" dirty="0" err="1">
                <a:solidFill>
                  <a:schemeClr val="tx1"/>
                </a:solidFill>
                <a:latin typeface="Times New Roman" panose="02020603050405020304" pitchFamily="18" charset="0"/>
                <a:cs typeface="Times New Roman" panose="02020603050405020304" pitchFamily="18" charset="0"/>
                <a:sym typeface="+mn-ea"/>
              </a:rPr>
              <a:t>khác</a:t>
            </a:r>
            <a:r>
              <a:rPr lang="en-US" sz="4000" dirty="0">
                <a:solidFill>
                  <a:schemeClr val="tx1"/>
                </a:solidFill>
                <a:latin typeface="Times New Roman" panose="02020603050405020304" pitchFamily="18" charset="0"/>
                <a:cs typeface="Times New Roman" panose="02020603050405020304" pitchFamily="18" charset="0"/>
                <a:sym typeface="+mn-ea"/>
              </a:rPr>
              <a:t>.</a:t>
            </a:r>
            <a:endParaRPr lang="en-US" sz="4000" dirty="0">
              <a:solidFill>
                <a:schemeClr val="tx1"/>
              </a:solidFill>
              <a:latin typeface="Times New Roman" panose="02020603050405020304" pitchFamily="18" charset="0"/>
              <a:cs typeface="Times New Roman" panose="02020603050405020304" pitchFamily="18" charset="0"/>
            </a:endParaRPr>
          </a:p>
          <a:p>
            <a:pPr marL="0" lvl="0" indent="0" algn="l" rtl="0">
              <a:lnSpc>
                <a:spcPct val="84000"/>
              </a:lnSpc>
              <a:spcBef>
                <a:spcPts val="0"/>
              </a:spcBef>
              <a:spcAft>
                <a:spcPts val="0"/>
              </a:spcAft>
              <a:buNone/>
            </a:pPr>
            <a:endParaRPr lang="en-US" altLang="en-US" sz="4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a:stretch>
            <a:fillRect/>
          </a:stretch>
        </p:blipFill>
        <p:spPr>
          <a:xfrm>
            <a:off x="10845800" y="5611135"/>
            <a:ext cx="1346200" cy="1206500"/>
          </a:xfrm>
          <a:prstGeom prst="rect">
            <a:avLst/>
          </a:prstGeom>
        </p:spPr>
      </p:pic>
      <p:sp>
        <p:nvSpPr>
          <p:cNvPr id="14" name="Rectangle 13"/>
          <p:cNvSpPr/>
          <p:nvPr/>
        </p:nvSpPr>
        <p:spPr>
          <a:xfrm>
            <a:off x="4113780" y="-23274"/>
            <a:ext cx="4523033" cy="1025665"/>
          </a:xfrm>
          <a:prstGeom prst="rect">
            <a:avLst/>
          </a:prstGeom>
          <a:noFill/>
        </p:spPr>
        <p:txBody>
          <a:bodyPr wrap="none" lIns="121920" tIns="60960" rIns="121920" bIns="6096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865" b="1" dirty="0">
                <a:ln w="11430"/>
                <a:solidFill>
                  <a:srgbClr val="FFC000"/>
                </a:solidFill>
                <a:effectLst>
                  <a:outerShdw blurRad="80000" dist="40000" dir="5040000" algn="tl">
                    <a:srgbClr val="000000">
                      <a:alpha val="30000"/>
                    </a:srgbClr>
                  </a:outerShdw>
                </a:effectLst>
              </a:rPr>
              <a:t>Ô SỐ CHỮ ẨN</a:t>
            </a:r>
          </a:p>
        </p:txBody>
      </p:sp>
      <p:sp>
        <p:nvSpPr>
          <p:cNvPr id="13" name="TextBox 12">
            <a:extLst>
              <a:ext uri="{FF2B5EF4-FFF2-40B4-BE49-F238E27FC236}">
                <a16:creationId xmlns:a16="http://schemas.microsoft.com/office/drawing/2014/main" id="{71D522C9-8EBA-989F-A345-65A937CE2045}"/>
              </a:ext>
            </a:extLst>
          </p:cNvPr>
          <p:cNvSpPr txBox="1"/>
          <p:nvPr/>
        </p:nvSpPr>
        <p:spPr>
          <a:xfrm>
            <a:off x="3177540" y="2777490"/>
            <a:ext cx="5886450" cy="1938992"/>
          </a:xfrm>
          <a:prstGeom prst="rect">
            <a:avLst/>
          </a:prstGeom>
          <a:noFill/>
        </p:spPr>
        <p:txBody>
          <a:bodyPr wrap="square" rtlCol="0">
            <a:spAutoFit/>
          </a:bodyPr>
          <a:lstStyle/>
          <a:p>
            <a:pPr algn="ctr"/>
            <a:r>
              <a:rPr lang="en-US" sz="6000" b="1" dirty="0">
                <a:solidFill>
                  <a:srgbClr val="0D1BD7"/>
                </a:solidFill>
                <a:latin typeface="Times New Roman" panose="02020603050405020304" pitchFamily="18" charset="0"/>
                <a:cs typeface="Times New Roman" panose="02020603050405020304" pitchFamily="18" charset="0"/>
              </a:rPr>
              <a:t>HÌNH HỌC TRỰC QUAN</a:t>
            </a:r>
          </a:p>
        </p:txBody>
      </p:sp>
      <p:sp>
        <p:nvSpPr>
          <p:cNvPr id="15" name="Rectangle 5">
            <a:hlinkClick r:id="rId4" action="ppaction://hlinksldjump"/>
            <a:extLst>
              <a:ext uri="{FF2B5EF4-FFF2-40B4-BE49-F238E27FC236}">
                <a16:creationId xmlns:a16="http://schemas.microsoft.com/office/drawing/2014/main" id="{20429C33-8D02-CFB4-CBE3-5C929AFEE594}"/>
              </a:ext>
            </a:extLst>
          </p:cNvPr>
          <p:cNvSpPr/>
          <p:nvPr/>
        </p:nvSpPr>
        <p:spPr>
          <a:xfrm>
            <a:off x="2706900" y="1048024"/>
            <a:ext cx="3668395" cy="2884805"/>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Times New Roman" panose="02020603050405020304" pitchFamily="18" charset="0"/>
                <a:cs typeface="Times New Roman" panose="02020603050405020304" pitchFamily="18" charset="0"/>
              </a:rPr>
              <a:t>1</a:t>
            </a:r>
          </a:p>
        </p:txBody>
      </p:sp>
      <p:sp>
        <p:nvSpPr>
          <p:cNvPr id="16" name="Rectangle 5">
            <a:hlinkClick r:id="rId5" action="ppaction://hlinksldjump"/>
            <a:extLst>
              <a:ext uri="{FF2B5EF4-FFF2-40B4-BE49-F238E27FC236}">
                <a16:creationId xmlns:a16="http://schemas.microsoft.com/office/drawing/2014/main" id="{F3E758FD-CBA5-BE0D-4355-1849E2C01419}"/>
              </a:ext>
            </a:extLst>
          </p:cNvPr>
          <p:cNvSpPr/>
          <p:nvPr/>
        </p:nvSpPr>
        <p:spPr>
          <a:xfrm>
            <a:off x="2706899" y="3932829"/>
            <a:ext cx="3668395" cy="2884805"/>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Times New Roman" panose="02020603050405020304" pitchFamily="18" charset="0"/>
                <a:cs typeface="Times New Roman" panose="02020603050405020304" pitchFamily="18" charset="0"/>
              </a:rPr>
              <a:t>3</a:t>
            </a:r>
          </a:p>
        </p:txBody>
      </p:sp>
      <p:sp>
        <p:nvSpPr>
          <p:cNvPr id="17" name="Rectangle 5">
            <a:hlinkClick r:id="rId6" action="ppaction://hlinksldjump"/>
            <a:extLst>
              <a:ext uri="{FF2B5EF4-FFF2-40B4-BE49-F238E27FC236}">
                <a16:creationId xmlns:a16="http://schemas.microsoft.com/office/drawing/2014/main" id="{DB32D7CA-9483-2F89-D98A-3508D7FE4424}"/>
              </a:ext>
            </a:extLst>
          </p:cNvPr>
          <p:cNvSpPr/>
          <p:nvPr/>
        </p:nvSpPr>
        <p:spPr>
          <a:xfrm>
            <a:off x="6375294" y="1058140"/>
            <a:ext cx="3668395" cy="2884805"/>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Times New Roman" panose="02020603050405020304" pitchFamily="18" charset="0"/>
                <a:cs typeface="Times New Roman" panose="02020603050405020304" pitchFamily="18" charset="0"/>
              </a:rPr>
              <a:t>2</a:t>
            </a:r>
          </a:p>
        </p:txBody>
      </p:sp>
      <p:sp>
        <p:nvSpPr>
          <p:cNvPr id="18" name="Rectangle 5">
            <a:hlinkClick r:id="rId7" action="ppaction://hlinksldjump"/>
            <a:extLst>
              <a:ext uri="{FF2B5EF4-FFF2-40B4-BE49-F238E27FC236}">
                <a16:creationId xmlns:a16="http://schemas.microsoft.com/office/drawing/2014/main" id="{A27C24BC-E16D-3968-C32C-FA10D4DEE6F5}"/>
              </a:ext>
            </a:extLst>
          </p:cNvPr>
          <p:cNvSpPr/>
          <p:nvPr/>
        </p:nvSpPr>
        <p:spPr>
          <a:xfrm>
            <a:off x="6370002" y="3930201"/>
            <a:ext cx="3668395" cy="2884805"/>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Times New Roman" panose="02020603050405020304" pitchFamily="18" charset="0"/>
                <a:cs typeface="Times New Roman" panose="02020603050405020304" pitchFamily="18" charset="0"/>
              </a:rPr>
              <a:t>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0" presetClass="exit" presetSubtype="0" fill="hold" grpId="1" nodeType="clickEffect">
                                  <p:stCondLst>
                                    <p:cond delay="0"/>
                                  </p:stCondLst>
                                  <p:childTnLst>
                                    <p:animEffect transition="out" filter="wedg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1" nodeType="clickEffect">
                                  <p:stCondLst>
                                    <p:cond delay="0"/>
                                  </p:stCondLst>
                                  <p:childTnLst>
                                    <p:animEffect transition="out" filter="circle(out)">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4" grpId="0"/>
      <p:bldP spid="15" grpId="0" animBg="1"/>
      <p:bldP spid="15" grpId="1" animBg="1"/>
      <p:bldP spid="16" grpId="0" animBg="1"/>
      <p:bldP spid="16" grpId="1" animBg="1"/>
      <p:bldP spid="17" grpId="0" animBg="1"/>
      <p:bldP spid="17" grpId="1"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3" name="Subtitle 2"/>
          <p:cNvSpPr>
            <a:spLocks noGrp="1"/>
          </p:cNvSpPr>
          <p:nvPr>
            <p:ph type="subTitle" idx="1"/>
          </p:nvPr>
        </p:nvSpPr>
        <p:spPr>
          <a:xfrm>
            <a:off x="619760" y="1159735"/>
            <a:ext cx="11013440" cy="1110995"/>
          </a:xfrm>
        </p:spPr>
        <p:txBody>
          <a:bodyPr/>
          <a:lstStyle/>
          <a:p>
            <a:r>
              <a:rPr lang="vi-VN" altLang="en-US" b="1" u="sng" dirty="0">
                <a:latin typeface="Times New Roman" panose="02020603050405020304" pitchFamily="18" charset="0"/>
                <a:cs typeface="Times New Roman" panose="02020603050405020304" pitchFamily="18" charset="0"/>
              </a:rPr>
              <a:t>Câu 1</a:t>
            </a:r>
          </a:p>
          <a:p>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chữ</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nhật</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cs typeface="Times New Roman" panose="02020603050405020304" pitchFamily="18" charset="0"/>
            </a:endParaRPr>
          </a:p>
        </p:txBody>
      </p:sp>
      <p:pic>
        <p:nvPicPr>
          <p:cNvPr id="1026" name="Picture 2" descr="Lý thuyết hình hộp chữ nhật. hình lập phương toán 5">
            <a:extLst>
              <a:ext uri="{FF2B5EF4-FFF2-40B4-BE49-F238E27FC236}">
                <a16:creationId xmlns:a16="http://schemas.microsoft.com/office/drawing/2014/main" id="{FC5A91F3-3626-E94C-8AB8-DAC0CA66C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802" y="2944696"/>
            <a:ext cx="21240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ông thức tính thể tích hình nón, diện tích hình nón &quot;dễ nhớ&quot;">
            <a:extLst>
              <a:ext uri="{FF2B5EF4-FFF2-40B4-BE49-F238E27FC236}">
                <a16:creationId xmlns:a16="http://schemas.microsoft.com/office/drawing/2014/main" id="{1A466840-170C-48B9-291A-AF7B007A9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727" y="2603271"/>
            <a:ext cx="20574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lăng trụ đứng là gì ? Tính chất và các hình lặng trụ đứng đặc biệt">
            <a:extLst>
              <a:ext uri="{FF2B5EF4-FFF2-40B4-BE49-F238E27FC236}">
                <a16:creationId xmlns:a16="http://schemas.microsoft.com/office/drawing/2014/main" id="{5182F6E1-DFED-2563-4202-AF57819B7F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6978" y="2603271"/>
            <a:ext cx="1790700" cy="226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8F1014-30B8-9DDF-F0AB-43FADE96A45A}"/>
              </a:ext>
            </a:extLst>
          </p:cNvPr>
          <p:cNvSpPr txBox="1"/>
          <p:nvPr/>
        </p:nvSpPr>
        <p:spPr>
          <a:xfrm>
            <a:off x="670597" y="4988980"/>
            <a:ext cx="1104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a:t>
            </a:r>
          </a:p>
        </p:txBody>
      </p:sp>
      <p:sp>
        <p:nvSpPr>
          <p:cNvPr id="8" name="TextBox 7">
            <a:extLst>
              <a:ext uri="{FF2B5EF4-FFF2-40B4-BE49-F238E27FC236}">
                <a16:creationId xmlns:a16="http://schemas.microsoft.com/office/drawing/2014/main" id="{C87EE752-BA4A-0DB5-5548-FB3513AF13AD}"/>
              </a:ext>
            </a:extLst>
          </p:cNvPr>
          <p:cNvSpPr txBox="1"/>
          <p:nvPr/>
        </p:nvSpPr>
        <p:spPr>
          <a:xfrm>
            <a:off x="3013269" y="4971507"/>
            <a:ext cx="1104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2</a:t>
            </a:r>
          </a:p>
        </p:txBody>
      </p:sp>
      <p:sp>
        <p:nvSpPr>
          <p:cNvPr id="9" name="TextBox 8">
            <a:extLst>
              <a:ext uri="{FF2B5EF4-FFF2-40B4-BE49-F238E27FC236}">
                <a16:creationId xmlns:a16="http://schemas.microsoft.com/office/drawing/2014/main" id="{D6B2B3B2-1DFA-AB97-086E-8255CFFBBE12}"/>
              </a:ext>
            </a:extLst>
          </p:cNvPr>
          <p:cNvSpPr txBox="1"/>
          <p:nvPr/>
        </p:nvSpPr>
        <p:spPr>
          <a:xfrm>
            <a:off x="5355941" y="5013247"/>
            <a:ext cx="1104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a:t>
            </a:r>
          </a:p>
        </p:txBody>
      </p:sp>
      <p:sp>
        <p:nvSpPr>
          <p:cNvPr id="10" name="TextBox 9">
            <a:extLst>
              <a:ext uri="{FF2B5EF4-FFF2-40B4-BE49-F238E27FC236}">
                <a16:creationId xmlns:a16="http://schemas.microsoft.com/office/drawing/2014/main" id="{2A9377F2-F3FB-D699-C09A-C976FF7AEA16}"/>
              </a:ext>
            </a:extLst>
          </p:cNvPr>
          <p:cNvSpPr txBox="1"/>
          <p:nvPr/>
        </p:nvSpPr>
        <p:spPr>
          <a:xfrm>
            <a:off x="7600012" y="4988980"/>
            <a:ext cx="1104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4</a:t>
            </a:r>
          </a:p>
        </p:txBody>
      </p:sp>
      <p:sp>
        <p:nvSpPr>
          <p:cNvPr id="11" name="TextBox 10">
            <a:extLst>
              <a:ext uri="{FF2B5EF4-FFF2-40B4-BE49-F238E27FC236}">
                <a16:creationId xmlns:a16="http://schemas.microsoft.com/office/drawing/2014/main" id="{C09D9B5F-87EA-1AB3-A6FE-8A891BB92E46}"/>
              </a:ext>
            </a:extLst>
          </p:cNvPr>
          <p:cNvSpPr txBox="1"/>
          <p:nvPr/>
        </p:nvSpPr>
        <p:spPr>
          <a:xfrm>
            <a:off x="9926618" y="4969646"/>
            <a:ext cx="1104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5</a:t>
            </a:r>
          </a:p>
        </p:txBody>
      </p:sp>
      <p:pic>
        <p:nvPicPr>
          <p:cNvPr id="12" name="Picture 16" descr="Hình ảnh đúng Biểu Tượng Dấu Kiểm Lớn Màu đỏ Dấu Kiểm Hiển Thị Lập Thể,  Clipart đỏ, Xoay Biểu Tượng Chính Xác, Ký Hiệu đúng trong suốt PNG và  Vector để">
            <a:extLst>
              <a:ext uri="{FF2B5EF4-FFF2-40B4-BE49-F238E27FC236}">
                <a16:creationId xmlns:a16="http://schemas.microsoft.com/office/drawing/2014/main" id="{231B9667-7F74-17B3-4F6F-347F4A102953}"/>
              </a:ext>
            </a:extLst>
          </p:cNvPr>
          <p:cNvPicPr>
            <a:picLocks noChangeAspect="1" noChangeArrowheads="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473215" y="2727459"/>
            <a:ext cx="991673" cy="8303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chóp tứ giác - uMatrix">
            <a:extLst>
              <a:ext uri="{FF2B5EF4-FFF2-40B4-BE49-F238E27FC236}">
                <a16:creationId xmlns:a16="http://schemas.microsoft.com/office/drawing/2014/main" id="{0290E4F6-DF41-3D36-CF89-85543E7425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700" y="2757397"/>
            <a:ext cx="17240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ý thuyết Hình lăng trụ đứng hay, chi tiết | Toán lớp 8">
            <a:extLst>
              <a:ext uri="{FF2B5EF4-FFF2-40B4-BE49-F238E27FC236}">
                <a16:creationId xmlns:a16="http://schemas.microsoft.com/office/drawing/2014/main" id="{A9DD8A2A-A22E-E6A5-4D5E-2DA29E16F7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777" y="2603271"/>
            <a:ext cx="2143830" cy="2203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3" name="Subtitle 2"/>
          <p:cNvSpPr>
            <a:spLocks noGrp="1"/>
          </p:cNvSpPr>
          <p:nvPr>
            <p:ph type="subTitle" idx="1"/>
          </p:nvPr>
        </p:nvSpPr>
        <p:spPr>
          <a:xfrm>
            <a:off x="2440707" y="1390090"/>
            <a:ext cx="6985600" cy="2264000"/>
          </a:xfrm>
        </p:spPr>
        <p:txBody>
          <a:bodyPr/>
          <a:lstStyle/>
          <a:p>
            <a:r>
              <a:rPr lang="en-US" altLang="en-US" b="1" u="sng" dirty="0" err="1">
                <a:solidFill>
                  <a:srgbClr val="FF0000"/>
                </a:solidFill>
                <a:latin typeface="Times New Roman" panose="02020603050405020304" pitchFamily="18" charset="0"/>
                <a:cs typeface="Times New Roman" panose="02020603050405020304" pitchFamily="18" charset="0"/>
              </a:rPr>
              <a:t>Tính</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chất</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của</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hình</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hộp</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chữ</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nhật</a:t>
            </a:r>
            <a:r>
              <a:rPr lang="en-US" altLang="en-US" b="1" u="sng" dirty="0">
                <a:solidFill>
                  <a:srgbClr val="FF0000"/>
                </a:solidFill>
                <a:latin typeface="Times New Roman" panose="02020603050405020304" pitchFamily="18" charset="0"/>
                <a:cs typeface="Times New Roman" panose="02020603050405020304" pitchFamily="18" charset="0"/>
              </a:rPr>
              <a:t>:</a:t>
            </a:r>
            <a:endParaRPr lang="vi-VN" altLang="en-US" b="1" u="sng"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780ED8-4540-0389-9A79-EDE0A30A395D}"/>
              </a:ext>
            </a:extLst>
          </p:cNvPr>
          <p:cNvSpPr txBox="1"/>
          <p:nvPr/>
        </p:nvSpPr>
        <p:spPr>
          <a:xfrm>
            <a:off x="690879" y="2485590"/>
            <a:ext cx="777239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12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đỉnh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chéo</a:t>
            </a:r>
            <a:r>
              <a:rPr lang="en-US" sz="32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45AF9BE0-ACDD-A7BE-AD32-D91E9964A269}"/>
              </a:ext>
            </a:extLst>
          </p:cNvPr>
          <p:cNvSpPr txBox="1"/>
          <p:nvPr/>
        </p:nvSpPr>
        <p:spPr>
          <a:xfrm>
            <a:off x="690880" y="3037839"/>
            <a:ext cx="73152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D79CE61-9B42-3A99-F325-2F29EEC6B609}"/>
              </a:ext>
            </a:extLst>
          </p:cNvPr>
          <p:cNvSpPr txBox="1"/>
          <p:nvPr/>
        </p:nvSpPr>
        <p:spPr>
          <a:xfrm>
            <a:off x="690880" y="3559571"/>
            <a:ext cx="73152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a:t>
            </a:r>
          </a:p>
        </p:txBody>
      </p:sp>
      <p:pic>
        <p:nvPicPr>
          <p:cNvPr id="8" name="Picture 2" descr="Lý thuyết hình hộp chữ nhật. hình lập phương toán 5">
            <a:extLst>
              <a:ext uri="{FF2B5EF4-FFF2-40B4-BE49-F238E27FC236}">
                <a16:creationId xmlns:a16="http://schemas.microsoft.com/office/drawing/2014/main" id="{3F50C0CD-3334-7B3C-2871-38BB98B66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657" y="2366276"/>
            <a:ext cx="3217873" cy="239536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hlinkClick r:id="rId4" action="ppaction://hlinksldjump"/>
            <a:extLst>
              <a:ext uri="{FF2B5EF4-FFF2-40B4-BE49-F238E27FC236}">
                <a16:creationId xmlns:a16="http://schemas.microsoft.com/office/drawing/2014/main" id="{2B753E74-370A-27D4-943A-F93B3864FE96}"/>
              </a:ext>
            </a:extLst>
          </p:cNvPr>
          <p:cNvSpPr/>
          <p:nvPr/>
        </p:nvSpPr>
        <p:spPr>
          <a:xfrm>
            <a:off x="10861040" y="6422065"/>
            <a:ext cx="526638" cy="308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3" name="Subtitle 2"/>
          <p:cNvSpPr>
            <a:spLocks noGrp="1"/>
          </p:cNvSpPr>
          <p:nvPr>
            <p:ph type="subTitle" idx="1"/>
          </p:nvPr>
        </p:nvSpPr>
        <p:spPr>
          <a:xfrm>
            <a:off x="548641" y="1407160"/>
            <a:ext cx="10393680" cy="960120"/>
          </a:xfrm>
        </p:spPr>
        <p:txBody>
          <a:bodyPr/>
          <a:lstStyle/>
          <a:p>
            <a:r>
              <a:rPr lang="vi-VN" altLang="en-US" b="1" u="sng" dirty="0">
                <a:latin typeface="Times New Roman" panose="02020603050405020304" pitchFamily="18" charset="0"/>
                <a:cs typeface="Times New Roman" panose="02020603050405020304" pitchFamily="18" charset="0"/>
              </a:rPr>
              <a:t>Câu </a:t>
            </a:r>
            <a:r>
              <a:rPr lang="en-US" altLang="en-US" b="1" u="sng" dirty="0">
                <a:latin typeface="Times New Roman" panose="02020603050405020304" pitchFamily="18" charset="0"/>
                <a:cs typeface="Times New Roman" panose="02020603050405020304" pitchFamily="18" charset="0"/>
              </a:rPr>
              <a:t>2</a:t>
            </a:r>
          </a:p>
          <a:p>
            <a:r>
              <a:rPr lang="en-US" altLang="en-US" b="1" dirty="0" err="1">
                <a:latin typeface="Times New Roman" panose="02020603050405020304" pitchFamily="18" charset="0"/>
                <a:cs typeface="Times New Roman" panose="02020603050405020304" pitchFamily="18" charset="0"/>
              </a:rPr>
              <a:t>Nêu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tính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phương</a:t>
            </a:r>
            <a:r>
              <a:rPr lang="en-US" altLang="en-US" b="1" dirty="0">
                <a:latin typeface="Times New Roman" panose="02020603050405020304" pitchFamily="18" charset="0"/>
                <a:cs typeface="Times New Roman" panose="02020603050405020304" pitchFamily="18" charset="0"/>
              </a:rPr>
              <a:t>?</a:t>
            </a:r>
            <a:endParaRPr lang="vi-VN" altLang="en-US" b="1" dirty="0">
              <a:latin typeface="Times New Roman" panose="02020603050405020304" pitchFamily="18" charset="0"/>
              <a:cs typeface="Times New Roman" panose="02020603050405020304" pitchFamily="18" charset="0"/>
            </a:endParaRPr>
          </a:p>
        </p:txBody>
      </p:sp>
      <p:sp>
        <p:nvSpPr>
          <p:cNvPr id="2" name="Arrow: Right 1">
            <a:hlinkClick r:id="rId3" action="ppaction://hlinksldjump"/>
            <a:extLst>
              <a:ext uri="{FF2B5EF4-FFF2-40B4-BE49-F238E27FC236}">
                <a16:creationId xmlns:a16="http://schemas.microsoft.com/office/drawing/2014/main" id="{BB406A36-B4C5-0AFF-4336-19A578895DDF}"/>
              </a:ext>
            </a:extLst>
          </p:cNvPr>
          <p:cNvSpPr/>
          <p:nvPr/>
        </p:nvSpPr>
        <p:spPr>
          <a:xfrm>
            <a:off x="10861040" y="6453963"/>
            <a:ext cx="494532" cy="276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151D408C-4EF9-E9ED-F79D-883FAD7B8F9E}"/>
              </a:ext>
            </a:extLst>
          </p:cNvPr>
          <p:cNvSpPr txBox="1">
            <a:spLocks/>
          </p:cNvSpPr>
          <p:nvPr/>
        </p:nvSpPr>
        <p:spPr>
          <a:xfrm>
            <a:off x="1249681" y="2743200"/>
            <a:ext cx="10393680" cy="960120"/>
          </a:xfrm>
          <a:prstGeom prst="rect">
            <a:avLst/>
          </a:prstGeom>
        </p:spPr>
        <p:txBody>
          <a:bodyPr spcFirstLastPara="1" vert="horz" wrap="square" lIns="91425" tIns="91425" rIns="91425" bIns="91425" rtlCol="0" anchor="t" anchorCtr="0">
            <a:noAutofit/>
          </a:bodyPr>
          <a:lstStyle>
            <a:lvl1pPr marL="228600" lvl="0" indent="-228600" algn="ctr" defTabSz="914400" rtl="0" eaLnBrk="1" latinLnBrk="0" hangingPunct="1">
              <a:lnSpc>
                <a:spcPct val="100000"/>
              </a:lnSpc>
              <a:spcBef>
                <a:spcPts val="0"/>
              </a:spcBef>
              <a:spcAft>
                <a:spcPts val="0"/>
              </a:spcAft>
              <a:buSzPts val="1300"/>
              <a:buFont typeface="Arial" panose="020B0604020202020204" pitchFamily="34" charset="0"/>
              <a:buNone/>
              <a:defRPr sz="3200" kern="1200">
                <a:solidFill>
                  <a:schemeClr val="tx1"/>
                </a:solidFill>
                <a:latin typeface="+mn-lt"/>
                <a:ea typeface="+mn-ea"/>
                <a:cs typeface="+mn-cs"/>
              </a:defRPr>
            </a:lvl1pPr>
            <a:lvl2pPr marL="685800" lvl="1" indent="-228600" algn="l" defTabSz="914400" rtl="0" eaLnBrk="1" latinLnBrk="0" hangingPunct="1">
              <a:lnSpc>
                <a:spcPct val="100000"/>
              </a:lnSpc>
              <a:spcBef>
                <a:spcPct val="427000"/>
              </a:spcBef>
              <a:spcAft>
                <a:spcPts val="0"/>
              </a:spcAft>
              <a:buSzPts val="1300"/>
              <a:buFont typeface="Arial" panose="020B0604020202020204" pitchFamily="34" charset="0"/>
              <a:buNone/>
              <a:defRPr sz="2400" kern="1200">
                <a:solidFill>
                  <a:schemeClr val="tx1"/>
                </a:solidFill>
                <a:latin typeface="+mn-lt"/>
                <a:ea typeface="+mn-ea"/>
                <a:cs typeface="+mn-cs"/>
              </a:defRPr>
            </a:lvl2pPr>
            <a:lvl3pPr marL="1143000" lvl="2" indent="-228600" algn="l" defTabSz="914400" rtl="0" eaLnBrk="1" latinLnBrk="0" hangingPunct="1">
              <a:lnSpc>
                <a:spcPct val="100000"/>
              </a:lnSpc>
              <a:spcBef>
                <a:spcPct val="427000"/>
              </a:spcBef>
              <a:spcAft>
                <a:spcPts val="0"/>
              </a:spcAft>
              <a:buSzPts val="1300"/>
              <a:buFont typeface="Arial" panose="020B0604020202020204" pitchFamily="34" charset="0"/>
              <a:buNone/>
              <a:defRPr sz="2000" kern="1200">
                <a:solidFill>
                  <a:schemeClr val="tx1"/>
                </a:solidFill>
                <a:latin typeface="+mn-lt"/>
                <a:ea typeface="+mn-ea"/>
                <a:cs typeface="+mn-cs"/>
              </a:defRPr>
            </a:lvl3pPr>
            <a:lvl4pPr marL="1600200" lvl="3" indent="-228600" algn="l" defTabSz="914400" rtl="0" eaLnBrk="1" latinLnBrk="0" hangingPunct="1">
              <a:lnSpc>
                <a:spcPct val="100000"/>
              </a:lnSpc>
              <a:spcBef>
                <a:spcPct val="427000"/>
              </a:spcBef>
              <a:spcAft>
                <a:spcPts val="0"/>
              </a:spcAft>
              <a:buSzPts val="1300"/>
              <a:buFont typeface="Arial" panose="020B0604020202020204" pitchFamily="34" charset="0"/>
              <a:buNone/>
              <a:defRPr sz="1800" kern="1200">
                <a:solidFill>
                  <a:schemeClr val="tx1"/>
                </a:solidFill>
                <a:latin typeface="+mn-lt"/>
                <a:ea typeface="+mn-ea"/>
                <a:cs typeface="+mn-cs"/>
              </a:defRPr>
            </a:lvl4pPr>
            <a:lvl5pPr marL="2057400" lvl="4" indent="-228600" algn="l" defTabSz="914400" rtl="0" eaLnBrk="1" latinLnBrk="0" hangingPunct="1">
              <a:lnSpc>
                <a:spcPct val="100000"/>
              </a:lnSpc>
              <a:spcBef>
                <a:spcPct val="427000"/>
              </a:spcBef>
              <a:spcAft>
                <a:spcPts val="0"/>
              </a:spcAft>
              <a:buSzPts val="1300"/>
              <a:buFont typeface="Arial" panose="020B0604020202020204" pitchFamily="34" charset="0"/>
              <a:buNone/>
              <a:defRPr sz="1800" kern="1200">
                <a:solidFill>
                  <a:schemeClr val="tx1"/>
                </a:solidFill>
                <a:latin typeface="+mn-lt"/>
                <a:ea typeface="+mn-ea"/>
                <a:cs typeface="+mn-cs"/>
              </a:defRPr>
            </a:lvl5pPr>
            <a:lvl6pPr marL="2514600" lvl="5" indent="-228600" algn="l" defTabSz="914400" rtl="0" eaLnBrk="1" latinLnBrk="0" hangingPunct="1">
              <a:lnSpc>
                <a:spcPct val="100000"/>
              </a:lnSpc>
              <a:spcBef>
                <a:spcPct val="427000"/>
              </a:spcBef>
              <a:spcAft>
                <a:spcPts val="0"/>
              </a:spcAft>
              <a:buSzPts val="1300"/>
              <a:buFont typeface="Arial" panose="020B0604020202020204" pitchFamily="34" charset="0"/>
              <a:buNone/>
              <a:defRPr sz="1800" kern="1200">
                <a:solidFill>
                  <a:schemeClr val="tx1"/>
                </a:solidFill>
                <a:latin typeface="+mn-lt"/>
                <a:ea typeface="+mn-ea"/>
                <a:cs typeface="+mn-cs"/>
              </a:defRPr>
            </a:lvl6pPr>
            <a:lvl7pPr marL="2971800" lvl="6" indent="-228600" algn="l" defTabSz="914400" rtl="0" eaLnBrk="1" latinLnBrk="0" hangingPunct="1">
              <a:lnSpc>
                <a:spcPct val="100000"/>
              </a:lnSpc>
              <a:spcBef>
                <a:spcPct val="427000"/>
              </a:spcBef>
              <a:spcAft>
                <a:spcPts val="0"/>
              </a:spcAft>
              <a:buSzPts val="1300"/>
              <a:buFont typeface="Arial" panose="020B0604020202020204" pitchFamily="34" charset="0"/>
              <a:buNone/>
              <a:defRPr sz="1800" kern="1200">
                <a:solidFill>
                  <a:schemeClr val="tx1"/>
                </a:solidFill>
                <a:latin typeface="+mn-lt"/>
                <a:ea typeface="+mn-ea"/>
                <a:cs typeface="+mn-cs"/>
              </a:defRPr>
            </a:lvl7pPr>
            <a:lvl8pPr marL="3429000" lvl="7" indent="-228600" algn="l" defTabSz="914400" rtl="0" eaLnBrk="1" latinLnBrk="0" hangingPunct="1">
              <a:lnSpc>
                <a:spcPct val="100000"/>
              </a:lnSpc>
              <a:spcBef>
                <a:spcPct val="427000"/>
              </a:spcBef>
              <a:spcAft>
                <a:spcPts val="0"/>
              </a:spcAft>
              <a:buSzPts val="1300"/>
              <a:buFont typeface="Arial" panose="020B0604020202020204" pitchFamily="34" charset="0"/>
              <a:buNone/>
              <a:defRPr sz="1800" kern="1200">
                <a:solidFill>
                  <a:schemeClr val="tx1"/>
                </a:solidFill>
                <a:latin typeface="+mn-lt"/>
                <a:ea typeface="+mn-ea"/>
                <a:cs typeface="+mn-cs"/>
              </a:defRPr>
            </a:lvl8pPr>
            <a:lvl9pPr marL="3886200" lvl="8" indent="-228600" algn="l" defTabSz="914400" rtl="0" eaLnBrk="1" latinLnBrk="0" hangingPunct="1">
              <a:lnSpc>
                <a:spcPct val="100000"/>
              </a:lnSpc>
              <a:spcBef>
                <a:spcPct val="427000"/>
              </a:spcBef>
              <a:spcAft>
                <a:spcPts val="1600"/>
              </a:spcAft>
              <a:buSzPts val="1300"/>
              <a:buFont typeface="Arial" panose="020B0604020202020204" pitchFamily="34" charset="0"/>
              <a:buNone/>
              <a:defRPr sz="1800" kern="1200">
                <a:solidFill>
                  <a:schemeClr val="tx1"/>
                </a:solidFill>
                <a:latin typeface="+mn-lt"/>
                <a:ea typeface="+mn-ea"/>
                <a:cs typeface="+mn-cs"/>
              </a:defRPr>
            </a:lvl9pPr>
          </a:lstStyle>
          <a:p>
            <a:pPr algn="l">
              <a:spcBef>
                <a:spcPts val="600"/>
              </a:spcBef>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6 </a:t>
            </a:r>
            <a:r>
              <a:rPr lang="en-US" altLang="en-US" sz="2800" dirty="0" err="1">
                <a:latin typeface="Times New Roman" panose="02020603050405020304" pitchFamily="18" charset="0"/>
                <a:cs typeface="Times New Roman" panose="02020603050405020304" pitchFamily="18" charset="0"/>
              </a:rPr>
              <a:t>mặt</a:t>
            </a:r>
            <a:r>
              <a:rPr lang="en-US" altLang="en-US" sz="2800" dirty="0">
                <a:latin typeface="Times New Roman" panose="02020603050405020304" pitchFamily="18" charset="0"/>
                <a:cs typeface="Times New Roman" panose="02020603050405020304" pitchFamily="18" charset="0"/>
              </a:rPr>
              <a:t>, 12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8 </a:t>
            </a:r>
            <a:r>
              <a:rPr lang="en-US" altLang="en-US" sz="2800" dirty="0" err="1">
                <a:latin typeface="Times New Roman" panose="02020603050405020304" pitchFamily="18" charset="0"/>
                <a:cs typeface="Times New Roman" panose="02020603050405020304" pitchFamily="18" charset="0"/>
              </a:rPr>
              <a:t>đỉnh</a:t>
            </a:r>
            <a:r>
              <a:rPr lang="en-US" altLang="en-US" sz="2800" dirty="0">
                <a:latin typeface="Times New Roman" panose="02020603050405020304" pitchFamily="18" charset="0"/>
                <a:cs typeface="Times New Roman" panose="02020603050405020304" pitchFamily="18" charset="0"/>
              </a:rPr>
              <a:t>, 4 </a:t>
            </a:r>
            <a:r>
              <a:rPr lang="en-US" altLang="en-US" sz="2800" dirty="0" err="1">
                <a:latin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chéo</a:t>
            </a:r>
            <a:endParaRPr lang="en-US" altLang="en-US" sz="2800" dirty="0">
              <a:latin typeface="Times New Roman" panose="02020603050405020304" pitchFamily="18" charset="0"/>
              <a:cs typeface="Times New Roman" panose="02020603050405020304" pitchFamily="18" charset="0"/>
            </a:endParaRPr>
          </a:p>
          <a:p>
            <a:pPr marL="0" indent="0" algn="l">
              <a:spcBef>
                <a:spcPts val="600"/>
              </a:spcBef>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vuông</a:t>
            </a:r>
            <a:endParaRPr lang="en-US" altLang="en-US" sz="2800" dirty="0">
              <a:latin typeface="Times New Roman" panose="02020603050405020304" pitchFamily="18" charset="0"/>
              <a:cs typeface="Times New Roman" panose="02020603050405020304" pitchFamily="18" charset="0"/>
            </a:endParaRPr>
          </a:p>
          <a:p>
            <a:pPr marL="0" indent="0" algn="l">
              <a:spcBef>
                <a:spcPts val="600"/>
              </a:spcBef>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3" name="Subtitle 2"/>
          <p:cNvSpPr>
            <a:spLocks noGrp="1"/>
          </p:cNvSpPr>
          <p:nvPr>
            <p:ph type="subTitle" idx="1"/>
          </p:nvPr>
        </p:nvSpPr>
        <p:spPr>
          <a:xfrm>
            <a:off x="848172" y="2016435"/>
            <a:ext cx="10271760" cy="515125"/>
          </a:xfrm>
        </p:spPr>
        <p:txBody>
          <a:bodyPr/>
          <a:lstStyle/>
          <a:p>
            <a:r>
              <a:rPr lang="vi-VN" altLang="en-US" b="1" u="sng" dirty="0">
                <a:latin typeface="Times New Roman" panose="02020603050405020304" pitchFamily="18" charset="0"/>
                <a:cs typeface="Times New Roman" panose="02020603050405020304" pitchFamily="18" charset="0"/>
              </a:rPr>
              <a:t>Câu </a:t>
            </a:r>
            <a:r>
              <a:rPr lang="en-US" altLang="en-US" b="1" u="sng" dirty="0">
                <a:latin typeface="Times New Roman" panose="02020603050405020304" pitchFamily="18" charset="0"/>
                <a:cs typeface="Times New Roman" panose="02020603050405020304" pitchFamily="18" charset="0"/>
              </a:rPr>
              <a:t>3</a:t>
            </a:r>
          </a:p>
          <a:p>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lăng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giác</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cs typeface="Times New Roman" panose="02020603050405020304" pitchFamily="18" charset="0"/>
            </a:endParaRPr>
          </a:p>
        </p:txBody>
      </p:sp>
      <p:sp>
        <p:nvSpPr>
          <p:cNvPr id="4" name="Arrow: Right 3">
            <a:hlinkClick r:id="rId3" action="ppaction://hlinksldjump"/>
            <a:extLst>
              <a:ext uri="{FF2B5EF4-FFF2-40B4-BE49-F238E27FC236}">
                <a16:creationId xmlns:a16="http://schemas.microsoft.com/office/drawing/2014/main" id="{E0D47BDE-58A4-D13A-6553-05FA74536FFD}"/>
              </a:ext>
            </a:extLst>
          </p:cNvPr>
          <p:cNvSpPr/>
          <p:nvPr/>
        </p:nvSpPr>
        <p:spPr>
          <a:xfrm>
            <a:off x="11387734" y="6358270"/>
            <a:ext cx="584528" cy="367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A8C7CE4-8B7D-0B44-76A3-759E3D4E035D}"/>
              </a:ext>
            </a:extLst>
          </p:cNvPr>
          <p:cNvSpPr txBox="1"/>
          <p:nvPr/>
        </p:nvSpPr>
        <p:spPr>
          <a:xfrm>
            <a:off x="1996262" y="3126112"/>
            <a:ext cx="6097772" cy="52322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A. </a:t>
            </a:r>
            <a:r>
              <a:rPr lang="en-US" altLang="en-US" sz="2800" dirty="0">
                <a:solidFill>
                  <a:schemeClr val="tx1"/>
                </a:solidFill>
                <a:latin typeface="Times New Roman" panose="02020603050405020304" pitchFamily="18" charset="0"/>
                <a:cs typeface="Times New Roman" panose="02020603050405020304" pitchFamily="18" charset="0"/>
              </a:rPr>
              <a:t>Hai </a:t>
            </a:r>
            <a:r>
              <a:rPr lang="en-US" altLang="en-US" sz="2800" dirty="0" err="1">
                <a:solidFill>
                  <a:schemeClr val="tx1"/>
                </a:solidFill>
                <a:latin typeface="Times New Roman" panose="02020603050405020304" pitchFamily="18" charset="0"/>
                <a:cs typeface="Times New Roman" panose="02020603050405020304" pitchFamily="18" charset="0"/>
              </a:rPr>
              <a:t>mặt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đáy</a:t>
            </a:r>
            <a:r>
              <a:rPr lang="en-US" altLang="en-US" sz="2800" dirty="0">
                <a:solidFill>
                  <a:schemeClr val="tx1"/>
                </a:solidFill>
                <a:latin typeface="Times New Roman" panose="02020603050405020304" pitchFamily="18" charset="0"/>
                <a:cs typeface="Times New Roman" panose="02020603050405020304" pitchFamily="18" charset="0"/>
              </a:rPr>
              <a:t> song </a:t>
            </a:r>
            <a:r>
              <a:rPr lang="en-US" altLang="en-US" sz="2800" dirty="0" err="1">
                <a:solidFill>
                  <a:schemeClr val="tx1"/>
                </a:solidFill>
                <a:latin typeface="Times New Roman" panose="02020603050405020304" pitchFamily="18" charset="0"/>
                <a:cs typeface="Times New Roman" panose="02020603050405020304" pitchFamily="18" charset="0"/>
              </a:rPr>
              <a:t>song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với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nhau</a:t>
            </a:r>
            <a:r>
              <a:rPr lang="en-US" altLang="en-US" sz="2800" dirty="0">
                <a:solidFill>
                  <a:schemeClr val="tx1"/>
                </a:solidFill>
                <a:latin typeface="Times New Roman" panose="02020603050405020304" pitchFamily="18" charset="0"/>
                <a:cs typeface="Times New Roman" panose="02020603050405020304" pitchFamily="18" charset="0"/>
              </a:rPr>
              <a:t>.</a:t>
            </a:r>
            <a:endParaRPr lang="vi-VN" altLang="en-US" sz="2800" dirty="0">
              <a:solidFill>
                <a:schemeClr val="tx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BCD1BC8-58D8-D0A8-8CD2-049F7E01A100}"/>
              </a:ext>
            </a:extLst>
          </p:cNvPr>
          <p:cNvSpPr txBox="1"/>
          <p:nvPr/>
        </p:nvSpPr>
        <p:spPr>
          <a:xfrm>
            <a:off x="1996262" y="3601774"/>
            <a:ext cx="6097772" cy="52322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lang="en-US" altLang="en-US" sz="2800" dirty="0">
                <a:solidFill>
                  <a:schemeClr val="tx1"/>
                </a:solidFill>
                <a:latin typeface="Times New Roman" panose="02020603050405020304" pitchFamily="18" charset="0"/>
                <a:cs typeface="Times New Roman" panose="02020603050405020304" pitchFamily="18" charset="0"/>
              </a:rPr>
              <a:t>B. </a:t>
            </a:r>
            <a:r>
              <a:rPr lang="en-US" altLang="en-US" sz="2800" dirty="0" err="1">
                <a:solidFill>
                  <a:schemeClr val="tx1"/>
                </a:solidFill>
                <a:latin typeface="Times New Roman" panose="02020603050405020304" pitchFamily="18" charset="0"/>
                <a:cs typeface="Times New Roman" panose="02020603050405020304" pitchFamily="18" charset="0"/>
              </a:rPr>
              <a:t>Các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mặt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bên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đều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là</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hình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nhật</a:t>
            </a:r>
            <a:r>
              <a:rPr lang="en-US" altLang="en-US" sz="2800" dirty="0">
                <a:solidFill>
                  <a:schemeClr val="tx1"/>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94CFC799-C1B9-C03F-41DD-6A061058033E}"/>
              </a:ext>
            </a:extLst>
          </p:cNvPr>
          <p:cNvSpPr txBox="1"/>
          <p:nvPr/>
        </p:nvSpPr>
        <p:spPr>
          <a:xfrm>
            <a:off x="1996262" y="4533038"/>
            <a:ext cx="6097772" cy="52322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D.</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Các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cạnh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bên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bằng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nhau</a:t>
            </a:r>
            <a:r>
              <a:rPr lang="en-US" altLang="en-US" sz="2800" dirty="0">
                <a:solidFill>
                  <a:schemeClr val="tx1"/>
                </a:solidFill>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A84E2F65-BF1B-4E7A-1118-FEFA225C8C9E}"/>
              </a:ext>
            </a:extLst>
          </p:cNvPr>
          <p:cNvSpPr txBox="1"/>
          <p:nvPr/>
        </p:nvSpPr>
        <p:spPr>
          <a:xfrm>
            <a:off x="1996262" y="4049093"/>
            <a:ext cx="609777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chemeClr val="tx1"/>
                </a:solidFill>
                <a:latin typeface="Times New Roman" panose="02020603050405020304" pitchFamily="18" charset="0"/>
                <a:cs typeface="Times New Roman" panose="02020603050405020304" pitchFamily="18" charset="0"/>
              </a:rPr>
              <a:t>C.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5 </a:t>
            </a:r>
            <a:r>
              <a:rPr lang="en-US" altLang="en-US" sz="2800" dirty="0" err="1">
                <a:solidFill>
                  <a:schemeClr val="tx1"/>
                </a:solidFill>
                <a:latin typeface="Times New Roman" panose="02020603050405020304" pitchFamily="18" charset="0"/>
                <a:cs typeface="Times New Roman" panose="02020603050405020304" pitchFamily="18" charset="0"/>
              </a:rPr>
              <a:t>mặt</a:t>
            </a:r>
            <a:r>
              <a:rPr lang="en-US" altLang="en-US" sz="2800" dirty="0">
                <a:solidFill>
                  <a:schemeClr val="tx1"/>
                </a:solidFill>
                <a:latin typeface="Times New Roman" panose="02020603050405020304" pitchFamily="18" charset="0"/>
                <a:cs typeface="Times New Roman" panose="02020603050405020304" pitchFamily="18" charset="0"/>
              </a:rPr>
              <a:t>, 9 </a:t>
            </a:r>
            <a:r>
              <a:rPr lang="en-US" altLang="en-US" sz="2800" dirty="0" err="1">
                <a:solidFill>
                  <a:schemeClr val="tx1"/>
                </a:solidFill>
                <a:latin typeface="Times New Roman" panose="02020603050405020304" pitchFamily="18" charset="0"/>
                <a:cs typeface="Times New Roman" panose="02020603050405020304" pitchFamily="18" charset="0"/>
              </a:rPr>
              <a:t>cạnh</a:t>
            </a:r>
            <a:r>
              <a:rPr lang="en-US" altLang="en-US" sz="2800" dirty="0">
                <a:solidFill>
                  <a:schemeClr val="tx1"/>
                </a:solidFill>
                <a:latin typeface="Times New Roman" panose="02020603050405020304" pitchFamily="18" charset="0"/>
                <a:cs typeface="Times New Roman" panose="02020603050405020304" pitchFamily="18" charset="0"/>
              </a:rPr>
              <a:t>, 6 </a:t>
            </a:r>
            <a:r>
              <a:rPr lang="en-US" altLang="en-US" sz="2800" dirty="0" err="1">
                <a:solidFill>
                  <a:schemeClr val="tx1"/>
                </a:solidFill>
                <a:latin typeface="Times New Roman" panose="02020603050405020304" pitchFamily="18" charset="0"/>
                <a:cs typeface="Times New Roman" panose="02020603050405020304" pitchFamily="18" charset="0"/>
              </a:rPr>
              <a:t>đỉnh</a:t>
            </a:r>
            <a:r>
              <a:rPr lang="en-US" altLang="en-US" sz="2800" dirty="0">
                <a:solidFill>
                  <a:schemeClr val="tx1"/>
                </a:solidFill>
                <a:latin typeface="Times New Roman" panose="02020603050405020304" pitchFamily="18" charset="0"/>
                <a:cs typeface="Times New Roman" panose="02020603050405020304" pitchFamily="18" charset="0"/>
              </a:rPr>
              <a:t>.</a:t>
            </a:r>
          </a:p>
        </p:txBody>
      </p:sp>
      <p:sp>
        <p:nvSpPr>
          <p:cNvPr id="28" name="Oval 27">
            <a:extLst>
              <a:ext uri="{FF2B5EF4-FFF2-40B4-BE49-F238E27FC236}">
                <a16:creationId xmlns:a16="http://schemas.microsoft.com/office/drawing/2014/main" id="{11A44FE5-85F4-20BF-5203-DDF7CBEE1FD6}"/>
              </a:ext>
            </a:extLst>
          </p:cNvPr>
          <p:cNvSpPr/>
          <p:nvPr/>
        </p:nvSpPr>
        <p:spPr>
          <a:xfrm>
            <a:off x="1913860" y="4057376"/>
            <a:ext cx="552893" cy="475662"/>
          </a:xfrm>
          <a:prstGeom prst="ellipse">
            <a:avLst/>
          </a:prstGeom>
          <a:noFill/>
          <a:ln w="28575">
            <a:solidFill>
              <a:srgbClr val="F307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p:bldP spid="24" grpId="0"/>
      <p:bldP spid="25" grpId="0"/>
      <p:bldP spid="2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3" name="Subtitle 2"/>
          <p:cNvSpPr>
            <a:spLocks noGrp="1"/>
          </p:cNvSpPr>
          <p:nvPr>
            <p:ph type="subTitle" idx="1"/>
          </p:nvPr>
        </p:nvSpPr>
        <p:spPr>
          <a:xfrm>
            <a:off x="2342472" y="1214759"/>
            <a:ext cx="6844059" cy="515125"/>
          </a:xfrm>
        </p:spPr>
        <p:txBody>
          <a:bodyPr/>
          <a:lstStyle/>
          <a:p>
            <a:r>
              <a:rPr lang="vi-VN" altLang="en-US" sz="2800" b="1" dirty="0">
                <a:latin typeface="Times New Roman" panose="02020603050405020304" pitchFamily="18" charset="0"/>
                <a:cs typeface="Times New Roman" panose="02020603050405020304" pitchFamily="18" charset="0"/>
              </a:rPr>
              <a:t>Câu </a:t>
            </a:r>
            <a:r>
              <a:rPr lang="en-US" altLang="en-US" sz="2800" b="1" dirty="0">
                <a:latin typeface="Times New Roman" panose="02020603050405020304" pitchFamily="18" charset="0"/>
                <a:cs typeface="Times New Roman" panose="02020603050405020304" pitchFamily="18" charset="0"/>
              </a:rPr>
              <a:t>4</a:t>
            </a:r>
          </a:p>
          <a:p>
            <a:r>
              <a:rPr lang="en-US" altLang="en-US" sz="2800" b="1" dirty="0" err="1">
                <a:latin typeface="Times New Roman" panose="02020603050405020304" pitchFamily="18" charset="0"/>
                <a:cs typeface="Times New Roman" panose="02020603050405020304" pitchFamily="18" charset="0"/>
              </a:rPr>
              <a:t>Đâu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lăng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đứng</a:t>
            </a:r>
            <a:r>
              <a:rPr lang="en-US" altLang="en-US" sz="2800" b="1" dirty="0">
                <a:latin typeface="Times New Roman" panose="02020603050405020304" pitchFamily="18" charset="0"/>
                <a:cs typeface="Times New Roman" panose="02020603050405020304" pitchFamily="18" charset="0"/>
              </a:rPr>
              <a:t> tam </a:t>
            </a:r>
            <a:r>
              <a:rPr lang="en-US" altLang="en-US" sz="2800" b="1" dirty="0" err="1">
                <a:latin typeface="Times New Roman" panose="02020603050405020304" pitchFamily="18" charset="0"/>
                <a:cs typeface="Times New Roman" panose="02020603050405020304" pitchFamily="18" charset="0"/>
              </a:rPr>
              <a:t>giác</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cs typeface="Times New Roman" panose="02020603050405020304" pitchFamily="18" charset="0"/>
            </a:endParaRPr>
          </a:p>
        </p:txBody>
      </p:sp>
      <p:sp>
        <p:nvSpPr>
          <p:cNvPr id="4" name="Arrow: Right 3">
            <a:hlinkClick r:id="rId3" action="ppaction://hlinksldjump"/>
            <a:extLst>
              <a:ext uri="{FF2B5EF4-FFF2-40B4-BE49-F238E27FC236}">
                <a16:creationId xmlns:a16="http://schemas.microsoft.com/office/drawing/2014/main" id="{20975258-AFA3-F9F5-AB02-578F3FC05B97}"/>
              </a:ext>
            </a:extLst>
          </p:cNvPr>
          <p:cNvSpPr/>
          <p:nvPr/>
        </p:nvSpPr>
        <p:spPr>
          <a:xfrm>
            <a:off x="10707251" y="6453963"/>
            <a:ext cx="616424" cy="404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C5FC0FB-EC56-A683-70D1-AA00A428105E}"/>
                  </a:ext>
                </a:extLst>
              </p:cNvPr>
              <p:cNvSpPr txBox="1"/>
              <p:nvPr/>
            </p:nvSpPr>
            <p:spPr>
              <a:xfrm>
                <a:off x="7403273" y="3486587"/>
                <a:ext cx="1625187" cy="369332"/>
              </a:xfrm>
              <a:prstGeom prst="rect">
                <a:avLst/>
              </a:prstGeom>
              <a:noFill/>
            </p:spPr>
            <p:txBody>
              <a:bodyPr wrap="square" lIns="0" tIns="0" rIns="0" bIns="0" rtlCol="0">
                <a:spAutoFit/>
              </a:bodyPr>
              <a:lstStyle/>
              <a:p>
                <a:r>
                  <a:rPr lang="en-US" sz="2400" b="1" dirty="0">
                    <a:solidFill>
                      <a:schemeClr val="tx1"/>
                    </a:solidFill>
                  </a:rPr>
                  <a:t>B) V</a:t>
                </a:r>
                <a14:m>
                  <m:oMath xmlns:m="http://schemas.openxmlformats.org/officeDocument/2006/math">
                    <m:r>
                      <a:rPr lang="en-US" sz="2400" b="1" i="0"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𝐚</m:t>
                    </m:r>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𝐛</m:t>
                    </m:r>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𝐜</m:t>
                    </m:r>
                  </m:oMath>
                </a14:m>
                <a:endParaRPr lang="en-US" sz="2400" b="1" dirty="0">
                  <a:solidFill>
                    <a:schemeClr val="tx1"/>
                  </a:solidFill>
                </a:endParaRPr>
              </a:p>
            </p:txBody>
          </p:sp>
        </mc:Choice>
        <mc:Fallback xmlns="">
          <p:sp>
            <p:nvSpPr>
              <p:cNvPr id="13" name="TextBox 12">
                <a:extLst>
                  <a:ext uri="{FF2B5EF4-FFF2-40B4-BE49-F238E27FC236}">
                    <a16:creationId xmlns:a16="http://schemas.microsoft.com/office/drawing/2014/main" id="{FC5FC0FB-EC56-A683-70D1-AA00A428105E}"/>
                  </a:ext>
                </a:extLst>
              </p:cNvPr>
              <p:cNvSpPr txBox="1">
                <a:spLocks noRot="1" noChangeAspect="1" noMove="1" noResize="1" noEditPoints="1" noAdjustHandles="1" noChangeArrowheads="1" noChangeShapeType="1" noTextEdit="1"/>
              </p:cNvSpPr>
              <p:nvPr/>
            </p:nvSpPr>
            <p:spPr>
              <a:xfrm>
                <a:off x="7403273" y="3486587"/>
                <a:ext cx="1625187" cy="369332"/>
              </a:xfrm>
              <a:prstGeom prst="rect">
                <a:avLst/>
              </a:prstGeom>
              <a:blipFill>
                <a:blip r:embed="rId4"/>
                <a:stretch>
                  <a:fillRect l="-11236" t="-26230" r="-4120" b="-47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84ED228-4601-78D1-295A-61618BF263FE}"/>
                  </a:ext>
                </a:extLst>
              </p:cNvPr>
              <p:cNvSpPr txBox="1"/>
              <p:nvPr/>
            </p:nvSpPr>
            <p:spPr>
              <a:xfrm>
                <a:off x="2363913" y="3469980"/>
                <a:ext cx="3128868" cy="402546"/>
              </a:xfrm>
              <a:prstGeom prst="rect">
                <a:avLst/>
              </a:prstGeom>
              <a:noFill/>
            </p:spPr>
            <p:txBody>
              <a:bodyPr wrap="square" lIns="0" tIns="0" rIns="0" bIns="0" rtlCol="0">
                <a:spAutoFit/>
              </a:bodyPr>
              <a:lstStyle/>
              <a:p>
                <a:r>
                  <a:rPr lang="en-US" sz="2400" b="1" dirty="0">
                    <a:solidFill>
                      <a:schemeClr val="tx1"/>
                    </a:solidFill>
                  </a:rPr>
                  <a:t>A) </a:t>
                </a:r>
                <a14:m>
                  <m:oMath xmlns:m="http://schemas.openxmlformats.org/officeDocument/2006/math">
                    <m:sSub>
                      <m:sSubPr>
                        <m:ctrlPr>
                          <a:rPr lang="en-US" sz="2400" b="1" i="1">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𝑺</m:t>
                        </m:r>
                      </m:e>
                      <m:sub>
                        <m:r>
                          <a:rPr lang="en-US" sz="2400" b="1" i="1">
                            <a:solidFill>
                              <a:schemeClr val="tx1"/>
                            </a:solidFill>
                            <a:latin typeface="Cambria Math" panose="02040503050406030204" pitchFamily="18" charset="0"/>
                          </a:rPr>
                          <m:t>𝒙𝒒</m:t>
                        </m:r>
                      </m:sub>
                    </m:sSub>
                    <m:r>
                      <a:rPr lang="en-US" sz="2400" b="1" i="0"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𝟐</m:t>
                    </m:r>
                    <m:d>
                      <m:dPr>
                        <m:ctrlPr>
                          <a:rPr lang="en-US" sz="2400" b="1" i="1" smtClean="0">
                            <a:solidFill>
                              <a:schemeClr val="tx1"/>
                            </a:solidFill>
                            <a:latin typeface="Cambria Math" panose="02040503050406030204" pitchFamily="18" charset="0"/>
                          </a:rPr>
                        </m:ctrlPr>
                      </m:dPr>
                      <m:e>
                        <m:r>
                          <a:rPr lang="en-US" sz="2400" b="1" i="0" smtClean="0">
                            <a:solidFill>
                              <a:schemeClr val="tx1"/>
                            </a:solidFill>
                            <a:latin typeface="Cambria Math" panose="02040503050406030204" pitchFamily="18" charset="0"/>
                          </a:rPr>
                          <m:t>𝐚</m:t>
                        </m:r>
                        <m:r>
                          <a:rPr lang="en-US" sz="2400" b="1" i="0" smtClean="0">
                            <a:solidFill>
                              <a:schemeClr val="tx1"/>
                            </a:solidFill>
                            <a:latin typeface="Cambria Math" panose="02040503050406030204" pitchFamily="18" charset="0"/>
                          </a:rPr>
                          <m:t>+ </m:t>
                        </m:r>
                        <m:r>
                          <a:rPr lang="en-US" sz="2400" b="1" i="0" smtClean="0">
                            <a:solidFill>
                              <a:schemeClr val="tx1"/>
                            </a:solidFill>
                            <a:latin typeface="Cambria Math" panose="02040503050406030204" pitchFamily="18" charset="0"/>
                          </a:rPr>
                          <m:t>𝐛</m:t>
                        </m:r>
                      </m:e>
                    </m:d>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𝐜</m:t>
                    </m:r>
                  </m:oMath>
                </a14:m>
                <a:endParaRPr lang="en-US" sz="2400" b="1" dirty="0">
                  <a:solidFill>
                    <a:schemeClr val="tx1"/>
                  </a:solidFill>
                </a:endParaRPr>
              </a:p>
            </p:txBody>
          </p:sp>
        </mc:Choice>
        <mc:Fallback xmlns="">
          <p:sp>
            <p:nvSpPr>
              <p:cNvPr id="14" name="TextBox 13">
                <a:extLst>
                  <a:ext uri="{FF2B5EF4-FFF2-40B4-BE49-F238E27FC236}">
                    <a16:creationId xmlns:a16="http://schemas.microsoft.com/office/drawing/2014/main" id="{A84ED228-4601-78D1-295A-61618BF263FE}"/>
                  </a:ext>
                </a:extLst>
              </p:cNvPr>
              <p:cNvSpPr txBox="1">
                <a:spLocks noRot="1" noChangeAspect="1" noMove="1" noResize="1" noEditPoints="1" noAdjustHandles="1" noChangeArrowheads="1" noChangeShapeType="1" noTextEdit="1"/>
              </p:cNvSpPr>
              <p:nvPr/>
            </p:nvSpPr>
            <p:spPr>
              <a:xfrm>
                <a:off x="2363913" y="3469980"/>
                <a:ext cx="3128868" cy="402546"/>
              </a:xfrm>
              <a:prstGeom prst="rect">
                <a:avLst/>
              </a:prstGeom>
              <a:blipFill>
                <a:blip r:embed="rId5"/>
                <a:stretch>
                  <a:fillRect l="-6043" t="-21212" b="-393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57520E0-C2BB-B393-0CB2-BD91F729F104}"/>
                  </a:ext>
                </a:extLst>
              </p:cNvPr>
              <p:cNvSpPr txBox="1"/>
              <p:nvPr/>
            </p:nvSpPr>
            <p:spPr>
              <a:xfrm>
                <a:off x="2363913" y="4418442"/>
                <a:ext cx="3128868" cy="369332"/>
              </a:xfrm>
              <a:prstGeom prst="rect">
                <a:avLst/>
              </a:prstGeom>
              <a:noFill/>
            </p:spPr>
            <p:txBody>
              <a:bodyPr wrap="square" lIns="0" tIns="0" rIns="0" bIns="0" rtlCol="0">
                <a:spAutoFit/>
              </a:bodyPr>
              <a:lstStyle/>
              <a:p>
                <a:r>
                  <a:rPr lang="en-US" sz="2400" b="1" dirty="0">
                    <a:solidFill>
                      <a:schemeClr val="tx1"/>
                    </a:solidFill>
                  </a:rPr>
                  <a:t>C) </a:t>
                </a:r>
                <a14:m>
                  <m:oMath xmlns:m="http://schemas.openxmlformats.org/officeDocument/2006/math">
                    <m:r>
                      <a:rPr lang="en-US" sz="2400" b="1" i="0" smtClean="0">
                        <a:solidFill>
                          <a:schemeClr val="tx1"/>
                        </a:solidFill>
                        <a:latin typeface="Cambria Math" panose="02040503050406030204" pitchFamily="18" charset="0"/>
                      </a:rPr>
                      <m:t>𝐕</m:t>
                    </m:r>
                    <m:r>
                      <a:rPr lang="en-US" sz="2400" b="1" i="0"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oMath>
                </a14:m>
                <a:r>
                  <a:rPr lang="en-US" sz="2400" b="1" dirty="0">
                    <a:solidFill>
                      <a:schemeClr val="tx1"/>
                    </a:solidFill>
                  </a:rPr>
                  <a:t> </a:t>
                </a:r>
                <a:r>
                  <a:rPr lang="en-US" sz="2400" b="1" dirty="0" err="1">
                    <a:solidFill>
                      <a:schemeClr val="tx1"/>
                    </a:solidFill>
                  </a:rPr>
                  <a:t>S.h</a:t>
                </a:r>
                <a:endParaRPr lang="en-US" sz="2400" b="1" dirty="0">
                  <a:solidFill>
                    <a:schemeClr val="tx1"/>
                  </a:solidFill>
                </a:endParaRPr>
              </a:p>
            </p:txBody>
          </p:sp>
        </mc:Choice>
        <mc:Fallback xmlns="">
          <p:sp>
            <p:nvSpPr>
              <p:cNvPr id="15" name="TextBox 14">
                <a:extLst>
                  <a:ext uri="{FF2B5EF4-FFF2-40B4-BE49-F238E27FC236}">
                    <a16:creationId xmlns:a16="http://schemas.microsoft.com/office/drawing/2014/main" id="{757520E0-C2BB-B393-0CB2-BD91F729F104}"/>
                  </a:ext>
                </a:extLst>
              </p:cNvPr>
              <p:cNvSpPr txBox="1">
                <a:spLocks noRot="1" noChangeAspect="1" noMove="1" noResize="1" noEditPoints="1" noAdjustHandles="1" noChangeArrowheads="1" noChangeShapeType="1" noTextEdit="1"/>
              </p:cNvSpPr>
              <p:nvPr/>
            </p:nvSpPr>
            <p:spPr>
              <a:xfrm>
                <a:off x="2363913" y="4418442"/>
                <a:ext cx="3128868" cy="369332"/>
              </a:xfrm>
              <a:prstGeom prst="rect">
                <a:avLst/>
              </a:prstGeom>
              <a:blipFill>
                <a:blip r:embed="rId6"/>
                <a:stretch>
                  <a:fillRect l="-6043" t="-2666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49AC438-9CF8-C3B6-1E2A-FBCB98D36041}"/>
                  </a:ext>
                </a:extLst>
              </p:cNvPr>
              <p:cNvSpPr txBox="1"/>
              <p:nvPr/>
            </p:nvSpPr>
            <p:spPr>
              <a:xfrm>
                <a:off x="7403064" y="4428296"/>
                <a:ext cx="3128868" cy="402546"/>
              </a:xfrm>
              <a:prstGeom prst="rect">
                <a:avLst/>
              </a:prstGeom>
              <a:noFill/>
            </p:spPr>
            <p:txBody>
              <a:bodyPr wrap="square" lIns="0" tIns="0" rIns="0" bIns="0" rtlCol="0">
                <a:spAutoFit/>
              </a:bodyPr>
              <a:lstStyle/>
              <a:p>
                <a:r>
                  <a:rPr lang="en-US" sz="2400" b="1" dirty="0">
                    <a:solidFill>
                      <a:schemeClr val="tx1"/>
                    </a:solidFill>
                  </a:rPr>
                  <a:t>D) </a:t>
                </a:r>
                <a14:m>
                  <m:oMath xmlns:m="http://schemas.openxmlformats.org/officeDocument/2006/math">
                    <m:sSub>
                      <m:sSubPr>
                        <m:ctrlPr>
                          <a:rPr lang="en-US" sz="2400" b="1" i="1">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𝑺</m:t>
                        </m:r>
                      </m:e>
                      <m:sub>
                        <m:r>
                          <a:rPr lang="en-US" sz="2400" b="1" i="1">
                            <a:solidFill>
                              <a:schemeClr val="tx1"/>
                            </a:solidFill>
                            <a:latin typeface="Cambria Math" panose="02040503050406030204" pitchFamily="18" charset="0"/>
                          </a:rPr>
                          <m:t>𝒙𝒒</m:t>
                        </m:r>
                      </m:sub>
                    </m:sSub>
                    <m:r>
                      <a:rPr lang="en-US" sz="2400" b="1" i="0"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oMath>
                </a14:m>
                <a:r>
                  <a:rPr lang="en-US" sz="2400" b="1" dirty="0">
                    <a:solidFill>
                      <a:schemeClr val="tx1"/>
                    </a:solidFill>
                  </a:rPr>
                  <a:t> </a:t>
                </a:r>
                <a:r>
                  <a:rPr lang="en-US" sz="2400" b="1" dirty="0" err="1">
                    <a:solidFill>
                      <a:schemeClr val="tx1"/>
                    </a:solidFill>
                  </a:rPr>
                  <a:t>C.h</a:t>
                </a:r>
                <a:endParaRPr lang="en-US" sz="2400" b="1" dirty="0">
                  <a:solidFill>
                    <a:schemeClr val="tx1"/>
                  </a:solidFill>
                </a:endParaRPr>
              </a:p>
            </p:txBody>
          </p:sp>
        </mc:Choice>
        <mc:Fallback xmlns="">
          <p:sp>
            <p:nvSpPr>
              <p:cNvPr id="17" name="TextBox 16">
                <a:extLst>
                  <a:ext uri="{FF2B5EF4-FFF2-40B4-BE49-F238E27FC236}">
                    <a16:creationId xmlns:a16="http://schemas.microsoft.com/office/drawing/2014/main" id="{349AC438-9CF8-C3B6-1E2A-FBCB98D36041}"/>
                  </a:ext>
                </a:extLst>
              </p:cNvPr>
              <p:cNvSpPr txBox="1">
                <a:spLocks noRot="1" noChangeAspect="1" noMove="1" noResize="1" noEditPoints="1" noAdjustHandles="1" noChangeArrowheads="1" noChangeShapeType="1" noTextEdit="1"/>
              </p:cNvSpPr>
              <p:nvPr/>
            </p:nvSpPr>
            <p:spPr>
              <a:xfrm>
                <a:off x="7403064" y="4428296"/>
                <a:ext cx="3128868" cy="402546"/>
              </a:xfrm>
              <a:prstGeom prst="rect">
                <a:avLst/>
              </a:prstGeom>
              <a:blipFill>
                <a:blip r:embed="rId7"/>
                <a:stretch>
                  <a:fillRect l="-5837" t="-21212" b="-39394"/>
                </a:stretch>
              </a:blipFill>
            </p:spPr>
            <p:txBody>
              <a:bodyPr/>
              <a:lstStyle/>
              <a:p>
                <a:r>
                  <a:rPr lang="en-US">
                    <a:noFill/>
                  </a:rPr>
                  <a:t> </a:t>
                </a:r>
              </a:p>
            </p:txBody>
          </p:sp>
        </mc:Fallback>
      </mc:AlternateContent>
    </p:spTree>
    <p:extLst>
      <p:ext uri="{BB962C8B-B14F-4D97-AF65-F5344CB8AC3E}">
        <p14:creationId xmlns:p14="http://schemas.microsoft.com/office/powerpoint/2010/main" val="257981003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17"/>
                                        </p:tgtEl>
                                        <p:attrNameLst>
                                          <p:attrName>style.color</p:attrName>
                                        </p:attrNameLst>
                                      </p:cBhvr>
                                      <p:to>
                                        <a:schemeClr val="accent2"/>
                                      </p:to>
                                    </p:animClr>
                                    <p:animClr clrSpc="rgb" dir="cw">
                                      <p:cBhvr>
                                        <p:cTn id="7" dur="500" fill="hold"/>
                                        <p:tgtEl>
                                          <p:spTgt spid="17"/>
                                        </p:tgtEl>
                                        <p:attrNameLst>
                                          <p:attrName>fillcolor</p:attrName>
                                        </p:attrNameLst>
                                      </p:cBhvr>
                                      <p:to>
                                        <a:schemeClr val="accent2"/>
                                      </p:to>
                                    </p:animClr>
                                    <p:set>
                                      <p:cBhvr>
                                        <p:cTn id="8" dur="500" fill="hold"/>
                                        <p:tgtEl>
                                          <p:spTgt spid="17"/>
                                        </p:tgtEl>
                                        <p:attrNameLst>
                                          <p:attrName>fill.type</p:attrName>
                                        </p:attrNameLst>
                                      </p:cBhvr>
                                      <p:to>
                                        <p:strVal val="solid"/>
                                      </p:to>
                                    </p:set>
                                    <p:anim to="1.5" calcmode="lin" valueType="num">
                                      <p:cBhvr override="childStyle">
                                        <p:cTn id="9" dur="500" fill="hold"/>
                                        <p:tgtEl>
                                          <p:spTgt spid="1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584839" y="933973"/>
            <a:ext cx="4320207" cy="4327958"/>
            <a:chOff x="5440479" y="283098"/>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479" y="283098"/>
              <a:ext cx="5834378" cy="5828280"/>
            </a:xfrm>
            <a:prstGeom prst="rect">
              <a:avLst/>
            </a:prstGeom>
          </p:spPr>
        </p:pic>
        <p:sp>
          <p:nvSpPr>
            <p:cNvPr id="9" name="TextBox 8"/>
            <p:cNvSpPr txBox="1"/>
            <p:nvPr/>
          </p:nvSpPr>
          <p:spPr>
            <a:xfrm rot="14394928">
              <a:off x="6689232" y="755208"/>
              <a:ext cx="1941060" cy="1371638"/>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665689" y="1774075"/>
              <a:ext cx="2025648" cy="1243410"/>
            </a:xfrm>
            <a:prstGeom prst="rect">
              <a:avLst/>
            </a:prstGeom>
            <a:noFill/>
          </p:spPr>
          <p:txBody>
            <a:bodyPr wrap="square" rtlCol="0">
              <a:spAutoFit/>
            </a:bodyPr>
            <a:lstStyle/>
            <a:p>
              <a:pPr algn="ctr" defTabSz="685783">
                <a:defRPr/>
              </a:pPr>
              <a:r>
                <a:rPr lang="en-US" sz="1350" b="1">
                  <a:solidFill>
                    <a:prstClr val="white"/>
                  </a:solidFill>
                  <a:latin typeface="Tahoma" panose="020B0604030504040204" pitchFamily="34" charset="0"/>
                  <a:ea typeface="Tahoma" panose="020B0604030504040204" pitchFamily="34" charset="0"/>
                  <a:cs typeface="Tahoma" panose="020B0604030504040204" pitchFamily="34" charset="0"/>
                </a:rPr>
                <a:t>Bạn nhận được một cái bắt tay của bạn bên cạnh.</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6859370">
              <a:off x="8118304" y="776730"/>
              <a:ext cx="2081033" cy="1371638"/>
            </a:xfrm>
            <a:prstGeom prst="rect">
              <a:avLst/>
            </a:prstGeom>
            <a:noFill/>
          </p:spPr>
          <p:txBody>
            <a:bodyPr wrap="square" rtlCol="0">
              <a:spAutoFit/>
            </a:bodyPr>
            <a:lstStyle/>
            <a:p>
              <a:pPr algn="ctr" defTabSz="685783">
                <a:defRPr/>
              </a:pPr>
              <a:r>
                <a:rPr lang="en-US" sz="1500"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nhận được một tràng pháo tay!!</a:t>
              </a:r>
              <a:endParaRPr lang="vi-VN" sz="1500"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19209149">
              <a:off x="9045351" y="2041236"/>
              <a:ext cx="2025648" cy="746046"/>
            </a:xfrm>
            <a:prstGeom prst="rect">
              <a:avLst/>
            </a:prstGeom>
            <a:noFill/>
          </p:spPr>
          <p:txBody>
            <a:bodyPr wrap="square" rtlCol="0">
              <a:spAutoFit/>
            </a:bodyPr>
            <a:lstStyle/>
            <a:p>
              <a:pPr algn="ctr" defTabSz="685783">
                <a:defRPr/>
              </a:pPr>
              <a:r>
                <a:rPr lang="en-GB" sz="1500"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GB" sz="1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5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GB" sz="1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5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GB" sz="1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5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GB" sz="1500" b="1" dirty="0">
                  <a:solidFill>
                    <a:prstClr val="black"/>
                  </a:solidFill>
                  <a:latin typeface="Tahoma" panose="020B0604030504040204" pitchFamily="34" charset="0"/>
                  <a:ea typeface="Tahoma" panose="020B0604030504040204" pitchFamily="34" charset="0"/>
                  <a:cs typeface="Tahoma" panose="020B0604030504040204" pitchFamily="34" charset="0"/>
                </a:rPr>
                <a:t> 9</a:t>
              </a: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529797" y="3113240"/>
              <a:ext cx="2025648" cy="1367751"/>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783">
                <a:defRPr/>
              </a:pP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816358" y="4398816"/>
              <a:ext cx="1708754" cy="1059902"/>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Chúc bạn may mắn lần sau</a:t>
              </a: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3" y="4448896"/>
              <a:ext cx="2025649" cy="779340"/>
            </a:xfrm>
            <a:prstGeom prst="rect">
              <a:avLst/>
            </a:prstGeom>
            <a:noFill/>
          </p:spPr>
          <p:txBody>
            <a:bodyPr wrap="square" rtlCol="0">
              <a:spAutoFit/>
            </a:bodyPr>
            <a:lstStyle/>
            <a:p>
              <a:pPr algn="ctr" defTabSz="685783">
                <a:defRPr/>
              </a:pPr>
              <a:r>
                <a:rPr lang="en-GB" sz="1575"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được một điểm 10</a:t>
              </a:r>
              <a:endParaRPr lang="vi-VN" sz="1575"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72757" y="3301619"/>
              <a:ext cx="2025648" cy="1056898"/>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tặng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5" name="quay dung"/>
          <p:cNvSpPr/>
          <p:nvPr/>
        </p:nvSpPr>
        <p:spPr>
          <a:xfrm>
            <a:off x="8489769" y="5265966"/>
            <a:ext cx="202800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35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7606" y="1491400"/>
            <a:ext cx="371475" cy="328613"/>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6305" y="1762856"/>
            <a:ext cx="371475" cy="328613"/>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364" y="1367460"/>
            <a:ext cx="371475" cy="328613"/>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7875" y="1216133"/>
            <a:ext cx="535781" cy="892969"/>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8303" y="2604759"/>
            <a:ext cx="1183998" cy="975905"/>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809614" y="-520300"/>
            <a:ext cx="457200" cy="457200"/>
          </a:xfrm>
          <a:prstGeom prst="rect">
            <a:avLst/>
          </a:prstGeom>
        </p:spPr>
      </p:pic>
      <p:sp>
        <p:nvSpPr>
          <p:cNvPr id="31" name="Isosceles Triangle 3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2" name="Isosceles Triangle 3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3" name="Isosceles Triangle 3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4" name="Isosceles Triangle 3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2" name="Isosceles Triangle 4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3" name="Isosceles Triangle 4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8" name="Isosceles Triangle 4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9" name="Isosceles Triangle 4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0" name="Isosceles Triangle 4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1" name="Isosceles Triangle 5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2" name="Isosceles Triangle 5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3" name="Isosceles Triangle 5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4" name="Isosceles Triangle 5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5" name="Isosceles Triangle 54"/>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6" name="Isosceles Triangle 55"/>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7" name="Isosceles Triangle 56"/>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8" name="Isosceles Triangle 5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9" name="Isosceles Triangle 5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0" name="Isosceles Triangle 5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1" name="Isosceles Triangle 6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4" name="Heart 23">
            <a:hlinkClick r:id="" action="ppaction://noaction"/>
          </p:cNvPr>
          <p:cNvSpPr/>
          <p:nvPr/>
        </p:nvSpPr>
        <p:spPr>
          <a:xfrm rot="5400000">
            <a:off x="10037718"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81" name="Rectangle 80">
            <a:hlinkClick r:id="rId10" action="ppaction://hlinksldjump"/>
            <a:extLst>
              <a:ext uri="{FF2B5EF4-FFF2-40B4-BE49-F238E27FC236}">
                <a16:creationId xmlns:a16="http://schemas.microsoft.com/office/drawing/2014/main" id="{C1F8A346-A9B6-4B06-BBDB-07948843C8E4}"/>
              </a:ext>
            </a:extLst>
          </p:cNvPr>
          <p:cNvSpPr/>
          <p:nvPr/>
        </p:nvSpPr>
        <p:spPr>
          <a:xfrm>
            <a:off x="874435" y="669087"/>
            <a:ext cx="3833422" cy="1454244"/>
          </a:xfrm>
          <a:prstGeom prst="rect">
            <a:avLst/>
          </a:prstGeom>
          <a:noFill/>
        </p:spPr>
        <p:txBody>
          <a:bodyPr wrap="none" lIns="68580" tIns="34290" rIns="68580" bIns="34290">
            <a:spAutoFit/>
          </a:bodyPr>
          <a:lstStyle/>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spTree>
    <p:extLst>
      <p:ext uri="{BB962C8B-B14F-4D97-AF65-F5344CB8AC3E}">
        <p14:creationId xmlns:p14="http://schemas.microsoft.com/office/powerpoint/2010/main" val="392387698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par>
                                <p:cTn id="143" presetID="34" presetClass="emph" presetSubtype="0" repeatCount="indefinite" fill="hold" grpId="0" nodeType="withEffect">
                                  <p:stCondLst>
                                    <p:cond delay="0"/>
                                  </p:stCondLst>
                                  <p:iterate type="lt">
                                    <p:tmPct val="10000"/>
                                  </p:iterate>
                                  <p:childTnLst>
                                    <p:animMotion origin="layout" path="M 3.75E-6 -2.22222E-6 L 3.75E-6 -0.02407 " pathEditMode="relative" rAng="0" ptsTypes="AA">
                                      <p:cBhvr>
                                        <p:cTn id="144" dur="250" accel="50000" decel="50000" autoRev="1" fill="hold">
                                          <p:stCondLst>
                                            <p:cond delay="0"/>
                                          </p:stCondLst>
                                        </p:cTn>
                                        <p:tgtEl>
                                          <p:spTgt spid="81"/>
                                        </p:tgtEl>
                                        <p:attrNameLst>
                                          <p:attrName>ppt_x</p:attrName>
                                          <p:attrName>ppt_y</p:attrName>
                                        </p:attrNameLst>
                                      </p:cBhvr>
                                      <p:rCtr x="0" y="-1204"/>
                                    </p:animMotion>
                                    <p:animRot by="1500000">
                                      <p:cBhvr>
                                        <p:cTn id="145" dur="125" fill="hold">
                                          <p:stCondLst>
                                            <p:cond delay="0"/>
                                          </p:stCondLst>
                                        </p:cTn>
                                        <p:tgtEl>
                                          <p:spTgt spid="81"/>
                                        </p:tgtEl>
                                        <p:attrNameLst>
                                          <p:attrName>r</p:attrName>
                                        </p:attrNameLst>
                                      </p:cBhvr>
                                    </p:animRot>
                                    <p:animRot by="-1500000">
                                      <p:cBhvr>
                                        <p:cTn id="146" dur="125" fill="hold">
                                          <p:stCondLst>
                                            <p:cond delay="125"/>
                                          </p:stCondLst>
                                        </p:cTn>
                                        <p:tgtEl>
                                          <p:spTgt spid="81"/>
                                        </p:tgtEl>
                                        <p:attrNameLst>
                                          <p:attrName>r</p:attrName>
                                        </p:attrNameLst>
                                      </p:cBhvr>
                                    </p:animRot>
                                    <p:animRot by="-1500000">
                                      <p:cBhvr>
                                        <p:cTn id="147" dur="125" fill="hold">
                                          <p:stCondLst>
                                            <p:cond delay="250"/>
                                          </p:stCondLst>
                                        </p:cTn>
                                        <p:tgtEl>
                                          <p:spTgt spid="81"/>
                                        </p:tgtEl>
                                        <p:attrNameLst>
                                          <p:attrName>r</p:attrName>
                                        </p:attrNameLst>
                                      </p:cBhvr>
                                    </p:animRot>
                                    <p:animRot by="1500000">
                                      <p:cBhvr>
                                        <p:cTn id="148" dur="125" fill="hold">
                                          <p:stCondLst>
                                            <p:cond delay="375"/>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25"/>
                    </p:tgtEl>
                  </p:cond>
                </p:stCondLst>
                <p:endSync evt="end" delay="0">
                  <p:rtn val="all"/>
                </p:endSync>
                <p:childTnLst>
                  <p:par>
                    <p:cTn id="150" fill="hold">
                      <p:stCondLst>
                        <p:cond delay="0"/>
                      </p:stCondLst>
                      <p:childTnLst>
                        <p:par>
                          <p:cTn id="151" fill="hold">
                            <p:stCondLst>
                              <p:cond delay="0"/>
                            </p:stCondLst>
                            <p:childTnLst>
                              <p:par>
                                <p:cTn id="152" presetID="8" presetClass="emph" presetSubtype="0" repeatCount="indefinite" fill="hold" nodeType="clickEffect">
                                  <p:stCondLst>
                                    <p:cond delay="0"/>
                                  </p:stCondLst>
                                  <p:endCondLst>
                                    <p:cond evt="onNext" delay="0">
                                      <p:tgtEl>
                                        <p:sldTgt/>
                                      </p:tgtEl>
                                    </p:cond>
                                  </p:endCondLst>
                                  <p:childTnLst>
                                    <p:animRot by="21600000">
                                      <p:cBhvr>
                                        <p:cTn id="153" dur="500" fill="hold"/>
                                        <p:tgtEl>
                                          <p:spTgt spid="22"/>
                                        </p:tgtEl>
                                        <p:attrNameLst>
                                          <p:attrName>r</p:attrName>
                                        </p:attrNameLst>
                                      </p:cBhvr>
                                    </p:animRot>
                                  </p:childTnLst>
                                </p:cTn>
                              </p:par>
                              <p:par>
                                <p:cTn id="154" presetID="1" presetClass="mediacall" presetSubtype="0" fill="hold" nodeType="withEffect">
                                  <p:stCondLst>
                                    <p:cond delay="0"/>
                                  </p:stCondLst>
                                  <p:childTnLst>
                                    <p:cmd type="call" cmd="playFrom(0.0)">
                                      <p:cBhvr>
                                        <p:cTn id="155" dur="30406" fill="hold"/>
                                        <p:tgtEl>
                                          <p:spTgt spid="3"/>
                                        </p:tgtEl>
                                      </p:cBhvr>
                                    </p:cmd>
                                  </p:childTnLst>
                                </p:cTn>
                              </p:par>
                            </p:childTnLst>
                          </p:cTn>
                        </p:par>
                      </p:childTnLst>
                    </p:cTn>
                  </p:par>
                </p:childTnLst>
              </p:cTn>
              <p:nextCondLst>
                <p:cond evt="onClick" delay="0">
                  <p:tgtEl>
                    <p:spTgt spid="25"/>
                  </p:tgtEl>
                </p:cond>
              </p:nextCondLst>
            </p:seq>
            <p:audio>
              <p:cMediaNode vol="80000">
                <p:cTn id="156"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9D71B15-DC8F-4ACB-B41A-12725878ED0F}">
  <we:reference id="wa104187975" version="1.0.0.1" store="en-US" storeType="OMEX"/>
  <we:alternateReferences>
    <we:reference id="WA104187975" version="1.0.0.1" store="WA10418797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16AF07F-B3F3-42AC-AAE2-C92A7FB08E3A}">
  <we:reference id="wa104006972" version="1.0.0.0" store="en-US" storeType="OMEX"/>
  <we:alternateReferences>
    <we:reference id="WA104006972" version="1.0.0.0" store="WA10400697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1089</TotalTime>
  <Words>1204</Words>
  <Application>Microsoft Office PowerPoint</Application>
  <PresentationFormat>Widescreen</PresentationFormat>
  <Paragraphs>133</Paragraphs>
  <Slides>19</Slides>
  <Notes>8</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Calibri Light</vt:lpstr>
      <vt:lpstr>Cambria Math</vt:lpstr>
      <vt:lpstr>Comfortaa</vt:lpstr>
      <vt:lpstr>Comfortaa Medium</vt:lpstr>
      <vt:lpstr>Comfortaa SemiBold</vt:lpstr>
      <vt:lpstr>Mali</vt:lpstr>
      <vt:lpstr>Mali SemiBold</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HP</cp:lastModifiedBy>
  <cp:revision>37</cp:revision>
  <dcterms:created xsi:type="dcterms:W3CDTF">2022-09-24T12:48:00Z</dcterms:created>
  <dcterms:modified xsi:type="dcterms:W3CDTF">2023-10-24T15:27:09Z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ACA5DD878F7E43AAA1E1AE8A73F2D458</vt:lpwstr>
  </property>
  <property fmtid="{D5CDD505-2E9C-101B-9397-08002B2CF9AE}" pid="3" name="KSOProductBuildVer">
    <vt:lpwstr>1033-11.2.0.11341</vt:lpwstr>
  </property>
</Properties>
</file>