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102" d="100"/>
          <a:sy n="102" d="100"/>
        </p:scale>
        <p:origin x="77" y="264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0" i="1" dirty="0" smtClean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216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240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1573</Words>
  <Application>Microsoft Office PowerPoint</Application>
  <PresentationFormat>Trình chiếu Trên màn hình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5" baseType="lpstr">
      <vt:lpstr>Arvo</vt:lpstr>
      <vt:lpstr>Quicksand Light</vt:lpstr>
      <vt:lpstr>Arial</vt:lpstr>
      <vt:lpstr>Bodoni</vt:lpstr>
      <vt:lpstr>Oswald Regular</vt:lpstr>
      <vt:lpstr>Oswald</vt:lpstr>
      <vt:lpstr>Open Sans</vt:lpstr>
      <vt:lpstr>Montserrat</vt:lpstr>
      <vt:lpstr>Open Sans Light</vt:lpstr>
      <vt:lpstr>Montserrat Black</vt:lpstr>
      <vt:lpstr>Cambria Math</vt:lpstr>
      <vt:lpstr>Montserrat Light</vt:lpstr>
      <vt:lpstr>Wingdings</vt:lpstr>
      <vt:lpstr>Colour Creative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3</cp:revision>
  <dcterms:modified xsi:type="dcterms:W3CDTF">2022-08-10T02:00:29Z</dcterms:modified>
</cp:coreProperties>
</file>