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25"/>
  </p:notesMasterIdLst>
  <p:sldIdLst>
    <p:sldId id="262" r:id="rId2"/>
    <p:sldId id="261" r:id="rId3"/>
    <p:sldId id="259" r:id="rId4"/>
    <p:sldId id="258" r:id="rId5"/>
    <p:sldId id="263" r:id="rId6"/>
    <p:sldId id="284" r:id="rId7"/>
    <p:sldId id="268" r:id="rId8"/>
    <p:sldId id="269" r:id="rId9"/>
    <p:sldId id="285" r:id="rId10"/>
    <p:sldId id="274" r:id="rId11"/>
    <p:sldId id="286" r:id="rId12"/>
    <p:sldId id="271" r:id="rId13"/>
    <p:sldId id="287" r:id="rId14"/>
    <p:sldId id="272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73" r:id="rId23"/>
    <p:sldId id="295" r:id="rId2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mbria Math" panose="02040503050406030204" pitchFamily="18" charset="0"/>
      <p:regular r:id="rId30"/>
    </p:embeddedFont>
    <p:embeddedFont>
      <p:font typeface="Open Sans" panose="020B0606030504020204" pitchFamily="34" charset="0"/>
      <p:regular r:id="rId31"/>
      <p:bold r:id="rId32"/>
      <p:italic r:id="rId33"/>
      <p:boldItalic r:id="rId34"/>
    </p:embeddedFont>
    <p:embeddedFont>
      <p:font typeface="Signika" panose="020B0604020202020204" charset="0"/>
      <p:regular r:id="rId35"/>
      <p:bold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orient="horz" pos="318">
          <p15:clr>
            <a:srgbClr val="9AA0A6"/>
          </p15:clr>
        </p15:guide>
        <p15:guide id="3" orient="horz" pos="678">
          <p15:clr>
            <a:srgbClr val="9AA0A6"/>
          </p15:clr>
        </p15:guide>
        <p15:guide id="4" orient="horz" pos="3096">
          <p15:clr>
            <a:srgbClr val="9AA0A6"/>
          </p15:clr>
        </p15:guide>
        <p15:guide id="5" orient="horz" pos="1201">
          <p15:clr>
            <a:srgbClr val="9AA0A6"/>
          </p15:clr>
        </p15:guide>
        <p15:guide id="6" pos="1512">
          <p15:clr>
            <a:srgbClr val="9AA0A6"/>
          </p15:clr>
        </p15:guide>
        <p15:guide id="7" pos="2592">
          <p15:clr>
            <a:srgbClr val="9AA0A6"/>
          </p15:clr>
        </p15:guide>
        <p15:guide id="8" pos="3672">
          <p15:clr>
            <a:srgbClr val="9AA0A6"/>
          </p15:clr>
        </p15:guide>
        <p15:guide id="9" orient="horz" pos="59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92B04C-250B-464A-A46F-22A41ADFF0F5}">
  <a:tblStyle styleId="{0092B04C-250B-464A-A46F-22A41ADFF0F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988" y="92"/>
      </p:cViewPr>
      <p:guideLst>
        <p:guide pos="2880"/>
        <p:guide orient="horz" pos="318"/>
        <p:guide orient="horz" pos="678"/>
        <p:guide orient="horz" pos="3096"/>
        <p:guide orient="horz" pos="1201"/>
        <p:guide pos="1512"/>
        <p:guide pos="2592"/>
        <p:guide pos="3672"/>
        <p:guide orient="horz" pos="5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" name="Google Shape;2357;g61702a63a9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8" name="Google Shape;2358;g61702a63a9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9" name="Google Shape;2699;g61702a63a9_0_1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0" name="Google Shape;2700;g61702a63a9_0_1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5" name="Google Shape;2715;g61702a63a9_0_1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6" name="Google Shape;2716;g61702a63a9_0_1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6" name="Google Shape;2236;g61702a63a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7" name="Google Shape;2237;g61702a63a9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2" name="Google Shape;2212;g614f443fcc_0_1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3" name="Google Shape;2213;g614f443fcc_0_1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" name="Google Shape;2195;g614f443fcc_0_1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6" name="Google Shape;2196;g614f443fcc_0_1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3" name="Google Shape;2363;g61702a63a9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4" name="Google Shape;2364;g61702a63a9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2" name="Google Shape;2572;g61702a63a9_0_10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3" name="Google Shape;2573;g61702a63a9_0_10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9" name="Google Shape;2599;g61702a63a9_0_10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0" name="Google Shape;2600;g61702a63a9_0_10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3" name="Google Shape;2733;g61702a63a9_0_15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4" name="Google Shape;2734;g61702a63a9_0_15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" name="Google Shape;2682;g61702a63a9_0_1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3" name="Google Shape;2683;g61702a63a9_0_1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type="secHead">
  <p:cSld name="SECTION_HEAD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"/>
          <p:cNvSpPr/>
          <p:nvPr/>
        </p:nvSpPr>
        <p:spPr>
          <a:xfrm>
            <a:off x="-28275" y="-37300"/>
            <a:ext cx="4600200" cy="518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4"/>
          <p:cNvSpPr/>
          <p:nvPr/>
        </p:nvSpPr>
        <p:spPr>
          <a:xfrm flipH="1">
            <a:off x="-28225" y="-120151"/>
            <a:ext cx="1562051" cy="1827805"/>
          </a:xfrm>
          <a:custGeom>
            <a:avLst/>
            <a:gdLst/>
            <a:ahLst/>
            <a:cxnLst/>
            <a:rect l="l" t="t" r="r" b="b"/>
            <a:pathLst>
              <a:path w="23829" h="27882" extrusionOk="0">
                <a:moveTo>
                  <a:pt x="0" y="0"/>
                </a:moveTo>
                <a:lnTo>
                  <a:pt x="9226" y="27881"/>
                </a:lnTo>
                <a:lnTo>
                  <a:pt x="23828" y="23049"/>
                </a:lnTo>
                <a:lnTo>
                  <a:pt x="23828" y="20448"/>
                </a:lnTo>
                <a:lnTo>
                  <a:pt x="10525" y="24850"/>
                </a:lnTo>
                <a:lnTo>
                  <a:pt x="230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" name="Google Shape;51;p4"/>
          <p:cNvGrpSpPr/>
          <p:nvPr/>
        </p:nvGrpSpPr>
        <p:grpSpPr>
          <a:xfrm>
            <a:off x="1037487" y="198497"/>
            <a:ext cx="772364" cy="1061958"/>
            <a:chOff x="2290075" y="2412650"/>
            <a:chExt cx="391725" cy="538600"/>
          </a:xfrm>
        </p:grpSpPr>
        <p:sp>
          <p:nvSpPr>
            <p:cNvPr id="52" name="Google Shape;52;p4"/>
            <p:cNvSpPr/>
            <p:nvPr/>
          </p:nvSpPr>
          <p:spPr>
            <a:xfrm>
              <a:off x="2421625" y="2412650"/>
              <a:ext cx="260175" cy="260150"/>
            </a:xfrm>
            <a:custGeom>
              <a:avLst/>
              <a:gdLst/>
              <a:ahLst/>
              <a:cxnLst/>
              <a:rect l="l" t="t" r="r" b="b"/>
              <a:pathLst>
                <a:path w="10407" h="10406" extrusionOk="0">
                  <a:moveTo>
                    <a:pt x="5204" y="2929"/>
                  </a:moveTo>
                  <a:cubicBezTo>
                    <a:pt x="5497" y="2929"/>
                    <a:pt x="5792" y="2986"/>
                    <a:pt x="6074" y="3102"/>
                  </a:cubicBezTo>
                  <a:cubicBezTo>
                    <a:pt x="6923" y="3454"/>
                    <a:pt x="7477" y="4283"/>
                    <a:pt x="7477" y="5202"/>
                  </a:cubicBezTo>
                  <a:cubicBezTo>
                    <a:pt x="7478" y="6458"/>
                    <a:pt x="6460" y="7476"/>
                    <a:pt x="5205" y="7476"/>
                  </a:cubicBezTo>
                  <a:cubicBezTo>
                    <a:pt x="5204" y="7476"/>
                    <a:pt x="5204" y="7476"/>
                    <a:pt x="5203" y="7476"/>
                  </a:cubicBezTo>
                  <a:cubicBezTo>
                    <a:pt x="4284" y="7476"/>
                    <a:pt x="3455" y="6923"/>
                    <a:pt x="3103" y="6073"/>
                  </a:cubicBezTo>
                  <a:cubicBezTo>
                    <a:pt x="2751" y="5223"/>
                    <a:pt x="2946" y="4246"/>
                    <a:pt x="3596" y="3595"/>
                  </a:cubicBezTo>
                  <a:cubicBezTo>
                    <a:pt x="4031" y="3160"/>
                    <a:pt x="4612" y="2929"/>
                    <a:pt x="5204" y="2929"/>
                  </a:cubicBezTo>
                  <a:close/>
                  <a:moveTo>
                    <a:pt x="5203" y="0"/>
                  </a:moveTo>
                  <a:cubicBezTo>
                    <a:pt x="2329" y="0"/>
                    <a:pt x="1" y="2330"/>
                    <a:pt x="1" y="5202"/>
                  </a:cubicBezTo>
                  <a:cubicBezTo>
                    <a:pt x="1" y="8076"/>
                    <a:pt x="2330" y="10406"/>
                    <a:pt x="5203" y="10406"/>
                  </a:cubicBezTo>
                  <a:cubicBezTo>
                    <a:pt x="8076" y="10406"/>
                    <a:pt x="10407" y="8076"/>
                    <a:pt x="10407" y="5202"/>
                  </a:cubicBezTo>
                  <a:cubicBezTo>
                    <a:pt x="10407" y="2329"/>
                    <a:pt x="8077" y="0"/>
                    <a:pt x="52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2386675" y="2412650"/>
              <a:ext cx="260175" cy="260150"/>
            </a:xfrm>
            <a:custGeom>
              <a:avLst/>
              <a:gdLst/>
              <a:ahLst/>
              <a:cxnLst/>
              <a:rect l="l" t="t" r="r" b="b"/>
              <a:pathLst>
                <a:path w="10407" h="10406" extrusionOk="0">
                  <a:moveTo>
                    <a:pt x="5202" y="2929"/>
                  </a:moveTo>
                  <a:cubicBezTo>
                    <a:pt x="5495" y="2929"/>
                    <a:pt x="5791" y="2986"/>
                    <a:pt x="6072" y="3102"/>
                  </a:cubicBezTo>
                  <a:cubicBezTo>
                    <a:pt x="6921" y="3454"/>
                    <a:pt x="7476" y="4283"/>
                    <a:pt x="7476" y="5202"/>
                  </a:cubicBezTo>
                  <a:cubicBezTo>
                    <a:pt x="7476" y="6459"/>
                    <a:pt x="6459" y="7476"/>
                    <a:pt x="5203" y="7476"/>
                  </a:cubicBezTo>
                  <a:cubicBezTo>
                    <a:pt x="4283" y="7476"/>
                    <a:pt x="3453" y="6923"/>
                    <a:pt x="3101" y="6073"/>
                  </a:cubicBezTo>
                  <a:cubicBezTo>
                    <a:pt x="2749" y="5223"/>
                    <a:pt x="2944" y="4246"/>
                    <a:pt x="3594" y="3595"/>
                  </a:cubicBezTo>
                  <a:cubicBezTo>
                    <a:pt x="4029" y="3160"/>
                    <a:pt x="4611" y="2929"/>
                    <a:pt x="5202" y="2929"/>
                  </a:cubicBezTo>
                  <a:close/>
                  <a:moveTo>
                    <a:pt x="5203" y="0"/>
                  </a:moveTo>
                  <a:cubicBezTo>
                    <a:pt x="2329" y="0"/>
                    <a:pt x="0" y="2330"/>
                    <a:pt x="0" y="5202"/>
                  </a:cubicBezTo>
                  <a:cubicBezTo>
                    <a:pt x="0" y="8076"/>
                    <a:pt x="2329" y="10406"/>
                    <a:pt x="5203" y="10406"/>
                  </a:cubicBezTo>
                  <a:cubicBezTo>
                    <a:pt x="8076" y="10406"/>
                    <a:pt x="10406" y="8076"/>
                    <a:pt x="10406" y="5202"/>
                  </a:cubicBezTo>
                  <a:cubicBezTo>
                    <a:pt x="10406" y="2330"/>
                    <a:pt x="8076" y="0"/>
                    <a:pt x="52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2314700" y="2768175"/>
              <a:ext cx="183125" cy="183075"/>
            </a:xfrm>
            <a:custGeom>
              <a:avLst/>
              <a:gdLst/>
              <a:ahLst/>
              <a:cxnLst/>
              <a:rect l="l" t="t" r="r" b="b"/>
              <a:pathLst>
                <a:path w="7325" h="7323" extrusionOk="0">
                  <a:moveTo>
                    <a:pt x="3663" y="2062"/>
                  </a:moveTo>
                  <a:cubicBezTo>
                    <a:pt x="3869" y="2062"/>
                    <a:pt x="4076" y="2101"/>
                    <a:pt x="4274" y="2183"/>
                  </a:cubicBezTo>
                  <a:cubicBezTo>
                    <a:pt x="4872" y="2430"/>
                    <a:pt x="5262" y="3014"/>
                    <a:pt x="5262" y="3661"/>
                  </a:cubicBezTo>
                  <a:cubicBezTo>
                    <a:pt x="5262" y="4546"/>
                    <a:pt x="4546" y="5261"/>
                    <a:pt x="3662" y="5261"/>
                  </a:cubicBezTo>
                  <a:cubicBezTo>
                    <a:pt x="3016" y="5261"/>
                    <a:pt x="2432" y="4872"/>
                    <a:pt x="2185" y="4274"/>
                  </a:cubicBezTo>
                  <a:cubicBezTo>
                    <a:pt x="1936" y="3676"/>
                    <a:pt x="2074" y="2987"/>
                    <a:pt x="2531" y="2531"/>
                  </a:cubicBezTo>
                  <a:cubicBezTo>
                    <a:pt x="2837" y="2224"/>
                    <a:pt x="3246" y="2062"/>
                    <a:pt x="3663" y="2062"/>
                  </a:cubicBezTo>
                  <a:close/>
                  <a:moveTo>
                    <a:pt x="3662" y="0"/>
                  </a:moveTo>
                  <a:cubicBezTo>
                    <a:pt x="1640" y="0"/>
                    <a:pt x="1" y="1639"/>
                    <a:pt x="1" y="3661"/>
                  </a:cubicBezTo>
                  <a:cubicBezTo>
                    <a:pt x="1" y="5684"/>
                    <a:pt x="1640" y="7323"/>
                    <a:pt x="3662" y="7323"/>
                  </a:cubicBezTo>
                  <a:cubicBezTo>
                    <a:pt x="5684" y="7323"/>
                    <a:pt x="7324" y="5684"/>
                    <a:pt x="7324" y="3661"/>
                  </a:cubicBezTo>
                  <a:cubicBezTo>
                    <a:pt x="7324" y="1639"/>
                    <a:pt x="5684" y="0"/>
                    <a:pt x="36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2290075" y="2768175"/>
              <a:ext cx="183125" cy="183075"/>
            </a:xfrm>
            <a:custGeom>
              <a:avLst/>
              <a:gdLst/>
              <a:ahLst/>
              <a:cxnLst/>
              <a:rect l="l" t="t" r="r" b="b"/>
              <a:pathLst>
                <a:path w="7325" h="7323" extrusionOk="0">
                  <a:moveTo>
                    <a:pt x="3664" y="2062"/>
                  </a:moveTo>
                  <a:cubicBezTo>
                    <a:pt x="3870" y="2062"/>
                    <a:pt x="4078" y="2101"/>
                    <a:pt x="4276" y="2183"/>
                  </a:cubicBezTo>
                  <a:cubicBezTo>
                    <a:pt x="4873" y="2430"/>
                    <a:pt x="5263" y="3014"/>
                    <a:pt x="5263" y="3661"/>
                  </a:cubicBezTo>
                  <a:cubicBezTo>
                    <a:pt x="5263" y="4546"/>
                    <a:pt x="4546" y="5261"/>
                    <a:pt x="3663" y="5261"/>
                  </a:cubicBezTo>
                  <a:cubicBezTo>
                    <a:pt x="3016" y="5261"/>
                    <a:pt x="2432" y="4872"/>
                    <a:pt x="2185" y="4274"/>
                  </a:cubicBezTo>
                  <a:cubicBezTo>
                    <a:pt x="1937" y="3676"/>
                    <a:pt x="2074" y="2987"/>
                    <a:pt x="2531" y="2531"/>
                  </a:cubicBezTo>
                  <a:cubicBezTo>
                    <a:pt x="2837" y="2224"/>
                    <a:pt x="3247" y="2062"/>
                    <a:pt x="3664" y="2062"/>
                  </a:cubicBezTo>
                  <a:close/>
                  <a:moveTo>
                    <a:pt x="3663" y="0"/>
                  </a:moveTo>
                  <a:cubicBezTo>
                    <a:pt x="1641" y="0"/>
                    <a:pt x="1" y="1639"/>
                    <a:pt x="1" y="3661"/>
                  </a:cubicBezTo>
                  <a:cubicBezTo>
                    <a:pt x="1" y="5684"/>
                    <a:pt x="1641" y="7323"/>
                    <a:pt x="3663" y="7323"/>
                  </a:cubicBezTo>
                  <a:cubicBezTo>
                    <a:pt x="5685" y="7323"/>
                    <a:pt x="7324" y="5684"/>
                    <a:pt x="7324" y="3661"/>
                  </a:cubicBezTo>
                  <a:cubicBezTo>
                    <a:pt x="7324" y="1639"/>
                    <a:pt x="5685" y="0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Google Shape;56;p4"/>
          <p:cNvSpPr/>
          <p:nvPr/>
        </p:nvSpPr>
        <p:spPr>
          <a:xfrm>
            <a:off x="696000" y="155350"/>
            <a:ext cx="341473" cy="341398"/>
          </a:xfrm>
          <a:custGeom>
            <a:avLst/>
            <a:gdLst/>
            <a:ahLst/>
            <a:cxnLst/>
            <a:rect l="l" t="t" r="r" b="b"/>
            <a:pathLst>
              <a:path w="4592" h="4591" extrusionOk="0">
                <a:moveTo>
                  <a:pt x="2296" y="437"/>
                </a:moveTo>
                <a:cubicBezTo>
                  <a:pt x="3321" y="438"/>
                  <a:pt x="4153" y="1269"/>
                  <a:pt x="4154" y="2295"/>
                </a:cubicBezTo>
                <a:cubicBezTo>
                  <a:pt x="4154" y="3047"/>
                  <a:pt x="3701" y="3725"/>
                  <a:pt x="3008" y="4011"/>
                </a:cubicBezTo>
                <a:cubicBezTo>
                  <a:pt x="2777" y="4107"/>
                  <a:pt x="2536" y="4153"/>
                  <a:pt x="2296" y="4153"/>
                </a:cubicBezTo>
                <a:cubicBezTo>
                  <a:pt x="1813" y="4153"/>
                  <a:pt x="1337" y="3965"/>
                  <a:pt x="982" y="3609"/>
                </a:cubicBezTo>
                <a:cubicBezTo>
                  <a:pt x="451" y="3078"/>
                  <a:pt x="291" y="2279"/>
                  <a:pt x="579" y="1584"/>
                </a:cubicBezTo>
                <a:cubicBezTo>
                  <a:pt x="867" y="889"/>
                  <a:pt x="1544" y="437"/>
                  <a:pt x="2296" y="437"/>
                </a:cubicBezTo>
                <a:close/>
                <a:moveTo>
                  <a:pt x="2296" y="0"/>
                </a:moveTo>
                <a:cubicBezTo>
                  <a:pt x="1030" y="0"/>
                  <a:pt x="1" y="1029"/>
                  <a:pt x="1" y="2295"/>
                </a:cubicBezTo>
                <a:cubicBezTo>
                  <a:pt x="1" y="3560"/>
                  <a:pt x="1030" y="4591"/>
                  <a:pt x="2296" y="4591"/>
                </a:cubicBezTo>
                <a:cubicBezTo>
                  <a:pt x="3561" y="4591"/>
                  <a:pt x="4591" y="3562"/>
                  <a:pt x="4591" y="2295"/>
                </a:cubicBezTo>
                <a:cubicBezTo>
                  <a:pt x="4591" y="1029"/>
                  <a:pt x="3561" y="0"/>
                  <a:pt x="22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-28276" y="4381610"/>
            <a:ext cx="2082670" cy="634668"/>
          </a:xfrm>
          <a:custGeom>
            <a:avLst/>
            <a:gdLst/>
            <a:ahLst/>
            <a:cxnLst/>
            <a:rect l="l" t="t" r="r" b="b"/>
            <a:pathLst>
              <a:path w="27673" h="8433" extrusionOk="0">
                <a:moveTo>
                  <a:pt x="1" y="0"/>
                </a:moveTo>
                <a:lnTo>
                  <a:pt x="1" y="8433"/>
                </a:lnTo>
                <a:lnTo>
                  <a:pt x="27672" y="8433"/>
                </a:lnTo>
                <a:lnTo>
                  <a:pt x="2767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858888" y="4683854"/>
            <a:ext cx="87828" cy="332423"/>
          </a:xfrm>
          <a:custGeom>
            <a:avLst/>
            <a:gdLst/>
            <a:ahLst/>
            <a:cxnLst/>
            <a:rect l="l" t="t" r="r" b="b"/>
            <a:pathLst>
              <a:path w="1167" h="4417" extrusionOk="0">
                <a:moveTo>
                  <a:pt x="1" y="0"/>
                </a:moveTo>
                <a:lnTo>
                  <a:pt x="1" y="4417"/>
                </a:lnTo>
                <a:lnTo>
                  <a:pt x="1166" y="4417"/>
                </a:lnTo>
                <a:lnTo>
                  <a:pt x="116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1182506" y="4829181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8" y="0"/>
                  <a:pt x="0" y="98"/>
                  <a:pt x="0" y="219"/>
                </a:cubicBezTo>
                <a:cubicBezTo>
                  <a:pt x="0" y="340"/>
                  <a:pt x="98" y="438"/>
                  <a:pt x="219" y="438"/>
                </a:cubicBezTo>
                <a:cubicBezTo>
                  <a:pt x="339" y="438"/>
                  <a:pt x="437" y="340"/>
                  <a:pt x="437" y="219"/>
                </a:cubicBezTo>
                <a:cubicBezTo>
                  <a:pt x="437" y="98"/>
                  <a:pt x="339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4"/>
          <p:cNvSpPr/>
          <p:nvPr/>
        </p:nvSpPr>
        <p:spPr>
          <a:xfrm>
            <a:off x="1285236" y="4829181"/>
            <a:ext cx="33114" cy="33039"/>
          </a:xfrm>
          <a:custGeom>
            <a:avLst/>
            <a:gdLst/>
            <a:ahLst/>
            <a:cxnLst/>
            <a:rect l="l" t="t" r="r" b="b"/>
            <a:pathLst>
              <a:path w="440" h="439" extrusionOk="0">
                <a:moveTo>
                  <a:pt x="220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1" y="438"/>
                  <a:pt x="439" y="340"/>
                  <a:pt x="439" y="219"/>
                </a:cubicBezTo>
                <a:cubicBezTo>
                  <a:pt x="439" y="98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4"/>
          <p:cNvSpPr/>
          <p:nvPr/>
        </p:nvSpPr>
        <p:spPr>
          <a:xfrm>
            <a:off x="1388116" y="4829181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"/>
          <p:cNvSpPr/>
          <p:nvPr/>
        </p:nvSpPr>
        <p:spPr>
          <a:xfrm>
            <a:off x="1490922" y="4829181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4"/>
          <p:cNvSpPr/>
          <p:nvPr/>
        </p:nvSpPr>
        <p:spPr>
          <a:xfrm>
            <a:off x="1593802" y="4829181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4"/>
          <p:cNvSpPr/>
          <p:nvPr/>
        </p:nvSpPr>
        <p:spPr>
          <a:xfrm>
            <a:off x="1182506" y="4738643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8" y="0"/>
                  <a:pt x="0" y="99"/>
                  <a:pt x="0" y="220"/>
                </a:cubicBezTo>
                <a:cubicBezTo>
                  <a:pt x="0" y="341"/>
                  <a:pt x="98" y="439"/>
                  <a:pt x="219" y="439"/>
                </a:cubicBezTo>
                <a:cubicBezTo>
                  <a:pt x="339" y="439"/>
                  <a:pt x="437" y="341"/>
                  <a:pt x="437" y="220"/>
                </a:cubicBezTo>
                <a:cubicBezTo>
                  <a:pt x="437" y="99"/>
                  <a:pt x="339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4"/>
          <p:cNvSpPr/>
          <p:nvPr/>
        </p:nvSpPr>
        <p:spPr>
          <a:xfrm>
            <a:off x="1285236" y="4738643"/>
            <a:ext cx="33114" cy="33039"/>
          </a:xfrm>
          <a:custGeom>
            <a:avLst/>
            <a:gdLst/>
            <a:ahLst/>
            <a:cxnLst/>
            <a:rect l="l" t="t" r="r" b="b"/>
            <a:pathLst>
              <a:path w="440" h="439" extrusionOk="0">
                <a:moveTo>
                  <a:pt x="220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20" y="439"/>
                </a:cubicBezTo>
                <a:cubicBezTo>
                  <a:pt x="341" y="439"/>
                  <a:pt x="439" y="341"/>
                  <a:pt x="439" y="220"/>
                </a:cubicBezTo>
                <a:cubicBezTo>
                  <a:pt x="439" y="99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4"/>
          <p:cNvSpPr/>
          <p:nvPr/>
        </p:nvSpPr>
        <p:spPr>
          <a:xfrm>
            <a:off x="1388116" y="4738643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19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4"/>
          <p:cNvSpPr/>
          <p:nvPr/>
        </p:nvSpPr>
        <p:spPr>
          <a:xfrm>
            <a:off x="1490922" y="4738643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20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4"/>
          <p:cNvSpPr/>
          <p:nvPr/>
        </p:nvSpPr>
        <p:spPr>
          <a:xfrm>
            <a:off x="1593802" y="4738643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19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"/>
          <p:cNvSpPr/>
          <p:nvPr/>
        </p:nvSpPr>
        <p:spPr>
          <a:xfrm>
            <a:off x="1182506" y="4648180"/>
            <a:ext cx="32964" cy="32964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19" y="1"/>
                </a:moveTo>
                <a:cubicBezTo>
                  <a:pt x="98" y="1"/>
                  <a:pt x="0" y="99"/>
                  <a:pt x="0" y="220"/>
                </a:cubicBezTo>
                <a:cubicBezTo>
                  <a:pt x="0" y="340"/>
                  <a:pt x="98" y="438"/>
                  <a:pt x="219" y="438"/>
                </a:cubicBezTo>
                <a:cubicBezTo>
                  <a:pt x="339" y="438"/>
                  <a:pt x="437" y="340"/>
                  <a:pt x="437" y="220"/>
                </a:cubicBezTo>
                <a:cubicBezTo>
                  <a:pt x="437" y="99"/>
                  <a:pt x="339" y="1"/>
                  <a:pt x="21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4"/>
          <p:cNvSpPr/>
          <p:nvPr/>
        </p:nvSpPr>
        <p:spPr>
          <a:xfrm>
            <a:off x="1285236" y="4648180"/>
            <a:ext cx="33114" cy="32964"/>
          </a:xfrm>
          <a:custGeom>
            <a:avLst/>
            <a:gdLst/>
            <a:ahLst/>
            <a:cxnLst/>
            <a:rect l="l" t="t" r="r" b="b"/>
            <a:pathLst>
              <a:path w="440" h="438" extrusionOk="0">
                <a:moveTo>
                  <a:pt x="220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1" y="438"/>
                  <a:pt x="439" y="340"/>
                  <a:pt x="439" y="220"/>
                </a:cubicBezTo>
                <a:cubicBezTo>
                  <a:pt x="439" y="99"/>
                  <a:pt x="341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"/>
          <p:cNvSpPr/>
          <p:nvPr/>
        </p:nvSpPr>
        <p:spPr>
          <a:xfrm>
            <a:off x="1388116" y="4648180"/>
            <a:ext cx="32964" cy="32964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19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1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4"/>
          <p:cNvSpPr/>
          <p:nvPr/>
        </p:nvSpPr>
        <p:spPr>
          <a:xfrm>
            <a:off x="1490922" y="4648180"/>
            <a:ext cx="32964" cy="32964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20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4"/>
          <p:cNvSpPr/>
          <p:nvPr/>
        </p:nvSpPr>
        <p:spPr>
          <a:xfrm>
            <a:off x="1593802" y="4648180"/>
            <a:ext cx="32964" cy="32964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19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1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" name="Google Shape;74;p4"/>
          <p:cNvGrpSpPr/>
          <p:nvPr/>
        </p:nvGrpSpPr>
        <p:grpSpPr>
          <a:xfrm>
            <a:off x="7020240" y="-12"/>
            <a:ext cx="2123764" cy="1325809"/>
            <a:chOff x="5214075" y="2148650"/>
            <a:chExt cx="1023550" cy="638975"/>
          </a:xfrm>
        </p:grpSpPr>
        <p:sp>
          <p:nvSpPr>
            <p:cNvPr id="75" name="Google Shape;75;p4"/>
            <p:cNvSpPr/>
            <p:nvPr/>
          </p:nvSpPr>
          <p:spPr>
            <a:xfrm>
              <a:off x="5214075" y="2376425"/>
              <a:ext cx="699300" cy="411200"/>
            </a:xfrm>
            <a:custGeom>
              <a:avLst/>
              <a:gdLst/>
              <a:ahLst/>
              <a:cxnLst/>
              <a:rect l="l" t="t" r="r" b="b"/>
              <a:pathLst>
                <a:path w="27972" h="16448" extrusionOk="0">
                  <a:moveTo>
                    <a:pt x="1" y="0"/>
                  </a:moveTo>
                  <a:lnTo>
                    <a:pt x="1" y="16448"/>
                  </a:lnTo>
                  <a:lnTo>
                    <a:pt x="279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60797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56050" y="2233275"/>
              <a:ext cx="15450" cy="15450"/>
            </a:xfrm>
            <a:custGeom>
              <a:avLst/>
              <a:gdLst/>
              <a:ahLst/>
              <a:cxnLst/>
              <a:rect l="l" t="t" r="r" b="b"/>
              <a:pathLst>
                <a:path w="618" h="618" extrusionOk="0">
                  <a:moveTo>
                    <a:pt x="309" y="1"/>
                  </a:moveTo>
                  <a:cubicBezTo>
                    <a:pt x="140" y="1"/>
                    <a:pt x="1" y="140"/>
                    <a:pt x="1" y="310"/>
                  </a:cubicBezTo>
                  <a:cubicBezTo>
                    <a:pt x="1" y="479"/>
                    <a:pt x="140" y="617"/>
                    <a:pt x="309" y="617"/>
                  </a:cubicBezTo>
                  <a:cubicBezTo>
                    <a:pt x="479" y="617"/>
                    <a:pt x="617" y="479"/>
                    <a:pt x="617" y="310"/>
                  </a:cubicBezTo>
                  <a:cubicBezTo>
                    <a:pt x="617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570415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575222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580032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584840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8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8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589650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560797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5656050" y="2190975"/>
              <a:ext cx="15450" cy="15400"/>
            </a:xfrm>
            <a:custGeom>
              <a:avLst/>
              <a:gdLst/>
              <a:ahLst/>
              <a:cxnLst/>
              <a:rect l="l" t="t" r="r" b="b"/>
              <a:pathLst>
                <a:path w="618" h="616" extrusionOk="0">
                  <a:moveTo>
                    <a:pt x="309" y="1"/>
                  </a:moveTo>
                  <a:cubicBezTo>
                    <a:pt x="140" y="1"/>
                    <a:pt x="1" y="138"/>
                    <a:pt x="1" y="308"/>
                  </a:cubicBezTo>
                  <a:cubicBezTo>
                    <a:pt x="1" y="478"/>
                    <a:pt x="140" y="616"/>
                    <a:pt x="309" y="616"/>
                  </a:cubicBezTo>
                  <a:cubicBezTo>
                    <a:pt x="479" y="616"/>
                    <a:pt x="617" y="478"/>
                    <a:pt x="617" y="308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570415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575222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580032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584840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8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8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589650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560797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5656050" y="2148650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78"/>
                    <a:pt x="140" y="617"/>
                    <a:pt x="309" y="617"/>
                  </a:cubicBezTo>
                  <a:cubicBezTo>
                    <a:pt x="479" y="617"/>
                    <a:pt x="617" y="478"/>
                    <a:pt x="617" y="309"/>
                  </a:cubicBezTo>
                  <a:cubicBezTo>
                    <a:pt x="617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570415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575222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580032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584840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8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589650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560797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5656050" y="2359050"/>
              <a:ext cx="15450" cy="15450"/>
            </a:xfrm>
            <a:custGeom>
              <a:avLst/>
              <a:gdLst/>
              <a:ahLst/>
              <a:cxnLst/>
              <a:rect l="l" t="t" r="r" b="b"/>
              <a:pathLst>
                <a:path w="618" h="618" extrusionOk="0">
                  <a:moveTo>
                    <a:pt x="309" y="1"/>
                  </a:moveTo>
                  <a:cubicBezTo>
                    <a:pt x="140" y="1"/>
                    <a:pt x="1" y="140"/>
                    <a:pt x="1" y="309"/>
                  </a:cubicBezTo>
                  <a:cubicBezTo>
                    <a:pt x="1" y="479"/>
                    <a:pt x="140" y="617"/>
                    <a:pt x="309" y="617"/>
                  </a:cubicBezTo>
                  <a:cubicBezTo>
                    <a:pt x="479" y="617"/>
                    <a:pt x="617" y="479"/>
                    <a:pt x="617" y="309"/>
                  </a:cubicBezTo>
                  <a:cubicBezTo>
                    <a:pt x="617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570415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575222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580032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584840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8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8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589650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560797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5656050" y="2316750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1"/>
                  </a:moveTo>
                  <a:cubicBezTo>
                    <a:pt x="140" y="1"/>
                    <a:pt x="1" y="138"/>
                    <a:pt x="1" y="308"/>
                  </a:cubicBezTo>
                  <a:cubicBezTo>
                    <a:pt x="1" y="479"/>
                    <a:pt x="140" y="616"/>
                    <a:pt x="309" y="616"/>
                  </a:cubicBezTo>
                  <a:cubicBezTo>
                    <a:pt x="479" y="616"/>
                    <a:pt x="617" y="479"/>
                    <a:pt x="617" y="308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570415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575222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80032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584840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8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589650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560797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5656050" y="2274425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78"/>
                    <a:pt x="140" y="617"/>
                    <a:pt x="309" y="617"/>
                  </a:cubicBezTo>
                  <a:cubicBezTo>
                    <a:pt x="479" y="617"/>
                    <a:pt x="617" y="478"/>
                    <a:pt x="617" y="309"/>
                  </a:cubicBezTo>
                  <a:cubicBezTo>
                    <a:pt x="617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570415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75222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580032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584840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8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589650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560797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5656050" y="2484825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1"/>
                  </a:moveTo>
                  <a:cubicBezTo>
                    <a:pt x="140" y="1"/>
                    <a:pt x="1" y="138"/>
                    <a:pt x="1" y="309"/>
                  </a:cubicBezTo>
                  <a:cubicBezTo>
                    <a:pt x="1" y="479"/>
                    <a:pt x="140" y="616"/>
                    <a:pt x="309" y="616"/>
                  </a:cubicBezTo>
                  <a:cubicBezTo>
                    <a:pt x="479" y="616"/>
                    <a:pt x="617" y="479"/>
                    <a:pt x="617" y="309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570415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575222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580032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584840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8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589650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560797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5656050" y="2442525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1"/>
                  </a:moveTo>
                  <a:cubicBezTo>
                    <a:pt x="140" y="1"/>
                    <a:pt x="1" y="138"/>
                    <a:pt x="1" y="308"/>
                  </a:cubicBezTo>
                  <a:cubicBezTo>
                    <a:pt x="1" y="479"/>
                    <a:pt x="140" y="616"/>
                    <a:pt x="309" y="616"/>
                  </a:cubicBezTo>
                  <a:cubicBezTo>
                    <a:pt x="479" y="616"/>
                    <a:pt x="617" y="479"/>
                    <a:pt x="617" y="308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570415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75222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580032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584840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8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589650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560797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5656050" y="2400200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0"/>
                  </a:moveTo>
                  <a:cubicBezTo>
                    <a:pt x="140" y="0"/>
                    <a:pt x="1" y="139"/>
                    <a:pt x="1" y="308"/>
                  </a:cubicBezTo>
                  <a:cubicBezTo>
                    <a:pt x="1" y="478"/>
                    <a:pt x="140" y="617"/>
                    <a:pt x="309" y="617"/>
                  </a:cubicBezTo>
                  <a:cubicBezTo>
                    <a:pt x="479" y="617"/>
                    <a:pt x="617" y="478"/>
                    <a:pt x="617" y="308"/>
                  </a:cubicBezTo>
                  <a:cubicBezTo>
                    <a:pt x="617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570415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75222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80032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84840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8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89650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93367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981800" y="2233275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10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10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602985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6077975" y="2233275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10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10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612602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6174150" y="2233275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10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10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622220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593367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5981800" y="2190975"/>
              <a:ext cx="15400" cy="15400"/>
            </a:xfrm>
            <a:custGeom>
              <a:avLst/>
              <a:gdLst/>
              <a:ahLst/>
              <a:cxnLst/>
              <a:rect l="l" t="t" r="r" b="b"/>
              <a:pathLst>
                <a:path w="616" h="616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8"/>
                    <a:pt x="138" y="616"/>
                    <a:pt x="308" y="616"/>
                  </a:cubicBezTo>
                  <a:cubicBezTo>
                    <a:pt x="478" y="616"/>
                    <a:pt x="615" y="478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602985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6077975" y="2190975"/>
              <a:ext cx="15400" cy="15400"/>
            </a:xfrm>
            <a:custGeom>
              <a:avLst/>
              <a:gdLst/>
              <a:ahLst/>
              <a:cxnLst/>
              <a:rect l="l" t="t" r="r" b="b"/>
              <a:pathLst>
                <a:path w="616" h="616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8"/>
                    <a:pt x="138" y="616"/>
                    <a:pt x="308" y="616"/>
                  </a:cubicBezTo>
                  <a:cubicBezTo>
                    <a:pt x="478" y="616"/>
                    <a:pt x="615" y="478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612602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6174150" y="2190975"/>
              <a:ext cx="15400" cy="15400"/>
            </a:xfrm>
            <a:custGeom>
              <a:avLst/>
              <a:gdLst/>
              <a:ahLst/>
              <a:cxnLst/>
              <a:rect l="l" t="t" r="r" b="b"/>
              <a:pathLst>
                <a:path w="616" h="616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8"/>
                    <a:pt x="138" y="616"/>
                    <a:pt x="308" y="616"/>
                  </a:cubicBezTo>
                  <a:cubicBezTo>
                    <a:pt x="478" y="616"/>
                    <a:pt x="615" y="478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622220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593367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5981800" y="21486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602985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6077975" y="21486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612602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6174150" y="21486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622220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593367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5981800" y="2359050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09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09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602985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6077975" y="2359050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09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09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612602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6174150" y="2359050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09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09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622220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593367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5981800" y="23167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602985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6077975" y="23167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612602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6174150" y="23167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622220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593367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5981800" y="22744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602985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6077975" y="22744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612602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6174150" y="22744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622220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593367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5981800" y="24848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9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9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602985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6077975" y="24848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9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9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612602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6174150" y="24848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9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9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622220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593367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5981800" y="24425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602985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6077975" y="24425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612602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6174150" y="24425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622220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593367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5981800" y="240020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8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8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602985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6077975" y="240020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8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8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612602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6174150" y="240020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8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8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622220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" name="Google Shape;202;p4"/>
          <p:cNvSpPr/>
          <p:nvPr/>
        </p:nvSpPr>
        <p:spPr>
          <a:xfrm>
            <a:off x="6952250" y="938362"/>
            <a:ext cx="216460" cy="187416"/>
          </a:xfrm>
          <a:custGeom>
            <a:avLst/>
            <a:gdLst/>
            <a:ahLst/>
            <a:cxnLst/>
            <a:rect l="l" t="t" r="r" b="b"/>
            <a:pathLst>
              <a:path w="4889" h="4233" extrusionOk="0">
                <a:moveTo>
                  <a:pt x="2444" y="788"/>
                </a:moveTo>
                <a:lnTo>
                  <a:pt x="4208" y="3840"/>
                </a:lnTo>
                <a:lnTo>
                  <a:pt x="682" y="3840"/>
                </a:lnTo>
                <a:lnTo>
                  <a:pt x="2444" y="788"/>
                </a:lnTo>
                <a:close/>
                <a:moveTo>
                  <a:pt x="2444" y="0"/>
                </a:moveTo>
                <a:lnTo>
                  <a:pt x="0" y="4233"/>
                </a:lnTo>
                <a:lnTo>
                  <a:pt x="4888" y="4233"/>
                </a:lnTo>
                <a:lnTo>
                  <a:pt x="244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4"/>
          <p:cNvSpPr/>
          <p:nvPr/>
        </p:nvSpPr>
        <p:spPr>
          <a:xfrm>
            <a:off x="7299760" y="333175"/>
            <a:ext cx="216460" cy="187416"/>
          </a:xfrm>
          <a:custGeom>
            <a:avLst/>
            <a:gdLst/>
            <a:ahLst/>
            <a:cxnLst/>
            <a:rect l="l" t="t" r="r" b="b"/>
            <a:pathLst>
              <a:path w="4889" h="4233" extrusionOk="0">
                <a:moveTo>
                  <a:pt x="4206" y="394"/>
                </a:moveTo>
                <a:lnTo>
                  <a:pt x="2443" y="3446"/>
                </a:lnTo>
                <a:lnTo>
                  <a:pt x="681" y="394"/>
                </a:lnTo>
                <a:close/>
                <a:moveTo>
                  <a:pt x="0" y="0"/>
                </a:moveTo>
                <a:lnTo>
                  <a:pt x="2443" y="4233"/>
                </a:lnTo>
                <a:lnTo>
                  <a:pt x="488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4"/>
          <p:cNvSpPr/>
          <p:nvPr/>
        </p:nvSpPr>
        <p:spPr>
          <a:xfrm>
            <a:off x="7744825" y="3677679"/>
            <a:ext cx="1456377" cy="1465811"/>
          </a:xfrm>
          <a:custGeom>
            <a:avLst/>
            <a:gdLst/>
            <a:ahLst/>
            <a:cxnLst/>
            <a:rect l="l" t="t" r="r" b="b"/>
            <a:pathLst>
              <a:path w="25162" h="25325" extrusionOk="0">
                <a:moveTo>
                  <a:pt x="24829" y="0"/>
                </a:moveTo>
                <a:cubicBezTo>
                  <a:pt x="11116" y="0"/>
                  <a:pt x="1" y="11116"/>
                  <a:pt x="1" y="24828"/>
                </a:cubicBezTo>
                <a:cubicBezTo>
                  <a:pt x="1" y="24995"/>
                  <a:pt x="10" y="25159"/>
                  <a:pt x="14" y="25325"/>
                </a:cubicBezTo>
                <a:lnTo>
                  <a:pt x="25162" y="25325"/>
                </a:lnTo>
                <a:lnTo>
                  <a:pt x="25162" y="8"/>
                </a:lnTo>
                <a:cubicBezTo>
                  <a:pt x="25050" y="6"/>
                  <a:pt x="24940" y="0"/>
                  <a:pt x="248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4"/>
          <p:cNvSpPr/>
          <p:nvPr/>
        </p:nvSpPr>
        <p:spPr>
          <a:xfrm>
            <a:off x="9054542" y="4547101"/>
            <a:ext cx="345081" cy="283901"/>
          </a:xfrm>
          <a:custGeom>
            <a:avLst/>
            <a:gdLst/>
            <a:ahLst/>
            <a:cxnLst/>
            <a:rect l="l" t="t" r="r" b="b"/>
            <a:pathLst>
              <a:path w="5962" h="4905" extrusionOk="0">
                <a:moveTo>
                  <a:pt x="4070" y="0"/>
                </a:moveTo>
                <a:lnTo>
                  <a:pt x="0" y="4154"/>
                </a:lnTo>
                <a:lnTo>
                  <a:pt x="1892" y="4904"/>
                </a:lnTo>
                <a:lnTo>
                  <a:pt x="5961" y="751"/>
                </a:lnTo>
                <a:lnTo>
                  <a:pt x="407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4"/>
          <p:cNvSpPr/>
          <p:nvPr/>
        </p:nvSpPr>
        <p:spPr>
          <a:xfrm>
            <a:off x="9120584" y="4303829"/>
            <a:ext cx="279039" cy="286738"/>
          </a:xfrm>
          <a:custGeom>
            <a:avLst/>
            <a:gdLst/>
            <a:ahLst/>
            <a:cxnLst/>
            <a:rect l="l" t="t" r="r" b="b"/>
            <a:pathLst>
              <a:path w="4821" h="4954" extrusionOk="0">
                <a:moveTo>
                  <a:pt x="0" y="1"/>
                </a:moveTo>
                <a:lnTo>
                  <a:pt x="2929" y="4203"/>
                </a:lnTo>
                <a:lnTo>
                  <a:pt x="4820" y="4954"/>
                </a:lnTo>
                <a:lnTo>
                  <a:pt x="1892" y="75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4"/>
          <p:cNvSpPr/>
          <p:nvPr/>
        </p:nvSpPr>
        <p:spPr>
          <a:xfrm>
            <a:off x="8885011" y="4303829"/>
            <a:ext cx="405102" cy="483703"/>
          </a:xfrm>
          <a:custGeom>
            <a:avLst/>
            <a:gdLst/>
            <a:ahLst/>
            <a:cxnLst/>
            <a:rect l="l" t="t" r="r" b="b"/>
            <a:pathLst>
              <a:path w="6999" h="8357" extrusionOk="0">
                <a:moveTo>
                  <a:pt x="4070" y="1"/>
                </a:moveTo>
                <a:lnTo>
                  <a:pt x="1" y="4154"/>
                </a:lnTo>
                <a:lnTo>
                  <a:pt x="2929" y="8357"/>
                </a:lnTo>
                <a:lnTo>
                  <a:pt x="6999" y="4203"/>
                </a:lnTo>
                <a:lnTo>
                  <a:pt x="407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4"/>
          <p:cNvSpPr txBox="1">
            <a:spLocks noGrp="1"/>
          </p:cNvSpPr>
          <p:nvPr>
            <p:ph type="title"/>
          </p:nvPr>
        </p:nvSpPr>
        <p:spPr>
          <a:xfrm>
            <a:off x="1852493" y="372850"/>
            <a:ext cx="5439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9" name="Google Shape;209;p4"/>
          <p:cNvSpPr txBox="1">
            <a:spLocks noGrp="1"/>
          </p:cNvSpPr>
          <p:nvPr>
            <p:ph type="title" idx="2" hasCustomPrompt="1"/>
          </p:nvPr>
        </p:nvSpPr>
        <p:spPr>
          <a:xfrm>
            <a:off x="2594838" y="1664600"/>
            <a:ext cx="1293900" cy="57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10" name="Google Shape;210;p4"/>
          <p:cNvSpPr txBox="1">
            <a:spLocks noGrp="1"/>
          </p:cNvSpPr>
          <p:nvPr>
            <p:ph type="subTitle" idx="1"/>
          </p:nvPr>
        </p:nvSpPr>
        <p:spPr>
          <a:xfrm>
            <a:off x="2384088" y="2488475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1" name="Google Shape;211;p4"/>
          <p:cNvSpPr txBox="1">
            <a:spLocks noGrp="1"/>
          </p:cNvSpPr>
          <p:nvPr>
            <p:ph type="title" idx="3"/>
          </p:nvPr>
        </p:nvSpPr>
        <p:spPr>
          <a:xfrm>
            <a:off x="2057088" y="1975725"/>
            <a:ext cx="2369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2" name="Google Shape;212;p4"/>
          <p:cNvSpPr txBox="1">
            <a:spLocks noGrp="1"/>
          </p:cNvSpPr>
          <p:nvPr>
            <p:ph type="title" idx="4" hasCustomPrompt="1"/>
          </p:nvPr>
        </p:nvSpPr>
        <p:spPr>
          <a:xfrm>
            <a:off x="5255263" y="1664600"/>
            <a:ext cx="1293900" cy="57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13" name="Google Shape;213;p4"/>
          <p:cNvSpPr txBox="1">
            <a:spLocks noGrp="1"/>
          </p:cNvSpPr>
          <p:nvPr>
            <p:ph type="subTitle" idx="5"/>
          </p:nvPr>
        </p:nvSpPr>
        <p:spPr>
          <a:xfrm>
            <a:off x="5044513" y="2488475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4" name="Google Shape;214;p4"/>
          <p:cNvSpPr txBox="1">
            <a:spLocks noGrp="1"/>
          </p:cNvSpPr>
          <p:nvPr>
            <p:ph type="title" idx="6"/>
          </p:nvPr>
        </p:nvSpPr>
        <p:spPr>
          <a:xfrm>
            <a:off x="4717513" y="1975725"/>
            <a:ext cx="2369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5" name="Google Shape;215;p4"/>
          <p:cNvSpPr txBox="1">
            <a:spLocks noGrp="1"/>
          </p:cNvSpPr>
          <p:nvPr>
            <p:ph type="title" idx="7" hasCustomPrompt="1"/>
          </p:nvPr>
        </p:nvSpPr>
        <p:spPr>
          <a:xfrm>
            <a:off x="2594825" y="3042125"/>
            <a:ext cx="1293900" cy="57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16" name="Google Shape;216;p4"/>
          <p:cNvSpPr txBox="1">
            <a:spLocks noGrp="1"/>
          </p:cNvSpPr>
          <p:nvPr>
            <p:ph type="subTitle" idx="8"/>
          </p:nvPr>
        </p:nvSpPr>
        <p:spPr>
          <a:xfrm>
            <a:off x="2384075" y="386600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7" name="Google Shape;217;p4"/>
          <p:cNvSpPr txBox="1">
            <a:spLocks noGrp="1"/>
          </p:cNvSpPr>
          <p:nvPr>
            <p:ph type="title" idx="9"/>
          </p:nvPr>
        </p:nvSpPr>
        <p:spPr>
          <a:xfrm>
            <a:off x="2057075" y="3353250"/>
            <a:ext cx="2369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8" name="Google Shape;218;p4"/>
          <p:cNvSpPr txBox="1">
            <a:spLocks noGrp="1"/>
          </p:cNvSpPr>
          <p:nvPr>
            <p:ph type="title" idx="13" hasCustomPrompt="1"/>
          </p:nvPr>
        </p:nvSpPr>
        <p:spPr>
          <a:xfrm>
            <a:off x="5255250" y="3042125"/>
            <a:ext cx="1293900" cy="57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19" name="Google Shape;219;p4"/>
          <p:cNvSpPr txBox="1">
            <a:spLocks noGrp="1"/>
          </p:cNvSpPr>
          <p:nvPr>
            <p:ph type="subTitle" idx="14"/>
          </p:nvPr>
        </p:nvSpPr>
        <p:spPr>
          <a:xfrm>
            <a:off x="5044500" y="386600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20" name="Google Shape;220;p4"/>
          <p:cNvSpPr txBox="1">
            <a:spLocks noGrp="1"/>
          </p:cNvSpPr>
          <p:nvPr>
            <p:ph type="title" idx="15"/>
          </p:nvPr>
        </p:nvSpPr>
        <p:spPr>
          <a:xfrm>
            <a:off x="4717500" y="3353250"/>
            <a:ext cx="2369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21" name="Google Shape;221;p4"/>
          <p:cNvSpPr/>
          <p:nvPr/>
        </p:nvSpPr>
        <p:spPr>
          <a:xfrm>
            <a:off x="1696607" y="4829181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8" y="0"/>
                  <a:pt x="1" y="98"/>
                  <a:pt x="1" y="219"/>
                </a:cubicBezTo>
                <a:cubicBezTo>
                  <a:pt x="1" y="340"/>
                  <a:pt x="98" y="438"/>
                  <a:pt x="220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4"/>
          <p:cNvSpPr/>
          <p:nvPr/>
        </p:nvSpPr>
        <p:spPr>
          <a:xfrm>
            <a:off x="1799412" y="4829181"/>
            <a:ext cx="33039" cy="33039"/>
          </a:xfrm>
          <a:custGeom>
            <a:avLst/>
            <a:gdLst/>
            <a:ahLst/>
            <a:cxnLst/>
            <a:rect l="l" t="t" r="r" b="b"/>
            <a:pathLst>
              <a:path w="439" h="439" extrusionOk="0">
                <a:moveTo>
                  <a:pt x="220" y="0"/>
                </a:moveTo>
                <a:cubicBezTo>
                  <a:pt x="98" y="0"/>
                  <a:pt x="0" y="98"/>
                  <a:pt x="0" y="219"/>
                </a:cubicBezTo>
                <a:cubicBezTo>
                  <a:pt x="0" y="340"/>
                  <a:pt x="98" y="438"/>
                  <a:pt x="220" y="438"/>
                </a:cubicBezTo>
                <a:cubicBezTo>
                  <a:pt x="341" y="438"/>
                  <a:pt x="439" y="340"/>
                  <a:pt x="439" y="219"/>
                </a:cubicBezTo>
                <a:cubicBezTo>
                  <a:pt x="439" y="98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4"/>
          <p:cNvSpPr/>
          <p:nvPr/>
        </p:nvSpPr>
        <p:spPr>
          <a:xfrm>
            <a:off x="1696607" y="4738643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8" y="0"/>
                  <a:pt x="1" y="99"/>
                  <a:pt x="1" y="220"/>
                </a:cubicBezTo>
                <a:cubicBezTo>
                  <a:pt x="1" y="341"/>
                  <a:pt x="98" y="439"/>
                  <a:pt x="220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4"/>
          <p:cNvSpPr/>
          <p:nvPr/>
        </p:nvSpPr>
        <p:spPr>
          <a:xfrm>
            <a:off x="1799412" y="4738643"/>
            <a:ext cx="33039" cy="33039"/>
          </a:xfrm>
          <a:custGeom>
            <a:avLst/>
            <a:gdLst/>
            <a:ahLst/>
            <a:cxnLst/>
            <a:rect l="l" t="t" r="r" b="b"/>
            <a:pathLst>
              <a:path w="439" h="439" extrusionOk="0">
                <a:moveTo>
                  <a:pt x="220" y="0"/>
                </a:moveTo>
                <a:cubicBezTo>
                  <a:pt x="98" y="0"/>
                  <a:pt x="0" y="99"/>
                  <a:pt x="0" y="220"/>
                </a:cubicBezTo>
                <a:cubicBezTo>
                  <a:pt x="0" y="341"/>
                  <a:pt x="98" y="439"/>
                  <a:pt x="220" y="439"/>
                </a:cubicBezTo>
                <a:cubicBezTo>
                  <a:pt x="341" y="439"/>
                  <a:pt x="439" y="341"/>
                  <a:pt x="439" y="220"/>
                </a:cubicBezTo>
                <a:cubicBezTo>
                  <a:pt x="439" y="99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4"/>
          <p:cNvSpPr/>
          <p:nvPr/>
        </p:nvSpPr>
        <p:spPr>
          <a:xfrm>
            <a:off x="1696607" y="4648180"/>
            <a:ext cx="32964" cy="32964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20" y="1"/>
                </a:moveTo>
                <a:cubicBezTo>
                  <a:pt x="98" y="1"/>
                  <a:pt x="1" y="99"/>
                  <a:pt x="1" y="220"/>
                </a:cubicBezTo>
                <a:cubicBezTo>
                  <a:pt x="1" y="340"/>
                  <a:pt x="98" y="438"/>
                  <a:pt x="220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4"/>
          <p:cNvSpPr/>
          <p:nvPr/>
        </p:nvSpPr>
        <p:spPr>
          <a:xfrm>
            <a:off x="1799412" y="4648180"/>
            <a:ext cx="33039" cy="32964"/>
          </a:xfrm>
          <a:custGeom>
            <a:avLst/>
            <a:gdLst/>
            <a:ahLst/>
            <a:cxnLst/>
            <a:rect l="l" t="t" r="r" b="b"/>
            <a:pathLst>
              <a:path w="439" h="438" extrusionOk="0">
                <a:moveTo>
                  <a:pt x="220" y="1"/>
                </a:moveTo>
                <a:cubicBezTo>
                  <a:pt x="98" y="1"/>
                  <a:pt x="0" y="99"/>
                  <a:pt x="0" y="220"/>
                </a:cubicBezTo>
                <a:cubicBezTo>
                  <a:pt x="0" y="340"/>
                  <a:pt x="98" y="438"/>
                  <a:pt x="220" y="438"/>
                </a:cubicBezTo>
                <a:cubicBezTo>
                  <a:pt x="341" y="438"/>
                  <a:pt x="439" y="340"/>
                  <a:pt x="439" y="220"/>
                </a:cubicBezTo>
                <a:cubicBezTo>
                  <a:pt x="439" y="99"/>
                  <a:pt x="341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3">
  <p:cSld name="SECTION_HEADER_2_3_2"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p15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40" name="Google Shape;1240;p15"/>
          <p:cNvSpPr/>
          <p:nvPr/>
        </p:nvSpPr>
        <p:spPr>
          <a:xfrm>
            <a:off x="95109" y="-61203"/>
            <a:ext cx="1182910" cy="882048"/>
          </a:xfrm>
          <a:custGeom>
            <a:avLst/>
            <a:gdLst/>
            <a:ahLst/>
            <a:cxnLst/>
            <a:rect l="l" t="t" r="r" b="b"/>
            <a:pathLst>
              <a:path w="11001" h="8203" extrusionOk="0">
                <a:moveTo>
                  <a:pt x="1" y="1"/>
                </a:moveTo>
                <a:lnTo>
                  <a:pt x="1" y="8203"/>
                </a:lnTo>
                <a:lnTo>
                  <a:pt x="11001" y="8203"/>
                </a:lnTo>
                <a:lnTo>
                  <a:pt x="11001" y="1"/>
                </a:lnTo>
                <a:close/>
              </a:path>
            </a:pathLst>
          </a:custGeom>
          <a:solidFill>
            <a:srgbClr val="B677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1" name="Google Shape;1241;p15"/>
          <p:cNvGrpSpPr/>
          <p:nvPr/>
        </p:nvGrpSpPr>
        <p:grpSpPr>
          <a:xfrm>
            <a:off x="1245147" y="-340673"/>
            <a:ext cx="1075384" cy="1018396"/>
            <a:chOff x="1245147" y="-340673"/>
            <a:chExt cx="1075384" cy="1018396"/>
          </a:xfrm>
        </p:grpSpPr>
        <p:sp>
          <p:nvSpPr>
            <p:cNvPr id="1242" name="Google Shape;1242;p15"/>
            <p:cNvSpPr/>
            <p:nvPr/>
          </p:nvSpPr>
          <p:spPr>
            <a:xfrm>
              <a:off x="1314289" y="-210669"/>
              <a:ext cx="1006242" cy="888392"/>
            </a:xfrm>
            <a:custGeom>
              <a:avLst/>
              <a:gdLst/>
              <a:ahLst/>
              <a:cxnLst/>
              <a:rect l="l" t="t" r="r" b="b"/>
              <a:pathLst>
                <a:path w="9358" h="8262" extrusionOk="0">
                  <a:moveTo>
                    <a:pt x="1" y="0"/>
                  </a:moveTo>
                  <a:lnTo>
                    <a:pt x="4405" y="8262"/>
                  </a:lnTo>
                  <a:lnTo>
                    <a:pt x="9358" y="3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15"/>
            <p:cNvSpPr/>
            <p:nvPr/>
          </p:nvSpPr>
          <p:spPr>
            <a:xfrm>
              <a:off x="1245147" y="-340673"/>
              <a:ext cx="1006135" cy="888500"/>
            </a:xfrm>
            <a:custGeom>
              <a:avLst/>
              <a:gdLst/>
              <a:ahLst/>
              <a:cxnLst/>
              <a:rect l="l" t="t" r="r" b="b"/>
              <a:pathLst>
                <a:path w="9357" h="8263" extrusionOk="0">
                  <a:moveTo>
                    <a:pt x="0" y="1"/>
                  </a:moveTo>
                  <a:lnTo>
                    <a:pt x="4403" y="8262"/>
                  </a:lnTo>
                  <a:lnTo>
                    <a:pt x="9356" y="3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4" name="Google Shape;1244;p15"/>
          <p:cNvSpPr/>
          <p:nvPr/>
        </p:nvSpPr>
        <p:spPr>
          <a:xfrm>
            <a:off x="-78982" y="-61203"/>
            <a:ext cx="404196" cy="373766"/>
          </a:xfrm>
          <a:custGeom>
            <a:avLst/>
            <a:gdLst/>
            <a:ahLst/>
            <a:cxnLst/>
            <a:rect l="l" t="t" r="r" b="b"/>
            <a:pathLst>
              <a:path w="3759" h="3476" extrusionOk="0">
                <a:moveTo>
                  <a:pt x="1" y="1"/>
                </a:moveTo>
                <a:lnTo>
                  <a:pt x="1" y="3476"/>
                </a:lnTo>
                <a:lnTo>
                  <a:pt x="3758" y="3476"/>
                </a:lnTo>
                <a:lnTo>
                  <a:pt x="375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15"/>
          <p:cNvSpPr/>
          <p:nvPr/>
        </p:nvSpPr>
        <p:spPr>
          <a:xfrm>
            <a:off x="-73606" y="47795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5" y="0"/>
                </a:moveTo>
                <a:cubicBezTo>
                  <a:pt x="147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7" y="649"/>
                  <a:pt x="489" y="620"/>
                  <a:pt x="554" y="554"/>
                </a:cubicBezTo>
                <a:cubicBezTo>
                  <a:pt x="760" y="350"/>
                  <a:pt x="614" y="0"/>
                  <a:pt x="3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15"/>
          <p:cNvSpPr/>
          <p:nvPr/>
        </p:nvSpPr>
        <p:spPr>
          <a:xfrm>
            <a:off x="144358" y="47795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2" y="145"/>
                  <a:pt x="2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15"/>
          <p:cNvSpPr/>
          <p:nvPr/>
        </p:nvSpPr>
        <p:spPr>
          <a:xfrm>
            <a:off x="362430" y="47795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4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9" y="349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15"/>
          <p:cNvSpPr/>
          <p:nvPr/>
        </p:nvSpPr>
        <p:spPr>
          <a:xfrm>
            <a:off x="580287" y="47795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7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6" y="554"/>
                </a:cubicBezTo>
                <a:cubicBezTo>
                  <a:pt x="760" y="350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15"/>
          <p:cNvSpPr/>
          <p:nvPr/>
        </p:nvSpPr>
        <p:spPr>
          <a:xfrm>
            <a:off x="798358" y="477952"/>
            <a:ext cx="81613" cy="69893"/>
          </a:xfrm>
          <a:custGeom>
            <a:avLst/>
            <a:gdLst/>
            <a:ahLst/>
            <a:cxnLst/>
            <a:rect l="l" t="t" r="r" b="b"/>
            <a:pathLst>
              <a:path w="759" h="650" extrusionOk="0">
                <a:moveTo>
                  <a:pt x="325" y="0"/>
                </a:moveTo>
                <a:cubicBezTo>
                  <a:pt x="145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8" y="349"/>
                  <a:pt x="614" y="0"/>
                  <a:pt x="3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15"/>
          <p:cNvSpPr/>
          <p:nvPr/>
        </p:nvSpPr>
        <p:spPr>
          <a:xfrm>
            <a:off x="1016322" y="47795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1" y="649"/>
                  <a:pt x="328" y="649"/>
                </a:cubicBezTo>
                <a:cubicBezTo>
                  <a:pt x="407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15"/>
          <p:cNvSpPr/>
          <p:nvPr/>
        </p:nvSpPr>
        <p:spPr>
          <a:xfrm>
            <a:off x="1234394" y="477952"/>
            <a:ext cx="81506" cy="69893"/>
          </a:xfrm>
          <a:custGeom>
            <a:avLst/>
            <a:gdLst/>
            <a:ahLst/>
            <a:cxnLst/>
            <a:rect l="l" t="t" r="r" b="b"/>
            <a:pathLst>
              <a:path w="758" h="650" extrusionOk="0">
                <a:moveTo>
                  <a:pt x="324" y="0"/>
                </a:moveTo>
                <a:cubicBezTo>
                  <a:pt x="145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6" y="649"/>
                  <a:pt x="488" y="620"/>
                  <a:pt x="554" y="554"/>
                </a:cubicBezTo>
                <a:cubicBezTo>
                  <a:pt x="758" y="350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15"/>
          <p:cNvSpPr/>
          <p:nvPr/>
        </p:nvSpPr>
        <p:spPr>
          <a:xfrm>
            <a:off x="7767979" y="-582854"/>
            <a:ext cx="1978538" cy="1544130"/>
          </a:xfrm>
          <a:custGeom>
            <a:avLst/>
            <a:gdLst/>
            <a:ahLst/>
            <a:cxnLst/>
            <a:rect l="l" t="t" r="r" b="b"/>
            <a:pathLst>
              <a:path w="20450" h="15960" extrusionOk="0">
                <a:moveTo>
                  <a:pt x="16685" y="1"/>
                </a:moveTo>
                <a:lnTo>
                  <a:pt x="0" y="7041"/>
                </a:lnTo>
                <a:lnTo>
                  <a:pt x="269" y="7681"/>
                </a:lnTo>
                <a:lnTo>
                  <a:pt x="16955" y="640"/>
                </a:lnTo>
                <a:lnTo>
                  <a:pt x="16685" y="1"/>
                </a:lnTo>
                <a:close/>
                <a:moveTo>
                  <a:pt x="17270" y="1385"/>
                </a:moveTo>
                <a:lnTo>
                  <a:pt x="584" y="8425"/>
                </a:lnTo>
                <a:lnTo>
                  <a:pt x="854" y="9065"/>
                </a:lnTo>
                <a:lnTo>
                  <a:pt x="17540" y="2025"/>
                </a:lnTo>
                <a:lnTo>
                  <a:pt x="17270" y="1385"/>
                </a:lnTo>
                <a:close/>
                <a:moveTo>
                  <a:pt x="17854" y="2770"/>
                </a:moveTo>
                <a:lnTo>
                  <a:pt x="1169" y="9810"/>
                </a:lnTo>
                <a:lnTo>
                  <a:pt x="1438" y="10448"/>
                </a:lnTo>
                <a:lnTo>
                  <a:pt x="18123" y="3408"/>
                </a:lnTo>
                <a:lnTo>
                  <a:pt x="17854" y="2770"/>
                </a:lnTo>
                <a:close/>
                <a:moveTo>
                  <a:pt x="18438" y="4153"/>
                </a:moveTo>
                <a:lnTo>
                  <a:pt x="1753" y="11195"/>
                </a:lnTo>
                <a:lnTo>
                  <a:pt x="2022" y="11834"/>
                </a:lnTo>
                <a:lnTo>
                  <a:pt x="18707" y="4794"/>
                </a:lnTo>
                <a:lnTo>
                  <a:pt x="18438" y="4153"/>
                </a:lnTo>
                <a:close/>
                <a:moveTo>
                  <a:pt x="19018" y="5529"/>
                </a:moveTo>
                <a:lnTo>
                  <a:pt x="2333" y="12569"/>
                </a:lnTo>
                <a:lnTo>
                  <a:pt x="2603" y="13208"/>
                </a:lnTo>
                <a:lnTo>
                  <a:pt x="19288" y="6170"/>
                </a:lnTo>
                <a:lnTo>
                  <a:pt x="19018" y="5529"/>
                </a:lnTo>
                <a:close/>
                <a:moveTo>
                  <a:pt x="19599" y="6904"/>
                </a:moveTo>
                <a:lnTo>
                  <a:pt x="2914" y="13946"/>
                </a:lnTo>
                <a:lnTo>
                  <a:pt x="3183" y="14586"/>
                </a:lnTo>
                <a:lnTo>
                  <a:pt x="19869" y="7544"/>
                </a:lnTo>
                <a:lnTo>
                  <a:pt x="19599" y="6904"/>
                </a:lnTo>
                <a:close/>
                <a:moveTo>
                  <a:pt x="20179" y="8281"/>
                </a:moveTo>
                <a:lnTo>
                  <a:pt x="3494" y="15321"/>
                </a:lnTo>
                <a:lnTo>
                  <a:pt x="3764" y="15960"/>
                </a:lnTo>
                <a:lnTo>
                  <a:pt x="20450" y="8919"/>
                </a:lnTo>
                <a:lnTo>
                  <a:pt x="20179" y="828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4">
  <p:cSld name="SECTION_HEADER_2_3_2_1">
    <p:bg>
      <p:bgPr>
        <a:solidFill>
          <a:schemeClr val="accent1"/>
        </a:solidFill>
        <a:effectLst/>
      </p:bgPr>
    </p:bg>
    <p:spTree>
      <p:nvGrpSpPr>
        <p:cNvPr id="1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p16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55" name="Google Shape;1255;p16"/>
          <p:cNvSpPr/>
          <p:nvPr/>
        </p:nvSpPr>
        <p:spPr>
          <a:xfrm>
            <a:off x="-388057" y="-751106"/>
            <a:ext cx="2114765" cy="2248400"/>
          </a:xfrm>
          <a:custGeom>
            <a:avLst/>
            <a:gdLst/>
            <a:ahLst/>
            <a:cxnLst/>
            <a:rect l="l" t="t" r="r" b="b"/>
            <a:pathLst>
              <a:path w="20699" h="22007" extrusionOk="0">
                <a:moveTo>
                  <a:pt x="14413" y="1528"/>
                </a:moveTo>
                <a:lnTo>
                  <a:pt x="19262" y="16187"/>
                </a:lnTo>
                <a:lnTo>
                  <a:pt x="6286" y="20479"/>
                </a:lnTo>
                <a:lnTo>
                  <a:pt x="1438" y="5822"/>
                </a:lnTo>
                <a:lnTo>
                  <a:pt x="14413" y="1528"/>
                </a:lnTo>
                <a:close/>
                <a:moveTo>
                  <a:pt x="15068" y="1"/>
                </a:moveTo>
                <a:lnTo>
                  <a:pt x="0" y="4986"/>
                </a:lnTo>
                <a:lnTo>
                  <a:pt x="5631" y="22007"/>
                </a:lnTo>
                <a:lnTo>
                  <a:pt x="20699" y="17021"/>
                </a:lnTo>
                <a:lnTo>
                  <a:pt x="1506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6" name="Google Shape;1256;p16"/>
          <p:cNvGrpSpPr/>
          <p:nvPr/>
        </p:nvGrpSpPr>
        <p:grpSpPr>
          <a:xfrm rot="-5400000">
            <a:off x="7788817" y="99859"/>
            <a:ext cx="1675084" cy="672438"/>
            <a:chOff x="2171300" y="4383950"/>
            <a:chExt cx="449325" cy="180375"/>
          </a:xfrm>
        </p:grpSpPr>
        <p:sp>
          <p:nvSpPr>
            <p:cNvPr id="1257" name="Google Shape;1257;p16"/>
            <p:cNvSpPr/>
            <p:nvPr/>
          </p:nvSpPr>
          <p:spPr>
            <a:xfrm>
              <a:off x="2171300" y="43989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1"/>
                  </a:lnTo>
                  <a:lnTo>
                    <a:pt x="6071" y="2783"/>
                  </a:lnTo>
                  <a:lnTo>
                    <a:pt x="8013" y="981"/>
                  </a:lnTo>
                  <a:lnTo>
                    <a:pt x="9955" y="2783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16"/>
            <p:cNvSpPr/>
            <p:nvPr/>
          </p:nvSpPr>
          <p:spPr>
            <a:xfrm>
              <a:off x="2171300" y="4383950"/>
              <a:ext cx="449325" cy="69625"/>
            </a:xfrm>
            <a:custGeom>
              <a:avLst/>
              <a:gdLst/>
              <a:ahLst/>
              <a:cxnLst/>
              <a:rect l="l" t="t" r="r" b="b"/>
              <a:pathLst>
                <a:path w="17973" h="2785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8"/>
                  </a:lnTo>
                  <a:lnTo>
                    <a:pt x="1" y="753"/>
                  </a:lnTo>
                  <a:lnTo>
                    <a:pt x="2187" y="2785"/>
                  </a:lnTo>
                  <a:lnTo>
                    <a:pt x="4130" y="981"/>
                  </a:lnTo>
                  <a:lnTo>
                    <a:pt x="6071" y="2785"/>
                  </a:lnTo>
                  <a:lnTo>
                    <a:pt x="8013" y="981"/>
                  </a:lnTo>
                  <a:lnTo>
                    <a:pt x="9955" y="2785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16"/>
            <p:cNvSpPr/>
            <p:nvPr/>
          </p:nvSpPr>
          <p:spPr>
            <a:xfrm>
              <a:off x="2171300" y="44947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6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16"/>
            <p:cNvSpPr/>
            <p:nvPr/>
          </p:nvSpPr>
          <p:spPr>
            <a:xfrm>
              <a:off x="2171300" y="4479750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SECTION_HEADER_2_4"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p17"/>
          <p:cNvSpPr/>
          <p:nvPr/>
        </p:nvSpPr>
        <p:spPr>
          <a:xfrm>
            <a:off x="4572300" y="0"/>
            <a:ext cx="45717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3" name="Google Shape;1263;p17"/>
          <p:cNvSpPr/>
          <p:nvPr/>
        </p:nvSpPr>
        <p:spPr>
          <a:xfrm>
            <a:off x="-1338550" y="2304575"/>
            <a:ext cx="2271351" cy="2271248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4" name="Google Shape;1264;p17"/>
          <p:cNvGrpSpPr/>
          <p:nvPr/>
        </p:nvGrpSpPr>
        <p:grpSpPr>
          <a:xfrm rot="-856116">
            <a:off x="8183893" y="3445396"/>
            <a:ext cx="1279112" cy="1758760"/>
            <a:chOff x="2290075" y="2412650"/>
            <a:chExt cx="391725" cy="538600"/>
          </a:xfrm>
        </p:grpSpPr>
        <p:sp>
          <p:nvSpPr>
            <p:cNvPr id="1265" name="Google Shape;1265;p17"/>
            <p:cNvSpPr/>
            <p:nvPr/>
          </p:nvSpPr>
          <p:spPr>
            <a:xfrm>
              <a:off x="2421625" y="2412650"/>
              <a:ext cx="260175" cy="260150"/>
            </a:xfrm>
            <a:custGeom>
              <a:avLst/>
              <a:gdLst/>
              <a:ahLst/>
              <a:cxnLst/>
              <a:rect l="l" t="t" r="r" b="b"/>
              <a:pathLst>
                <a:path w="10407" h="10406" extrusionOk="0">
                  <a:moveTo>
                    <a:pt x="5204" y="2929"/>
                  </a:moveTo>
                  <a:cubicBezTo>
                    <a:pt x="5497" y="2929"/>
                    <a:pt x="5792" y="2986"/>
                    <a:pt x="6074" y="3102"/>
                  </a:cubicBezTo>
                  <a:cubicBezTo>
                    <a:pt x="6923" y="3454"/>
                    <a:pt x="7477" y="4283"/>
                    <a:pt x="7477" y="5202"/>
                  </a:cubicBezTo>
                  <a:cubicBezTo>
                    <a:pt x="7478" y="6458"/>
                    <a:pt x="6460" y="7476"/>
                    <a:pt x="5205" y="7476"/>
                  </a:cubicBezTo>
                  <a:cubicBezTo>
                    <a:pt x="5204" y="7476"/>
                    <a:pt x="5204" y="7476"/>
                    <a:pt x="5203" y="7476"/>
                  </a:cubicBezTo>
                  <a:cubicBezTo>
                    <a:pt x="4284" y="7476"/>
                    <a:pt x="3455" y="6923"/>
                    <a:pt x="3103" y="6073"/>
                  </a:cubicBezTo>
                  <a:cubicBezTo>
                    <a:pt x="2751" y="5223"/>
                    <a:pt x="2946" y="4246"/>
                    <a:pt x="3596" y="3595"/>
                  </a:cubicBezTo>
                  <a:cubicBezTo>
                    <a:pt x="4031" y="3160"/>
                    <a:pt x="4612" y="2929"/>
                    <a:pt x="5204" y="2929"/>
                  </a:cubicBezTo>
                  <a:close/>
                  <a:moveTo>
                    <a:pt x="5203" y="0"/>
                  </a:moveTo>
                  <a:cubicBezTo>
                    <a:pt x="2329" y="0"/>
                    <a:pt x="1" y="2330"/>
                    <a:pt x="1" y="5202"/>
                  </a:cubicBezTo>
                  <a:cubicBezTo>
                    <a:pt x="1" y="8076"/>
                    <a:pt x="2330" y="10406"/>
                    <a:pt x="5203" y="10406"/>
                  </a:cubicBezTo>
                  <a:cubicBezTo>
                    <a:pt x="8076" y="10406"/>
                    <a:pt x="10407" y="8076"/>
                    <a:pt x="10407" y="5202"/>
                  </a:cubicBezTo>
                  <a:cubicBezTo>
                    <a:pt x="10407" y="2329"/>
                    <a:pt x="8077" y="0"/>
                    <a:pt x="5203" y="0"/>
                  </a:cubicBezTo>
                  <a:close/>
                </a:path>
              </a:pathLst>
            </a:custGeom>
            <a:solidFill>
              <a:srgbClr val="B677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7"/>
            <p:cNvSpPr/>
            <p:nvPr/>
          </p:nvSpPr>
          <p:spPr>
            <a:xfrm>
              <a:off x="2386675" y="2412650"/>
              <a:ext cx="260175" cy="260150"/>
            </a:xfrm>
            <a:custGeom>
              <a:avLst/>
              <a:gdLst/>
              <a:ahLst/>
              <a:cxnLst/>
              <a:rect l="l" t="t" r="r" b="b"/>
              <a:pathLst>
                <a:path w="10407" h="10406" extrusionOk="0">
                  <a:moveTo>
                    <a:pt x="5202" y="2929"/>
                  </a:moveTo>
                  <a:cubicBezTo>
                    <a:pt x="5495" y="2929"/>
                    <a:pt x="5791" y="2986"/>
                    <a:pt x="6072" y="3102"/>
                  </a:cubicBezTo>
                  <a:cubicBezTo>
                    <a:pt x="6921" y="3454"/>
                    <a:pt x="7476" y="4283"/>
                    <a:pt x="7476" y="5202"/>
                  </a:cubicBezTo>
                  <a:cubicBezTo>
                    <a:pt x="7476" y="6459"/>
                    <a:pt x="6459" y="7476"/>
                    <a:pt x="5203" y="7476"/>
                  </a:cubicBezTo>
                  <a:cubicBezTo>
                    <a:pt x="4283" y="7476"/>
                    <a:pt x="3453" y="6923"/>
                    <a:pt x="3101" y="6073"/>
                  </a:cubicBezTo>
                  <a:cubicBezTo>
                    <a:pt x="2749" y="5223"/>
                    <a:pt x="2944" y="4246"/>
                    <a:pt x="3594" y="3595"/>
                  </a:cubicBezTo>
                  <a:cubicBezTo>
                    <a:pt x="4029" y="3160"/>
                    <a:pt x="4611" y="2929"/>
                    <a:pt x="5202" y="2929"/>
                  </a:cubicBezTo>
                  <a:close/>
                  <a:moveTo>
                    <a:pt x="5203" y="0"/>
                  </a:moveTo>
                  <a:cubicBezTo>
                    <a:pt x="2329" y="0"/>
                    <a:pt x="0" y="2330"/>
                    <a:pt x="0" y="5202"/>
                  </a:cubicBezTo>
                  <a:cubicBezTo>
                    <a:pt x="0" y="8076"/>
                    <a:pt x="2329" y="10406"/>
                    <a:pt x="5203" y="10406"/>
                  </a:cubicBezTo>
                  <a:cubicBezTo>
                    <a:pt x="8076" y="10406"/>
                    <a:pt x="10406" y="8076"/>
                    <a:pt x="10406" y="5202"/>
                  </a:cubicBezTo>
                  <a:cubicBezTo>
                    <a:pt x="10406" y="2330"/>
                    <a:pt x="8076" y="0"/>
                    <a:pt x="5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7"/>
            <p:cNvSpPr/>
            <p:nvPr/>
          </p:nvSpPr>
          <p:spPr>
            <a:xfrm>
              <a:off x="2314700" y="2768175"/>
              <a:ext cx="183125" cy="183075"/>
            </a:xfrm>
            <a:custGeom>
              <a:avLst/>
              <a:gdLst/>
              <a:ahLst/>
              <a:cxnLst/>
              <a:rect l="l" t="t" r="r" b="b"/>
              <a:pathLst>
                <a:path w="7325" h="7323" extrusionOk="0">
                  <a:moveTo>
                    <a:pt x="3663" y="2062"/>
                  </a:moveTo>
                  <a:cubicBezTo>
                    <a:pt x="3869" y="2062"/>
                    <a:pt x="4076" y="2101"/>
                    <a:pt x="4274" y="2183"/>
                  </a:cubicBezTo>
                  <a:cubicBezTo>
                    <a:pt x="4872" y="2430"/>
                    <a:pt x="5262" y="3014"/>
                    <a:pt x="5262" y="3661"/>
                  </a:cubicBezTo>
                  <a:cubicBezTo>
                    <a:pt x="5262" y="4546"/>
                    <a:pt x="4546" y="5261"/>
                    <a:pt x="3662" y="5261"/>
                  </a:cubicBezTo>
                  <a:cubicBezTo>
                    <a:pt x="3016" y="5261"/>
                    <a:pt x="2432" y="4872"/>
                    <a:pt x="2185" y="4274"/>
                  </a:cubicBezTo>
                  <a:cubicBezTo>
                    <a:pt x="1936" y="3676"/>
                    <a:pt x="2074" y="2987"/>
                    <a:pt x="2531" y="2531"/>
                  </a:cubicBezTo>
                  <a:cubicBezTo>
                    <a:pt x="2837" y="2224"/>
                    <a:pt x="3246" y="2062"/>
                    <a:pt x="3663" y="2062"/>
                  </a:cubicBezTo>
                  <a:close/>
                  <a:moveTo>
                    <a:pt x="3662" y="0"/>
                  </a:moveTo>
                  <a:cubicBezTo>
                    <a:pt x="1640" y="0"/>
                    <a:pt x="1" y="1639"/>
                    <a:pt x="1" y="3661"/>
                  </a:cubicBezTo>
                  <a:cubicBezTo>
                    <a:pt x="1" y="5684"/>
                    <a:pt x="1640" y="7323"/>
                    <a:pt x="3662" y="7323"/>
                  </a:cubicBezTo>
                  <a:cubicBezTo>
                    <a:pt x="5684" y="7323"/>
                    <a:pt x="7324" y="5684"/>
                    <a:pt x="7324" y="3661"/>
                  </a:cubicBezTo>
                  <a:cubicBezTo>
                    <a:pt x="7324" y="1639"/>
                    <a:pt x="5684" y="0"/>
                    <a:pt x="3662" y="0"/>
                  </a:cubicBezTo>
                  <a:close/>
                </a:path>
              </a:pathLst>
            </a:custGeom>
            <a:solidFill>
              <a:srgbClr val="B677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7"/>
            <p:cNvSpPr/>
            <p:nvPr/>
          </p:nvSpPr>
          <p:spPr>
            <a:xfrm>
              <a:off x="2290075" y="2768175"/>
              <a:ext cx="183125" cy="183075"/>
            </a:xfrm>
            <a:custGeom>
              <a:avLst/>
              <a:gdLst/>
              <a:ahLst/>
              <a:cxnLst/>
              <a:rect l="l" t="t" r="r" b="b"/>
              <a:pathLst>
                <a:path w="7325" h="7323" extrusionOk="0">
                  <a:moveTo>
                    <a:pt x="3664" y="2062"/>
                  </a:moveTo>
                  <a:cubicBezTo>
                    <a:pt x="3870" y="2062"/>
                    <a:pt x="4078" y="2101"/>
                    <a:pt x="4276" y="2183"/>
                  </a:cubicBezTo>
                  <a:cubicBezTo>
                    <a:pt x="4873" y="2430"/>
                    <a:pt x="5263" y="3014"/>
                    <a:pt x="5263" y="3661"/>
                  </a:cubicBezTo>
                  <a:cubicBezTo>
                    <a:pt x="5263" y="4546"/>
                    <a:pt x="4546" y="5261"/>
                    <a:pt x="3663" y="5261"/>
                  </a:cubicBezTo>
                  <a:cubicBezTo>
                    <a:pt x="3016" y="5261"/>
                    <a:pt x="2432" y="4872"/>
                    <a:pt x="2185" y="4274"/>
                  </a:cubicBezTo>
                  <a:cubicBezTo>
                    <a:pt x="1937" y="3676"/>
                    <a:pt x="2074" y="2987"/>
                    <a:pt x="2531" y="2531"/>
                  </a:cubicBezTo>
                  <a:cubicBezTo>
                    <a:pt x="2837" y="2224"/>
                    <a:pt x="3247" y="2062"/>
                    <a:pt x="3664" y="2062"/>
                  </a:cubicBezTo>
                  <a:close/>
                  <a:moveTo>
                    <a:pt x="3663" y="0"/>
                  </a:moveTo>
                  <a:cubicBezTo>
                    <a:pt x="1641" y="0"/>
                    <a:pt x="1" y="1639"/>
                    <a:pt x="1" y="3661"/>
                  </a:cubicBezTo>
                  <a:cubicBezTo>
                    <a:pt x="1" y="5684"/>
                    <a:pt x="1641" y="7323"/>
                    <a:pt x="3663" y="7323"/>
                  </a:cubicBezTo>
                  <a:cubicBezTo>
                    <a:pt x="5685" y="7323"/>
                    <a:pt x="7324" y="5684"/>
                    <a:pt x="7324" y="3661"/>
                  </a:cubicBezTo>
                  <a:cubicBezTo>
                    <a:pt x="7324" y="1639"/>
                    <a:pt x="5685" y="0"/>
                    <a:pt x="36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9" name="Google Shape;1269;p17"/>
          <p:cNvGrpSpPr/>
          <p:nvPr/>
        </p:nvGrpSpPr>
        <p:grpSpPr>
          <a:xfrm>
            <a:off x="-190210" y="57963"/>
            <a:ext cx="2123764" cy="1325809"/>
            <a:chOff x="5214075" y="2148650"/>
            <a:chExt cx="1023550" cy="638975"/>
          </a:xfrm>
        </p:grpSpPr>
        <p:sp>
          <p:nvSpPr>
            <p:cNvPr id="1270" name="Google Shape;1270;p17"/>
            <p:cNvSpPr/>
            <p:nvPr/>
          </p:nvSpPr>
          <p:spPr>
            <a:xfrm>
              <a:off x="5214075" y="2376425"/>
              <a:ext cx="699300" cy="411200"/>
            </a:xfrm>
            <a:custGeom>
              <a:avLst/>
              <a:gdLst/>
              <a:ahLst/>
              <a:cxnLst/>
              <a:rect l="l" t="t" r="r" b="b"/>
              <a:pathLst>
                <a:path w="27972" h="16448" extrusionOk="0">
                  <a:moveTo>
                    <a:pt x="1" y="0"/>
                  </a:moveTo>
                  <a:lnTo>
                    <a:pt x="1" y="16448"/>
                  </a:lnTo>
                  <a:lnTo>
                    <a:pt x="279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17"/>
            <p:cNvSpPr/>
            <p:nvPr/>
          </p:nvSpPr>
          <p:spPr>
            <a:xfrm>
              <a:off x="560797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17"/>
            <p:cNvSpPr/>
            <p:nvPr/>
          </p:nvSpPr>
          <p:spPr>
            <a:xfrm>
              <a:off x="5656050" y="2233275"/>
              <a:ext cx="15450" cy="15450"/>
            </a:xfrm>
            <a:custGeom>
              <a:avLst/>
              <a:gdLst/>
              <a:ahLst/>
              <a:cxnLst/>
              <a:rect l="l" t="t" r="r" b="b"/>
              <a:pathLst>
                <a:path w="618" h="618" extrusionOk="0">
                  <a:moveTo>
                    <a:pt x="309" y="1"/>
                  </a:moveTo>
                  <a:cubicBezTo>
                    <a:pt x="140" y="1"/>
                    <a:pt x="1" y="140"/>
                    <a:pt x="1" y="310"/>
                  </a:cubicBezTo>
                  <a:cubicBezTo>
                    <a:pt x="1" y="479"/>
                    <a:pt x="140" y="617"/>
                    <a:pt x="309" y="617"/>
                  </a:cubicBezTo>
                  <a:cubicBezTo>
                    <a:pt x="479" y="617"/>
                    <a:pt x="617" y="479"/>
                    <a:pt x="617" y="310"/>
                  </a:cubicBezTo>
                  <a:cubicBezTo>
                    <a:pt x="617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7"/>
            <p:cNvSpPr/>
            <p:nvPr/>
          </p:nvSpPr>
          <p:spPr>
            <a:xfrm>
              <a:off x="570415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17"/>
            <p:cNvSpPr/>
            <p:nvPr/>
          </p:nvSpPr>
          <p:spPr>
            <a:xfrm>
              <a:off x="575222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17"/>
            <p:cNvSpPr/>
            <p:nvPr/>
          </p:nvSpPr>
          <p:spPr>
            <a:xfrm>
              <a:off x="580032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17"/>
            <p:cNvSpPr/>
            <p:nvPr/>
          </p:nvSpPr>
          <p:spPr>
            <a:xfrm>
              <a:off x="584840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8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8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17"/>
            <p:cNvSpPr/>
            <p:nvPr/>
          </p:nvSpPr>
          <p:spPr>
            <a:xfrm>
              <a:off x="589650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17"/>
            <p:cNvSpPr/>
            <p:nvPr/>
          </p:nvSpPr>
          <p:spPr>
            <a:xfrm>
              <a:off x="560797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17"/>
            <p:cNvSpPr/>
            <p:nvPr/>
          </p:nvSpPr>
          <p:spPr>
            <a:xfrm>
              <a:off x="5656050" y="2190975"/>
              <a:ext cx="15450" cy="15400"/>
            </a:xfrm>
            <a:custGeom>
              <a:avLst/>
              <a:gdLst/>
              <a:ahLst/>
              <a:cxnLst/>
              <a:rect l="l" t="t" r="r" b="b"/>
              <a:pathLst>
                <a:path w="618" h="616" extrusionOk="0">
                  <a:moveTo>
                    <a:pt x="309" y="1"/>
                  </a:moveTo>
                  <a:cubicBezTo>
                    <a:pt x="140" y="1"/>
                    <a:pt x="1" y="138"/>
                    <a:pt x="1" y="308"/>
                  </a:cubicBezTo>
                  <a:cubicBezTo>
                    <a:pt x="1" y="478"/>
                    <a:pt x="140" y="616"/>
                    <a:pt x="309" y="616"/>
                  </a:cubicBezTo>
                  <a:cubicBezTo>
                    <a:pt x="479" y="616"/>
                    <a:pt x="617" y="478"/>
                    <a:pt x="617" y="308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17"/>
            <p:cNvSpPr/>
            <p:nvPr/>
          </p:nvSpPr>
          <p:spPr>
            <a:xfrm>
              <a:off x="570415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17"/>
            <p:cNvSpPr/>
            <p:nvPr/>
          </p:nvSpPr>
          <p:spPr>
            <a:xfrm>
              <a:off x="575222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17"/>
            <p:cNvSpPr/>
            <p:nvPr/>
          </p:nvSpPr>
          <p:spPr>
            <a:xfrm>
              <a:off x="580032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17"/>
            <p:cNvSpPr/>
            <p:nvPr/>
          </p:nvSpPr>
          <p:spPr>
            <a:xfrm>
              <a:off x="584840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8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8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17"/>
            <p:cNvSpPr/>
            <p:nvPr/>
          </p:nvSpPr>
          <p:spPr>
            <a:xfrm>
              <a:off x="589650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17"/>
            <p:cNvSpPr/>
            <p:nvPr/>
          </p:nvSpPr>
          <p:spPr>
            <a:xfrm>
              <a:off x="560797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17"/>
            <p:cNvSpPr/>
            <p:nvPr/>
          </p:nvSpPr>
          <p:spPr>
            <a:xfrm>
              <a:off x="5656050" y="2148650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78"/>
                    <a:pt x="140" y="617"/>
                    <a:pt x="309" y="617"/>
                  </a:cubicBezTo>
                  <a:cubicBezTo>
                    <a:pt x="479" y="617"/>
                    <a:pt x="617" y="478"/>
                    <a:pt x="617" y="309"/>
                  </a:cubicBezTo>
                  <a:cubicBezTo>
                    <a:pt x="617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17"/>
            <p:cNvSpPr/>
            <p:nvPr/>
          </p:nvSpPr>
          <p:spPr>
            <a:xfrm>
              <a:off x="570415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17"/>
            <p:cNvSpPr/>
            <p:nvPr/>
          </p:nvSpPr>
          <p:spPr>
            <a:xfrm>
              <a:off x="575222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17"/>
            <p:cNvSpPr/>
            <p:nvPr/>
          </p:nvSpPr>
          <p:spPr>
            <a:xfrm>
              <a:off x="580032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17"/>
            <p:cNvSpPr/>
            <p:nvPr/>
          </p:nvSpPr>
          <p:spPr>
            <a:xfrm>
              <a:off x="584840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8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17"/>
            <p:cNvSpPr/>
            <p:nvPr/>
          </p:nvSpPr>
          <p:spPr>
            <a:xfrm>
              <a:off x="589650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17"/>
            <p:cNvSpPr/>
            <p:nvPr/>
          </p:nvSpPr>
          <p:spPr>
            <a:xfrm>
              <a:off x="560797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17"/>
            <p:cNvSpPr/>
            <p:nvPr/>
          </p:nvSpPr>
          <p:spPr>
            <a:xfrm>
              <a:off x="5656050" y="2359050"/>
              <a:ext cx="15450" cy="15450"/>
            </a:xfrm>
            <a:custGeom>
              <a:avLst/>
              <a:gdLst/>
              <a:ahLst/>
              <a:cxnLst/>
              <a:rect l="l" t="t" r="r" b="b"/>
              <a:pathLst>
                <a:path w="618" h="618" extrusionOk="0">
                  <a:moveTo>
                    <a:pt x="309" y="1"/>
                  </a:moveTo>
                  <a:cubicBezTo>
                    <a:pt x="140" y="1"/>
                    <a:pt x="1" y="140"/>
                    <a:pt x="1" y="309"/>
                  </a:cubicBezTo>
                  <a:cubicBezTo>
                    <a:pt x="1" y="479"/>
                    <a:pt x="140" y="617"/>
                    <a:pt x="309" y="617"/>
                  </a:cubicBezTo>
                  <a:cubicBezTo>
                    <a:pt x="479" y="617"/>
                    <a:pt x="617" y="479"/>
                    <a:pt x="617" y="309"/>
                  </a:cubicBezTo>
                  <a:cubicBezTo>
                    <a:pt x="617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17"/>
            <p:cNvSpPr/>
            <p:nvPr/>
          </p:nvSpPr>
          <p:spPr>
            <a:xfrm>
              <a:off x="570415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17"/>
            <p:cNvSpPr/>
            <p:nvPr/>
          </p:nvSpPr>
          <p:spPr>
            <a:xfrm>
              <a:off x="575222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17"/>
            <p:cNvSpPr/>
            <p:nvPr/>
          </p:nvSpPr>
          <p:spPr>
            <a:xfrm>
              <a:off x="580032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17"/>
            <p:cNvSpPr/>
            <p:nvPr/>
          </p:nvSpPr>
          <p:spPr>
            <a:xfrm>
              <a:off x="584840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8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8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7"/>
            <p:cNvSpPr/>
            <p:nvPr/>
          </p:nvSpPr>
          <p:spPr>
            <a:xfrm>
              <a:off x="589650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17"/>
            <p:cNvSpPr/>
            <p:nvPr/>
          </p:nvSpPr>
          <p:spPr>
            <a:xfrm>
              <a:off x="560797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17"/>
            <p:cNvSpPr/>
            <p:nvPr/>
          </p:nvSpPr>
          <p:spPr>
            <a:xfrm>
              <a:off x="5656050" y="2316750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1"/>
                  </a:moveTo>
                  <a:cubicBezTo>
                    <a:pt x="140" y="1"/>
                    <a:pt x="1" y="138"/>
                    <a:pt x="1" y="308"/>
                  </a:cubicBezTo>
                  <a:cubicBezTo>
                    <a:pt x="1" y="479"/>
                    <a:pt x="140" y="616"/>
                    <a:pt x="309" y="616"/>
                  </a:cubicBezTo>
                  <a:cubicBezTo>
                    <a:pt x="479" y="616"/>
                    <a:pt x="617" y="479"/>
                    <a:pt x="617" y="308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17"/>
            <p:cNvSpPr/>
            <p:nvPr/>
          </p:nvSpPr>
          <p:spPr>
            <a:xfrm>
              <a:off x="570415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17"/>
            <p:cNvSpPr/>
            <p:nvPr/>
          </p:nvSpPr>
          <p:spPr>
            <a:xfrm>
              <a:off x="575222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17"/>
            <p:cNvSpPr/>
            <p:nvPr/>
          </p:nvSpPr>
          <p:spPr>
            <a:xfrm>
              <a:off x="580032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17"/>
            <p:cNvSpPr/>
            <p:nvPr/>
          </p:nvSpPr>
          <p:spPr>
            <a:xfrm>
              <a:off x="584840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8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17"/>
            <p:cNvSpPr/>
            <p:nvPr/>
          </p:nvSpPr>
          <p:spPr>
            <a:xfrm>
              <a:off x="589650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17"/>
            <p:cNvSpPr/>
            <p:nvPr/>
          </p:nvSpPr>
          <p:spPr>
            <a:xfrm>
              <a:off x="560797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17"/>
            <p:cNvSpPr/>
            <p:nvPr/>
          </p:nvSpPr>
          <p:spPr>
            <a:xfrm>
              <a:off x="5656050" y="2274425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78"/>
                    <a:pt x="140" y="617"/>
                    <a:pt x="309" y="617"/>
                  </a:cubicBezTo>
                  <a:cubicBezTo>
                    <a:pt x="479" y="617"/>
                    <a:pt x="617" y="478"/>
                    <a:pt x="617" y="309"/>
                  </a:cubicBezTo>
                  <a:cubicBezTo>
                    <a:pt x="617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17"/>
            <p:cNvSpPr/>
            <p:nvPr/>
          </p:nvSpPr>
          <p:spPr>
            <a:xfrm>
              <a:off x="570415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17"/>
            <p:cNvSpPr/>
            <p:nvPr/>
          </p:nvSpPr>
          <p:spPr>
            <a:xfrm>
              <a:off x="575222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17"/>
            <p:cNvSpPr/>
            <p:nvPr/>
          </p:nvSpPr>
          <p:spPr>
            <a:xfrm>
              <a:off x="580032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17"/>
            <p:cNvSpPr/>
            <p:nvPr/>
          </p:nvSpPr>
          <p:spPr>
            <a:xfrm>
              <a:off x="584840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8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17"/>
            <p:cNvSpPr/>
            <p:nvPr/>
          </p:nvSpPr>
          <p:spPr>
            <a:xfrm>
              <a:off x="589650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17"/>
            <p:cNvSpPr/>
            <p:nvPr/>
          </p:nvSpPr>
          <p:spPr>
            <a:xfrm>
              <a:off x="560797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17"/>
            <p:cNvSpPr/>
            <p:nvPr/>
          </p:nvSpPr>
          <p:spPr>
            <a:xfrm>
              <a:off x="5656050" y="2484825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1"/>
                  </a:moveTo>
                  <a:cubicBezTo>
                    <a:pt x="140" y="1"/>
                    <a:pt x="1" y="138"/>
                    <a:pt x="1" y="309"/>
                  </a:cubicBezTo>
                  <a:cubicBezTo>
                    <a:pt x="1" y="479"/>
                    <a:pt x="140" y="616"/>
                    <a:pt x="309" y="616"/>
                  </a:cubicBezTo>
                  <a:cubicBezTo>
                    <a:pt x="479" y="616"/>
                    <a:pt x="617" y="479"/>
                    <a:pt x="617" y="309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17"/>
            <p:cNvSpPr/>
            <p:nvPr/>
          </p:nvSpPr>
          <p:spPr>
            <a:xfrm>
              <a:off x="570415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17"/>
            <p:cNvSpPr/>
            <p:nvPr/>
          </p:nvSpPr>
          <p:spPr>
            <a:xfrm>
              <a:off x="575222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17"/>
            <p:cNvSpPr/>
            <p:nvPr/>
          </p:nvSpPr>
          <p:spPr>
            <a:xfrm>
              <a:off x="580032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17"/>
            <p:cNvSpPr/>
            <p:nvPr/>
          </p:nvSpPr>
          <p:spPr>
            <a:xfrm>
              <a:off x="584840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8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17"/>
            <p:cNvSpPr/>
            <p:nvPr/>
          </p:nvSpPr>
          <p:spPr>
            <a:xfrm>
              <a:off x="589650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17"/>
            <p:cNvSpPr/>
            <p:nvPr/>
          </p:nvSpPr>
          <p:spPr>
            <a:xfrm>
              <a:off x="560797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17"/>
            <p:cNvSpPr/>
            <p:nvPr/>
          </p:nvSpPr>
          <p:spPr>
            <a:xfrm>
              <a:off x="5656050" y="2442525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1"/>
                  </a:moveTo>
                  <a:cubicBezTo>
                    <a:pt x="140" y="1"/>
                    <a:pt x="1" y="138"/>
                    <a:pt x="1" y="308"/>
                  </a:cubicBezTo>
                  <a:cubicBezTo>
                    <a:pt x="1" y="479"/>
                    <a:pt x="140" y="616"/>
                    <a:pt x="309" y="616"/>
                  </a:cubicBezTo>
                  <a:cubicBezTo>
                    <a:pt x="479" y="616"/>
                    <a:pt x="617" y="479"/>
                    <a:pt x="617" y="308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17"/>
            <p:cNvSpPr/>
            <p:nvPr/>
          </p:nvSpPr>
          <p:spPr>
            <a:xfrm>
              <a:off x="570415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17"/>
            <p:cNvSpPr/>
            <p:nvPr/>
          </p:nvSpPr>
          <p:spPr>
            <a:xfrm>
              <a:off x="575222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17"/>
            <p:cNvSpPr/>
            <p:nvPr/>
          </p:nvSpPr>
          <p:spPr>
            <a:xfrm>
              <a:off x="580032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17"/>
            <p:cNvSpPr/>
            <p:nvPr/>
          </p:nvSpPr>
          <p:spPr>
            <a:xfrm>
              <a:off x="584840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8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17"/>
            <p:cNvSpPr/>
            <p:nvPr/>
          </p:nvSpPr>
          <p:spPr>
            <a:xfrm>
              <a:off x="589650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17"/>
            <p:cNvSpPr/>
            <p:nvPr/>
          </p:nvSpPr>
          <p:spPr>
            <a:xfrm>
              <a:off x="560797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17"/>
            <p:cNvSpPr/>
            <p:nvPr/>
          </p:nvSpPr>
          <p:spPr>
            <a:xfrm>
              <a:off x="5656050" y="2400200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0"/>
                  </a:moveTo>
                  <a:cubicBezTo>
                    <a:pt x="140" y="0"/>
                    <a:pt x="1" y="139"/>
                    <a:pt x="1" y="308"/>
                  </a:cubicBezTo>
                  <a:cubicBezTo>
                    <a:pt x="1" y="478"/>
                    <a:pt x="140" y="617"/>
                    <a:pt x="309" y="617"/>
                  </a:cubicBezTo>
                  <a:cubicBezTo>
                    <a:pt x="479" y="617"/>
                    <a:pt x="617" y="478"/>
                    <a:pt x="617" y="308"/>
                  </a:cubicBezTo>
                  <a:cubicBezTo>
                    <a:pt x="617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17"/>
            <p:cNvSpPr/>
            <p:nvPr/>
          </p:nvSpPr>
          <p:spPr>
            <a:xfrm>
              <a:off x="570415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17"/>
            <p:cNvSpPr/>
            <p:nvPr/>
          </p:nvSpPr>
          <p:spPr>
            <a:xfrm>
              <a:off x="575222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17"/>
            <p:cNvSpPr/>
            <p:nvPr/>
          </p:nvSpPr>
          <p:spPr>
            <a:xfrm>
              <a:off x="580032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17"/>
            <p:cNvSpPr/>
            <p:nvPr/>
          </p:nvSpPr>
          <p:spPr>
            <a:xfrm>
              <a:off x="584840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8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17"/>
            <p:cNvSpPr/>
            <p:nvPr/>
          </p:nvSpPr>
          <p:spPr>
            <a:xfrm>
              <a:off x="589650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17"/>
            <p:cNvSpPr/>
            <p:nvPr/>
          </p:nvSpPr>
          <p:spPr>
            <a:xfrm>
              <a:off x="593367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17"/>
            <p:cNvSpPr/>
            <p:nvPr/>
          </p:nvSpPr>
          <p:spPr>
            <a:xfrm>
              <a:off x="5981800" y="2233275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10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10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17"/>
            <p:cNvSpPr/>
            <p:nvPr/>
          </p:nvSpPr>
          <p:spPr>
            <a:xfrm>
              <a:off x="602985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17"/>
            <p:cNvSpPr/>
            <p:nvPr/>
          </p:nvSpPr>
          <p:spPr>
            <a:xfrm>
              <a:off x="6077975" y="2233275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10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10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17"/>
            <p:cNvSpPr/>
            <p:nvPr/>
          </p:nvSpPr>
          <p:spPr>
            <a:xfrm>
              <a:off x="612602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17"/>
            <p:cNvSpPr/>
            <p:nvPr/>
          </p:nvSpPr>
          <p:spPr>
            <a:xfrm>
              <a:off x="6174150" y="2233275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10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10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17"/>
            <p:cNvSpPr/>
            <p:nvPr/>
          </p:nvSpPr>
          <p:spPr>
            <a:xfrm>
              <a:off x="622220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17"/>
            <p:cNvSpPr/>
            <p:nvPr/>
          </p:nvSpPr>
          <p:spPr>
            <a:xfrm>
              <a:off x="593367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17"/>
            <p:cNvSpPr/>
            <p:nvPr/>
          </p:nvSpPr>
          <p:spPr>
            <a:xfrm>
              <a:off x="5981800" y="2190975"/>
              <a:ext cx="15400" cy="15400"/>
            </a:xfrm>
            <a:custGeom>
              <a:avLst/>
              <a:gdLst/>
              <a:ahLst/>
              <a:cxnLst/>
              <a:rect l="l" t="t" r="r" b="b"/>
              <a:pathLst>
                <a:path w="616" h="616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8"/>
                    <a:pt x="138" y="616"/>
                    <a:pt x="308" y="616"/>
                  </a:cubicBezTo>
                  <a:cubicBezTo>
                    <a:pt x="478" y="616"/>
                    <a:pt x="615" y="478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17"/>
            <p:cNvSpPr/>
            <p:nvPr/>
          </p:nvSpPr>
          <p:spPr>
            <a:xfrm>
              <a:off x="602985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17"/>
            <p:cNvSpPr/>
            <p:nvPr/>
          </p:nvSpPr>
          <p:spPr>
            <a:xfrm>
              <a:off x="6077975" y="2190975"/>
              <a:ext cx="15400" cy="15400"/>
            </a:xfrm>
            <a:custGeom>
              <a:avLst/>
              <a:gdLst/>
              <a:ahLst/>
              <a:cxnLst/>
              <a:rect l="l" t="t" r="r" b="b"/>
              <a:pathLst>
                <a:path w="616" h="616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8"/>
                    <a:pt x="138" y="616"/>
                    <a:pt x="308" y="616"/>
                  </a:cubicBezTo>
                  <a:cubicBezTo>
                    <a:pt x="478" y="616"/>
                    <a:pt x="615" y="478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17"/>
            <p:cNvSpPr/>
            <p:nvPr/>
          </p:nvSpPr>
          <p:spPr>
            <a:xfrm>
              <a:off x="612602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17"/>
            <p:cNvSpPr/>
            <p:nvPr/>
          </p:nvSpPr>
          <p:spPr>
            <a:xfrm>
              <a:off x="6174150" y="2190975"/>
              <a:ext cx="15400" cy="15400"/>
            </a:xfrm>
            <a:custGeom>
              <a:avLst/>
              <a:gdLst/>
              <a:ahLst/>
              <a:cxnLst/>
              <a:rect l="l" t="t" r="r" b="b"/>
              <a:pathLst>
                <a:path w="616" h="616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8"/>
                    <a:pt x="138" y="616"/>
                    <a:pt x="308" y="616"/>
                  </a:cubicBezTo>
                  <a:cubicBezTo>
                    <a:pt x="478" y="616"/>
                    <a:pt x="615" y="478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17"/>
            <p:cNvSpPr/>
            <p:nvPr/>
          </p:nvSpPr>
          <p:spPr>
            <a:xfrm>
              <a:off x="622220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17"/>
            <p:cNvSpPr/>
            <p:nvPr/>
          </p:nvSpPr>
          <p:spPr>
            <a:xfrm>
              <a:off x="593367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17"/>
            <p:cNvSpPr/>
            <p:nvPr/>
          </p:nvSpPr>
          <p:spPr>
            <a:xfrm>
              <a:off x="5981800" y="21486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17"/>
            <p:cNvSpPr/>
            <p:nvPr/>
          </p:nvSpPr>
          <p:spPr>
            <a:xfrm>
              <a:off x="602985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7"/>
            <p:cNvSpPr/>
            <p:nvPr/>
          </p:nvSpPr>
          <p:spPr>
            <a:xfrm>
              <a:off x="6077975" y="21486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17"/>
            <p:cNvSpPr/>
            <p:nvPr/>
          </p:nvSpPr>
          <p:spPr>
            <a:xfrm>
              <a:off x="612602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17"/>
            <p:cNvSpPr/>
            <p:nvPr/>
          </p:nvSpPr>
          <p:spPr>
            <a:xfrm>
              <a:off x="6174150" y="21486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7"/>
            <p:cNvSpPr/>
            <p:nvPr/>
          </p:nvSpPr>
          <p:spPr>
            <a:xfrm>
              <a:off x="622220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7"/>
            <p:cNvSpPr/>
            <p:nvPr/>
          </p:nvSpPr>
          <p:spPr>
            <a:xfrm>
              <a:off x="593367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7"/>
            <p:cNvSpPr/>
            <p:nvPr/>
          </p:nvSpPr>
          <p:spPr>
            <a:xfrm>
              <a:off x="5981800" y="2359050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09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09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7"/>
            <p:cNvSpPr/>
            <p:nvPr/>
          </p:nvSpPr>
          <p:spPr>
            <a:xfrm>
              <a:off x="602985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7"/>
            <p:cNvSpPr/>
            <p:nvPr/>
          </p:nvSpPr>
          <p:spPr>
            <a:xfrm>
              <a:off x="6077975" y="2359050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09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09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7"/>
            <p:cNvSpPr/>
            <p:nvPr/>
          </p:nvSpPr>
          <p:spPr>
            <a:xfrm>
              <a:off x="612602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7"/>
            <p:cNvSpPr/>
            <p:nvPr/>
          </p:nvSpPr>
          <p:spPr>
            <a:xfrm>
              <a:off x="6174150" y="2359050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09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09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7"/>
            <p:cNvSpPr/>
            <p:nvPr/>
          </p:nvSpPr>
          <p:spPr>
            <a:xfrm>
              <a:off x="622220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7"/>
            <p:cNvSpPr/>
            <p:nvPr/>
          </p:nvSpPr>
          <p:spPr>
            <a:xfrm>
              <a:off x="593367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17"/>
            <p:cNvSpPr/>
            <p:nvPr/>
          </p:nvSpPr>
          <p:spPr>
            <a:xfrm>
              <a:off x="5981800" y="23167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17"/>
            <p:cNvSpPr/>
            <p:nvPr/>
          </p:nvSpPr>
          <p:spPr>
            <a:xfrm>
              <a:off x="602985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7"/>
            <p:cNvSpPr/>
            <p:nvPr/>
          </p:nvSpPr>
          <p:spPr>
            <a:xfrm>
              <a:off x="6077975" y="23167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17"/>
            <p:cNvSpPr/>
            <p:nvPr/>
          </p:nvSpPr>
          <p:spPr>
            <a:xfrm>
              <a:off x="612602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17"/>
            <p:cNvSpPr/>
            <p:nvPr/>
          </p:nvSpPr>
          <p:spPr>
            <a:xfrm>
              <a:off x="6174150" y="23167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17"/>
            <p:cNvSpPr/>
            <p:nvPr/>
          </p:nvSpPr>
          <p:spPr>
            <a:xfrm>
              <a:off x="622220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17"/>
            <p:cNvSpPr/>
            <p:nvPr/>
          </p:nvSpPr>
          <p:spPr>
            <a:xfrm>
              <a:off x="593367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7"/>
            <p:cNvSpPr/>
            <p:nvPr/>
          </p:nvSpPr>
          <p:spPr>
            <a:xfrm>
              <a:off x="5981800" y="22744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17"/>
            <p:cNvSpPr/>
            <p:nvPr/>
          </p:nvSpPr>
          <p:spPr>
            <a:xfrm>
              <a:off x="602985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17"/>
            <p:cNvSpPr/>
            <p:nvPr/>
          </p:nvSpPr>
          <p:spPr>
            <a:xfrm>
              <a:off x="6077975" y="22744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17"/>
            <p:cNvSpPr/>
            <p:nvPr/>
          </p:nvSpPr>
          <p:spPr>
            <a:xfrm>
              <a:off x="612602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17"/>
            <p:cNvSpPr/>
            <p:nvPr/>
          </p:nvSpPr>
          <p:spPr>
            <a:xfrm>
              <a:off x="6174150" y="22744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17"/>
            <p:cNvSpPr/>
            <p:nvPr/>
          </p:nvSpPr>
          <p:spPr>
            <a:xfrm>
              <a:off x="622220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17"/>
            <p:cNvSpPr/>
            <p:nvPr/>
          </p:nvSpPr>
          <p:spPr>
            <a:xfrm>
              <a:off x="593367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17"/>
            <p:cNvSpPr/>
            <p:nvPr/>
          </p:nvSpPr>
          <p:spPr>
            <a:xfrm>
              <a:off x="5981800" y="24848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9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9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17"/>
            <p:cNvSpPr/>
            <p:nvPr/>
          </p:nvSpPr>
          <p:spPr>
            <a:xfrm>
              <a:off x="602985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17"/>
            <p:cNvSpPr/>
            <p:nvPr/>
          </p:nvSpPr>
          <p:spPr>
            <a:xfrm>
              <a:off x="6077975" y="24848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9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9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17"/>
            <p:cNvSpPr/>
            <p:nvPr/>
          </p:nvSpPr>
          <p:spPr>
            <a:xfrm>
              <a:off x="612602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17"/>
            <p:cNvSpPr/>
            <p:nvPr/>
          </p:nvSpPr>
          <p:spPr>
            <a:xfrm>
              <a:off x="6174150" y="24848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9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9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17"/>
            <p:cNvSpPr/>
            <p:nvPr/>
          </p:nvSpPr>
          <p:spPr>
            <a:xfrm>
              <a:off x="622220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17"/>
            <p:cNvSpPr/>
            <p:nvPr/>
          </p:nvSpPr>
          <p:spPr>
            <a:xfrm>
              <a:off x="593367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17"/>
            <p:cNvSpPr/>
            <p:nvPr/>
          </p:nvSpPr>
          <p:spPr>
            <a:xfrm>
              <a:off x="5981800" y="24425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17"/>
            <p:cNvSpPr/>
            <p:nvPr/>
          </p:nvSpPr>
          <p:spPr>
            <a:xfrm>
              <a:off x="602985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17"/>
            <p:cNvSpPr/>
            <p:nvPr/>
          </p:nvSpPr>
          <p:spPr>
            <a:xfrm>
              <a:off x="6077975" y="24425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17"/>
            <p:cNvSpPr/>
            <p:nvPr/>
          </p:nvSpPr>
          <p:spPr>
            <a:xfrm>
              <a:off x="612602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17"/>
            <p:cNvSpPr/>
            <p:nvPr/>
          </p:nvSpPr>
          <p:spPr>
            <a:xfrm>
              <a:off x="6174150" y="24425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17"/>
            <p:cNvSpPr/>
            <p:nvPr/>
          </p:nvSpPr>
          <p:spPr>
            <a:xfrm>
              <a:off x="622220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17"/>
            <p:cNvSpPr/>
            <p:nvPr/>
          </p:nvSpPr>
          <p:spPr>
            <a:xfrm>
              <a:off x="593367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17"/>
            <p:cNvSpPr/>
            <p:nvPr/>
          </p:nvSpPr>
          <p:spPr>
            <a:xfrm>
              <a:off x="5981800" y="240020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8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8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17"/>
            <p:cNvSpPr/>
            <p:nvPr/>
          </p:nvSpPr>
          <p:spPr>
            <a:xfrm>
              <a:off x="602985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17"/>
            <p:cNvSpPr/>
            <p:nvPr/>
          </p:nvSpPr>
          <p:spPr>
            <a:xfrm>
              <a:off x="6077975" y="240020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8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8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7"/>
            <p:cNvSpPr/>
            <p:nvPr/>
          </p:nvSpPr>
          <p:spPr>
            <a:xfrm>
              <a:off x="612602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17"/>
            <p:cNvSpPr/>
            <p:nvPr/>
          </p:nvSpPr>
          <p:spPr>
            <a:xfrm>
              <a:off x="6174150" y="240020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8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8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17"/>
            <p:cNvSpPr/>
            <p:nvPr/>
          </p:nvSpPr>
          <p:spPr>
            <a:xfrm>
              <a:off x="622220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7" name="Google Shape;1397;p17"/>
          <p:cNvSpPr/>
          <p:nvPr/>
        </p:nvSpPr>
        <p:spPr>
          <a:xfrm>
            <a:off x="5500400" y="-1514950"/>
            <a:ext cx="2271351" cy="2271248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17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99" name="Google Shape;1399;p17"/>
          <p:cNvSpPr txBox="1">
            <a:spLocks noGrp="1"/>
          </p:cNvSpPr>
          <p:nvPr>
            <p:ph type="subTitle" idx="1"/>
          </p:nvPr>
        </p:nvSpPr>
        <p:spPr>
          <a:xfrm>
            <a:off x="1282473" y="31660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00" name="Google Shape;1400;p17"/>
          <p:cNvSpPr txBox="1">
            <a:spLocks noGrp="1"/>
          </p:cNvSpPr>
          <p:nvPr>
            <p:ph type="title" idx="2"/>
          </p:nvPr>
        </p:nvSpPr>
        <p:spPr>
          <a:xfrm>
            <a:off x="1137125" y="43297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1" name="Google Shape;1401;p17"/>
          <p:cNvSpPr txBox="1">
            <a:spLocks noGrp="1"/>
          </p:cNvSpPr>
          <p:nvPr>
            <p:ph type="subTitle" idx="3"/>
          </p:nvPr>
        </p:nvSpPr>
        <p:spPr>
          <a:xfrm>
            <a:off x="3714298" y="31660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02" name="Google Shape;1402;p17"/>
          <p:cNvSpPr txBox="1">
            <a:spLocks noGrp="1"/>
          </p:cNvSpPr>
          <p:nvPr>
            <p:ph type="title" idx="4"/>
          </p:nvPr>
        </p:nvSpPr>
        <p:spPr>
          <a:xfrm>
            <a:off x="3568950" y="43297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3" name="Google Shape;1403;p17"/>
          <p:cNvSpPr txBox="1">
            <a:spLocks noGrp="1"/>
          </p:cNvSpPr>
          <p:nvPr>
            <p:ph type="subTitle" idx="5"/>
          </p:nvPr>
        </p:nvSpPr>
        <p:spPr>
          <a:xfrm>
            <a:off x="6146123" y="31660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04" name="Google Shape;1404;p17"/>
          <p:cNvSpPr txBox="1">
            <a:spLocks noGrp="1"/>
          </p:cNvSpPr>
          <p:nvPr>
            <p:ph type="title" idx="6"/>
          </p:nvPr>
        </p:nvSpPr>
        <p:spPr>
          <a:xfrm>
            <a:off x="6000775" y="43297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5" name="Google Shape;1405;p17"/>
          <p:cNvSpPr txBox="1">
            <a:spLocks noGrp="1"/>
          </p:cNvSpPr>
          <p:nvPr>
            <p:ph type="subTitle" idx="7"/>
          </p:nvPr>
        </p:nvSpPr>
        <p:spPr>
          <a:xfrm>
            <a:off x="1282473" y="16002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06" name="Google Shape;1406;p17"/>
          <p:cNvSpPr txBox="1">
            <a:spLocks noGrp="1"/>
          </p:cNvSpPr>
          <p:nvPr>
            <p:ph type="title" idx="8"/>
          </p:nvPr>
        </p:nvSpPr>
        <p:spPr>
          <a:xfrm>
            <a:off x="1137125" y="27639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7" name="Google Shape;1407;p17"/>
          <p:cNvSpPr txBox="1">
            <a:spLocks noGrp="1"/>
          </p:cNvSpPr>
          <p:nvPr>
            <p:ph type="subTitle" idx="9"/>
          </p:nvPr>
        </p:nvSpPr>
        <p:spPr>
          <a:xfrm>
            <a:off x="3714298" y="16002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08" name="Google Shape;1408;p17"/>
          <p:cNvSpPr txBox="1">
            <a:spLocks noGrp="1"/>
          </p:cNvSpPr>
          <p:nvPr>
            <p:ph type="title" idx="13"/>
          </p:nvPr>
        </p:nvSpPr>
        <p:spPr>
          <a:xfrm>
            <a:off x="3568950" y="27639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9" name="Google Shape;1409;p17"/>
          <p:cNvSpPr txBox="1">
            <a:spLocks noGrp="1"/>
          </p:cNvSpPr>
          <p:nvPr>
            <p:ph type="subTitle" idx="14"/>
          </p:nvPr>
        </p:nvSpPr>
        <p:spPr>
          <a:xfrm>
            <a:off x="6146123" y="16002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10" name="Google Shape;1410;p17"/>
          <p:cNvSpPr txBox="1">
            <a:spLocks noGrp="1"/>
          </p:cNvSpPr>
          <p:nvPr>
            <p:ph type="title" idx="15"/>
          </p:nvPr>
        </p:nvSpPr>
        <p:spPr>
          <a:xfrm>
            <a:off x="6000775" y="27639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 2 ">
  <p:cSld name="SECTION_HEADER_2_5_2">
    <p:spTree>
      <p:nvGrpSpPr>
        <p:cNvPr id="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p18"/>
          <p:cNvSpPr/>
          <p:nvPr/>
        </p:nvSpPr>
        <p:spPr>
          <a:xfrm rot="10800000" flipH="1">
            <a:off x="0" y="-22050"/>
            <a:ext cx="9144000" cy="5165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3" name="Google Shape;1413;p18"/>
          <p:cNvGrpSpPr/>
          <p:nvPr/>
        </p:nvGrpSpPr>
        <p:grpSpPr>
          <a:xfrm>
            <a:off x="7361036" y="4818238"/>
            <a:ext cx="1739278" cy="572537"/>
            <a:chOff x="2235050" y="548425"/>
            <a:chExt cx="307875" cy="101325"/>
          </a:xfrm>
        </p:grpSpPr>
        <p:sp>
          <p:nvSpPr>
            <p:cNvPr id="1414" name="Google Shape;1414;p18"/>
            <p:cNvSpPr/>
            <p:nvPr/>
          </p:nvSpPr>
          <p:spPr>
            <a:xfrm>
              <a:off x="223505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18"/>
            <p:cNvSpPr/>
            <p:nvPr/>
          </p:nvSpPr>
          <p:spPr>
            <a:xfrm>
              <a:off x="228375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18"/>
            <p:cNvSpPr/>
            <p:nvPr/>
          </p:nvSpPr>
          <p:spPr>
            <a:xfrm>
              <a:off x="23324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18"/>
            <p:cNvSpPr/>
            <p:nvPr/>
          </p:nvSpPr>
          <p:spPr>
            <a:xfrm>
              <a:off x="23812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18"/>
            <p:cNvSpPr/>
            <p:nvPr/>
          </p:nvSpPr>
          <p:spPr>
            <a:xfrm>
              <a:off x="24298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18"/>
            <p:cNvSpPr/>
            <p:nvPr/>
          </p:nvSpPr>
          <p:spPr>
            <a:xfrm>
              <a:off x="24786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18"/>
            <p:cNvSpPr/>
            <p:nvPr/>
          </p:nvSpPr>
          <p:spPr>
            <a:xfrm>
              <a:off x="252730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18"/>
            <p:cNvSpPr/>
            <p:nvPr/>
          </p:nvSpPr>
          <p:spPr>
            <a:xfrm>
              <a:off x="223505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18"/>
            <p:cNvSpPr/>
            <p:nvPr/>
          </p:nvSpPr>
          <p:spPr>
            <a:xfrm>
              <a:off x="228375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18"/>
            <p:cNvSpPr/>
            <p:nvPr/>
          </p:nvSpPr>
          <p:spPr>
            <a:xfrm>
              <a:off x="23324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18"/>
            <p:cNvSpPr/>
            <p:nvPr/>
          </p:nvSpPr>
          <p:spPr>
            <a:xfrm>
              <a:off x="23812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18"/>
            <p:cNvSpPr/>
            <p:nvPr/>
          </p:nvSpPr>
          <p:spPr>
            <a:xfrm>
              <a:off x="24298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18"/>
            <p:cNvSpPr/>
            <p:nvPr/>
          </p:nvSpPr>
          <p:spPr>
            <a:xfrm>
              <a:off x="24786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18"/>
            <p:cNvSpPr/>
            <p:nvPr/>
          </p:nvSpPr>
          <p:spPr>
            <a:xfrm>
              <a:off x="252730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18"/>
            <p:cNvSpPr/>
            <p:nvPr/>
          </p:nvSpPr>
          <p:spPr>
            <a:xfrm>
              <a:off x="223505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18"/>
            <p:cNvSpPr/>
            <p:nvPr/>
          </p:nvSpPr>
          <p:spPr>
            <a:xfrm>
              <a:off x="228375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1" y="1"/>
                    <a:pt x="1" y="139"/>
                    <a:pt x="1" y="312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18"/>
            <p:cNvSpPr/>
            <p:nvPr/>
          </p:nvSpPr>
          <p:spPr>
            <a:xfrm>
              <a:off x="23324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18"/>
            <p:cNvSpPr/>
            <p:nvPr/>
          </p:nvSpPr>
          <p:spPr>
            <a:xfrm>
              <a:off x="23812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1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18"/>
            <p:cNvSpPr/>
            <p:nvPr/>
          </p:nvSpPr>
          <p:spPr>
            <a:xfrm>
              <a:off x="24298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18"/>
            <p:cNvSpPr/>
            <p:nvPr/>
          </p:nvSpPr>
          <p:spPr>
            <a:xfrm>
              <a:off x="24786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18"/>
            <p:cNvSpPr/>
            <p:nvPr/>
          </p:nvSpPr>
          <p:spPr>
            <a:xfrm>
              <a:off x="252730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5" name="Google Shape;1435;p18"/>
          <p:cNvSpPr/>
          <p:nvPr/>
        </p:nvSpPr>
        <p:spPr>
          <a:xfrm>
            <a:off x="127199" y="4408730"/>
            <a:ext cx="468642" cy="463636"/>
          </a:xfrm>
          <a:custGeom>
            <a:avLst/>
            <a:gdLst/>
            <a:ahLst/>
            <a:cxnLst/>
            <a:rect l="l" t="t" r="r" b="b"/>
            <a:pathLst>
              <a:path w="4587" h="4538" extrusionOk="0">
                <a:moveTo>
                  <a:pt x="1313" y="0"/>
                </a:moveTo>
                <a:lnTo>
                  <a:pt x="1" y="4537"/>
                </a:lnTo>
                <a:lnTo>
                  <a:pt x="1" y="4537"/>
                </a:lnTo>
                <a:lnTo>
                  <a:pt x="4587" y="3405"/>
                </a:lnTo>
                <a:lnTo>
                  <a:pt x="131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18"/>
          <p:cNvSpPr/>
          <p:nvPr/>
        </p:nvSpPr>
        <p:spPr>
          <a:xfrm>
            <a:off x="127199" y="4408730"/>
            <a:ext cx="286478" cy="463636"/>
          </a:xfrm>
          <a:custGeom>
            <a:avLst/>
            <a:gdLst/>
            <a:ahLst/>
            <a:cxnLst/>
            <a:rect l="l" t="t" r="r" b="b"/>
            <a:pathLst>
              <a:path w="2804" h="4538" extrusionOk="0">
                <a:moveTo>
                  <a:pt x="1313" y="0"/>
                </a:moveTo>
                <a:lnTo>
                  <a:pt x="1" y="4537"/>
                </a:lnTo>
                <a:lnTo>
                  <a:pt x="2804" y="3846"/>
                </a:lnTo>
                <a:lnTo>
                  <a:pt x="131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18"/>
          <p:cNvSpPr/>
          <p:nvPr/>
        </p:nvSpPr>
        <p:spPr>
          <a:xfrm rot="10800000">
            <a:off x="7987110" y="3487124"/>
            <a:ext cx="1780698" cy="1047080"/>
          </a:xfrm>
          <a:custGeom>
            <a:avLst/>
            <a:gdLst/>
            <a:ahLst/>
            <a:cxnLst/>
            <a:rect l="l" t="t" r="r" b="b"/>
            <a:pathLst>
              <a:path w="27972" h="16448" extrusionOk="0">
                <a:moveTo>
                  <a:pt x="1" y="0"/>
                </a:moveTo>
                <a:lnTo>
                  <a:pt x="1" y="16448"/>
                </a:lnTo>
                <a:lnTo>
                  <a:pt x="2797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18"/>
          <p:cNvSpPr/>
          <p:nvPr/>
        </p:nvSpPr>
        <p:spPr>
          <a:xfrm rot="10800000">
            <a:off x="9496653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18"/>
          <p:cNvSpPr/>
          <p:nvPr/>
        </p:nvSpPr>
        <p:spPr>
          <a:xfrm rot="10800000">
            <a:off x="9374171" y="1091617"/>
            <a:ext cx="39342" cy="39342"/>
          </a:xfrm>
          <a:custGeom>
            <a:avLst/>
            <a:gdLst/>
            <a:ahLst/>
            <a:cxnLst/>
            <a:rect l="l" t="t" r="r" b="b"/>
            <a:pathLst>
              <a:path w="618" h="618" extrusionOk="0">
                <a:moveTo>
                  <a:pt x="309" y="1"/>
                </a:moveTo>
                <a:cubicBezTo>
                  <a:pt x="140" y="1"/>
                  <a:pt x="1" y="140"/>
                  <a:pt x="1" y="310"/>
                </a:cubicBezTo>
                <a:cubicBezTo>
                  <a:pt x="1" y="479"/>
                  <a:pt x="140" y="617"/>
                  <a:pt x="309" y="617"/>
                </a:cubicBezTo>
                <a:cubicBezTo>
                  <a:pt x="479" y="617"/>
                  <a:pt x="617" y="479"/>
                  <a:pt x="617" y="310"/>
                </a:cubicBezTo>
                <a:cubicBezTo>
                  <a:pt x="617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0" name="Google Shape;1440;p18"/>
          <p:cNvSpPr/>
          <p:nvPr/>
        </p:nvSpPr>
        <p:spPr>
          <a:xfrm rot="10800000">
            <a:off x="9251753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18"/>
          <p:cNvSpPr/>
          <p:nvPr/>
        </p:nvSpPr>
        <p:spPr>
          <a:xfrm>
            <a:off x="8459940" y="3710534"/>
            <a:ext cx="673750" cy="648122"/>
          </a:xfrm>
          <a:custGeom>
            <a:avLst/>
            <a:gdLst/>
            <a:ahLst/>
            <a:cxnLst/>
            <a:rect l="l" t="t" r="r" b="b"/>
            <a:pathLst>
              <a:path w="3653" h="3514" extrusionOk="0">
                <a:moveTo>
                  <a:pt x="1896" y="336"/>
                </a:moveTo>
                <a:cubicBezTo>
                  <a:pt x="2680" y="336"/>
                  <a:pt x="3316" y="972"/>
                  <a:pt x="3318" y="1758"/>
                </a:cubicBezTo>
                <a:cubicBezTo>
                  <a:pt x="3318" y="2332"/>
                  <a:pt x="2971" y="2851"/>
                  <a:pt x="2440" y="3071"/>
                </a:cubicBezTo>
                <a:cubicBezTo>
                  <a:pt x="2264" y="3143"/>
                  <a:pt x="2080" y="3179"/>
                  <a:pt x="1897" y="3179"/>
                </a:cubicBezTo>
                <a:cubicBezTo>
                  <a:pt x="1526" y="3179"/>
                  <a:pt x="1162" y="3034"/>
                  <a:pt x="890" y="2762"/>
                </a:cubicBezTo>
                <a:cubicBezTo>
                  <a:pt x="483" y="2355"/>
                  <a:pt x="362" y="1744"/>
                  <a:pt x="582" y="1213"/>
                </a:cubicBezTo>
                <a:cubicBezTo>
                  <a:pt x="803" y="682"/>
                  <a:pt x="1320" y="336"/>
                  <a:pt x="1896" y="336"/>
                </a:cubicBezTo>
                <a:close/>
                <a:moveTo>
                  <a:pt x="1896" y="1"/>
                </a:moveTo>
                <a:cubicBezTo>
                  <a:pt x="1439" y="1"/>
                  <a:pt x="990" y="179"/>
                  <a:pt x="654" y="515"/>
                </a:cubicBezTo>
                <a:cubicBezTo>
                  <a:pt x="151" y="1018"/>
                  <a:pt x="1" y="1773"/>
                  <a:pt x="274" y="2429"/>
                </a:cubicBezTo>
                <a:cubicBezTo>
                  <a:pt x="545" y="3085"/>
                  <a:pt x="1185" y="3514"/>
                  <a:pt x="1896" y="3514"/>
                </a:cubicBezTo>
                <a:cubicBezTo>
                  <a:pt x="2865" y="3513"/>
                  <a:pt x="3651" y="2726"/>
                  <a:pt x="3652" y="1756"/>
                </a:cubicBezTo>
                <a:cubicBezTo>
                  <a:pt x="3652" y="1047"/>
                  <a:pt x="3224" y="406"/>
                  <a:pt x="2567" y="134"/>
                </a:cubicBezTo>
                <a:cubicBezTo>
                  <a:pt x="2350" y="44"/>
                  <a:pt x="2122" y="1"/>
                  <a:pt x="189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18"/>
          <p:cNvSpPr/>
          <p:nvPr/>
        </p:nvSpPr>
        <p:spPr>
          <a:xfrm rot="10800000">
            <a:off x="9129335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18"/>
          <p:cNvSpPr/>
          <p:nvPr/>
        </p:nvSpPr>
        <p:spPr>
          <a:xfrm rot="10800000">
            <a:off x="9006853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18"/>
          <p:cNvSpPr/>
          <p:nvPr/>
        </p:nvSpPr>
        <p:spPr>
          <a:xfrm rot="10800000">
            <a:off x="8884435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8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8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18"/>
          <p:cNvSpPr/>
          <p:nvPr/>
        </p:nvSpPr>
        <p:spPr>
          <a:xfrm rot="10800000">
            <a:off x="8761953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6" name="Google Shape;1446;p18"/>
          <p:cNvSpPr/>
          <p:nvPr/>
        </p:nvSpPr>
        <p:spPr>
          <a:xfrm rot="10800000">
            <a:off x="9496653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7" name="Google Shape;1447;p18"/>
          <p:cNvSpPr/>
          <p:nvPr/>
        </p:nvSpPr>
        <p:spPr>
          <a:xfrm rot="10800000">
            <a:off x="9374171" y="1199457"/>
            <a:ext cx="39342" cy="39215"/>
          </a:xfrm>
          <a:custGeom>
            <a:avLst/>
            <a:gdLst/>
            <a:ahLst/>
            <a:cxnLst/>
            <a:rect l="l" t="t" r="r" b="b"/>
            <a:pathLst>
              <a:path w="618" h="616" extrusionOk="0">
                <a:moveTo>
                  <a:pt x="309" y="1"/>
                </a:moveTo>
                <a:cubicBezTo>
                  <a:pt x="140" y="1"/>
                  <a:pt x="1" y="138"/>
                  <a:pt x="1" y="308"/>
                </a:cubicBezTo>
                <a:cubicBezTo>
                  <a:pt x="1" y="478"/>
                  <a:pt x="140" y="616"/>
                  <a:pt x="309" y="616"/>
                </a:cubicBezTo>
                <a:cubicBezTo>
                  <a:pt x="479" y="616"/>
                  <a:pt x="617" y="478"/>
                  <a:pt x="617" y="308"/>
                </a:cubicBezTo>
                <a:cubicBezTo>
                  <a:pt x="617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8" name="Google Shape;1448;p18"/>
          <p:cNvSpPr/>
          <p:nvPr/>
        </p:nvSpPr>
        <p:spPr>
          <a:xfrm rot="10800000">
            <a:off x="9251753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9" name="Google Shape;1449;p18"/>
          <p:cNvSpPr/>
          <p:nvPr/>
        </p:nvSpPr>
        <p:spPr>
          <a:xfrm rot="10800000">
            <a:off x="9129335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0" name="Google Shape;1450;p18"/>
          <p:cNvSpPr/>
          <p:nvPr/>
        </p:nvSpPr>
        <p:spPr>
          <a:xfrm rot="10800000">
            <a:off x="9006853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1" name="Google Shape;1451;p18"/>
          <p:cNvSpPr/>
          <p:nvPr/>
        </p:nvSpPr>
        <p:spPr>
          <a:xfrm rot="10800000">
            <a:off x="8884435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8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8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2" name="Google Shape;1452;p18"/>
          <p:cNvSpPr/>
          <p:nvPr/>
        </p:nvSpPr>
        <p:spPr>
          <a:xfrm rot="10800000">
            <a:off x="8761953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3" name="Google Shape;1453;p18"/>
          <p:cNvSpPr/>
          <p:nvPr/>
        </p:nvSpPr>
        <p:spPr>
          <a:xfrm rot="10800000">
            <a:off x="9496653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4" name="Google Shape;1454;p18"/>
          <p:cNvSpPr/>
          <p:nvPr/>
        </p:nvSpPr>
        <p:spPr>
          <a:xfrm rot="10800000">
            <a:off x="9374171" y="1307169"/>
            <a:ext cx="39342" cy="39278"/>
          </a:xfrm>
          <a:custGeom>
            <a:avLst/>
            <a:gdLst/>
            <a:ahLst/>
            <a:cxnLst/>
            <a:rect l="l" t="t" r="r" b="b"/>
            <a:pathLst>
              <a:path w="618" h="617" extrusionOk="0">
                <a:moveTo>
                  <a:pt x="309" y="0"/>
                </a:moveTo>
                <a:cubicBezTo>
                  <a:pt x="140" y="0"/>
                  <a:pt x="1" y="139"/>
                  <a:pt x="1" y="309"/>
                </a:cubicBezTo>
                <a:cubicBezTo>
                  <a:pt x="1" y="478"/>
                  <a:pt x="140" y="617"/>
                  <a:pt x="309" y="617"/>
                </a:cubicBezTo>
                <a:cubicBezTo>
                  <a:pt x="479" y="617"/>
                  <a:pt x="617" y="478"/>
                  <a:pt x="617" y="309"/>
                </a:cubicBezTo>
                <a:cubicBezTo>
                  <a:pt x="617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5" name="Google Shape;1455;p18"/>
          <p:cNvSpPr/>
          <p:nvPr/>
        </p:nvSpPr>
        <p:spPr>
          <a:xfrm rot="10800000">
            <a:off x="9251753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6" name="Google Shape;1456;p18"/>
          <p:cNvSpPr/>
          <p:nvPr/>
        </p:nvSpPr>
        <p:spPr>
          <a:xfrm rot="10800000">
            <a:off x="9129335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7" name="Google Shape;1457;p18"/>
          <p:cNvSpPr/>
          <p:nvPr/>
        </p:nvSpPr>
        <p:spPr>
          <a:xfrm rot="10800000">
            <a:off x="9006853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8" name="Google Shape;1458;p18"/>
          <p:cNvSpPr/>
          <p:nvPr/>
        </p:nvSpPr>
        <p:spPr>
          <a:xfrm rot="10800000">
            <a:off x="8884435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8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8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9" name="Google Shape;1459;p18"/>
          <p:cNvSpPr/>
          <p:nvPr/>
        </p:nvSpPr>
        <p:spPr>
          <a:xfrm rot="10800000">
            <a:off x="8761953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0" name="Google Shape;1460;p18"/>
          <p:cNvSpPr/>
          <p:nvPr/>
        </p:nvSpPr>
        <p:spPr>
          <a:xfrm rot="10800000">
            <a:off x="9496653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1" name="Google Shape;1461;p18"/>
          <p:cNvSpPr/>
          <p:nvPr/>
        </p:nvSpPr>
        <p:spPr>
          <a:xfrm rot="10800000">
            <a:off x="9374171" y="771343"/>
            <a:ext cx="39342" cy="39342"/>
          </a:xfrm>
          <a:custGeom>
            <a:avLst/>
            <a:gdLst/>
            <a:ahLst/>
            <a:cxnLst/>
            <a:rect l="l" t="t" r="r" b="b"/>
            <a:pathLst>
              <a:path w="618" h="618" extrusionOk="0">
                <a:moveTo>
                  <a:pt x="309" y="1"/>
                </a:moveTo>
                <a:cubicBezTo>
                  <a:pt x="140" y="1"/>
                  <a:pt x="1" y="140"/>
                  <a:pt x="1" y="309"/>
                </a:cubicBezTo>
                <a:cubicBezTo>
                  <a:pt x="1" y="479"/>
                  <a:pt x="140" y="617"/>
                  <a:pt x="309" y="617"/>
                </a:cubicBezTo>
                <a:cubicBezTo>
                  <a:pt x="479" y="617"/>
                  <a:pt x="617" y="479"/>
                  <a:pt x="617" y="309"/>
                </a:cubicBezTo>
                <a:cubicBezTo>
                  <a:pt x="617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2" name="Google Shape;1462;p18"/>
          <p:cNvSpPr/>
          <p:nvPr/>
        </p:nvSpPr>
        <p:spPr>
          <a:xfrm rot="10800000">
            <a:off x="9251753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3" name="Google Shape;1463;p18"/>
          <p:cNvSpPr/>
          <p:nvPr/>
        </p:nvSpPr>
        <p:spPr>
          <a:xfrm rot="10800000">
            <a:off x="9129335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18"/>
          <p:cNvSpPr/>
          <p:nvPr/>
        </p:nvSpPr>
        <p:spPr>
          <a:xfrm rot="10800000">
            <a:off x="9006853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5" name="Google Shape;1465;p18"/>
          <p:cNvSpPr/>
          <p:nvPr/>
        </p:nvSpPr>
        <p:spPr>
          <a:xfrm rot="10800000">
            <a:off x="8884435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8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8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6" name="Google Shape;1466;p18"/>
          <p:cNvSpPr/>
          <p:nvPr/>
        </p:nvSpPr>
        <p:spPr>
          <a:xfrm rot="10800000">
            <a:off x="8761953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7" name="Google Shape;1467;p18"/>
          <p:cNvSpPr/>
          <p:nvPr/>
        </p:nvSpPr>
        <p:spPr>
          <a:xfrm rot="10800000">
            <a:off x="9496653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8" name="Google Shape;1468;p18"/>
          <p:cNvSpPr/>
          <p:nvPr/>
        </p:nvSpPr>
        <p:spPr>
          <a:xfrm rot="10800000">
            <a:off x="9374171" y="879120"/>
            <a:ext cx="39342" cy="39278"/>
          </a:xfrm>
          <a:custGeom>
            <a:avLst/>
            <a:gdLst/>
            <a:ahLst/>
            <a:cxnLst/>
            <a:rect l="l" t="t" r="r" b="b"/>
            <a:pathLst>
              <a:path w="618" h="617" extrusionOk="0">
                <a:moveTo>
                  <a:pt x="309" y="1"/>
                </a:moveTo>
                <a:cubicBezTo>
                  <a:pt x="140" y="1"/>
                  <a:pt x="1" y="138"/>
                  <a:pt x="1" y="308"/>
                </a:cubicBezTo>
                <a:cubicBezTo>
                  <a:pt x="1" y="479"/>
                  <a:pt x="140" y="616"/>
                  <a:pt x="309" y="616"/>
                </a:cubicBezTo>
                <a:cubicBezTo>
                  <a:pt x="479" y="616"/>
                  <a:pt x="617" y="479"/>
                  <a:pt x="617" y="308"/>
                </a:cubicBezTo>
                <a:cubicBezTo>
                  <a:pt x="617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9" name="Google Shape;1469;p18"/>
          <p:cNvSpPr/>
          <p:nvPr/>
        </p:nvSpPr>
        <p:spPr>
          <a:xfrm rot="10800000">
            <a:off x="9251753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0" name="Google Shape;1470;p18"/>
          <p:cNvSpPr/>
          <p:nvPr/>
        </p:nvSpPr>
        <p:spPr>
          <a:xfrm rot="10800000">
            <a:off x="9129335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1" name="Google Shape;1471;p18"/>
          <p:cNvSpPr/>
          <p:nvPr/>
        </p:nvSpPr>
        <p:spPr>
          <a:xfrm rot="10800000">
            <a:off x="9006853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18"/>
          <p:cNvSpPr/>
          <p:nvPr/>
        </p:nvSpPr>
        <p:spPr>
          <a:xfrm rot="10800000">
            <a:off x="8884435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8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8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3" name="Google Shape;1473;p18"/>
          <p:cNvSpPr/>
          <p:nvPr/>
        </p:nvSpPr>
        <p:spPr>
          <a:xfrm rot="10800000">
            <a:off x="8761953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4" name="Google Shape;1474;p18"/>
          <p:cNvSpPr/>
          <p:nvPr/>
        </p:nvSpPr>
        <p:spPr>
          <a:xfrm rot="10800000">
            <a:off x="9496653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5" name="Google Shape;1475;p18"/>
          <p:cNvSpPr/>
          <p:nvPr/>
        </p:nvSpPr>
        <p:spPr>
          <a:xfrm rot="10800000">
            <a:off x="9374171" y="986896"/>
            <a:ext cx="39342" cy="39278"/>
          </a:xfrm>
          <a:custGeom>
            <a:avLst/>
            <a:gdLst/>
            <a:ahLst/>
            <a:cxnLst/>
            <a:rect l="l" t="t" r="r" b="b"/>
            <a:pathLst>
              <a:path w="618" h="617" extrusionOk="0">
                <a:moveTo>
                  <a:pt x="309" y="0"/>
                </a:moveTo>
                <a:cubicBezTo>
                  <a:pt x="140" y="0"/>
                  <a:pt x="1" y="139"/>
                  <a:pt x="1" y="309"/>
                </a:cubicBezTo>
                <a:cubicBezTo>
                  <a:pt x="1" y="478"/>
                  <a:pt x="140" y="617"/>
                  <a:pt x="309" y="617"/>
                </a:cubicBezTo>
                <a:cubicBezTo>
                  <a:pt x="479" y="617"/>
                  <a:pt x="617" y="478"/>
                  <a:pt x="617" y="309"/>
                </a:cubicBezTo>
                <a:cubicBezTo>
                  <a:pt x="617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6" name="Google Shape;1476;p18"/>
          <p:cNvSpPr/>
          <p:nvPr/>
        </p:nvSpPr>
        <p:spPr>
          <a:xfrm rot="10800000">
            <a:off x="9251753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7" name="Google Shape;1477;p18"/>
          <p:cNvSpPr/>
          <p:nvPr/>
        </p:nvSpPr>
        <p:spPr>
          <a:xfrm rot="10800000">
            <a:off x="9129335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8" name="Google Shape;1478;p18"/>
          <p:cNvSpPr/>
          <p:nvPr/>
        </p:nvSpPr>
        <p:spPr>
          <a:xfrm rot="10800000">
            <a:off x="9006853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9" name="Google Shape;1479;p18"/>
          <p:cNvSpPr/>
          <p:nvPr/>
        </p:nvSpPr>
        <p:spPr>
          <a:xfrm rot="10800000">
            <a:off x="8884435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8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8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0" name="Google Shape;1480;p18"/>
          <p:cNvSpPr/>
          <p:nvPr/>
        </p:nvSpPr>
        <p:spPr>
          <a:xfrm rot="10800000">
            <a:off x="8761953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1" name="Google Shape;1481;p18"/>
          <p:cNvSpPr/>
          <p:nvPr/>
        </p:nvSpPr>
        <p:spPr>
          <a:xfrm rot="10800000">
            <a:off x="9496653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2" name="Google Shape;1482;p18"/>
          <p:cNvSpPr/>
          <p:nvPr/>
        </p:nvSpPr>
        <p:spPr>
          <a:xfrm rot="10800000">
            <a:off x="9374171" y="451133"/>
            <a:ext cx="39342" cy="39278"/>
          </a:xfrm>
          <a:custGeom>
            <a:avLst/>
            <a:gdLst/>
            <a:ahLst/>
            <a:cxnLst/>
            <a:rect l="l" t="t" r="r" b="b"/>
            <a:pathLst>
              <a:path w="618" h="617" extrusionOk="0">
                <a:moveTo>
                  <a:pt x="309" y="1"/>
                </a:moveTo>
                <a:cubicBezTo>
                  <a:pt x="140" y="1"/>
                  <a:pt x="1" y="138"/>
                  <a:pt x="1" y="309"/>
                </a:cubicBezTo>
                <a:cubicBezTo>
                  <a:pt x="1" y="479"/>
                  <a:pt x="140" y="616"/>
                  <a:pt x="309" y="616"/>
                </a:cubicBezTo>
                <a:cubicBezTo>
                  <a:pt x="479" y="616"/>
                  <a:pt x="617" y="479"/>
                  <a:pt x="617" y="309"/>
                </a:cubicBezTo>
                <a:cubicBezTo>
                  <a:pt x="617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3" name="Google Shape;1483;p18"/>
          <p:cNvSpPr/>
          <p:nvPr/>
        </p:nvSpPr>
        <p:spPr>
          <a:xfrm rot="10800000">
            <a:off x="9251753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4" name="Google Shape;1484;p18"/>
          <p:cNvSpPr/>
          <p:nvPr/>
        </p:nvSpPr>
        <p:spPr>
          <a:xfrm rot="10800000">
            <a:off x="9129335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5" name="Google Shape;1485;p18"/>
          <p:cNvSpPr/>
          <p:nvPr/>
        </p:nvSpPr>
        <p:spPr>
          <a:xfrm rot="10800000">
            <a:off x="9006853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6" name="Google Shape;1486;p18"/>
          <p:cNvSpPr/>
          <p:nvPr/>
        </p:nvSpPr>
        <p:spPr>
          <a:xfrm rot="10800000">
            <a:off x="8884435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8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8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7" name="Google Shape;1487;p18"/>
          <p:cNvSpPr/>
          <p:nvPr/>
        </p:nvSpPr>
        <p:spPr>
          <a:xfrm rot="10800000">
            <a:off x="8761953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8" name="Google Shape;1488;p18"/>
          <p:cNvSpPr/>
          <p:nvPr/>
        </p:nvSpPr>
        <p:spPr>
          <a:xfrm rot="10800000">
            <a:off x="9496653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9" name="Google Shape;1489;p18"/>
          <p:cNvSpPr/>
          <p:nvPr/>
        </p:nvSpPr>
        <p:spPr>
          <a:xfrm rot="10800000">
            <a:off x="9374171" y="558846"/>
            <a:ext cx="39342" cy="39278"/>
          </a:xfrm>
          <a:custGeom>
            <a:avLst/>
            <a:gdLst/>
            <a:ahLst/>
            <a:cxnLst/>
            <a:rect l="l" t="t" r="r" b="b"/>
            <a:pathLst>
              <a:path w="618" h="617" extrusionOk="0">
                <a:moveTo>
                  <a:pt x="309" y="1"/>
                </a:moveTo>
                <a:cubicBezTo>
                  <a:pt x="140" y="1"/>
                  <a:pt x="1" y="138"/>
                  <a:pt x="1" y="308"/>
                </a:cubicBezTo>
                <a:cubicBezTo>
                  <a:pt x="1" y="479"/>
                  <a:pt x="140" y="616"/>
                  <a:pt x="309" y="616"/>
                </a:cubicBezTo>
                <a:cubicBezTo>
                  <a:pt x="479" y="616"/>
                  <a:pt x="617" y="479"/>
                  <a:pt x="617" y="308"/>
                </a:cubicBezTo>
                <a:cubicBezTo>
                  <a:pt x="617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18"/>
          <p:cNvSpPr/>
          <p:nvPr/>
        </p:nvSpPr>
        <p:spPr>
          <a:xfrm rot="10800000">
            <a:off x="9251753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18"/>
          <p:cNvSpPr/>
          <p:nvPr/>
        </p:nvSpPr>
        <p:spPr>
          <a:xfrm rot="10800000">
            <a:off x="9129335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18"/>
          <p:cNvSpPr/>
          <p:nvPr/>
        </p:nvSpPr>
        <p:spPr>
          <a:xfrm rot="10800000">
            <a:off x="9006853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18"/>
          <p:cNvSpPr/>
          <p:nvPr/>
        </p:nvSpPr>
        <p:spPr>
          <a:xfrm rot="10800000">
            <a:off x="8884435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8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8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18"/>
          <p:cNvSpPr/>
          <p:nvPr/>
        </p:nvSpPr>
        <p:spPr>
          <a:xfrm rot="10800000">
            <a:off x="8761953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18"/>
          <p:cNvSpPr/>
          <p:nvPr/>
        </p:nvSpPr>
        <p:spPr>
          <a:xfrm rot="10800000">
            <a:off x="9496653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18"/>
          <p:cNvSpPr/>
          <p:nvPr/>
        </p:nvSpPr>
        <p:spPr>
          <a:xfrm rot="10800000">
            <a:off x="9374171" y="666622"/>
            <a:ext cx="39342" cy="39278"/>
          </a:xfrm>
          <a:custGeom>
            <a:avLst/>
            <a:gdLst/>
            <a:ahLst/>
            <a:cxnLst/>
            <a:rect l="l" t="t" r="r" b="b"/>
            <a:pathLst>
              <a:path w="618" h="617" extrusionOk="0">
                <a:moveTo>
                  <a:pt x="309" y="0"/>
                </a:moveTo>
                <a:cubicBezTo>
                  <a:pt x="140" y="0"/>
                  <a:pt x="1" y="139"/>
                  <a:pt x="1" y="308"/>
                </a:cubicBezTo>
                <a:cubicBezTo>
                  <a:pt x="1" y="478"/>
                  <a:pt x="140" y="617"/>
                  <a:pt x="309" y="617"/>
                </a:cubicBezTo>
                <a:cubicBezTo>
                  <a:pt x="479" y="617"/>
                  <a:pt x="617" y="478"/>
                  <a:pt x="617" y="308"/>
                </a:cubicBezTo>
                <a:cubicBezTo>
                  <a:pt x="617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18"/>
          <p:cNvSpPr/>
          <p:nvPr/>
        </p:nvSpPr>
        <p:spPr>
          <a:xfrm rot="10800000">
            <a:off x="9251753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18"/>
          <p:cNvSpPr/>
          <p:nvPr/>
        </p:nvSpPr>
        <p:spPr>
          <a:xfrm rot="10800000">
            <a:off x="9129335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18"/>
          <p:cNvSpPr/>
          <p:nvPr/>
        </p:nvSpPr>
        <p:spPr>
          <a:xfrm rot="10800000">
            <a:off x="9006853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18"/>
          <p:cNvSpPr/>
          <p:nvPr/>
        </p:nvSpPr>
        <p:spPr>
          <a:xfrm rot="10800000">
            <a:off x="8884435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8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8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18"/>
          <p:cNvSpPr/>
          <p:nvPr/>
        </p:nvSpPr>
        <p:spPr>
          <a:xfrm rot="10800000">
            <a:off x="8761953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18"/>
          <p:cNvSpPr/>
          <p:nvPr/>
        </p:nvSpPr>
        <p:spPr>
          <a:xfrm rot="10800000">
            <a:off x="8667290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18"/>
          <p:cNvSpPr/>
          <p:nvPr/>
        </p:nvSpPr>
        <p:spPr>
          <a:xfrm rot="10800000">
            <a:off x="8544808" y="1091617"/>
            <a:ext cx="39215" cy="39342"/>
          </a:xfrm>
          <a:custGeom>
            <a:avLst/>
            <a:gdLst/>
            <a:ahLst/>
            <a:cxnLst/>
            <a:rect l="l" t="t" r="r" b="b"/>
            <a:pathLst>
              <a:path w="616" h="618" extrusionOk="0">
                <a:moveTo>
                  <a:pt x="308" y="1"/>
                </a:moveTo>
                <a:cubicBezTo>
                  <a:pt x="138" y="1"/>
                  <a:pt x="0" y="140"/>
                  <a:pt x="0" y="310"/>
                </a:cubicBezTo>
                <a:cubicBezTo>
                  <a:pt x="0" y="479"/>
                  <a:pt x="138" y="617"/>
                  <a:pt x="308" y="617"/>
                </a:cubicBezTo>
                <a:cubicBezTo>
                  <a:pt x="478" y="617"/>
                  <a:pt x="615" y="479"/>
                  <a:pt x="615" y="310"/>
                </a:cubicBezTo>
                <a:cubicBezTo>
                  <a:pt x="615" y="140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18"/>
          <p:cNvSpPr/>
          <p:nvPr/>
        </p:nvSpPr>
        <p:spPr>
          <a:xfrm rot="10800000">
            <a:off x="8422390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18"/>
          <p:cNvSpPr/>
          <p:nvPr/>
        </p:nvSpPr>
        <p:spPr>
          <a:xfrm rot="10800000">
            <a:off x="8299908" y="1091617"/>
            <a:ext cx="39215" cy="39342"/>
          </a:xfrm>
          <a:custGeom>
            <a:avLst/>
            <a:gdLst/>
            <a:ahLst/>
            <a:cxnLst/>
            <a:rect l="l" t="t" r="r" b="b"/>
            <a:pathLst>
              <a:path w="616" h="618" extrusionOk="0">
                <a:moveTo>
                  <a:pt x="308" y="1"/>
                </a:moveTo>
                <a:cubicBezTo>
                  <a:pt x="138" y="1"/>
                  <a:pt x="0" y="140"/>
                  <a:pt x="0" y="310"/>
                </a:cubicBezTo>
                <a:cubicBezTo>
                  <a:pt x="0" y="479"/>
                  <a:pt x="138" y="617"/>
                  <a:pt x="308" y="617"/>
                </a:cubicBezTo>
                <a:cubicBezTo>
                  <a:pt x="478" y="617"/>
                  <a:pt x="615" y="479"/>
                  <a:pt x="615" y="310"/>
                </a:cubicBezTo>
                <a:cubicBezTo>
                  <a:pt x="615" y="140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18"/>
          <p:cNvSpPr/>
          <p:nvPr/>
        </p:nvSpPr>
        <p:spPr>
          <a:xfrm rot="10800000">
            <a:off x="8177490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18"/>
          <p:cNvSpPr/>
          <p:nvPr/>
        </p:nvSpPr>
        <p:spPr>
          <a:xfrm rot="10800000">
            <a:off x="8055008" y="1091617"/>
            <a:ext cx="39215" cy="39342"/>
          </a:xfrm>
          <a:custGeom>
            <a:avLst/>
            <a:gdLst/>
            <a:ahLst/>
            <a:cxnLst/>
            <a:rect l="l" t="t" r="r" b="b"/>
            <a:pathLst>
              <a:path w="616" h="618" extrusionOk="0">
                <a:moveTo>
                  <a:pt x="308" y="1"/>
                </a:moveTo>
                <a:cubicBezTo>
                  <a:pt x="138" y="1"/>
                  <a:pt x="0" y="140"/>
                  <a:pt x="0" y="310"/>
                </a:cubicBezTo>
                <a:cubicBezTo>
                  <a:pt x="0" y="479"/>
                  <a:pt x="138" y="617"/>
                  <a:pt x="308" y="617"/>
                </a:cubicBezTo>
                <a:cubicBezTo>
                  <a:pt x="478" y="617"/>
                  <a:pt x="615" y="479"/>
                  <a:pt x="615" y="310"/>
                </a:cubicBezTo>
                <a:cubicBezTo>
                  <a:pt x="615" y="140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18"/>
          <p:cNvSpPr/>
          <p:nvPr/>
        </p:nvSpPr>
        <p:spPr>
          <a:xfrm rot="10800000">
            <a:off x="7932590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18"/>
          <p:cNvSpPr/>
          <p:nvPr/>
        </p:nvSpPr>
        <p:spPr>
          <a:xfrm rot="10800000">
            <a:off x="8667290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18"/>
          <p:cNvSpPr/>
          <p:nvPr/>
        </p:nvSpPr>
        <p:spPr>
          <a:xfrm rot="10800000">
            <a:off x="8544808" y="1199457"/>
            <a:ext cx="39215" cy="39215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5" y="478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18"/>
          <p:cNvSpPr/>
          <p:nvPr/>
        </p:nvSpPr>
        <p:spPr>
          <a:xfrm rot="10800000">
            <a:off x="8422390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18"/>
          <p:cNvSpPr/>
          <p:nvPr/>
        </p:nvSpPr>
        <p:spPr>
          <a:xfrm rot="10800000">
            <a:off x="8299908" y="1199457"/>
            <a:ext cx="39215" cy="39215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5" y="478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18"/>
          <p:cNvSpPr/>
          <p:nvPr/>
        </p:nvSpPr>
        <p:spPr>
          <a:xfrm rot="10800000">
            <a:off x="8177490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18"/>
          <p:cNvSpPr/>
          <p:nvPr/>
        </p:nvSpPr>
        <p:spPr>
          <a:xfrm rot="10800000">
            <a:off x="8055008" y="1199457"/>
            <a:ext cx="39215" cy="39215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5" y="478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5" name="Google Shape;1515;p18"/>
          <p:cNvSpPr/>
          <p:nvPr/>
        </p:nvSpPr>
        <p:spPr>
          <a:xfrm rot="10800000">
            <a:off x="7932590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18"/>
          <p:cNvSpPr/>
          <p:nvPr/>
        </p:nvSpPr>
        <p:spPr>
          <a:xfrm rot="10800000">
            <a:off x="8667290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7" name="Google Shape;1517;p18"/>
          <p:cNvSpPr/>
          <p:nvPr/>
        </p:nvSpPr>
        <p:spPr>
          <a:xfrm rot="10800000">
            <a:off x="8544808" y="1307169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9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9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18"/>
          <p:cNvSpPr/>
          <p:nvPr/>
        </p:nvSpPr>
        <p:spPr>
          <a:xfrm rot="10800000">
            <a:off x="8422390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9" name="Google Shape;1519;p18"/>
          <p:cNvSpPr/>
          <p:nvPr/>
        </p:nvSpPr>
        <p:spPr>
          <a:xfrm rot="10800000">
            <a:off x="8299908" y="1307169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9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9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0" name="Google Shape;1520;p18"/>
          <p:cNvSpPr/>
          <p:nvPr/>
        </p:nvSpPr>
        <p:spPr>
          <a:xfrm rot="10800000">
            <a:off x="8177490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Google Shape;1521;p18"/>
          <p:cNvSpPr/>
          <p:nvPr/>
        </p:nvSpPr>
        <p:spPr>
          <a:xfrm rot="10800000">
            <a:off x="8055008" y="1307169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9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9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2" name="Google Shape;1522;p18"/>
          <p:cNvSpPr/>
          <p:nvPr/>
        </p:nvSpPr>
        <p:spPr>
          <a:xfrm rot="10800000">
            <a:off x="7932590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3" name="Google Shape;1523;p18"/>
          <p:cNvSpPr/>
          <p:nvPr/>
        </p:nvSpPr>
        <p:spPr>
          <a:xfrm rot="10800000">
            <a:off x="8667290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4" name="Google Shape;1524;p18"/>
          <p:cNvSpPr/>
          <p:nvPr/>
        </p:nvSpPr>
        <p:spPr>
          <a:xfrm rot="10800000">
            <a:off x="8544808" y="771343"/>
            <a:ext cx="39215" cy="39342"/>
          </a:xfrm>
          <a:custGeom>
            <a:avLst/>
            <a:gdLst/>
            <a:ahLst/>
            <a:cxnLst/>
            <a:rect l="l" t="t" r="r" b="b"/>
            <a:pathLst>
              <a:path w="616" h="618" extrusionOk="0">
                <a:moveTo>
                  <a:pt x="308" y="1"/>
                </a:moveTo>
                <a:cubicBezTo>
                  <a:pt x="138" y="1"/>
                  <a:pt x="0" y="140"/>
                  <a:pt x="0" y="309"/>
                </a:cubicBezTo>
                <a:cubicBezTo>
                  <a:pt x="0" y="479"/>
                  <a:pt x="138" y="617"/>
                  <a:pt x="308" y="617"/>
                </a:cubicBezTo>
                <a:cubicBezTo>
                  <a:pt x="478" y="617"/>
                  <a:pt x="615" y="479"/>
                  <a:pt x="615" y="309"/>
                </a:cubicBezTo>
                <a:cubicBezTo>
                  <a:pt x="615" y="140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5" name="Google Shape;1525;p18"/>
          <p:cNvSpPr/>
          <p:nvPr/>
        </p:nvSpPr>
        <p:spPr>
          <a:xfrm rot="10800000">
            <a:off x="8422390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18"/>
          <p:cNvSpPr/>
          <p:nvPr/>
        </p:nvSpPr>
        <p:spPr>
          <a:xfrm rot="10800000">
            <a:off x="8299908" y="771343"/>
            <a:ext cx="39215" cy="39342"/>
          </a:xfrm>
          <a:custGeom>
            <a:avLst/>
            <a:gdLst/>
            <a:ahLst/>
            <a:cxnLst/>
            <a:rect l="l" t="t" r="r" b="b"/>
            <a:pathLst>
              <a:path w="616" h="618" extrusionOk="0">
                <a:moveTo>
                  <a:pt x="308" y="1"/>
                </a:moveTo>
                <a:cubicBezTo>
                  <a:pt x="138" y="1"/>
                  <a:pt x="0" y="140"/>
                  <a:pt x="0" y="309"/>
                </a:cubicBezTo>
                <a:cubicBezTo>
                  <a:pt x="0" y="479"/>
                  <a:pt x="138" y="617"/>
                  <a:pt x="308" y="617"/>
                </a:cubicBezTo>
                <a:cubicBezTo>
                  <a:pt x="478" y="617"/>
                  <a:pt x="615" y="479"/>
                  <a:pt x="615" y="309"/>
                </a:cubicBezTo>
                <a:cubicBezTo>
                  <a:pt x="615" y="140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18"/>
          <p:cNvSpPr/>
          <p:nvPr/>
        </p:nvSpPr>
        <p:spPr>
          <a:xfrm rot="10800000">
            <a:off x="8177490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18"/>
          <p:cNvSpPr/>
          <p:nvPr/>
        </p:nvSpPr>
        <p:spPr>
          <a:xfrm rot="10800000">
            <a:off x="8055008" y="771343"/>
            <a:ext cx="39215" cy="39342"/>
          </a:xfrm>
          <a:custGeom>
            <a:avLst/>
            <a:gdLst/>
            <a:ahLst/>
            <a:cxnLst/>
            <a:rect l="l" t="t" r="r" b="b"/>
            <a:pathLst>
              <a:path w="616" h="618" extrusionOk="0">
                <a:moveTo>
                  <a:pt x="308" y="1"/>
                </a:moveTo>
                <a:cubicBezTo>
                  <a:pt x="138" y="1"/>
                  <a:pt x="0" y="140"/>
                  <a:pt x="0" y="309"/>
                </a:cubicBezTo>
                <a:cubicBezTo>
                  <a:pt x="0" y="479"/>
                  <a:pt x="138" y="617"/>
                  <a:pt x="308" y="617"/>
                </a:cubicBezTo>
                <a:cubicBezTo>
                  <a:pt x="478" y="617"/>
                  <a:pt x="615" y="479"/>
                  <a:pt x="615" y="309"/>
                </a:cubicBezTo>
                <a:cubicBezTo>
                  <a:pt x="615" y="140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18"/>
          <p:cNvSpPr/>
          <p:nvPr/>
        </p:nvSpPr>
        <p:spPr>
          <a:xfrm rot="10800000">
            <a:off x="7932590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18"/>
          <p:cNvSpPr/>
          <p:nvPr/>
        </p:nvSpPr>
        <p:spPr>
          <a:xfrm rot="10800000">
            <a:off x="8667290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18"/>
          <p:cNvSpPr/>
          <p:nvPr/>
        </p:nvSpPr>
        <p:spPr>
          <a:xfrm rot="10800000">
            <a:off x="8544808" y="879120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Google Shape;1532;p18"/>
          <p:cNvSpPr/>
          <p:nvPr/>
        </p:nvSpPr>
        <p:spPr>
          <a:xfrm rot="10800000">
            <a:off x="8422390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18"/>
          <p:cNvSpPr/>
          <p:nvPr/>
        </p:nvSpPr>
        <p:spPr>
          <a:xfrm rot="10800000">
            <a:off x="8299908" y="879120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4" name="Google Shape;1534;p18"/>
          <p:cNvSpPr/>
          <p:nvPr/>
        </p:nvSpPr>
        <p:spPr>
          <a:xfrm rot="10800000">
            <a:off x="8177490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18"/>
          <p:cNvSpPr/>
          <p:nvPr/>
        </p:nvSpPr>
        <p:spPr>
          <a:xfrm rot="10800000">
            <a:off x="8055008" y="879120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18"/>
          <p:cNvSpPr/>
          <p:nvPr/>
        </p:nvSpPr>
        <p:spPr>
          <a:xfrm rot="10800000">
            <a:off x="7932590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18"/>
          <p:cNvSpPr/>
          <p:nvPr/>
        </p:nvSpPr>
        <p:spPr>
          <a:xfrm rot="10800000">
            <a:off x="8667290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18"/>
          <p:cNvSpPr/>
          <p:nvPr/>
        </p:nvSpPr>
        <p:spPr>
          <a:xfrm rot="10800000">
            <a:off x="8544808" y="986896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9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9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9" name="Google Shape;1539;p18"/>
          <p:cNvSpPr/>
          <p:nvPr/>
        </p:nvSpPr>
        <p:spPr>
          <a:xfrm rot="10800000">
            <a:off x="8422390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0" name="Google Shape;1540;p18"/>
          <p:cNvSpPr/>
          <p:nvPr/>
        </p:nvSpPr>
        <p:spPr>
          <a:xfrm rot="10800000">
            <a:off x="8299908" y="986896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9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9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1" name="Google Shape;1541;p18"/>
          <p:cNvSpPr/>
          <p:nvPr/>
        </p:nvSpPr>
        <p:spPr>
          <a:xfrm rot="10800000">
            <a:off x="8177490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2" name="Google Shape;1542;p18"/>
          <p:cNvSpPr/>
          <p:nvPr/>
        </p:nvSpPr>
        <p:spPr>
          <a:xfrm rot="10800000">
            <a:off x="8055008" y="986896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9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9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3" name="Google Shape;1543;p18"/>
          <p:cNvSpPr/>
          <p:nvPr/>
        </p:nvSpPr>
        <p:spPr>
          <a:xfrm rot="10800000">
            <a:off x="7932590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18"/>
          <p:cNvSpPr/>
          <p:nvPr/>
        </p:nvSpPr>
        <p:spPr>
          <a:xfrm rot="10800000">
            <a:off x="8667290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5" name="Google Shape;1545;p18"/>
          <p:cNvSpPr/>
          <p:nvPr/>
        </p:nvSpPr>
        <p:spPr>
          <a:xfrm rot="10800000">
            <a:off x="8544808" y="451133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9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6" name="Google Shape;1546;p18"/>
          <p:cNvSpPr/>
          <p:nvPr/>
        </p:nvSpPr>
        <p:spPr>
          <a:xfrm rot="10800000">
            <a:off x="8422390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7" name="Google Shape;1547;p18"/>
          <p:cNvSpPr/>
          <p:nvPr/>
        </p:nvSpPr>
        <p:spPr>
          <a:xfrm rot="10800000">
            <a:off x="8299908" y="451133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9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8" name="Google Shape;1548;p18"/>
          <p:cNvSpPr/>
          <p:nvPr/>
        </p:nvSpPr>
        <p:spPr>
          <a:xfrm rot="10800000">
            <a:off x="8177490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9" name="Google Shape;1549;p18"/>
          <p:cNvSpPr/>
          <p:nvPr/>
        </p:nvSpPr>
        <p:spPr>
          <a:xfrm rot="10800000">
            <a:off x="8055008" y="451133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9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18"/>
          <p:cNvSpPr/>
          <p:nvPr/>
        </p:nvSpPr>
        <p:spPr>
          <a:xfrm rot="10800000">
            <a:off x="7932590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18"/>
          <p:cNvSpPr/>
          <p:nvPr/>
        </p:nvSpPr>
        <p:spPr>
          <a:xfrm rot="10800000">
            <a:off x="8667290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18"/>
          <p:cNvSpPr/>
          <p:nvPr/>
        </p:nvSpPr>
        <p:spPr>
          <a:xfrm rot="10800000">
            <a:off x="8544808" y="558846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18"/>
          <p:cNvSpPr/>
          <p:nvPr/>
        </p:nvSpPr>
        <p:spPr>
          <a:xfrm rot="10800000">
            <a:off x="8422390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4" name="Google Shape;1554;p18"/>
          <p:cNvSpPr/>
          <p:nvPr/>
        </p:nvSpPr>
        <p:spPr>
          <a:xfrm rot="10800000">
            <a:off x="8299908" y="558846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18"/>
          <p:cNvSpPr/>
          <p:nvPr/>
        </p:nvSpPr>
        <p:spPr>
          <a:xfrm rot="10800000">
            <a:off x="8177490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6" name="Google Shape;1556;p18"/>
          <p:cNvSpPr/>
          <p:nvPr/>
        </p:nvSpPr>
        <p:spPr>
          <a:xfrm rot="10800000">
            <a:off x="8055008" y="558846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7" name="Google Shape;1557;p18"/>
          <p:cNvSpPr/>
          <p:nvPr/>
        </p:nvSpPr>
        <p:spPr>
          <a:xfrm rot="10800000">
            <a:off x="7932590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8" name="Google Shape;1558;p18"/>
          <p:cNvSpPr/>
          <p:nvPr/>
        </p:nvSpPr>
        <p:spPr>
          <a:xfrm rot="10800000">
            <a:off x="8667290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9" name="Google Shape;1559;p18"/>
          <p:cNvSpPr/>
          <p:nvPr/>
        </p:nvSpPr>
        <p:spPr>
          <a:xfrm rot="10800000">
            <a:off x="8544808" y="666622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8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8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18"/>
          <p:cNvSpPr/>
          <p:nvPr/>
        </p:nvSpPr>
        <p:spPr>
          <a:xfrm rot="10800000">
            <a:off x="8422390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1" name="Google Shape;1561;p18"/>
          <p:cNvSpPr/>
          <p:nvPr/>
        </p:nvSpPr>
        <p:spPr>
          <a:xfrm rot="10800000">
            <a:off x="8299908" y="666622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8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8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2" name="Google Shape;1562;p18"/>
          <p:cNvSpPr/>
          <p:nvPr/>
        </p:nvSpPr>
        <p:spPr>
          <a:xfrm rot="10800000">
            <a:off x="8177490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3" name="Google Shape;1563;p18"/>
          <p:cNvSpPr/>
          <p:nvPr/>
        </p:nvSpPr>
        <p:spPr>
          <a:xfrm rot="10800000">
            <a:off x="8055008" y="666622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8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8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4" name="Google Shape;1564;p18"/>
          <p:cNvSpPr/>
          <p:nvPr/>
        </p:nvSpPr>
        <p:spPr>
          <a:xfrm rot="10800000">
            <a:off x="7932590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5" name="Google Shape;1565;p18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66" name="Google Shape;1566;p18"/>
          <p:cNvSpPr txBox="1">
            <a:spLocks noGrp="1"/>
          </p:cNvSpPr>
          <p:nvPr>
            <p:ph type="subTitle" idx="1"/>
          </p:nvPr>
        </p:nvSpPr>
        <p:spPr>
          <a:xfrm>
            <a:off x="5098250" y="2175450"/>
            <a:ext cx="2550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67" name="Google Shape;1567;p18"/>
          <p:cNvSpPr txBox="1">
            <a:spLocks noGrp="1"/>
          </p:cNvSpPr>
          <p:nvPr>
            <p:ph type="subTitle" idx="2"/>
          </p:nvPr>
        </p:nvSpPr>
        <p:spPr>
          <a:xfrm>
            <a:off x="5098250" y="3547150"/>
            <a:ext cx="2550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5">
  <p:cSld name="SECTION_HEADER_2_3_2_1_1">
    <p:spTree>
      <p:nvGrpSpPr>
        <p:cNvPr id="1" name="Shape 1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" name="Google Shape;1569;p19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70" name="Google Shape;1570;p19"/>
          <p:cNvSpPr/>
          <p:nvPr/>
        </p:nvSpPr>
        <p:spPr>
          <a:xfrm rot="5400000">
            <a:off x="-1181725" y="-541775"/>
            <a:ext cx="2271300" cy="2317200"/>
          </a:xfrm>
          <a:prstGeom prst="blockArc">
            <a:avLst>
              <a:gd name="adj1" fmla="val 10800000"/>
              <a:gd name="adj2" fmla="val 21565564"/>
              <a:gd name="adj3" fmla="val 7364"/>
            </a:avLst>
          </a:prstGeom>
          <a:solidFill>
            <a:srgbClr val="FF9A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1" name="Google Shape;1571;p19"/>
          <p:cNvSpPr/>
          <p:nvPr/>
        </p:nvSpPr>
        <p:spPr>
          <a:xfrm rot="-5782668">
            <a:off x="8173393" y="-541749"/>
            <a:ext cx="2271257" cy="2317141"/>
          </a:xfrm>
          <a:prstGeom prst="blockArc">
            <a:avLst>
              <a:gd name="adj1" fmla="val 10800000"/>
              <a:gd name="adj2" fmla="val 21565564"/>
              <a:gd name="adj3" fmla="val 7364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6">
  <p:cSld name="SECTION_HEADER_2_3_2_1_1_1"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p20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1574" name="Google Shape;1574;p20"/>
          <p:cNvGrpSpPr/>
          <p:nvPr/>
        </p:nvGrpSpPr>
        <p:grpSpPr>
          <a:xfrm>
            <a:off x="7853683" y="321522"/>
            <a:ext cx="1675084" cy="672438"/>
            <a:chOff x="2171300" y="4383950"/>
            <a:chExt cx="449325" cy="180375"/>
          </a:xfrm>
        </p:grpSpPr>
        <p:sp>
          <p:nvSpPr>
            <p:cNvPr id="1575" name="Google Shape;1575;p20"/>
            <p:cNvSpPr/>
            <p:nvPr/>
          </p:nvSpPr>
          <p:spPr>
            <a:xfrm>
              <a:off x="2171300" y="43989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1"/>
                  </a:lnTo>
                  <a:lnTo>
                    <a:pt x="6071" y="2783"/>
                  </a:lnTo>
                  <a:lnTo>
                    <a:pt x="8013" y="981"/>
                  </a:lnTo>
                  <a:lnTo>
                    <a:pt x="9955" y="2783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0"/>
            <p:cNvSpPr/>
            <p:nvPr/>
          </p:nvSpPr>
          <p:spPr>
            <a:xfrm>
              <a:off x="2171300" y="4383950"/>
              <a:ext cx="449325" cy="69625"/>
            </a:xfrm>
            <a:custGeom>
              <a:avLst/>
              <a:gdLst/>
              <a:ahLst/>
              <a:cxnLst/>
              <a:rect l="l" t="t" r="r" b="b"/>
              <a:pathLst>
                <a:path w="17973" h="2785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8"/>
                  </a:lnTo>
                  <a:lnTo>
                    <a:pt x="1" y="753"/>
                  </a:lnTo>
                  <a:lnTo>
                    <a:pt x="2187" y="2785"/>
                  </a:lnTo>
                  <a:lnTo>
                    <a:pt x="4130" y="981"/>
                  </a:lnTo>
                  <a:lnTo>
                    <a:pt x="6071" y="2785"/>
                  </a:lnTo>
                  <a:lnTo>
                    <a:pt x="8013" y="981"/>
                  </a:lnTo>
                  <a:lnTo>
                    <a:pt x="9955" y="2785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rgbClr val="BEEC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0"/>
            <p:cNvSpPr/>
            <p:nvPr/>
          </p:nvSpPr>
          <p:spPr>
            <a:xfrm>
              <a:off x="2171300" y="44947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6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0"/>
            <p:cNvSpPr/>
            <p:nvPr/>
          </p:nvSpPr>
          <p:spPr>
            <a:xfrm>
              <a:off x="2171300" y="4479750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rgbClr val="BEEC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9" name="Google Shape;1579;p20"/>
          <p:cNvSpPr/>
          <p:nvPr/>
        </p:nvSpPr>
        <p:spPr>
          <a:xfrm>
            <a:off x="8" y="16110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2" y="145"/>
                  <a:pt x="2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0" name="Google Shape;1580;p20"/>
          <p:cNvSpPr/>
          <p:nvPr/>
        </p:nvSpPr>
        <p:spPr>
          <a:xfrm>
            <a:off x="218080" y="16110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4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9" y="349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1" name="Google Shape;1581;p20"/>
          <p:cNvSpPr/>
          <p:nvPr/>
        </p:nvSpPr>
        <p:spPr>
          <a:xfrm>
            <a:off x="435937" y="16110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7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6" y="554"/>
                </a:cubicBezTo>
                <a:cubicBezTo>
                  <a:pt x="760" y="350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2" name="Google Shape;1582;p20"/>
          <p:cNvSpPr/>
          <p:nvPr/>
        </p:nvSpPr>
        <p:spPr>
          <a:xfrm>
            <a:off x="654008" y="161102"/>
            <a:ext cx="81613" cy="69893"/>
          </a:xfrm>
          <a:custGeom>
            <a:avLst/>
            <a:gdLst/>
            <a:ahLst/>
            <a:cxnLst/>
            <a:rect l="l" t="t" r="r" b="b"/>
            <a:pathLst>
              <a:path w="759" h="650" extrusionOk="0">
                <a:moveTo>
                  <a:pt x="325" y="0"/>
                </a:moveTo>
                <a:cubicBezTo>
                  <a:pt x="145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8" y="349"/>
                  <a:pt x="614" y="0"/>
                  <a:pt x="3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3" name="Google Shape;1583;p20"/>
          <p:cNvSpPr/>
          <p:nvPr/>
        </p:nvSpPr>
        <p:spPr>
          <a:xfrm>
            <a:off x="871972" y="16110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1" y="649"/>
                  <a:pt x="328" y="649"/>
                </a:cubicBezTo>
                <a:cubicBezTo>
                  <a:pt x="407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4" name="Google Shape;1584;p20"/>
          <p:cNvSpPr/>
          <p:nvPr/>
        </p:nvSpPr>
        <p:spPr>
          <a:xfrm>
            <a:off x="1090044" y="161102"/>
            <a:ext cx="81506" cy="69893"/>
          </a:xfrm>
          <a:custGeom>
            <a:avLst/>
            <a:gdLst/>
            <a:ahLst/>
            <a:cxnLst/>
            <a:rect l="l" t="t" r="r" b="b"/>
            <a:pathLst>
              <a:path w="758" h="650" extrusionOk="0">
                <a:moveTo>
                  <a:pt x="324" y="0"/>
                </a:moveTo>
                <a:cubicBezTo>
                  <a:pt x="145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6" y="649"/>
                  <a:pt x="488" y="620"/>
                  <a:pt x="554" y="554"/>
                </a:cubicBezTo>
                <a:cubicBezTo>
                  <a:pt x="758" y="350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5" name="Google Shape;1585;p20"/>
          <p:cNvSpPr/>
          <p:nvPr/>
        </p:nvSpPr>
        <p:spPr>
          <a:xfrm>
            <a:off x="8" y="403727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2" y="145"/>
                  <a:pt x="2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6" name="Google Shape;1586;p20"/>
          <p:cNvSpPr/>
          <p:nvPr/>
        </p:nvSpPr>
        <p:spPr>
          <a:xfrm>
            <a:off x="218080" y="403727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4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9" y="349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7" name="Google Shape;1587;p20"/>
          <p:cNvSpPr/>
          <p:nvPr/>
        </p:nvSpPr>
        <p:spPr>
          <a:xfrm>
            <a:off x="435937" y="403727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7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6" y="554"/>
                </a:cubicBezTo>
                <a:cubicBezTo>
                  <a:pt x="760" y="350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8" name="Google Shape;1588;p20"/>
          <p:cNvSpPr/>
          <p:nvPr/>
        </p:nvSpPr>
        <p:spPr>
          <a:xfrm>
            <a:off x="654008" y="403727"/>
            <a:ext cx="81613" cy="69893"/>
          </a:xfrm>
          <a:custGeom>
            <a:avLst/>
            <a:gdLst/>
            <a:ahLst/>
            <a:cxnLst/>
            <a:rect l="l" t="t" r="r" b="b"/>
            <a:pathLst>
              <a:path w="759" h="650" extrusionOk="0">
                <a:moveTo>
                  <a:pt x="325" y="0"/>
                </a:moveTo>
                <a:cubicBezTo>
                  <a:pt x="145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8" y="349"/>
                  <a:pt x="614" y="0"/>
                  <a:pt x="3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9" name="Google Shape;1589;p20"/>
          <p:cNvSpPr/>
          <p:nvPr/>
        </p:nvSpPr>
        <p:spPr>
          <a:xfrm>
            <a:off x="871972" y="403727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1" y="649"/>
                  <a:pt x="328" y="649"/>
                </a:cubicBezTo>
                <a:cubicBezTo>
                  <a:pt x="407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0" name="Google Shape;1590;p20"/>
          <p:cNvSpPr/>
          <p:nvPr/>
        </p:nvSpPr>
        <p:spPr>
          <a:xfrm>
            <a:off x="1090044" y="403727"/>
            <a:ext cx="81506" cy="69893"/>
          </a:xfrm>
          <a:custGeom>
            <a:avLst/>
            <a:gdLst/>
            <a:ahLst/>
            <a:cxnLst/>
            <a:rect l="l" t="t" r="r" b="b"/>
            <a:pathLst>
              <a:path w="758" h="650" extrusionOk="0">
                <a:moveTo>
                  <a:pt x="324" y="0"/>
                </a:moveTo>
                <a:cubicBezTo>
                  <a:pt x="145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6" y="649"/>
                  <a:pt x="488" y="620"/>
                  <a:pt x="554" y="554"/>
                </a:cubicBezTo>
                <a:cubicBezTo>
                  <a:pt x="758" y="350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7">
  <p:cSld name="SECTION_HEADER_2_3_2_1_1_1_1"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p21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93" name="Google Shape;1593;p21"/>
          <p:cNvSpPr/>
          <p:nvPr/>
        </p:nvSpPr>
        <p:spPr>
          <a:xfrm rot="5400000">
            <a:off x="-46225" y="-850"/>
            <a:ext cx="3412500" cy="34125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4" name="Google Shape;1594;p21"/>
          <p:cNvSpPr/>
          <p:nvPr/>
        </p:nvSpPr>
        <p:spPr>
          <a:xfrm rot="-5400000">
            <a:off x="7947300" y="3984800"/>
            <a:ext cx="1196700" cy="11967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5" name="Google Shape;1595;p21"/>
          <p:cNvSpPr/>
          <p:nvPr/>
        </p:nvSpPr>
        <p:spPr>
          <a:xfrm>
            <a:off x="-388057" y="-751106"/>
            <a:ext cx="2114765" cy="2248400"/>
          </a:xfrm>
          <a:custGeom>
            <a:avLst/>
            <a:gdLst/>
            <a:ahLst/>
            <a:cxnLst/>
            <a:rect l="l" t="t" r="r" b="b"/>
            <a:pathLst>
              <a:path w="20699" h="22007" extrusionOk="0">
                <a:moveTo>
                  <a:pt x="14413" y="1528"/>
                </a:moveTo>
                <a:lnTo>
                  <a:pt x="19262" y="16187"/>
                </a:lnTo>
                <a:lnTo>
                  <a:pt x="6286" y="20479"/>
                </a:lnTo>
                <a:lnTo>
                  <a:pt x="1438" y="5822"/>
                </a:lnTo>
                <a:lnTo>
                  <a:pt x="14413" y="1528"/>
                </a:lnTo>
                <a:close/>
                <a:moveTo>
                  <a:pt x="15068" y="1"/>
                </a:moveTo>
                <a:lnTo>
                  <a:pt x="0" y="4986"/>
                </a:lnTo>
                <a:lnTo>
                  <a:pt x="5631" y="22007"/>
                </a:lnTo>
                <a:lnTo>
                  <a:pt x="20699" y="17021"/>
                </a:lnTo>
                <a:lnTo>
                  <a:pt x="1506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6" name="Google Shape;1596;p21"/>
          <p:cNvSpPr/>
          <p:nvPr/>
        </p:nvSpPr>
        <p:spPr>
          <a:xfrm>
            <a:off x="8787140" y="3700709"/>
            <a:ext cx="673750" cy="648122"/>
          </a:xfrm>
          <a:custGeom>
            <a:avLst/>
            <a:gdLst/>
            <a:ahLst/>
            <a:cxnLst/>
            <a:rect l="l" t="t" r="r" b="b"/>
            <a:pathLst>
              <a:path w="3653" h="3514" extrusionOk="0">
                <a:moveTo>
                  <a:pt x="1896" y="336"/>
                </a:moveTo>
                <a:cubicBezTo>
                  <a:pt x="2680" y="336"/>
                  <a:pt x="3316" y="972"/>
                  <a:pt x="3318" y="1758"/>
                </a:cubicBezTo>
                <a:cubicBezTo>
                  <a:pt x="3318" y="2332"/>
                  <a:pt x="2971" y="2851"/>
                  <a:pt x="2440" y="3071"/>
                </a:cubicBezTo>
                <a:cubicBezTo>
                  <a:pt x="2264" y="3143"/>
                  <a:pt x="2080" y="3179"/>
                  <a:pt x="1897" y="3179"/>
                </a:cubicBezTo>
                <a:cubicBezTo>
                  <a:pt x="1526" y="3179"/>
                  <a:pt x="1162" y="3034"/>
                  <a:pt x="890" y="2762"/>
                </a:cubicBezTo>
                <a:cubicBezTo>
                  <a:pt x="483" y="2355"/>
                  <a:pt x="362" y="1744"/>
                  <a:pt x="582" y="1213"/>
                </a:cubicBezTo>
                <a:cubicBezTo>
                  <a:pt x="803" y="682"/>
                  <a:pt x="1320" y="336"/>
                  <a:pt x="1896" y="336"/>
                </a:cubicBezTo>
                <a:close/>
                <a:moveTo>
                  <a:pt x="1896" y="1"/>
                </a:moveTo>
                <a:cubicBezTo>
                  <a:pt x="1439" y="1"/>
                  <a:pt x="990" y="179"/>
                  <a:pt x="654" y="515"/>
                </a:cubicBezTo>
                <a:cubicBezTo>
                  <a:pt x="151" y="1018"/>
                  <a:pt x="1" y="1773"/>
                  <a:pt x="274" y="2429"/>
                </a:cubicBezTo>
                <a:cubicBezTo>
                  <a:pt x="545" y="3085"/>
                  <a:pt x="1185" y="3514"/>
                  <a:pt x="1896" y="3514"/>
                </a:cubicBezTo>
                <a:cubicBezTo>
                  <a:pt x="2865" y="3513"/>
                  <a:pt x="3651" y="2726"/>
                  <a:pt x="3652" y="1756"/>
                </a:cubicBezTo>
                <a:cubicBezTo>
                  <a:pt x="3652" y="1047"/>
                  <a:pt x="3224" y="406"/>
                  <a:pt x="2567" y="134"/>
                </a:cubicBezTo>
                <a:cubicBezTo>
                  <a:pt x="2350" y="44"/>
                  <a:pt x="2122" y="1"/>
                  <a:pt x="189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97" name="Google Shape;1597;p21"/>
          <p:cNvGrpSpPr/>
          <p:nvPr/>
        </p:nvGrpSpPr>
        <p:grpSpPr>
          <a:xfrm>
            <a:off x="1059971" y="-9083"/>
            <a:ext cx="1062028" cy="764353"/>
            <a:chOff x="950122" y="468166"/>
            <a:chExt cx="902778" cy="649739"/>
          </a:xfrm>
        </p:grpSpPr>
        <p:grpSp>
          <p:nvGrpSpPr>
            <p:cNvPr id="1598" name="Google Shape;1598;p21"/>
            <p:cNvGrpSpPr/>
            <p:nvPr/>
          </p:nvGrpSpPr>
          <p:grpSpPr>
            <a:xfrm>
              <a:off x="950122" y="468166"/>
              <a:ext cx="902778" cy="297314"/>
              <a:chOff x="-2384" y="1711157"/>
              <a:chExt cx="1459389" cy="480624"/>
            </a:xfrm>
          </p:grpSpPr>
          <p:sp>
            <p:nvSpPr>
              <p:cNvPr id="1599" name="Google Shape;1599;p21"/>
              <p:cNvSpPr/>
              <p:nvPr/>
            </p:nvSpPr>
            <p:spPr>
              <a:xfrm>
                <a:off x="-238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19"/>
                    </a:cubicBezTo>
                    <a:cubicBezTo>
                      <a:pt x="437" y="98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21"/>
              <p:cNvSpPr/>
              <p:nvPr/>
            </p:nvSpPr>
            <p:spPr>
              <a:xfrm>
                <a:off x="228286" y="2117593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21"/>
              <p:cNvSpPr/>
              <p:nvPr/>
            </p:nvSpPr>
            <p:spPr>
              <a:xfrm>
                <a:off x="45929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21"/>
              <p:cNvSpPr/>
              <p:nvPr/>
            </p:nvSpPr>
            <p:spPr>
              <a:xfrm>
                <a:off x="690133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21"/>
              <p:cNvSpPr/>
              <p:nvPr/>
            </p:nvSpPr>
            <p:spPr>
              <a:xfrm>
                <a:off x="921141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21"/>
              <p:cNvSpPr/>
              <p:nvPr/>
            </p:nvSpPr>
            <p:spPr>
              <a:xfrm>
                <a:off x="1151980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9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21"/>
              <p:cNvSpPr/>
              <p:nvPr/>
            </p:nvSpPr>
            <p:spPr>
              <a:xfrm>
                <a:off x="1382819" y="2117593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21"/>
              <p:cNvSpPr/>
              <p:nvPr/>
            </p:nvSpPr>
            <p:spPr>
              <a:xfrm>
                <a:off x="-238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19" y="439"/>
                    </a:cubicBezTo>
                    <a:cubicBezTo>
                      <a:pt x="339" y="439"/>
                      <a:pt x="437" y="341"/>
                      <a:pt x="437" y="220"/>
                    </a:cubicBezTo>
                    <a:cubicBezTo>
                      <a:pt x="437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21"/>
              <p:cNvSpPr/>
              <p:nvPr/>
            </p:nvSpPr>
            <p:spPr>
              <a:xfrm>
                <a:off x="228286" y="1914291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21"/>
              <p:cNvSpPr/>
              <p:nvPr/>
            </p:nvSpPr>
            <p:spPr>
              <a:xfrm>
                <a:off x="45929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21"/>
              <p:cNvSpPr/>
              <p:nvPr/>
            </p:nvSpPr>
            <p:spPr>
              <a:xfrm>
                <a:off x="690133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21"/>
              <p:cNvSpPr/>
              <p:nvPr/>
            </p:nvSpPr>
            <p:spPr>
              <a:xfrm>
                <a:off x="921141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21"/>
              <p:cNvSpPr/>
              <p:nvPr/>
            </p:nvSpPr>
            <p:spPr>
              <a:xfrm>
                <a:off x="1151980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20"/>
                    </a:cubicBezTo>
                    <a:cubicBezTo>
                      <a:pt x="1" y="341"/>
                      <a:pt x="98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21"/>
              <p:cNvSpPr/>
              <p:nvPr/>
            </p:nvSpPr>
            <p:spPr>
              <a:xfrm>
                <a:off x="1382819" y="1914291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21"/>
              <p:cNvSpPr/>
              <p:nvPr/>
            </p:nvSpPr>
            <p:spPr>
              <a:xfrm>
                <a:off x="-238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20"/>
                    </a:cubicBezTo>
                    <a:cubicBezTo>
                      <a:pt x="437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21"/>
              <p:cNvSpPr/>
              <p:nvPr/>
            </p:nvSpPr>
            <p:spPr>
              <a:xfrm>
                <a:off x="228286" y="1711157"/>
                <a:ext cx="74356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21"/>
              <p:cNvSpPr/>
              <p:nvPr/>
            </p:nvSpPr>
            <p:spPr>
              <a:xfrm>
                <a:off x="45929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21"/>
              <p:cNvSpPr/>
              <p:nvPr/>
            </p:nvSpPr>
            <p:spPr>
              <a:xfrm>
                <a:off x="690133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21"/>
              <p:cNvSpPr/>
              <p:nvPr/>
            </p:nvSpPr>
            <p:spPr>
              <a:xfrm>
                <a:off x="921141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21"/>
              <p:cNvSpPr/>
              <p:nvPr/>
            </p:nvSpPr>
            <p:spPr>
              <a:xfrm>
                <a:off x="1151980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8" y="1"/>
                      <a:pt x="1" y="99"/>
                      <a:pt x="1" y="220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21"/>
              <p:cNvSpPr/>
              <p:nvPr/>
            </p:nvSpPr>
            <p:spPr>
              <a:xfrm>
                <a:off x="1382819" y="1711157"/>
                <a:ext cx="74187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20" name="Google Shape;1620;p21"/>
            <p:cNvGrpSpPr/>
            <p:nvPr/>
          </p:nvGrpSpPr>
          <p:grpSpPr>
            <a:xfrm>
              <a:off x="950122" y="820591"/>
              <a:ext cx="902778" cy="297314"/>
              <a:chOff x="-2384" y="1711157"/>
              <a:chExt cx="1459389" cy="480624"/>
            </a:xfrm>
          </p:grpSpPr>
          <p:sp>
            <p:nvSpPr>
              <p:cNvPr id="1621" name="Google Shape;1621;p21"/>
              <p:cNvSpPr/>
              <p:nvPr/>
            </p:nvSpPr>
            <p:spPr>
              <a:xfrm>
                <a:off x="-238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19"/>
                    </a:cubicBezTo>
                    <a:cubicBezTo>
                      <a:pt x="437" y="98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21"/>
              <p:cNvSpPr/>
              <p:nvPr/>
            </p:nvSpPr>
            <p:spPr>
              <a:xfrm>
                <a:off x="228286" y="2117593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21"/>
              <p:cNvSpPr/>
              <p:nvPr/>
            </p:nvSpPr>
            <p:spPr>
              <a:xfrm>
                <a:off x="45929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21"/>
              <p:cNvSpPr/>
              <p:nvPr/>
            </p:nvSpPr>
            <p:spPr>
              <a:xfrm>
                <a:off x="690133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21"/>
              <p:cNvSpPr/>
              <p:nvPr/>
            </p:nvSpPr>
            <p:spPr>
              <a:xfrm>
                <a:off x="921141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21"/>
              <p:cNvSpPr/>
              <p:nvPr/>
            </p:nvSpPr>
            <p:spPr>
              <a:xfrm>
                <a:off x="1151980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9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21"/>
              <p:cNvSpPr/>
              <p:nvPr/>
            </p:nvSpPr>
            <p:spPr>
              <a:xfrm>
                <a:off x="1382819" y="2117593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21"/>
              <p:cNvSpPr/>
              <p:nvPr/>
            </p:nvSpPr>
            <p:spPr>
              <a:xfrm>
                <a:off x="-238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19" y="439"/>
                    </a:cubicBezTo>
                    <a:cubicBezTo>
                      <a:pt x="339" y="439"/>
                      <a:pt x="437" y="341"/>
                      <a:pt x="437" y="220"/>
                    </a:cubicBezTo>
                    <a:cubicBezTo>
                      <a:pt x="437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21"/>
              <p:cNvSpPr/>
              <p:nvPr/>
            </p:nvSpPr>
            <p:spPr>
              <a:xfrm>
                <a:off x="228286" y="1914291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21"/>
              <p:cNvSpPr/>
              <p:nvPr/>
            </p:nvSpPr>
            <p:spPr>
              <a:xfrm>
                <a:off x="45929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21"/>
              <p:cNvSpPr/>
              <p:nvPr/>
            </p:nvSpPr>
            <p:spPr>
              <a:xfrm>
                <a:off x="690133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21"/>
              <p:cNvSpPr/>
              <p:nvPr/>
            </p:nvSpPr>
            <p:spPr>
              <a:xfrm>
                <a:off x="921141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21"/>
              <p:cNvSpPr/>
              <p:nvPr/>
            </p:nvSpPr>
            <p:spPr>
              <a:xfrm>
                <a:off x="1151980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20"/>
                    </a:cubicBezTo>
                    <a:cubicBezTo>
                      <a:pt x="1" y="341"/>
                      <a:pt x="98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21"/>
              <p:cNvSpPr/>
              <p:nvPr/>
            </p:nvSpPr>
            <p:spPr>
              <a:xfrm>
                <a:off x="1382819" y="1914291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21"/>
              <p:cNvSpPr/>
              <p:nvPr/>
            </p:nvSpPr>
            <p:spPr>
              <a:xfrm>
                <a:off x="-238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20"/>
                    </a:cubicBezTo>
                    <a:cubicBezTo>
                      <a:pt x="437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21"/>
              <p:cNvSpPr/>
              <p:nvPr/>
            </p:nvSpPr>
            <p:spPr>
              <a:xfrm>
                <a:off x="228286" y="1711157"/>
                <a:ext cx="74356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21"/>
              <p:cNvSpPr/>
              <p:nvPr/>
            </p:nvSpPr>
            <p:spPr>
              <a:xfrm>
                <a:off x="45929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21"/>
              <p:cNvSpPr/>
              <p:nvPr/>
            </p:nvSpPr>
            <p:spPr>
              <a:xfrm>
                <a:off x="690133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21"/>
              <p:cNvSpPr/>
              <p:nvPr/>
            </p:nvSpPr>
            <p:spPr>
              <a:xfrm>
                <a:off x="921141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21"/>
              <p:cNvSpPr/>
              <p:nvPr/>
            </p:nvSpPr>
            <p:spPr>
              <a:xfrm>
                <a:off x="1151980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8" y="1"/>
                      <a:pt x="1" y="99"/>
                      <a:pt x="1" y="220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21"/>
              <p:cNvSpPr/>
              <p:nvPr/>
            </p:nvSpPr>
            <p:spPr>
              <a:xfrm>
                <a:off x="1382819" y="1711157"/>
                <a:ext cx="74187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1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SECTION_HEADER_1">
    <p:bg>
      <p:bgPr>
        <a:solidFill>
          <a:srgbClr val="FFDE7A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5"/>
          <p:cNvSpPr txBox="1">
            <a:spLocks noGrp="1"/>
          </p:cNvSpPr>
          <p:nvPr>
            <p:ph type="title"/>
          </p:nvPr>
        </p:nvSpPr>
        <p:spPr>
          <a:xfrm>
            <a:off x="5353875" y="1841425"/>
            <a:ext cx="2925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9" name="Google Shape;229;p5"/>
          <p:cNvSpPr txBox="1">
            <a:spLocks noGrp="1"/>
          </p:cNvSpPr>
          <p:nvPr>
            <p:ph type="subTitle" idx="1"/>
          </p:nvPr>
        </p:nvSpPr>
        <p:spPr>
          <a:xfrm>
            <a:off x="5353875" y="2680200"/>
            <a:ext cx="2457600" cy="11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30" name="Google Shape;230;p5"/>
          <p:cNvSpPr/>
          <p:nvPr/>
        </p:nvSpPr>
        <p:spPr>
          <a:xfrm>
            <a:off x="-240430" y="1556496"/>
            <a:ext cx="1012587" cy="1012696"/>
          </a:xfrm>
          <a:custGeom>
            <a:avLst/>
            <a:gdLst/>
            <a:ahLst/>
            <a:cxnLst/>
            <a:rect l="l" t="t" r="r" b="b"/>
            <a:pathLst>
              <a:path w="9318" h="9319" extrusionOk="0">
                <a:moveTo>
                  <a:pt x="0" y="1"/>
                </a:moveTo>
                <a:lnTo>
                  <a:pt x="0" y="9318"/>
                </a:lnTo>
                <a:lnTo>
                  <a:pt x="9318" y="9318"/>
                </a:lnTo>
                <a:lnTo>
                  <a:pt x="931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5"/>
          <p:cNvSpPr/>
          <p:nvPr/>
        </p:nvSpPr>
        <p:spPr>
          <a:xfrm>
            <a:off x="-6141" y="1790784"/>
            <a:ext cx="1012478" cy="1012587"/>
          </a:xfrm>
          <a:custGeom>
            <a:avLst/>
            <a:gdLst/>
            <a:ahLst/>
            <a:cxnLst/>
            <a:rect l="l" t="t" r="r" b="b"/>
            <a:pathLst>
              <a:path w="9317" h="9318" extrusionOk="0">
                <a:moveTo>
                  <a:pt x="0" y="1"/>
                </a:moveTo>
                <a:lnTo>
                  <a:pt x="0" y="9317"/>
                </a:lnTo>
                <a:lnTo>
                  <a:pt x="9317" y="9317"/>
                </a:lnTo>
                <a:lnTo>
                  <a:pt x="931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5"/>
          <p:cNvSpPr/>
          <p:nvPr/>
        </p:nvSpPr>
        <p:spPr>
          <a:xfrm>
            <a:off x="2122211" y="180116"/>
            <a:ext cx="491533" cy="491607"/>
          </a:xfrm>
          <a:custGeom>
            <a:avLst/>
            <a:gdLst/>
            <a:ahLst/>
            <a:cxnLst/>
            <a:rect l="l" t="t" r="r" b="b"/>
            <a:pathLst>
              <a:path w="6626" h="6627" extrusionOk="0">
                <a:moveTo>
                  <a:pt x="3313" y="1"/>
                </a:moveTo>
                <a:lnTo>
                  <a:pt x="0" y="3313"/>
                </a:lnTo>
                <a:lnTo>
                  <a:pt x="3313" y="6626"/>
                </a:lnTo>
                <a:lnTo>
                  <a:pt x="6625" y="3313"/>
                </a:lnTo>
                <a:lnTo>
                  <a:pt x="331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5"/>
          <p:cNvSpPr/>
          <p:nvPr/>
        </p:nvSpPr>
        <p:spPr>
          <a:xfrm>
            <a:off x="2235857" y="180116"/>
            <a:ext cx="491682" cy="491607"/>
          </a:xfrm>
          <a:custGeom>
            <a:avLst/>
            <a:gdLst/>
            <a:ahLst/>
            <a:cxnLst/>
            <a:rect l="l" t="t" r="r" b="b"/>
            <a:pathLst>
              <a:path w="6628" h="6627" extrusionOk="0">
                <a:moveTo>
                  <a:pt x="3314" y="1"/>
                </a:moveTo>
                <a:lnTo>
                  <a:pt x="1" y="3313"/>
                </a:lnTo>
                <a:lnTo>
                  <a:pt x="3314" y="6626"/>
                </a:lnTo>
                <a:lnTo>
                  <a:pt x="6627" y="3313"/>
                </a:lnTo>
                <a:lnTo>
                  <a:pt x="331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5"/>
          <p:cNvSpPr/>
          <p:nvPr/>
        </p:nvSpPr>
        <p:spPr>
          <a:xfrm>
            <a:off x="588054" y="-1657350"/>
            <a:ext cx="178483" cy="1992839"/>
          </a:xfrm>
          <a:custGeom>
            <a:avLst/>
            <a:gdLst/>
            <a:ahLst/>
            <a:cxnLst/>
            <a:rect l="l" t="t" r="r" b="b"/>
            <a:pathLst>
              <a:path w="2406" h="26864" extrusionOk="0">
                <a:moveTo>
                  <a:pt x="1" y="1"/>
                </a:moveTo>
                <a:lnTo>
                  <a:pt x="1" y="26863"/>
                </a:lnTo>
                <a:lnTo>
                  <a:pt x="2405" y="26863"/>
                </a:lnTo>
                <a:lnTo>
                  <a:pt x="240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5"/>
          <p:cNvSpPr/>
          <p:nvPr/>
        </p:nvSpPr>
        <p:spPr>
          <a:xfrm>
            <a:off x="99569" y="455259"/>
            <a:ext cx="566754" cy="512304"/>
          </a:xfrm>
          <a:custGeom>
            <a:avLst/>
            <a:gdLst/>
            <a:ahLst/>
            <a:cxnLst/>
            <a:rect l="l" t="t" r="r" b="b"/>
            <a:pathLst>
              <a:path w="7640" h="6906" extrusionOk="0">
                <a:moveTo>
                  <a:pt x="3318" y="1"/>
                </a:moveTo>
                <a:lnTo>
                  <a:pt x="0" y="6906"/>
                </a:lnTo>
                <a:lnTo>
                  <a:pt x="7639" y="6326"/>
                </a:lnTo>
                <a:lnTo>
                  <a:pt x="331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5"/>
          <p:cNvSpPr/>
          <p:nvPr/>
        </p:nvSpPr>
        <p:spPr>
          <a:xfrm>
            <a:off x="8623812" y="4204743"/>
            <a:ext cx="192237" cy="1209280"/>
          </a:xfrm>
          <a:custGeom>
            <a:avLst/>
            <a:gdLst/>
            <a:ahLst/>
            <a:cxnLst/>
            <a:rect l="l" t="t" r="r" b="b"/>
            <a:pathLst>
              <a:path w="1769" h="11128" extrusionOk="0">
                <a:moveTo>
                  <a:pt x="1265" y="1"/>
                </a:moveTo>
                <a:lnTo>
                  <a:pt x="1" y="1364"/>
                </a:lnTo>
                <a:lnTo>
                  <a:pt x="1115" y="2566"/>
                </a:lnTo>
                <a:lnTo>
                  <a:pt x="1" y="3765"/>
                </a:lnTo>
                <a:lnTo>
                  <a:pt x="1115" y="4965"/>
                </a:lnTo>
                <a:lnTo>
                  <a:pt x="1" y="6166"/>
                </a:lnTo>
                <a:lnTo>
                  <a:pt x="1115" y="7365"/>
                </a:lnTo>
                <a:lnTo>
                  <a:pt x="1" y="8565"/>
                </a:lnTo>
                <a:lnTo>
                  <a:pt x="1115" y="9766"/>
                </a:lnTo>
                <a:lnTo>
                  <a:pt x="151" y="10802"/>
                </a:lnTo>
                <a:lnTo>
                  <a:pt x="503" y="11128"/>
                </a:lnTo>
                <a:lnTo>
                  <a:pt x="1768" y="9766"/>
                </a:lnTo>
                <a:lnTo>
                  <a:pt x="653" y="8565"/>
                </a:lnTo>
                <a:lnTo>
                  <a:pt x="1768" y="7365"/>
                </a:lnTo>
                <a:lnTo>
                  <a:pt x="653" y="6166"/>
                </a:lnTo>
                <a:lnTo>
                  <a:pt x="1768" y="4965"/>
                </a:lnTo>
                <a:lnTo>
                  <a:pt x="653" y="3765"/>
                </a:lnTo>
                <a:lnTo>
                  <a:pt x="1768" y="2566"/>
                </a:lnTo>
                <a:lnTo>
                  <a:pt x="653" y="1364"/>
                </a:lnTo>
                <a:lnTo>
                  <a:pt x="1617" y="327"/>
                </a:lnTo>
                <a:lnTo>
                  <a:pt x="1265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" name="Google Shape;237;p5"/>
          <p:cNvGrpSpPr/>
          <p:nvPr/>
        </p:nvGrpSpPr>
        <p:grpSpPr>
          <a:xfrm>
            <a:off x="481826" y="-400793"/>
            <a:ext cx="1342909" cy="714144"/>
            <a:chOff x="481826" y="-400793"/>
            <a:chExt cx="1342909" cy="714144"/>
          </a:xfrm>
        </p:grpSpPr>
        <p:sp>
          <p:nvSpPr>
            <p:cNvPr id="238" name="Google Shape;238;p5"/>
            <p:cNvSpPr/>
            <p:nvPr/>
          </p:nvSpPr>
          <p:spPr>
            <a:xfrm>
              <a:off x="4818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592950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7039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8149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9260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10370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11481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4818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592950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7039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8149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9260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10370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11481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4818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592950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7039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8149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9260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10370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11481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4818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592950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7039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8149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9260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10370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11481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4818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592950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7039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8149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9260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10370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11481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4818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592950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7039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8149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9260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10370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11481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0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4818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592950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7039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8149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9260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10370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11481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4818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592950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7039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8149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9260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10370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11481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1233953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13449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1456052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15670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167807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1789127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1233953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13449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1456052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15670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167807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1789127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1233953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13449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1456052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15670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167807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1789127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1233953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13449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1456052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15670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167807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1789127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1233953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13449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1456052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15670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167807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1789127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1233953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13449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1456052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15670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167807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1789127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1233953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13449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1456052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15670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167807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1789127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1233953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13449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1456052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15670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167807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1789127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2" name="Google Shape;342;p5"/>
          <p:cNvSpPr/>
          <p:nvPr/>
        </p:nvSpPr>
        <p:spPr>
          <a:xfrm>
            <a:off x="713198" y="548208"/>
            <a:ext cx="147697" cy="142208"/>
          </a:xfrm>
          <a:custGeom>
            <a:avLst/>
            <a:gdLst/>
            <a:ahLst/>
            <a:cxnLst/>
            <a:rect l="l" t="t" r="r" b="b"/>
            <a:pathLst>
              <a:path w="1991" h="1917" extrusionOk="0">
                <a:moveTo>
                  <a:pt x="1033" y="479"/>
                </a:moveTo>
                <a:cubicBezTo>
                  <a:pt x="1297" y="479"/>
                  <a:pt x="1512" y="694"/>
                  <a:pt x="1512" y="958"/>
                </a:cubicBezTo>
                <a:cubicBezTo>
                  <a:pt x="1512" y="1152"/>
                  <a:pt x="1395" y="1327"/>
                  <a:pt x="1217" y="1401"/>
                </a:cubicBezTo>
                <a:cubicBezTo>
                  <a:pt x="1158" y="1425"/>
                  <a:pt x="1095" y="1437"/>
                  <a:pt x="1034" y="1437"/>
                </a:cubicBezTo>
                <a:cubicBezTo>
                  <a:pt x="909" y="1437"/>
                  <a:pt x="786" y="1389"/>
                  <a:pt x="695" y="1297"/>
                </a:cubicBezTo>
                <a:cubicBezTo>
                  <a:pt x="557" y="1160"/>
                  <a:pt x="516" y="954"/>
                  <a:pt x="591" y="775"/>
                </a:cubicBezTo>
                <a:cubicBezTo>
                  <a:pt x="664" y="596"/>
                  <a:pt x="839" y="479"/>
                  <a:pt x="1033" y="479"/>
                </a:cubicBezTo>
                <a:close/>
                <a:moveTo>
                  <a:pt x="1033" y="0"/>
                </a:moveTo>
                <a:cubicBezTo>
                  <a:pt x="784" y="0"/>
                  <a:pt x="539" y="98"/>
                  <a:pt x="356" y="281"/>
                </a:cubicBezTo>
                <a:cubicBezTo>
                  <a:pt x="82" y="555"/>
                  <a:pt x="0" y="968"/>
                  <a:pt x="148" y="1325"/>
                </a:cubicBezTo>
                <a:cubicBezTo>
                  <a:pt x="296" y="1683"/>
                  <a:pt x="646" y="1916"/>
                  <a:pt x="1033" y="1916"/>
                </a:cubicBezTo>
                <a:cubicBezTo>
                  <a:pt x="1562" y="1916"/>
                  <a:pt x="1991" y="1487"/>
                  <a:pt x="1991" y="958"/>
                </a:cubicBezTo>
                <a:cubicBezTo>
                  <a:pt x="1991" y="571"/>
                  <a:pt x="1758" y="222"/>
                  <a:pt x="1400" y="74"/>
                </a:cubicBezTo>
                <a:cubicBezTo>
                  <a:pt x="1281" y="24"/>
                  <a:pt x="1157" y="0"/>
                  <a:pt x="103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5"/>
          <p:cNvSpPr/>
          <p:nvPr/>
        </p:nvSpPr>
        <p:spPr>
          <a:xfrm>
            <a:off x="936411" y="592642"/>
            <a:ext cx="275440" cy="57788"/>
          </a:xfrm>
          <a:custGeom>
            <a:avLst/>
            <a:gdLst/>
            <a:ahLst/>
            <a:cxnLst/>
            <a:rect l="l" t="t" r="r" b="b"/>
            <a:pathLst>
              <a:path w="3713" h="779" extrusionOk="0">
                <a:moveTo>
                  <a:pt x="0" y="0"/>
                </a:moveTo>
                <a:lnTo>
                  <a:pt x="0" y="779"/>
                </a:lnTo>
                <a:lnTo>
                  <a:pt x="3712" y="779"/>
                </a:lnTo>
                <a:lnTo>
                  <a:pt x="371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4" name="Google Shape;344;p5"/>
          <p:cNvGrpSpPr/>
          <p:nvPr/>
        </p:nvGrpSpPr>
        <p:grpSpPr>
          <a:xfrm>
            <a:off x="8216126" y="1076632"/>
            <a:ext cx="1342909" cy="714144"/>
            <a:chOff x="481826" y="-400793"/>
            <a:chExt cx="1342909" cy="714144"/>
          </a:xfrm>
        </p:grpSpPr>
        <p:sp>
          <p:nvSpPr>
            <p:cNvPr id="345" name="Google Shape;345;p5"/>
            <p:cNvSpPr/>
            <p:nvPr/>
          </p:nvSpPr>
          <p:spPr>
            <a:xfrm>
              <a:off x="4818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592950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7039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8149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9260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10370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11481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5"/>
            <p:cNvSpPr/>
            <p:nvPr/>
          </p:nvSpPr>
          <p:spPr>
            <a:xfrm>
              <a:off x="4818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5"/>
            <p:cNvSpPr/>
            <p:nvPr/>
          </p:nvSpPr>
          <p:spPr>
            <a:xfrm>
              <a:off x="592950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7039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8149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9260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10370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11481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4818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592950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7039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8149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5"/>
            <p:cNvSpPr/>
            <p:nvPr/>
          </p:nvSpPr>
          <p:spPr>
            <a:xfrm>
              <a:off x="9260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5"/>
            <p:cNvSpPr/>
            <p:nvPr/>
          </p:nvSpPr>
          <p:spPr>
            <a:xfrm>
              <a:off x="10370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11481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4818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592950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7039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8149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9260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10370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11481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4818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592950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5"/>
            <p:cNvSpPr/>
            <p:nvPr/>
          </p:nvSpPr>
          <p:spPr>
            <a:xfrm>
              <a:off x="7039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5"/>
            <p:cNvSpPr/>
            <p:nvPr/>
          </p:nvSpPr>
          <p:spPr>
            <a:xfrm>
              <a:off x="8149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5"/>
            <p:cNvSpPr/>
            <p:nvPr/>
          </p:nvSpPr>
          <p:spPr>
            <a:xfrm>
              <a:off x="9260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10370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11481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5"/>
            <p:cNvSpPr/>
            <p:nvPr/>
          </p:nvSpPr>
          <p:spPr>
            <a:xfrm>
              <a:off x="4818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5"/>
            <p:cNvSpPr/>
            <p:nvPr/>
          </p:nvSpPr>
          <p:spPr>
            <a:xfrm>
              <a:off x="592950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5"/>
            <p:cNvSpPr/>
            <p:nvPr/>
          </p:nvSpPr>
          <p:spPr>
            <a:xfrm>
              <a:off x="7039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5"/>
            <p:cNvSpPr/>
            <p:nvPr/>
          </p:nvSpPr>
          <p:spPr>
            <a:xfrm>
              <a:off x="8149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5"/>
            <p:cNvSpPr/>
            <p:nvPr/>
          </p:nvSpPr>
          <p:spPr>
            <a:xfrm>
              <a:off x="9260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5"/>
            <p:cNvSpPr/>
            <p:nvPr/>
          </p:nvSpPr>
          <p:spPr>
            <a:xfrm>
              <a:off x="10370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5"/>
            <p:cNvSpPr/>
            <p:nvPr/>
          </p:nvSpPr>
          <p:spPr>
            <a:xfrm>
              <a:off x="11481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0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5"/>
            <p:cNvSpPr/>
            <p:nvPr/>
          </p:nvSpPr>
          <p:spPr>
            <a:xfrm>
              <a:off x="4818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5"/>
            <p:cNvSpPr/>
            <p:nvPr/>
          </p:nvSpPr>
          <p:spPr>
            <a:xfrm>
              <a:off x="592950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5"/>
            <p:cNvSpPr/>
            <p:nvPr/>
          </p:nvSpPr>
          <p:spPr>
            <a:xfrm>
              <a:off x="7039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5"/>
            <p:cNvSpPr/>
            <p:nvPr/>
          </p:nvSpPr>
          <p:spPr>
            <a:xfrm>
              <a:off x="8149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5"/>
            <p:cNvSpPr/>
            <p:nvPr/>
          </p:nvSpPr>
          <p:spPr>
            <a:xfrm>
              <a:off x="9260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5"/>
            <p:cNvSpPr/>
            <p:nvPr/>
          </p:nvSpPr>
          <p:spPr>
            <a:xfrm>
              <a:off x="10370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5"/>
            <p:cNvSpPr/>
            <p:nvPr/>
          </p:nvSpPr>
          <p:spPr>
            <a:xfrm>
              <a:off x="11481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5"/>
            <p:cNvSpPr/>
            <p:nvPr/>
          </p:nvSpPr>
          <p:spPr>
            <a:xfrm>
              <a:off x="4818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5"/>
            <p:cNvSpPr/>
            <p:nvPr/>
          </p:nvSpPr>
          <p:spPr>
            <a:xfrm>
              <a:off x="592950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5"/>
            <p:cNvSpPr/>
            <p:nvPr/>
          </p:nvSpPr>
          <p:spPr>
            <a:xfrm>
              <a:off x="7039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5"/>
            <p:cNvSpPr/>
            <p:nvPr/>
          </p:nvSpPr>
          <p:spPr>
            <a:xfrm>
              <a:off x="8149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5"/>
            <p:cNvSpPr/>
            <p:nvPr/>
          </p:nvSpPr>
          <p:spPr>
            <a:xfrm>
              <a:off x="9260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5"/>
            <p:cNvSpPr/>
            <p:nvPr/>
          </p:nvSpPr>
          <p:spPr>
            <a:xfrm>
              <a:off x="10370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5"/>
            <p:cNvSpPr/>
            <p:nvPr/>
          </p:nvSpPr>
          <p:spPr>
            <a:xfrm>
              <a:off x="11481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5"/>
            <p:cNvSpPr/>
            <p:nvPr/>
          </p:nvSpPr>
          <p:spPr>
            <a:xfrm>
              <a:off x="1233953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5"/>
            <p:cNvSpPr/>
            <p:nvPr/>
          </p:nvSpPr>
          <p:spPr>
            <a:xfrm>
              <a:off x="13449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5"/>
            <p:cNvSpPr/>
            <p:nvPr/>
          </p:nvSpPr>
          <p:spPr>
            <a:xfrm>
              <a:off x="1456052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5"/>
            <p:cNvSpPr/>
            <p:nvPr/>
          </p:nvSpPr>
          <p:spPr>
            <a:xfrm>
              <a:off x="15670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5"/>
            <p:cNvSpPr/>
            <p:nvPr/>
          </p:nvSpPr>
          <p:spPr>
            <a:xfrm>
              <a:off x="167807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5"/>
            <p:cNvSpPr/>
            <p:nvPr/>
          </p:nvSpPr>
          <p:spPr>
            <a:xfrm>
              <a:off x="1789127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5"/>
            <p:cNvSpPr/>
            <p:nvPr/>
          </p:nvSpPr>
          <p:spPr>
            <a:xfrm>
              <a:off x="1233953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5"/>
            <p:cNvSpPr/>
            <p:nvPr/>
          </p:nvSpPr>
          <p:spPr>
            <a:xfrm>
              <a:off x="13449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5"/>
            <p:cNvSpPr/>
            <p:nvPr/>
          </p:nvSpPr>
          <p:spPr>
            <a:xfrm>
              <a:off x="1456052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5"/>
            <p:cNvSpPr/>
            <p:nvPr/>
          </p:nvSpPr>
          <p:spPr>
            <a:xfrm>
              <a:off x="15670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5"/>
            <p:cNvSpPr/>
            <p:nvPr/>
          </p:nvSpPr>
          <p:spPr>
            <a:xfrm>
              <a:off x="167807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5"/>
            <p:cNvSpPr/>
            <p:nvPr/>
          </p:nvSpPr>
          <p:spPr>
            <a:xfrm>
              <a:off x="1789127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5"/>
            <p:cNvSpPr/>
            <p:nvPr/>
          </p:nvSpPr>
          <p:spPr>
            <a:xfrm>
              <a:off x="1233953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5"/>
            <p:cNvSpPr/>
            <p:nvPr/>
          </p:nvSpPr>
          <p:spPr>
            <a:xfrm>
              <a:off x="13449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5"/>
            <p:cNvSpPr/>
            <p:nvPr/>
          </p:nvSpPr>
          <p:spPr>
            <a:xfrm>
              <a:off x="1456052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5"/>
            <p:cNvSpPr/>
            <p:nvPr/>
          </p:nvSpPr>
          <p:spPr>
            <a:xfrm>
              <a:off x="15670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5"/>
            <p:cNvSpPr/>
            <p:nvPr/>
          </p:nvSpPr>
          <p:spPr>
            <a:xfrm>
              <a:off x="167807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5"/>
            <p:cNvSpPr/>
            <p:nvPr/>
          </p:nvSpPr>
          <p:spPr>
            <a:xfrm>
              <a:off x="1789127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5"/>
            <p:cNvSpPr/>
            <p:nvPr/>
          </p:nvSpPr>
          <p:spPr>
            <a:xfrm>
              <a:off x="1233953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5"/>
            <p:cNvSpPr/>
            <p:nvPr/>
          </p:nvSpPr>
          <p:spPr>
            <a:xfrm>
              <a:off x="13449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5"/>
            <p:cNvSpPr/>
            <p:nvPr/>
          </p:nvSpPr>
          <p:spPr>
            <a:xfrm>
              <a:off x="1456052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5"/>
            <p:cNvSpPr/>
            <p:nvPr/>
          </p:nvSpPr>
          <p:spPr>
            <a:xfrm>
              <a:off x="15670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5"/>
            <p:cNvSpPr/>
            <p:nvPr/>
          </p:nvSpPr>
          <p:spPr>
            <a:xfrm>
              <a:off x="167807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5"/>
            <p:cNvSpPr/>
            <p:nvPr/>
          </p:nvSpPr>
          <p:spPr>
            <a:xfrm>
              <a:off x="1789127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5"/>
            <p:cNvSpPr/>
            <p:nvPr/>
          </p:nvSpPr>
          <p:spPr>
            <a:xfrm>
              <a:off x="1233953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5"/>
            <p:cNvSpPr/>
            <p:nvPr/>
          </p:nvSpPr>
          <p:spPr>
            <a:xfrm>
              <a:off x="13449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5"/>
            <p:cNvSpPr/>
            <p:nvPr/>
          </p:nvSpPr>
          <p:spPr>
            <a:xfrm>
              <a:off x="1456052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5"/>
            <p:cNvSpPr/>
            <p:nvPr/>
          </p:nvSpPr>
          <p:spPr>
            <a:xfrm>
              <a:off x="15670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5"/>
            <p:cNvSpPr/>
            <p:nvPr/>
          </p:nvSpPr>
          <p:spPr>
            <a:xfrm>
              <a:off x="167807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5"/>
            <p:cNvSpPr/>
            <p:nvPr/>
          </p:nvSpPr>
          <p:spPr>
            <a:xfrm>
              <a:off x="1789127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5"/>
            <p:cNvSpPr/>
            <p:nvPr/>
          </p:nvSpPr>
          <p:spPr>
            <a:xfrm>
              <a:off x="1233953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5"/>
            <p:cNvSpPr/>
            <p:nvPr/>
          </p:nvSpPr>
          <p:spPr>
            <a:xfrm>
              <a:off x="13449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5"/>
            <p:cNvSpPr/>
            <p:nvPr/>
          </p:nvSpPr>
          <p:spPr>
            <a:xfrm>
              <a:off x="1456052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5"/>
            <p:cNvSpPr/>
            <p:nvPr/>
          </p:nvSpPr>
          <p:spPr>
            <a:xfrm>
              <a:off x="15670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5"/>
            <p:cNvSpPr/>
            <p:nvPr/>
          </p:nvSpPr>
          <p:spPr>
            <a:xfrm>
              <a:off x="167807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5"/>
            <p:cNvSpPr/>
            <p:nvPr/>
          </p:nvSpPr>
          <p:spPr>
            <a:xfrm>
              <a:off x="1789127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5"/>
            <p:cNvSpPr/>
            <p:nvPr/>
          </p:nvSpPr>
          <p:spPr>
            <a:xfrm>
              <a:off x="1233953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5"/>
            <p:cNvSpPr/>
            <p:nvPr/>
          </p:nvSpPr>
          <p:spPr>
            <a:xfrm>
              <a:off x="13449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5"/>
            <p:cNvSpPr/>
            <p:nvPr/>
          </p:nvSpPr>
          <p:spPr>
            <a:xfrm>
              <a:off x="1456052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5"/>
            <p:cNvSpPr/>
            <p:nvPr/>
          </p:nvSpPr>
          <p:spPr>
            <a:xfrm>
              <a:off x="15670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5"/>
            <p:cNvSpPr/>
            <p:nvPr/>
          </p:nvSpPr>
          <p:spPr>
            <a:xfrm>
              <a:off x="167807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5"/>
            <p:cNvSpPr/>
            <p:nvPr/>
          </p:nvSpPr>
          <p:spPr>
            <a:xfrm>
              <a:off x="1789127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5"/>
            <p:cNvSpPr/>
            <p:nvPr/>
          </p:nvSpPr>
          <p:spPr>
            <a:xfrm>
              <a:off x="1233953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5"/>
            <p:cNvSpPr/>
            <p:nvPr/>
          </p:nvSpPr>
          <p:spPr>
            <a:xfrm>
              <a:off x="13449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5"/>
            <p:cNvSpPr/>
            <p:nvPr/>
          </p:nvSpPr>
          <p:spPr>
            <a:xfrm>
              <a:off x="1456052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5"/>
            <p:cNvSpPr/>
            <p:nvPr/>
          </p:nvSpPr>
          <p:spPr>
            <a:xfrm>
              <a:off x="15670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5"/>
            <p:cNvSpPr/>
            <p:nvPr/>
          </p:nvSpPr>
          <p:spPr>
            <a:xfrm>
              <a:off x="167807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5"/>
            <p:cNvSpPr/>
            <p:nvPr/>
          </p:nvSpPr>
          <p:spPr>
            <a:xfrm>
              <a:off x="1789127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9" name="Google Shape;449;p5"/>
          <p:cNvSpPr/>
          <p:nvPr/>
        </p:nvSpPr>
        <p:spPr>
          <a:xfrm>
            <a:off x="5761675" y="-1508012"/>
            <a:ext cx="2475709" cy="2475596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SECTION_HEADER_1_1">
    <p:bg>
      <p:bgPr>
        <a:solidFill>
          <a:schemeClr val="accent1"/>
        </a:solidFill>
        <a:effectLst/>
      </p:bgPr>
    </p:bg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6"/>
          <p:cNvSpPr/>
          <p:nvPr/>
        </p:nvSpPr>
        <p:spPr>
          <a:xfrm>
            <a:off x="7665983" y="468675"/>
            <a:ext cx="1795532" cy="304522"/>
          </a:xfrm>
          <a:custGeom>
            <a:avLst/>
            <a:gdLst/>
            <a:ahLst/>
            <a:cxnLst/>
            <a:rect l="l" t="t" r="r" b="b"/>
            <a:pathLst>
              <a:path w="14092" h="2390" extrusionOk="0">
                <a:moveTo>
                  <a:pt x="1" y="0"/>
                </a:moveTo>
                <a:lnTo>
                  <a:pt x="1" y="2390"/>
                </a:lnTo>
                <a:lnTo>
                  <a:pt x="13096" y="2390"/>
                </a:lnTo>
                <a:lnTo>
                  <a:pt x="13096" y="2371"/>
                </a:lnTo>
                <a:cubicBezTo>
                  <a:pt x="13671" y="2274"/>
                  <a:pt x="14092" y="1778"/>
                  <a:pt x="14092" y="1195"/>
                </a:cubicBezTo>
                <a:cubicBezTo>
                  <a:pt x="14092" y="612"/>
                  <a:pt x="13671" y="116"/>
                  <a:pt x="13096" y="19"/>
                </a:cubicBezTo>
                <a:lnTo>
                  <a:pt x="1309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6"/>
          <p:cNvSpPr/>
          <p:nvPr/>
        </p:nvSpPr>
        <p:spPr>
          <a:xfrm>
            <a:off x="7513850" y="468675"/>
            <a:ext cx="304522" cy="304394"/>
          </a:xfrm>
          <a:custGeom>
            <a:avLst/>
            <a:gdLst/>
            <a:ahLst/>
            <a:cxnLst/>
            <a:rect l="l" t="t" r="r" b="b"/>
            <a:pathLst>
              <a:path w="2390" h="2389" extrusionOk="0">
                <a:moveTo>
                  <a:pt x="1195" y="0"/>
                </a:moveTo>
                <a:cubicBezTo>
                  <a:pt x="535" y="0"/>
                  <a:pt x="0" y="535"/>
                  <a:pt x="0" y="1195"/>
                </a:cubicBezTo>
                <a:cubicBezTo>
                  <a:pt x="0" y="1855"/>
                  <a:pt x="535" y="2388"/>
                  <a:pt x="1195" y="2388"/>
                </a:cubicBezTo>
                <a:cubicBezTo>
                  <a:pt x="1854" y="2388"/>
                  <a:pt x="2389" y="1855"/>
                  <a:pt x="2389" y="1195"/>
                </a:cubicBezTo>
                <a:cubicBezTo>
                  <a:pt x="2389" y="535"/>
                  <a:pt x="1854" y="0"/>
                  <a:pt x="119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6"/>
          <p:cNvSpPr/>
          <p:nvPr/>
        </p:nvSpPr>
        <p:spPr>
          <a:xfrm>
            <a:off x="7665983" y="1077081"/>
            <a:ext cx="1795532" cy="304394"/>
          </a:xfrm>
          <a:custGeom>
            <a:avLst/>
            <a:gdLst/>
            <a:ahLst/>
            <a:cxnLst/>
            <a:rect l="l" t="t" r="r" b="b"/>
            <a:pathLst>
              <a:path w="14092" h="2389" extrusionOk="0">
                <a:moveTo>
                  <a:pt x="1" y="0"/>
                </a:moveTo>
                <a:lnTo>
                  <a:pt x="1" y="2388"/>
                </a:lnTo>
                <a:lnTo>
                  <a:pt x="13096" y="2388"/>
                </a:lnTo>
                <a:lnTo>
                  <a:pt x="13096" y="2371"/>
                </a:lnTo>
                <a:cubicBezTo>
                  <a:pt x="13671" y="2274"/>
                  <a:pt x="14092" y="1776"/>
                  <a:pt x="14092" y="1195"/>
                </a:cubicBezTo>
                <a:cubicBezTo>
                  <a:pt x="14092" y="612"/>
                  <a:pt x="13671" y="114"/>
                  <a:pt x="13096" y="18"/>
                </a:cubicBezTo>
                <a:lnTo>
                  <a:pt x="1309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6"/>
          <p:cNvSpPr/>
          <p:nvPr/>
        </p:nvSpPr>
        <p:spPr>
          <a:xfrm>
            <a:off x="7513850" y="1077081"/>
            <a:ext cx="304522" cy="304394"/>
          </a:xfrm>
          <a:custGeom>
            <a:avLst/>
            <a:gdLst/>
            <a:ahLst/>
            <a:cxnLst/>
            <a:rect l="l" t="t" r="r" b="b"/>
            <a:pathLst>
              <a:path w="2390" h="2389" extrusionOk="0">
                <a:moveTo>
                  <a:pt x="1195" y="0"/>
                </a:moveTo>
                <a:cubicBezTo>
                  <a:pt x="535" y="0"/>
                  <a:pt x="0" y="535"/>
                  <a:pt x="0" y="1195"/>
                </a:cubicBezTo>
                <a:cubicBezTo>
                  <a:pt x="0" y="1854"/>
                  <a:pt x="535" y="2388"/>
                  <a:pt x="1195" y="2388"/>
                </a:cubicBezTo>
                <a:cubicBezTo>
                  <a:pt x="1854" y="2388"/>
                  <a:pt x="2389" y="1854"/>
                  <a:pt x="2389" y="1195"/>
                </a:cubicBezTo>
                <a:cubicBezTo>
                  <a:pt x="2389" y="535"/>
                  <a:pt x="1854" y="0"/>
                  <a:pt x="119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6"/>
          <p:cNvSpPr/>
          <p:nvPr/>
        </p:nvSpPr>
        <p:spPr>
          <a:xfrm>
            <a:off x="-528925" y="101563"/>
            <a:ext cx="2475709" cy="2475596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6"/>
          <p:cNvSpPr/>
          <p:nvPr/>
        </p:nvSpPr>
        <p:spPr>
          <a:xfrm>
            <a:off x="0" y="1224788"/>
            <a:ext cx="9144000" cy="322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6"/>
          <p:cNvSpPr/>
          <p:nvPr/>
        </p:nvSpPr>
        <p:spPr>
          <a:xfrm rot="511053">
            <a:off x="1774302" y="217699"/>
            <a:ext cx="651462" cy="754082"/>
          </a:xfrm>
          <a:custGeom>
            <a:avLst/>
            <a:gdLst/>
            <a:ahLst/>
            <a:cxnLst/>
            <a:rect l="l" t="t" r="r" b="b"/>
            <a:pathLst>
              <a:path w="9497" h="10993" extrusionOk="0">
                <a:moveTo>
                  <a:pt x="578" y="1"/>
                </a:moveTo>
                <a:lnTo>
                  <a:pt x="1" y="21"/>
                </a:lnTo>
                <a:lnTo>
                  <a:pt x="89" y="2420"/>
                </a:lnTo>
                <a:lnTo>
                  <a:pt x="2220" y="2499"/>
                </a:lnTo>
                <a:lnTo>
                  <a:pt x="2299" y="4629"/>
                </a:lnTo>
                <a:lnTo>
                  <a:pt x="4429" y="4709"/>
                </a:lnTo>
                <a:lnTo>
                  <a:pt x="4508" y="6839"/>
                </a:lnTo>
                <a:lnTo>
                  <a:pt x="6639" y="6918"/>
                </a:lnTo>
                <a:lnTo>
                  <a:pt x="6718" y="9050"/>
                </a:lnTo>
                <a:lnTo>
                  <a:pt x="8850" y="9129"/>
                </a:lnTo>
                <a:lnTo>
                  <a:pt x="8919" y="10993"/>
                </a:lnTo>
                <a:lnTo>
                  <a:pt x="9496" y="10970"/>
                </a:lnTo>
                <a:lnTo>
                  <a:pt x="9407" y="8572"/>
                </a:lnTo>
                <a:lnTo>
                  <a:pt x="7276" y="8492"/>
                </a:lnTo>
                <a:lnTo>
                  <a:pt x="7197" y="6361"/>
                </a:lnTo>
                <a:lnTo>
                  <a:pt x="5066" y="6282"/>
                </a:lnTo>
                <a:lnTo>
                  <a:pt x="4987" y="4152"/>
                </a:lnTo>
                <a:lnTo>
                  <a:pt x="2856" y="4072"/>
                </a:lnTo>
                <a:lnTo>
                  <a:pt x="2778" y="1942"/>
                </a:lnTo>
                <a:lnTo>
                  <a:pt x="646" y="1863"/>
                </a:lnTo>
                <a:lnTo>
                  <a:pt x="57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8" name="Google Shape;458;p6"/>
          <p:cNvGrpSpPr/>
          <p:nvPr/>
        </p:nvGrpSpPr>
        <p:grpSpPr>
          <a:xfrm>
            <a:off x="7164836" y="4502813"/>
            <a:ext cx="1739278" cy="572537"/>
            <a:chOff x="2235050" y="548425"/>
            <a:chExt cx="307875" cy="101325"/>
          </a:xfrm>
        </p:grpSpPr>
        <p:sp>
          <p:nvSpPr>
            <p:cNvPr id="459" name="Google Shape;459;p6"/>
            <p:cNvSpPr/>
            <p:nvPr/>
          </p:nvSpPr>
          <p:spPr>
            <a:xfrm>
              <a:off x="223505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6"/>
            <p:cNvSpPr/>
            <p:nvPr/>
          </p:nvSpPr>
          <p:spPr>
            <a:xfrm>
              <a:off x="228375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6"/>
            <p:cNvSpPr/>
            <p:nvPr/>
          </p:nvSpPr>
          <p:spPr>
            <a:xfrm>
              <a:off x="23324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6"/>
            <p:cNvSpPr/>
            <p:nvPr/>
          </p:nvSpPr>
          <p:spPr>
            <a:xfrm>
              <a:off x="23812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6"/>
            <p:cNvSpPr/>
            <p:nvPr/>
          </p:nvSpPr>
          <p:spPr>
            <a:xfrm>
              <a:off x="24298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6"/>
            <p:cNvSpPr/>
            <p:nvPr/>
          </p:nvSpPr>
          <p:spPr>
            <a:xfrm>
              <a:off x="24786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6"/>
            <p:cNvSpPr/>
            <p:nvPr/>
          </p:nvSpPr>
          <p:spPr>
            <a:xfrm>
              <a:off x="252730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6"/>
            <p:cNvSpPr/>
            <p:nvPr/>
          </p:nvSpPr>
          <p:spPr>
            <a:xfrm>
              <a:off x="223505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6"/>
            <p:cNvSpPr/>
            <p:nvPr/>
          </p:nvSpPr>
          <p:spPr>
            <a:xfrm>
              <a:off x="228375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6"/>
            <p:cNvSpPr/>
            <p:nvPr/>
          </p:nvSpPr>
          <p:spPr>
            <a:xfrm>
              <a:off x="23324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6"/>
            <p:cNvSpPr/>
            <p:nvPr/>
          </p:nvSpPr>
          <p:spPr>
            <a:xfrm>
              <a:off x="23812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6"/>
            <p:cNvSpPr/>
            <p:nvPr/>
          </p:nvSpPr>
          <p:spPr>
            <a:xfrm>
              <a:off x="24298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6"/>
            <p:cNvSpPr/>
            <p:nvPr/>
          </p:nvSpPr>
          <p:spPr>
            <a:xfrm>
              <a:off x="24786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6"/>
            <p:cNvSpPr/>
            <p:nvPr/>
          </p:nvSpPr>
          <p:spPr>
            <a:xfrm>
              <a:off x="252730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6"/>
            <p:cNvSpPr/>
            <p:nvPr/>
          </p:nvSpPr>
          <p:spPr>
            <a:xfrm>
              <a:off x="223505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6"/>
            <p:cNvSpPr/>
            <p:nvPr/>
          </p:nvSpPr>
          <p:spPr>
            <a:xfrm>
              <a:off x="228375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1" y="1"/>
                    <a:pt x="1" y="139"/>
                    <a:pt x="1" y="312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6"/>
            <p:cNvSpPr/>
            <p:nvPr/>
          </p:nvSpPr>
          <p:spPr>
            <a:xfrm>
              <a:off x="23324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6"/>
            <p:cNvSpPr/>
            <p:nvPr/>
          </p:nvSpPr>
          <p:spPr>
            <a:xfrm>
              <a:off x="23812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1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6"/>
            <p:cNvSpPr/>
            <p:nvPr/>
          </p:nvSpPr>
          <p:spPr>
            <a:xfrm>
              <a:off x="24298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6"/>
            <p:cNvSpPr/>
            <p:nvPr/>
          </p:nvSpPr>
          <p:spPr>
            <a:xfrm>
              <a:off x="24786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6"/>
            <p:cNvSpPr/>
            <p:nvPr/>
          </p:nvSpPr>
          <p:spPr>
            <a:xfrm>
              <a:off x="252730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0" name="Google Shape;480;p6"/>
          <p:cNvGrpSpPr/>
          <p:nvPr/>
        </p:nvGrpSpPr>
        <p:grpSpPr>
          <a:xfrm rot="5400000">
            <a:off x="-141278" y="1048081"/>
            <a:ext cx="1100869" cy="362389"/>
            <a:chOff x="2235050" y="548425"/>
            <a:chExt cx="307875" cy="101325"/>
          </a:xfrm>
        </p:grpSpPr>
        <p:sp>
          <p:nvSpPr>
            <p:cNvPr id="481" name="Google Shape;481;p6"/>
            <p:cNvSpPr/>
            <p:nvPr/>
          </p:nvSpPr>
          <p:spPr>
            <a:xfrm>
              <a:off x="223505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6"/>
            <p:cNvSpPr/>
            <p:nvPr/>
          </p:nvSpPr>
          <p:spPr>
            <a:xfrm>
              <a:off x="228375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23324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23812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24298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24786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252730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223505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228375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23324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23812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6"/>
            <p:cNvSpPr/>
            <p:nvPr/>
          </p:nvSpPr>
          <p:spPr>
            <a:xfrm>
              <a:off x="24298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6"/>
            <p:cNvSpPr/>
            <p:nvPr/>
          </p:nvSpPr>
          <p:spPr>
            <a:xfrm>
              <a:off x="24786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6"/>
            <p:cNvSpPr/>
            <p:nvPr/>
          </p:nvSpPr>
          <p:spPr>
            <a:xfrm>
              <a:off x="252730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223505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6"/>
            <p:cNvSpPr/>
            <p:nvPr/>
          </p:nvSpPr>
          <p:spPr>
            <a:xfrm>
              <a:off x="228375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1" y="1"/>
                    <a:pt x="1" y="139"/>
                    <a:pt x="1" y="312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6"/>
            <p:cNvSpPr/>
            <p:nvPr/>
          </p:nvSpPr>
          <p:spPr>
            <a:xfrm>
              <a:off x="23324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6"/>
            <p:cNvSpPr/>
            <p:nvPr/>
          </p:nvSpPr>
          <p:spPr>
            <a:xfrm>
              <a:off x="23812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1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6"/>
            <p:cNvSpPr/>
            <p:nvPr/>
          </p:nvSpPr>
          <p:spPr>
            <a:xfrm>
              <a:off x="24298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6"/>
            <p:cNvSpPr/>
            <p:nvPr/>
          </p:nvSpPr>
          <p:spPr>
            <a:xfrm>
              <a:off x="24786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6"/>
            <p:cNvSpPr/>
            <p:nvPr/>
          </p:nvSpPr>
          <p:spPr>
            <a:xfrm>
              <a:off x="252730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2" name="Google Shape;502;p6"/>
          <p:cNvSpPr txBox="1">
            <a:spLocks noGrp="1"/>
          </p:cNvSpPr>
          <p:nvPr>
            <p:ph type="title"/>
          </p:nvPr>
        </p:nvSpPr>
        <p:spPr>
          <a:xfrm>
            <a:off x="934275" y="1841425"/>
            <a:ext cx="2925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3" name="Google Shape;503;p6"/>
          <p:cNvSpPr txBox="1">
            <a:spLocks noGrp="1"/>
          </p:cNvSpPr>
          <p:nvPr>
            <p:ph type="subTitle" idx="1"/>
          </p:nvPr>
        </p:nvSpPr>
        <p:spPr>
          <a:xfrm>
            <a:off x="934275" y="2680200"/>
            <a:ext cx="2457600" cy="11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SECTION_HEADER_2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7"/>
          <p:cNvSpPr/>
          <p:nvPr/>
        </p:nvSpPr>
        <p:spPr>
          <a:xfrm>
            <a:off x="-14975" y="-22050"/>
            <a:ext cx="5165700" cy="51657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7"/>
          <p:cNvSpPr/>
          <p:nvPr/>
        </p:nvSpPr>
        <p:spPr>
          <a:xfrm rot="-5400000">
            <a:off x="8943276" y="1283991"/>
            <a:ext cx="436471" cy="420122"/>
          </a:xfrm>
          <a:custGeom>
            <a:avLst/>
            <a:gdLst/>
            <a:ahLst/>
            <a:cxnLst/>
            <a:rect l="l" t="t" r="r" b="b"/>
            <a:pathLst>
              <a:path w="5206" h="5011" extrusionOk="0">
                <a:moveTo>
                  <a:pt x="2702" y="1157"/>
                </a:moveTo>
                <a:cubicBezTo>
                  <a:pt x="2875" y="1157"/>
                  <a:pt x="3051" y="1190"/>
                  <a:pt x="3218" y="1259"/>
                </a:cubicBezTo>
                <a:cubicBezTo>
                  <a:pt x="3721" y="1468"/>
                  <a:pt x="4050" y="1960"/>
                  <a:pt x="4050" y="2505"/>
                </a:cubicBezTo>
                <a:cubicBezTo>
                  <a:pt x="4050" y="3250"/>
                  <a:pt x="3446" y="3854"/>
                  <a:pt x="2701" y="3855"/>
                </a:cubicBezTo>
                <a:cubicBezTo>
                  <a:pt x="2156" y="3855"/>
                  <a:pt x="1664" y="3526"/>
                  <a:pt x="1456" y="3021"/>
                </a:cubicBezTo>
                <a:cubicBezTo>
                  <a:pt x="1247" y="2518"/>
                  <a:pt x="1362" y="1938"/>
                  <a:pt x="1748" y="1552"/>
                </a:cubicBezTo>
                <a:cubicBezTo>
                  <a:pt x="2006" y="1294"/>
                  <a:pt x="2351" y="1157"/>
                  <a:pt x="2702" y="1157"/>
                </a:cubicBezTo>
                <a:close/>
                <a:moveTo>
                  <a:pt x="2701" y="1"/>
                </a:moveTo>
                <a:cubicBezTo>
                  <a:pt x="1689" y="1"/>
                  <a:pt x="775" y="611"/>
                  <a:pt x="387" y="1547"/>
                </a:cubicBezTo>
                <a:cubicBezTo>
                  <a:pt x="0" y="2483"/>
                  <a:pt x="214" y="3560"/>
                  <a:pt x="930" y="4277"/>
                </a:cubicBezTo>
                <a:cubicBezTo>
                  <a:pt x="1409" y="4756"/>
                  <a:pt x="2050" y="5011"/>
                  <a:pt x="2701" y="5011"/>
                </a:cubicBezTo>
                <a:cubicBezTo>
                  <a:pt x="3024" y="5011"/>
                  <a:pt x="3349" y="4948"/>
                  <a:pt x="3659" y="4820"/>
                </a:cubicBezTo>
                <a:cubicBezTo>
                  <a:pt x="4595" y="4432"/>
                  <a:pt x="5206" y="3519"/>
                  <a:pt x="5206" y="2505"/>
                </a:cubicBezTo>
                <a:cubicBezTo>
                  <a:pt x="5206" y="1122"/>
                  <a:pt x="4085" y="1"/>
                  <a:pt x="27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7"/>
          <p:cNvSpPr/>
          <p:nvPr/>
        </p:nvSpPr>
        <p:spPr>
          <a:xfrm rot="-5400000">
            <a:off x="8889451" y="1283991"/>
            <a:ext cx="436471" cy="420122"/>
          </a:xfrm>
          <a:custGeom>
            <a:avLst/>
            <a:gdLst/>
            <a:ahLst/>
            <a:cxnLst/>
            <a:rect l="l" t="t" r="r" b="b"/>
            <a:pathLst>
              <a:path w="5206" h="5011" extrusionOk="0">
                <a:moveTo>
                  <a:pt x="2702" y="1157"/>
                </a:moveTo>
                <a:cubicBezTo>
                  <a:pt x="2875" y="1157"/>
                  <a:pt x="3051" y="1190"/>
                  <a:pt x="3218" y="1259"/>
                </a:cubicBezTo>
                <a:cubicBezTo>
                  <a:pt x="3721" y="1468"/>
                  <a:pt x="4050" y="1960"/>
                  <a:pt x="4050" y="2505"/>
                </a:cubicBezTo>
                <a:cubicBezTo>
                  <a:pt x="4050" y="3250"/>
                  <a:pt x="3446" y="3853"/>
                  <a:pt x="2701" y="3855"/>
                </a:cubicBezTo>
                <a:cubicBezTo>
                  <a:pt x="2156" y="3855"/>
                  <a:pt x="1664" y="3526"/>
                  <a:pt x="1456" y="3021"/>
                </a:cubicBezTo>
                <a:cubicBezTo>
                  <a:pt x="1247" y="2518"/>
                  <a:pt x="1362" y="1937"/>
                  <a:pt x="1748" y="1552"/>
                </a:cubicBezTo>
                <a:cubicBezTo>
                  <a:pt x="2006" y="1294"/>
                  <a:pt x="2351" y="1157"/>
                  <a:pt x="2702" y="1157"/>
                </a:cubicBezTo>
                <a:close/>
                <a:moveTo>
                  <a:pt x="2701" y="1"/>
                </a:moveTo>
                <a:cubicBezTo>
                  <a:pt x="1689" y="1"/>
                  <a:pt x="775" y="611"/>
                  <a:pt x="387" y="1547"/>
                </a:cubicBezTo>
                <a:cubicBezTo>
                  <a:pt x="0" y="2483"/>
                  <a:pt x="214" y="3560"/>
                  <a:pt x="930" y="4276"/>
                </a:cubicBezTo>
                <a:cubicBezTo>
                  <a:pt x="1409" y="4756"/>
                  <a:pt x="2050" y="5010"/>
                  <a:pt x="2701" y="5010"/>
                </a:cubicBezTo>
                <a:cubicBezTo>
                  <a:pt x="3024" y="5010"/>
                  <a:pt x="3349" y="4948"/>
                  <a:pt x="3659" y="4820"/>
                </a:cubicBezTo>
                <a:cubicBezTo>
                  <a:pt x="4595" y="4431"/>
                  <a:pt x="5206" y="3519"/>
                  <a:pt x="5206" y="2505"/>
                </a:cubicBezTo>
                <a:cubicBezTo>
                  <a:pt x="5206" y="1122"/>
                  <a:pt x="4085" y="1"/>
                  <a:pt x="270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7"/>
          <p:cNvSpPr/>
          <p:nvPr/>
        </p:nvSpPr>
        <p:spPr>
          <a:xfrm rot="-5400000">
            <a:off x="7885168" y="-101088"/>
            <a:ext cx="1196900" cy="1389396"/>
          </a:xfrm>
          <a:custGeom>
            <a:avLst/>
            <a:gdLst/>
            <a:ahLst/>
            <a:cxnLst/>
            <a:rect l="l" t="t" r="r" b="b"/>
            <a:pathLst>
              <a:path w="14276" h="16572" extrusionOk="0">
                <a:moveTo>
                  <a:pt x="14276" y="1"/>
                </a:moveTo>
                <a:lnTo>
                  <a:pt x="1" y="4723"/>
                </a:lnTo>
                <a:lnTo>
                  <a:pt x="3921" y="16572"/>
                </a:lnTo>
                <a:lnTo>
                  <a:pt x="5950" y="16572"/>
                </a:lnTo>
                <a:lnTo>
                  <a:pt x="2513" y="6184"/>
                </a:lnTo>
                <a:lnTo>
                  <a:pt x="14276" y="2293"/>
                </a:lnTo>
                <a:lnTo>
                  <a:pt x="1427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7"/>
          <p:cNvSpPr/>
          <p:nvPr/>
        </p:nvSpPr>
        <p:spPr>
          <a:xfrm rot="-5400000">
            <a:off x="7651631" y="-106498"/>
            <a:ext cx="263090" cy="253113"/>
          </a:xfrm>
          <a:custGeom>
            <a:avLst/>
            <a:gdLst/>
            <a:ahLst/>
            <a:cxnLst/>
            <a:rect l="l" t="t" r="r" b="b"/>
            <a:pathLst>
              <a:path w="3138" h="3019" extrusionOk="0">
                <a:moveTo>
                  <a:pt x="1628" y="696"/>
                </a:moveTo>
                <a:cubicBezTo>
                  <a:pt x="1733" y="696"/>
                  <a:pt x="1839" y="717"/>
                  <a:pt x="1939" y="758"/>
                </a:cubicBezTo>
                <a:cubicBezTo>
                  <a:pt x="2242" y="884"/>
                  <a:pt x="2440" y="1180"/>
                  <a:pt x="2440" y="1510"/>
                </a:cubicBezTo>
                <a:cubicBezTo>
                  <a:pt x="2440" y="1959"/>
                  <a:pt x="2077" y="2322"/>
                  <a:pt x="1628" y="2322"/>
                </a:cubicBezTo>
                <a:cubicBezTo>
                  <a:pt x="1299" y="2322"/>
                  <a:pt x="1002" y="2124"/>
                  <a:pt x="876" y="1820"/>
                </a:cubicBezTo>
                <a:cubicBezTo>
                  <a:pt x="751" y="1517"/>
                  <a:pt x="820" y="1167"/>
                  <a:pt x="1054" y="934"/>
                </a:cubicBezTo>
                <a:cubicBezTo>
                  <a:pt x="1209" y="779"/>
                  <a:pt x="1417" y="696"/>
                  <a:pt x="1628" y="696"/>
                </a:cubicBezTo>
                <a:close/>
                <a:moveTo>
                  <a:pt x="1628" y="1"/>
                </a:moveTo>
                <a:cubicBezTo>
                  <a:pt x="1017" y="1"/>
                  <a:pt x="467" y="368"/>
                  <a:pt x="233" y="932"/>
                </a:cubicBezTo>
                <a:cubicBezTo>
                  <a:pt x="0" y="1496"/>
                  <a:pt x="129" y="2145"/>
                  <a:pt x="561" y="2576"/>
                </a:cubicBezTo>
                <a:cubicBezTo>
                  <a:pt x="849" y="2865"/>
                  <a:pt x="1235" y="3019"/>
                  <a:pt x="1627" y="3019"/>
                </a:cubicBezTo>
                <a:cubicBezTo>
                  <a:pt x="1822" y="3019"/>
                  <a:pt x="2018" y="2981"/>
                  <a:pt x="2205" y="2904"/>
                </a:cubicBezTo>
                <a:cubicBezTo>
                  <a:pt x="2769" y="2671"/>
                  <a:pt x="3137" y="2119"/>
                  <a:pt x="3137" y="1510"/>
                </a:cubicBezTo>
                <a:cubicBezTo>
                  <a:pt x="3137" y="676"/>
                  <a:pt x="2461" y="1"/>
                  <a:pt x="162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7"/>
          <p:cNvSpPr/>
          <p:nvPr/>
        </p:nvSpPr>
        <p:spPr>
          <a:xfrm rot="-5400000">
            <a:off x="7608579" y="-106540"/>
            <a:ext cx="263090" cy="253197"/>
          </a:xfrm>
          <a:custGeom>
            <a:avLst/>
            <a:gdLst/>
            <a:ahLst/>
            <a:cxnLst/>
            <a:rect l="l" t="t" r="r" b="b"/>
            <a:pathLst>
              <a:path w="3138" h="3020" extrusionOk="0">
                <a:moveTo>
                  <a:pt x="1628" y="696"/>
                </a:moveTo>
                <a:cubicBezTo>
                  <a:pt x="1733" y="696"/>
                  <a:pt x="1839" y="717"/>
                  <a:pt x="1939" y="758"/>
                </a:cubicBezTo>
                <a:cubicBezTo>
                  <a:pt x="2242" y="884"/>
                  <a:pt x="2440" y="1181"/>
                  <a:pt x="2440" y="1510"/>
                </a:cubicBezTo>
                <a:cubicBezTo>
                  <a:pt x="2440" y="1959"/>
                  <a:pt x="2077" y="2322"/>
                  <a:pt x="1628" y="2322"/>
                </a:cubicBezTo>
                <a:cubicBezTo>
                  <a:pt x="1299" y="2322"/>
                  <a:pt x="1002" y="2124"/>
                  <a:pt x="876" y="1820"/>
                </a:cubicBezTo>
                <a:cubicBezTo>
                  <a:pt x="751" y="1517"/>
                  <a:pt x="820" y="1167"/>
                  <a:pt x="1054" y="934"/>
                </a:cubicBezTo>
                <a:cubicBezTo>
                  <a:pt x="1209" y="779"/>
                  <a:pt x="1417" y="696"/>
                  <a:pt x="1628" y="696"/>
                </a:cubicBezTo>
                <a:close/>
                <a:moveTo>
                  <a:pt x="1628" y="1"/>
                </a:moveTo>
                <a:cubicBezTo>
                  <a:pt x="1017" y="1"/>
                  <a:pt x="467" y="368"/>
                  <a:pt x="233" y="932"/>
                </a:cubicBezTo>
                <a:cubicBezTo>
                  <a:pt x="0" y="1496"/>
                  <a:pt x="129" y="2145"/>
                  <a:pt x="561" y="2576"/>
                </a:cubicBezTo>
                <a:cubicBezTo>
                  <a:pt x="849" y="2866"/>
                  <a:pt x="1235" y="3019"/>
                  <a:pt x="1627" y="3019"/>
                </a:cubicBezTo>
                <a:cubicBezTo>
                  <a:pt x="1822" y="3019"/>
                  <a:pt x="2018" y="2981"/>
                  <a:pt x="2205" y="2904"/>
                </a:cubicBezTo>
                <a:cubicBezTo>
                  <a:pt x="2769" y="2671"/>
                  <a:pt x="3137" y="2121"/>
                  <a:pt x="3137" y="1510"/>
                </a:cubicBezTo>
                <a:cubicBezTo>
                  <a:pt x="3137" y="677"/>
                  <a:pt x="2461" y="1"/>
                  <a:pt x="162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7"/>
          <p:cNvSpPr/>
          <p:nvPr/>
        </p:nvSpPr>
        <p:spPr>
          <a:xfrm rot="-5400000">
            <a:off x="8748683" y="1208031"/>
            <a:ext cx="90463" cy="79648"/>
          </a:xfrm>
          <a:custGeom>
            <a:avLst/>
            <a:gdLst/>
            <a:ahLst/>
            <a:cxnLst/>
            <a:rect l="l" t="t" r="r" b="b"/>
            <a:pathLst>
              <a:path w="1079" h="950" extrusionOk="0">
                <a:moveTo>
                  <a:pt x="539" y="0"/>
                </a:moveTo>
                <a:cubicBezTo>
                  <a:pt x="479" y="0"/>
                  <a:pt x="418" y="12"/>
                  <a:pt x="360" y="36"/>
                </a:cubicBezTo>
                <a:cubicBezTo>
                  <a:pt x="117" y="135"/>
                  <a:pt x="1" y="412"/>
                  <a:pt x="100" y="654"/>
                </a:cubicBezTo>
                <a:cubicBezTo>
                  <a:pt x="175" y="839"/>
                  <a:pt x="352" y="950"/>
                  <a:pt x="539" y="950"/>
                </a:cubicBezTo>
                <a:cubicBezTo>
                  <a:pt x="599" y="950"/>
                  <a:pt x="660" y="938"/>
                  <a:pt x="719" y="914"/>
                </a:cubicBezTo>
                <a:cubicBezTo>
                  <a:pt x="962" y="815"/>
                  <a:pt x="1079" y="538"/>
                  <a:pt x="979" y="295"/>
                </a:cubicBezTo>
                <a:cubicBezTo>
                  <a:pt x="903" y="112"/>
                  <a:pt x="726" y="0"/>
                  <a:pt x="53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7"/>
          <p:cNvSpPr/>
          <p:nvPr/>
        </p:nvSpPr>
        <p:spPr>
          <a:xfrm rot="-5400000">
            <a:off x="8747132" y="958230"/>
            <a:ext cx="90463" cy="79732"/>
          </a:xfrm>
          <a:custGeom>
            <a:avLst/>
            <a:gdLst/>
            <a:ahLst/>
            <a:cxnLst/>
            <a:rect l="l" t="t" r="r" b="b"/>
            <a:pathLst>
              <a:path w="1079" h="951" extrusionOk="0">
                <a:moveTo>
                  <a:pt x="540" y="0"/>
                </a:moveTo>
                <a:cubicBezTo>
                  <a:pt x="353" y="0"/>
                  <a:pt x="175" y="111"/>
                  <a:pt x="100" y="295"/>
                </a:cubicBezTo>
                <a:cubicBezTo>
                  <a:pt x="1" y="537"/>
                  <a:pt x="116" y="814"/>
                  <a:pt x="358" y="915"/>
                </a:cubicBezTo>
                <a:cubicBezTo>
                  <a:pt x="417" y="939"/>
                  <a:pt x="479" y="951"/>
                  <a:pt x="539" y="951"/>
                </a:cubicBezTo>
                <a:cubicBezTo>
                  <a:pt x="725" y="951"/>
                  <a:pt x="903" y="839"/>
                  <a:pt x="978" y="656"/>
                </a:cubicBezTo>
                <a:cubicBezTo>
                  <a:pt x="1079" y="413"/>
                  <a:pt x="962" y="136"/>
                  <a:pt x="720" y="36"/>
                </a:cubicBezTo>
                <a:cubicBezTo>
                  <a:pt x="661" y="12"/>
                  <a:pt x="600" y="0"/>
                  <a:pt x="54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7"/>
          <p:cNvSpPr/>
          <p:nvPr/>
        </p:nvSpPr>
        <p:spPr>
          <a:xfrm rot="-5400000">
            <a:off x="8745958" y="709560"/>
            <a:ext cx="90463" cy="79732"/>
          </a:xfrm>
          <a:custGeom>
            <a:avLst/>
            <a:gdLst/>
            <a:ahLst/>
            <a:cxnLst/>
            <a:rect l="l" t="t" r="r" b="b"/>
            <a:pathLst>
              <a:path w="1079" h="951" extrusionOk="0">
                <a:moveTo>
                  <a:pt x="540" y="0"/>
                </a:moveTo>
                <a:cubicBezTo>
                  <a:pt x="353" y="0"/>
                  <a:pt x="176" y="111"/>
                  <a:pt x="101" y="295"/>
                </a:cubicBezTo>
                <a:cubicBezTo>
                  <a:pt x="0" y="537"/>
                  <a:pt x="116" y="814"/>
                  <a:pt x="358" y="915"/>
                </a:cubicBezTo>
                <a:cubicBezTo>
                  <a:pt x="418" y="939"/>
                  <a:pt x="479" y="951"/>
                  <a:pt x="539" y="951"/>
                </a:cubicBezTo>
                <a:cubicBezTo>
                  <a:pt x="726" y="951"/>
                  <a:pt x="903" y="840"/>
                  <a:pt x="978" y="656"/>
                </a:cubicBezTo>
                <a:cubicBezTo>
                  <a:pt x="1078" y="414"/>
                  <a:pt x="963" y="136"/>
                  <a:pt x="720" y="36"/>
                </a:cubicBezTo>
                <a:cubicBezTo>
                  <a:pt x="661" y="12"/>
                  <a:pt x="600" y="0"/>
                  <a:pt x="54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7"/>
          <p:cNvSpPr/>
          <p:nvPr/>
        </p:nvSpPr>
        <p:spPr>
          <a:xfrm rot="-5400000">
            <a:off x="8750863" y="460010"/>
            <a:ext cx="85768" cy="79816"/>
          </a:xfrm>
          <a:custGeom>
            <a:avLst/>
            <a:gdLst/>
            <a:ahLst/>
            <a:cxnLst/>
            <a:rect l="l" t="t" r="r" b="b"/>
            <a:pathLst>
              <a:path w="1023" h="952" extrusionOk="0">
                <a:moveTo>
                  <a:pt x="512" y="1"/>
                </a:moveTo>
                <a:cubicBezTo>
                  <a:pt x="283" y="1"/>
                  <a:pt x="81" y="167"/>
                  <a:pt x="43" y="400"/>
                </a:cubicBezTo>
                <a:cubicBezTo>
                  <a:pt x="1" y="659"/>
                  <a:pt x="177" y="903"/>
                  <a:pt x="436" y="945"/>
                </a:cubicBezTo>
                <a:cubicBezTo>
                  <a:pt x="461" y="949"/>
                  <a:pt x="487" y="951"/>
                  <a:pt x="512" y="951"/>
                </a:cubicBezTo>
                <a:cubicBezTo>
                  <a:pt x="741" y="951"/>
                  <a:pt x="942" y="786"/>
                  <a:pt x="981" y="552"/>
                </a:cubicBezTo>
                <a:cubicBezTo>
                  <a:pt x="1023" y="294"/>
                  <a:pt x="847" y="50"/>
                  <a:pt x="588" y="7"/>
                </a:cubicBezTo>
                <a:cubicBezTo>
                  <a:pt x="563" y="3"/>
                  <a:pt x="537" y="1"/>
                  <a:pt x="51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7"/>
          <p:cNvSpPr/>
          <p:nvPr/>
        </p:nvSpPr>
        <p:spPr>
          <a:xfrm rot="-5400000">
            <a:off x="8751282" y="210921"/>
            <a:ext cx="85768" cy="79816"/>
          </a:xfrm>
          <a:custGeom>
            <a:avLst/>
            <a:gdLst/>
            <a:ahLst/>
            <a:cxnLst/>
            <a:rect l="l" t="t" r="r" b="b"/>
            <a:pathLst>
              <a:path w="1023" h="952" extrusionOk="0">
                <a:moveTo>
                  <a:pt x="511" y="1"/>
                </a:moveTo>
                <a:cubicBezTo>
                  <a:pt x="283" y="1"/>
                  <a:pt x="80" y="166"/>
                  <a:pt x="42" y="399"/>
                </a:cubicBezTo>
                <a:cubicBezTo>
                  <a:pt x="1" y="658"/>
                  <a:pt x="176" y="903"/>
                  <a:pt x="435" y="945"/>
                </a:cubicBezTo>
                <a:cubicBezTo>
                  <a:pt x="461" y="949"/>
                  <a:pt x="486" y="951"/>
                  <a:pt x="512" y="951"/>
                </a:cubicBezTo>
                <a:cubicBezTo>
                  <a:pt x="740" y="951"/>
                  <a:pt x="942" y="785"/>
                  <a:pt x="979" y="552"/>
                </a:cubicBezTo>
                <a:cubicBezTo>
                  <a:pt x="1023" y="293"/>
                  <a:pt x="847" y="50"/>
                  <a:pt x="588" y="7"/>
                </a:cubicBezTo>
                <a:cubicBezTo>
                  <a:pt x="562" y="3"/>
                  <a:pt x="537" y="1"/>
                  <a:pt x="51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7"/>
          <p:cNvSpPr/>
          <p:nvPr/>
        </p:nvSpPr>
        <p:spPr>
          <a:xfrm rot="-5400000">
            <a:off x="-321081" y="3966793"/>
            <a:ext cx="1182910" cy="882048"/>
          </a:xfrm>
          <a:custGeom>
            <a:avLst/>
            <a:gdLst/>
            <a:ahLst/>
            <a:cxnLst/>
            <a:rect l="l" t="t" r="r" b="b"/>
            <a:pathLst>
              <a:path w="11001" h="8203" extrusionOk="0">
                <a:moveTo>
                  <a:pt x="1" y="1"/>
                </a:moveTo>
                <a:lnTo>
                  <a:pt x="1" y="8203"/>
                </a:lnTo>
                <a:lnTo>
                  <a:pt x="11001" y="8203"/>
                </a:lnTo>
                <a:lnTo>
                  <a:pt x="11001" y="1"/>
                </a:lnTo>
                <a:close/>
              </a:path>
            </a:pathLst>
          </a:custGeom>
          <a:solidFill>
            <a:srgbClr val="B677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7"/>
          <p:cNvSpPr/>
          <p:nvPr/>
        </p:nvSpPr>
        <p:spPr>
          <a:xfrm rot="-5400000">
            <a:off x="-379041" y="2832774"/>
            <a:ext cx="1006242" cy="888392"/>
          </a:xfrm>
          <a:custGeom>
            <a:avLst/>
            <a:gdLst/>
            <a:ahLst/>
            <a:cxnLst/>
            <a:rect l="l" t="t" r="r" b="b"/>
            <a:pathLst>
              <a:path w="9358" h="8262" extrusionOk="0">
                <a:moveTo>
                  <a:pt x="1" y="0"/>
                </a:moveTo>
                <a:lnTo>
                  <a:pt x="4405" y="8262"/>
                </a:lnTo>
                <a:lnTo>
                  <a:pt x="9358" y="317"/>
                </a:lnTo>
                <a:lnTo>
                  <a:pt x="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7"/>
          <p:cNvSpPr/>
          <p:nvPr/>
        </p:nvSpPr>
        <p:spPr>
          <a:xfrm rot="-5400000">
            <a:off x="-508937" y="2901916"/>
            <a:ext cx="1006135" cy="888500"/>
          </a:xfrm>
          <a:custGeom>
            <a:avLst/>
            <a:gdLst/>
            <a:ahLst/>
            <a:cxnLst/>
            <a:rect l="l" t="t" r="r" b="b"/>
            <a:pathLst>
              <a:path w="9357" h="8263" extrusionOk="0">
                <a:moveTo>
                  <a:pt x="0" y="1"/>
                </a:moveTo>
                <a:lnTo>
                  <a:pt x="4403" y="8262"/>
                </a:lnTo>
                <a:lnTo>
                  <a:pt x="9356" y="318"/>
                </a:lnTo>
                <a:lnTo>
                  <a:pt x="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7"/>
          <p:cNvSpPr/>
          <p:nvPr/>
        </p:nvSpPr>
        <p:spPr>
          <a:xfrm rot="-5400000">
            <a:off x="-185865" y="4784383"/>
            <a:ext cx="404196" cy="373766"/>
          </a:xfrm>
          <a:custGeom>
            <a:avLst/>
            <a:gdLst/>
            <a:ahLst/>
            <a:cxnLst/>
            <a:rect l="l" t="t" r="r" b="b"/>
            <a:pathLst>
              <a:path w="3759" h="3476" extrusionOk="0">
                <a:moveTo>
                  <a:pt x="1" y="1"/>
                </a:moveTo>
                <a:lnTo>
                  <a:pt x="1" y="3476"/>
                </a:lnTo>
                <a:lnTo>
                  <a:pt x="3758" y="3476"/>
                </a:lnTo>
                <a:lnTo>
                  <a:pt x="375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7"/>
          <p:cNvSpPr/>
          <p:nvPr/>
        </p:nvSpPr>
        <p:spPr>
          <a:xfrm rot="-5400000">
            <a:off x="362591" y="5092180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5" y="0"/>
                </a:moveTo>
                <a:cubicBezTo>
                  <a:pt x="147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7" y="649"/>
                  <a:pt x="489" y="620"/>
                  <a:pt x="554" y="554"/>
                </a:cubicBezTo>
                <a:cubicBezTo>
                  <a:pt x="760" y="350"/>
                  <a:pt x="614" y="0"/>
                  <a:pt x="3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7"/>
          <p:cNvSpPr/>
          <p:nvPr/>
        </p:nvSpPr>
        <p:spPr>
          <a:xfrm rot="-5400000">
            <a:off x="362591" y="4874216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2" y="145"/>
                  <a:pt x="2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7"/>
          <p:cNvSpPr/>
          <p:nvPr/>
        </p:nvSpPr>
        <p:spPr>
          <a:xfrm rot="-5400000">
            <a:off x="362591" y="4656144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4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9" y="349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7"/>
          <p:cNvSpPr/>
          <p:nvPr/>
        </p:nvSpPr>
        <p:spPr>
          <a:xfrm rot="-5400000">
            <a:off x="362591" y="4438287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7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6" y="554"/>
                </a:cubicBezTo>
                <a:cubicBezTo>
                  <a:pt x="760" y="350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7"/>
          <p:cNvSpPr/>
          <p:nvPr/>
        </p:nvSpPr>
        <p:spPr>
          <a:xfrm rot="-5400000">
            <a:off x="362645" y="4220270"/>
            <a:ext cx="81613" cy="69893"/>
          </a:xfrm>
          <a:custGeom>
            <a:avLst/>
            <a:gdLst/>
            <a:ahLst/>
            <a:cxnLst/>
            <a:rect l="l" t="t" r="r" b="b"/>
            <a:pathLst>
              <a:path w="759" h="650" extrusionOk="0">
                <a:moveTo>
                  <a:pt x="325" y="0"/>
                </a:moveTo>
                <a:cubicBezTo>
                  <a:pt x="145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8" y="349"/>
                  <a:pt x="614" y="0"/>
                  <a:pt x="3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7"/>
          <p:cNvSpPr/>
          <p:nvPr/>
        </p:nvSpPr>
        <p:spPr>
          <a:xfrm rot="-5400000">
            <a:off x="362591" y="400225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1" y="649"/>
                  <a:pt x="328" y="649"/>
                </a:cubicBezTo>
                <a:cubicBezTo>
                  <a:pt x="407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7"/>
          <p:cNvSpPr/>
          <p:nvPr/>
        </p:nvSpPr>
        <p:spPr>
          <a:xfrm rot="-5400000">
            <a:off x="362698" y="3784287"/>
            <a:ext cx="81506" cy="69893"/>
          </a:xfrm>
          <a:custGeom>
            <a:avLst/>
            <a:gdLst/>
            <a:ahLst/>
            <a:cxnLst/>
            <a:rect l="l" t="t" r="r" b="b"/>
            <a:pathLst>
              <a:path w="758" h="650" extrusionOk="0">
                <a:moveTo>
                  <a:pt x="324" y="0"/>
                </a:moveTo>
                <a:cubicBezTo>
                  <a:pt x="145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6" y="649"/>
                  <a:pt x="488" y="620"/>
                  <a:pt x="554" y="554"/>
                </a:cubicBezTo>
                <a:cubicBezTo>
                  <a:pt x="758" y="350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7"/>
          <p:cNvSpPr/>
          <p:nvPr/>
        </p:nvSpPr>
        <p:spPr>
          <a:xfrm rot="-5400000">
            <a:off x="-254280" y="-415382"/>
            <a:ext cx="1978538" cy="1544130"/>
          </a:xfrm>
          <a:custGeom>
            <a:avLst/>
            <a:gdLst/>
            <a:ahLst/>
            <a:cxnLst/>
            <a:rect l="l" t="t" r="r" b="b"/>
            <a:pathLst>
              <a:path w="20450" h="15960" extrusionOk="0">
                <a:moveTo>
                  <a:pt x="16685" y="1"/>
                </a:moveTo>
                <a:lnTo>
                  <a:pt x="0" y="7041"/>
                </a:lnTo>
                <a:lnTo>
                  <a:pt x="269" y="7681"/>
                </a:lnTo>
                <a:lnTo>
                  <a:pt x="16955" y="640"/>
                </a:lnTo>
                <a:lnTo>
                  <a:pt x="16685" y="1"/>
                </a:lnTo>
                <a:close/>
                <a:moveTo>
                  <a:pt x="17270" y="1385"/>
                </a:moveTo>
                <a:lnTo>
                  <a:pt x="584" y="8425"/>
                </a:lnTo>
                <a:lnTo>
                  <a:pt x="854" y="9065"/>
                </a:lnTo>
                <a:lnTo>
                  <a:pt x="17540" y="2025"/>
                </a:lnTo>
                <a:lnTo>
                  <a:pt x="17270" y="1385"/>
                </a:lnTo>
                <a:close/>
                <a:moveTo>
                  <a:pt x="17854" y="2770"/>
                </a:moveTo>
                <a:lnTo>
                  <a:pt x="1169" y="9810"/>
                </a:lnTo>
                <a:lnTo>
                  <a:pt x="1438" y="10448"/>
                </a:lnTo>
                <a:lnTo>
                  <a:pt x="18123" y="3408"/>
                </a:lnTo>
                <a:lnTo>
                  <a:pt x="17854" y="2770"/>
                </a:lnTo>
                <a:close/>
                <a:moveTo>
                  <a:pt x="18438" y="4153"/>
                </a:moveTo>
                <a:lnTo>
                  <a:pt x="1753" y="11195"/>
                </a:lnTo>
                <a:lnTo>
                  <a:pt x="2022" y="11834"/>
                </a:lnTo>
                <a:lnTo>
                  <a:pt x="18707" y="4794"/>
                </a:lnTo>
                <a:lnTo>
                  <a:pt x="18438" y="4153"/>
                </a:lnTo>
                <a:close/>
                <a:moveTo>
                  <a:pt x="19018" y="5529"/>
                </a:moveTo>
                <a:lnTo>
                  <a:pt x="2333" y="12569"/>
                </a:lnTo>
                <a:lnTo>
                  <a:pt x="2603" y="13208"/>
                </a:lnTo>
                <a:lnTo>
                  <a:pt x="19288" y="6170"/>
                </a:lnTo>
                <a:lnTo>
                  <a:pt x="19018" y="5529"/>
                </a:lnTo>
                <a:close/>
                <a:moveTo>
                  <a:pt x="19599" y="6904"/>
                </a:moveTo>
                <a:lnTo>
                  <a:pt x="2914" y="13946"/>
                </a:lnTo>
                <a:lnTo>
                  <a:pt x="3183" y="14586"/>
                </a:lnTo>
                <a:lnTo>
                  <a:pt x="19869" y="7544"/>
                </a:lnTo>
                <a:lnTo>
                  <a:pt x="19599" y="6904"/>
                </a:lnTo>
                <a:close/>
                <a:moveTo>
                  <a:pt x="20179" y="8281"/>
                </a:moveTo>
                <a:lnTo>
                  <a:pt x="3494" y="15321"/>
                </a:lnTo>
                <a:lnTo>
                  <a:pt x="3764" y="15960"/>
                </a:lnTo>
                <a:lnTo>
                  <a:pt x="20450" y="8919"/>
                </a:lnTo>
                <a:lnTo>
                  <a:pt x="20179" y="828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7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29" name="Google Shape;529;p7"/>
          <p:cNvSpPr txBox="1">
            <a:spLocks noGrp="1"/>
          </p:cNvSpPr>
          <p:nvPr>
            <p:ph type="subTitle" idx="1"/>
          </p:nvPr>
        </p:nvSpPr>
        <p:spPr>
          <a:xfrm>
            <a:off x="1282473" y="40804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30" name="Google Shape;530;p7"/>
          <p:cNvSpPr txBox="1">
            <a:spLocks noGrp="1"/>
          </p:cNvSpPr>
          <p:nvPr>
            <p:ph type="title" idx="2"/>
          </p:nvPr>
        </p:nvSpPr>
        <p:spPr>
          <a:xfrm>
            <a:off x="1137125" y="37963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31" name="Google Shape;531;p7"/>
          <p:cNvSpPr txBox="1">
            <a:spLocks noGrp="1"/>
          </p:cNvSpPr>
          <p:nvPr>
            <p:ph type="subTitle" idx="3"/>
          </p:nvPr>
        </p:nvSpPr>
        <p:spPr>
          <a:xfrm>
            <a:off x="3714298" y="40804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32" name="Google Shape;532;p7"/>
          <p:cNvSpPr txBox="1">
            <a:spLocks noGrp="1"/>
          </p:cNvSpPr>
          <p:nvPr>
            <p:ph type="title" idx="4"/>
          </p:nvPr>
        </p:nvSpPr>
        <p:spPr>
          <a:xfrm>
            <a:off x="3568950" y="37963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33" name="Google Shape;533;p7"/>
          <p:cNvSpPr txBox="1">
            <a:spLocks noGrp="1"/>
          </p:cNvSpPr>
          <p:nvPr>
            <p:ph type="subTitle" idx="5"/>
          </p:nvPr>
        </p:nvSpPr>
        <p:spPr>
          <a:xfrm>
            <a:off x="6146123" y="40804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34" name="Google Shape;534;p7"/>
          <p:cNvSpPr txBox="1">
            <a:spLocks noGrp="1"/>
          </p:cNvSpPr>
          <p:nvPr>
            <p:ph type="title" idx="6"/>
          </p:nvPr>
        </p:nvSpPr>
        <p:spPr>
          <a:xfrm>
            <a:off x="6000775" y="37963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>
  <p:cSld name="TITLE_1"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8"/>
          <p:cNvSpPr txBox="1">
            <a:spLocks noGrp="1"/>
          </p:cNvSpPr>
          <p:nvPr>
            <p:ph type="title"/>
          </p:nvPr>
        </p:nvSpPr>
        <p:spPr>
          <a:xfrm>
            <a:off x="3109500" y="1741813"/>
            <a:ext cx="2925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37" name="Google Shape;537;p8"/>
          <p:cNvSpPr txBox="1">
            <a:spLocks noGrp="1"/>
          </p:cNvSpPr>
          <p:nvPr>
            <p:ph type="subTitle" idx="1"/>
          </p:nvPr>
        </p:nvSpPr>
        <p:spPr>
          <a:xfrm>
            <a:off x="3361200" y="2583625"/>
            <a:ext cx="2421600" cy="13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grpSp>
        <p:nvGrpSpPr>
          <p:cNvPr id="538" name="Google Shape;538;p8"/>
          <p:cNvGrpSpPr/>
          <p:nvPr/>
        </p:nvGrpSpPr>
        <p:grpSpPr>
          <a:xfrm>
            <a:off x="-899825" y="1457160"/>
            <a:ext cx="4009326" cy="4263031"/>
            <a:chOff x="-899825" y="1457160"/>
            <a:chExt cx="4009326" cy="4263031"/>
          </a:xfrm>
        </p:grpSpPr>
        <p:sp>
          <p:nvSpPr>
            <p:cNvPr id="539" name="Google Shape;539;p8"/>
            <p:cNvSpPr/>
            <p:nvPr/>
          </p:nvSpPr>
          <p:spPr>
            <a:xfrm>
              <a:off x="205653" y="2724983"/>
              <a:ext cx="1986122" cy="1985972"/>
            </a:xfrm>
            <a:custGeom>
              <a:avLst/>
              <a:gdLst/>
              <a:ahLst/>
              <a:cxnLst/>
              <a:rect l="l" t="t" r="r" b="b"/>
              <a:pathLst>
                <a:path w="19953" h="19952" extrusionOk="0">
                  <a:moveTo>
                    <a:pt x="9976" y="1"/>
                  </a:moveTo>
                  <a:cubicBezTo>
                    <a:pt x="7331" y="1"/>
                    <a:pt x="4794" y="1052"/>
                    <a:pt x="2923" y="2923"/>
                  </a:cubicBezTo>
                  <a:cubicBezTo>
                    <a:pt x="1052" y="4793"/>
                    <a:pt x="1" y="7330"/>
                    <a:pt x="1" y="9976"/>
                  </a:cubicBezTo>
                  <a:cubicBezTo>
                    <a:pt x="1" y="12621"/>
                    <a:pt x="1052" y="15159"/>
                    <a:pt x="2923" y="17030"/>
                  </a:cubicBezTo>
                  <a:cubicBezTo>
                    <a:pt x="4794" y="18900"/>
                    <a:pt x="7331" y="19951"/>
                    <a:pt x="9976" y="19951"/>
                  </a:cubicBezTo>
                  <a:cubicBezTo>
                    <a:pt x="12622" y="19951"/>
                    <a:pt x="15159" y="18900"/>
                    <a:pt x="17029" y="17030"/>
                  </a:cubicBezTo>
                  <a:cubicBezTo>
                    <a:pt x="18901" y="15159"/>
                    <a:pt x="19952" y="12621"/>
                    <a:pt x="19952" y="9976"/>
                  </a:cubicBezTo>
                  <a:cubicBezTo>
                    <a:pt x="19952" y="7330"/>
                    <a:pt x="18901" y="4793"/>
                    <a:pt x="17029" y="2923"/>
                  </a:cubicBezTo>
                  <a:cubicBezTo>
                    <a:pt x="15159" y="1052"/>
                    <a:pt x="12622" y="1"/>
                    <a:pt x="9976" y="1"/>
                  </a:cubicBezTo>
                  <a:close/>
                </a:path>
              </a:pathLst>
            </a:custGeom>
            <a:solidFill>
              <a:srgbClr val="F8C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-140841" y="2512966"/>
              <a:ext cx="3025518" cy="2731807"/>
            </a:xfrm>
            <a:custGeom>
              <a:avLst/>
              <a:gdLst/>
              <a:ahLst/>
              <a:cxnLst/>
              <a:rect l="l" t="t" r="r" b="b"/>
              <a:pathLst>
                <a:path w="30395" h="27445" extrusionOk="0">
                  <a:moveTo>
                    <a:pt x="6796" y="1"/>
                  </a:moveTo>
                  <a:cubicBezTo>
                    <a:pt x="4493" y="1"/>
                    <a:pt x="2204" y="338"/>
                    <a:pt x="0" y="1002"/>
                  </a:cubicBezTo>
                  <a:lnTo>
                    <a:pt x="0" y="27445"/>
                  </a:lnTo>
                  <a:lnTo>
                    <a:pt x="30076" y="27445"/>
                  </a:lnTo>
                  <a:cubicBezTo>
                    <a:pt x="30287" y="26170"/>
                    <a:pt x="30393" y="24880"/>
                    <a:pt x="30394" y="23588"/>
                  </a:cubicBezTo>
                  <a:cubicBezTo>
                    <a:pt x="30394" y="10561"/>
                    <a:pt x="19834" y="1"/>
                    <a:pt x="6808" y="1"/>
                  </a:cubicBezTo>
                  <a:cubicBezTo>
                    <a:pt x="6804" y="1"/>
                    <a:pt x="6800" y="1"/>
                    <a:pt x="67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771034" y="5073197"/>
              <a:ext cx="786665" cy="646994"/>
            </a:xfrm>
            <a:custGeom>
              <a:avLst/>
              <a:gdLst/>
              <a:ahLst/>
              <a:cxnLst/>
              <a:rect l="l" t="t" r="r" b="b"/>
              <a:pathLst>
                <a:path w="7903" h="6500" extrusionOk="0">
                  <a:moveTo>
                    <a:pt x="5395" y="0"/>
                  </a:moveTo>
                  <a:lnTo>
                    <a:pt x="1" y="5505"/>
                  </a:lnTo>
                  <a:lnTo>
                    <a:pt x="2508" y="6499"/>
                  </a:lnTo>
                  <a:lnTo>
                    <a:pt x="7902" y="994"/>
                  </a:lnTo>
                  <a:lnTo>
                    <a:pt x="539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921636" y="4518668"/>
              <a:ext cx="636061" cy="653563"/>
            </a:xfrm>
            <a:custGeom>
              <a:avLst/>
              <a:gdLst/>
              <a:ahLst/>
              <a:cxnLst/>
              <a:rect l="l" t="t" r="r" b="b"/>
              <a:pathLst>
                <a:path w="6390" h="6566" extrusionOk="0">
                  <a:moveTo>
                    <a:pt x="0" y="0"/>
                  </a:moveTo>
                  <a:lnTo>
                    <a:pt x="3882" y="5571"/>
                  </a:lnTo>
                  <a:lnTo>
                    <a:pt x="6389" y="6565"/>
                  </a:lnTo>
                  <a:lnTo>
                    <a:pt x="2508" y="9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384624" y="4518668"/>
              <a:ext cx="923532" cy="1102577"/>
            </a:xfrm>
            <a:custGeom>
              <a:avLst/>
              <a:gdLst/>
              <a:ahLst/>
              <a:cxnLst/>
              <a:rect l="l" t="t" r="r" b="b"/>
              <a:pathLst>
                <a:path w="9278" h="11077" extrusionOk="0">
                  <a:moveTo>
                    <a:pt x="5395" y="0"/>
                  </a:moveTo>
                  <a:lnTo>
                    <a:pt x="1" y="5506"/>
                  </a:lnTo>
                  <a:lnTo>
                    <a:pt x="3883" y="11076"/>
                  </a:lnTo>
                  <a:lnTo>
                    <a:pt x="9277" y="5571"/>
                  </a:lnTo>
                  <a:lnTo>
                    <a:pt x="53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376462" y="2121182"/>
              <a:ext cx="465449" cy="403226"/>
            </a:xfrm>
            <a:custGeom>
              <a:avLst/>
              <a:gdLst/>
              <a:ahLst/>
              <a:cxnLst/>
              <a:rect l="l" t="t" r="r" b="b"/>
              <a:pathLst>
                <a:path w="4676" h="4051" extrusionOk="0">
                  <a:moveTo>
                    <a:pt x="2338" y="1"/>
                  </a:moveTo>
                  <a:lnTo>
                    <a:pt x="0" y="4051"/>
                  </a:lnTo>
                  <a:lnTo>
                    <a:pt x="4676" y="4051"/>
                  </a:lnTo>
                  <a:lnTo>
                    <a:pt x="23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8"/>
            <p:cNvSpPr/>
            <p:nvPr/>
          </p:nvSpPr>
          <p:spPr>
            <a:xfrm>
              <a:off x="376462" y="2537751"/>
              <a:ext cx="465449" cy="403226"/>
            </a:xfrm>
            <a:custGeom>
              <a:avLst/>
              <a:gdLst/>
              <a:ahLst/>
              <a:cxnLst/>
              <a:rect l="l" t="t" r="r" b="b"/>
              <a:pathLst>
                <a:path w="4676" h="4051" extrusionOk="0">
                  <a:moveTo>
                    <a:pt x="2338" y="1"/>
                  </a:moveTo>
                  <a:lnTo>
                    <a:pt x="0" y="4051"/>
                  </a:lnTo>
                  <a:lnTo>
                    <a:pt x="4676" y="4051"/>
                  </a:lnTo>
                  <a:lnTo>
                    <a:pt x="23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8"/>
            <p:cNvSpPr/>
            <p:nvPr/>
          </p:nvSpPr>
          <p:spPr>
            <a:xfrm>
              <a:off x="1883878" y="4591829"/>
              <a:ext cx="62113" cy="62211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0" y="141"/>
                    <a:pt x="0" y="313"/>
                  </a:cubicBezTo>
                  <a:cubicBezTo>
                    <a:pt x="0" y="486"/>
                    <a:pt x="140" y="624"/>
                    <a:pt x="312" y="624"/>
                  </a:cubicBezTo>
                  <a:cubicBezTo>
                    <a:pt x="484" y="624"/>
                    <a:pt x="624" y="486"/>
                    <a:pt x="624" y="313"/>
                  </a:cubicBezTo>
                  <a:cubicBezTo>
                    <a:pt x="624" y="141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2077780" y="4591829"/>
              <a:ext cx="62213" cy="62211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1"/>
                  </a:moveTo>
                  <a:cubicBezTo>
                    <a:pt x="140" y="1"/>
                    <a:pt x="1" y="141"/>
                    <a:pt x="1" y="313"/>
                  </a:cubicBezTo>
                  <a:cubicBezTo>
                    <a:pt x="1" y="486"/>
                    <a:pt x="140" y="624"/>
                    <a:pt x="312" y="624"/>
                  </a:cubicBezTo>
                  <a:cubicBezTo>
                    <a:pt x="485" y="624"/>
                    <a:pt x="624" y="486"/>
                    <a:pt x="624" y="313"/>
                  </a:cubicBezTo>
                  <a:cubicBezTo>
                    <a:pt x="624" y="141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2271682" y="4591829"/>
              <a:ext cx="62113" cy="62211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41"/>
                    <a:pt x="0" y="313"/>
                  </a:cubicBezTo>
                  <a:cubicBezTo>
                    <a:pt x="0" y="486"/>
                    <a:pt x="140" y="624"/>
                    <a:pt x="313" y="624"/>
                  </a:cubicBezTo>
                  <a:cubicBezTo>
                    <a:pt x="485" y="624"/>
                    <a:pt x="624" y="486"/>
                    <a:pt x="624" y="313"/>
                  </a:cubicBezTo>
                  <a:cubicBezTo>
                    <a:pt x="624" y="141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2465583" y="4591829"/>
              <a:ext cx="62213" cy="62211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1" y="1"/>
                    <a:pt x="1" y="141"/>
                    <a:pt x="1" y="313"/>
                  </a:cubicBezTo>
                  <a:cubicBezTo>
                    <a:pt x="1" y="486"/>
                    <a:pt x="141" y="624"/>
                    <a:pt x="313" y="624"/>
                  </a:cubicBezTo>
                  <a:cubicBezTo>
                    <a:pt x="485" y="624"/>
                    <a:pt x="624" y="486"/>
                    <a:pt x="624" y="313"/>
                  </a:cubicBezTo>
                  <a:cubicBezTo>
                    <a:pt x="624" y="141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2659584" y="4591829"/>
              <a:ext cx="62113" cy="62211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0" y="141"/>
                    <a:pt x="0" y="313"/>
                  </a:cubicBezTo>
                  <a:cubicBezTo>
                    <a:pt x="0" y="486"/>
                    <a:pt x="140" y="624"/>
                    <a:pt x="312" y="624"/>
                  </a:cubicBezTo>
                  <a:cubicBezTo>
                    <a:pt x="484" y="624"/>
                    <a:pt x="624" y="486"/>
                    <a:pt x="624" y="313"/>
                  </a:cubicBezTo>
                  <a:cubicBezTo>
                    <a:pt x="624" y="141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2853586" y="4591829"/>
              <a:ext cx="62113" cy="62211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1" y="1"/>
                  </a:moveTo>
                  <a:cubicBezTo>
                    <a:pt x="140" y="1"/>
                    <a:pt x="0" y="141"/>
                    <a:pt x="0" y="313"/>
                  </a:cubicBezTo>
                  <a:cubicBezTo>
                    <a:pt x="0" y="486"/>
                    <a:pt x="140" y="624"/>
                    <a:pt x="311" y="624"/>
                  </a:cubicBezTo>
                  <a:cubicBezTo>
                    <a:pt x="484" y="624"/>
                    <a:pt x="624" y="486"/>
                    <a:pt x="624" y="313"/>
                  </a:cubicBezTo>
                  <a:cubicBezTo>
                    <a:pt x="624" y="141"/>
                    <a:pt x="484" y="1"/>
                    <a:pt x="3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3047388" y="4591829"/>
              <a:ext cx="62113" cy="62211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41"/>
                    <a:pt x="0" y="313"/>
                  </a:cubicBezTo>
                  <a:cubicBezTo>
                    <a:pt x="0" y="486"/>
                    <a:pt x="140" y="624"/>
                    <a:pt x="313" y="624"/>
                  </a:cubicBezTo>
                  <a:cubicBezTo>
                    <a:pt x="485" y="624"/>
                    <a:pt x="624" y="486"/>
                    <a:pt x="624" y="313"/>
                  </a:cubicBezTo>
                  <a:cubicBezTo>
                    <a:pt x="624" y="141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8"/>
            <p:cNvSpPr/>
            <p:nvPr/>
          </p:nvSpPr>
          <p:spPr>
            <a:xfrm>
              <a:off x="-453692" y="3841706"/>
              <a:ext cx="204953" cy="197283"/>
            </a:xfrm>
            <a:custGeom>
              <a:avLst/>
              <a:gdLst/>
              <a:ahLst/>
              <a:cxnLst/>
              <a:rect l="l" t="t" r="r" b="b"/>
              <a:pathLst>
                <a:path w="2059" h="1982" extrusionOk="0">
                  <a:moveTo>
                    <a:pt x="991" y="0"/>
                  </a:moveTo>
                  <a:cubicBezTo>
                    <a:pt x="443" y="0"/>
                    <a:pt x="0" y="443"/>
                    <a:pt x="0" y="991"/>
                  </a:cubicBezTo>
                  <a:cubicBezTo>
                    <a:pt x="0" y="1392"/>
                    <a:pt x="242" y="1753"/>
                    <a:pt x="611" y="1906"/>
                  </a:cubicBezTo>
                  <a:cubicBezTo>
                    <a:pt x="734" y="1956"/>
                    <a:pt x="863" y="1981"/>
                    <a:pt x="991" y="1981"/>
                  </a:cubicBezTo>
                  <a:cubicBezTo>
                    <a:pt x="1249" y="1981"/>
                    <a:pt x="1502" y="1880"/>
                    <a:pt x="1691" y="1691"/>
                  </a:cubicBezTo>
                  <a:cubicBezTo>
                    <a:pt x="1975" y="1408"/>
                    <a:pt x="2059" y="981"/>
                    <a:pt x="1906" y="612"/>
                  </a:cubicBezTo>
                  <a:cubicBezTo>
                    <a:pt x="1752" y="241"/>
                    <a:pt x="1391" y="0"/>
                    <a:pt x="9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8"/>
            <p:cNvSpPr/>
            <p:nvPr/>
          </p:nvSpPr>
          <p:spPr>
            <a:xfrm>
              <a:off x="162852" y="3841706"/>
              <a:ext cx="205052" cy="197283"/>
            </a:xfrm>
            <a:custGeom>
              <a:avLst/>
              <a:gdLst/>
              <a:ahLst/>
              <a:cxnLst/>
              <a:rect l="l" t="t" r="r" b="b"/>
              <a:pathLst>
                <a:path w="2060" h="1982" extrusionOk="0">
                  <a:moveTo>
                    <a:pt x="991" y="0"/>
                  </a:moveTo>
                  <a:cubicBezTo>
                    <a:pt x="443" y="0"/>
                    <a:pt x="1" y="443"/>
                    <a:pt x="1" y="991"/>
                  </a:cubicBezTo>
                  <a:cubicBezTo>
                    <a:pt x="1" y="1392"/>
                    <a:pt x="242" y="1753"/>
                    <a:pt x="612" y="1906"/>
                  </a:cubicBezTo>
                  <a:cubicBezTo>
                    <a:pt x="735" y="1956"/>
                    <a:pt x="863" y="1981"/>
                    <a:pt x="991" y="1981"/>
                  </a:cubicBezTo>
                  <a:cubicBezTo>
                    <a:pt x="1249" y="1981"/>
                    <a:pt x="1502" y="1880"/>
                    <a:pt x="1692" y="1691"/>
                  </a:cubicBezTo>
                  <a:cubicBezTo>
                    <a:pt x="1975" y="1408"/>
                    <a:pt x="2060" y="981"/>
                    <a:pt x="1906" y="612"/>
                  </a:cubicBezTo>
                  <a:cubicBezTo>
                    <a:pt x="1753" y="241"/>
                    <a:pt x="1392" y="0"/>
                    <a:pt x="9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8"/>
            <p:cNvSpPr/>
            <p:nvPr/>
          </p:nvSpPr>
          <p:spPr>
            <a:xfrm>
              <a:off x="779395" y="3841706"/>
              <a:ext cx="205052" cy="197283"/>
            </a:xfrm>
            <a:custGeom>
              <a:avLst/>
              <a:gdLst/>
              <a:ahLst/>
              <a:cxnLst/>
              <a:rect l="l" t="t" r="r" b="b"/>
              <a:pathLst>
                <a:path w="2060" h="1982" extrusionOk="0">
                  <a:moveTo>
                    <a:pt x="991" y="0"/>
                  </a:moveTo>
                  <a:cubicBezTo>
                    <a:pt x="445" y="0"/>
                    <a:pt x="1" y="443"/>
                    <a:pt x="1" y="991"/>
                  </a:cubicBezTo>
                  <a:cubicBezTo>
                    <a:pt x="1" y="1392"/>
                    <a:pt x="242" y="1753"/>
                    <a:pt x="612" y="1906"/>
                  </a:cubicBezTo>
                  <a:cubicBezTo>
                    <a:pt x="735" y="1956"/>
                    <a:pt x="864" y="1981"/>
                    <a:pt x="991" y="1981"/>
                  </a:cubicBezTo>
                  <a:cubicBezTo>
                    <a:pt x="1249" y="1981"/>
                    <a:pt x="1502" y="1880"/>
                    <a:pt x="1692" y="1691"/>
                  </a:cubicBezTo>
                  <a:cubicBezTo>
                    <a:pt x="1975" y="1408"/>
                    <a:pt x="2060" y="981"/>
                    <a:pt x="1906" y="612"/>
                  </a:cubicBezTo>
                  <a:cubicBezTo>
                    <a:pt x="1753" y="241"/>
                    <a:pt x="1392" y="0"/>
                    <a:pt x="9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8"/>
            <p:cNvSpPr/>
            <p:nvPr/>
          </p:nvSpPr>
          <p:spPr>
            <a:xfrm>
              <a:off x="1395939" y="3841706"/>
              <a:ext cx="205152" cy="197283"/>
            </a:xfrm>
            <a:custGeom>
              <a:avLst/>
              <a:gdLst/>
              <a:ahLst/>
              <a:cxnLst/>
              <a:rect l="l" t="t" r="r" b="b"/>
              <a:pathLst>
                <a:path w="2061" h="1982" extrusionOk="0">
                  <a:moveTo>
                    <a:pt x="991" y="0"/>
                  </a:moveTo>
                  <a:cubicBezTo>
                    <a:pt x="445" y="0"/>
                    <a:pt x="1" y="443"/>
                    <a:pt x="1" y="991"/>
                  </a:cubicBezTo>
                  <a:cubicBezTo>
                    <a:pt x="1" y="1392"/>
                    <a:pt x="242" y="1753"/>
                    <a:pt x="613" y="1906"/>
                  </a:cubicBezTo>
                  <a:cubicBezTo>
                    <a:pt x="735" y="1956"/>
                    <a:pt x="864" y="1981"/>
                    <a:pt x="991" y="1981"/>
                  </a:cubicBezTo>
                  <a:cubicBezTo>
                    <a:pt x="1249" y="1981"/>
                    <a:pt x="1502" y="1880"/>
                    <a:pt x="1692" y="1691"/>
                  </a:cubicBezTo>
                  <a:cubicBezTo>
                    <a:pt x="1975" y="1408"/>
                    <a:pt x="2060" y="981"/>
                    <a:pt x="1906" y="612"/>
                  </a:cubicBezTo>
                  <a:cubicBezTo>
                    <a:pt x="1754" y="241"/>
                    <a:pt x="1392" y="0"/>
                    <a:pt x="9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8"/>
            <p:cNvSpPr/>
            <p:nvPr/>
          </p:nvSpPr>
          <p:spPr>
            <a:xfrm>
              <a:off x="2012482" y="3841706"/>
              <a:ext cx="205152" cy="197283"/>
            </a:xfrm>
            <a:custGeom>
              <a:avLst/>
              <a:gdLst/>
              <a:ahLst/>
              <a:cxnLst/>
              <a:rect l="l" t="t" r="r" b="b"/>
              <a:pathLst>
                <a:path w="2061" h="1982" extrusionOk="0">
                  <a:moveTo>
                    <a:pt x="991" y="0"/>
                  </a:moveTo>
                  <a:cubicBezTo>
                    <a:pt x="445" y="0"/>
                    <a:pt x="1" y="443"/>
                    <a:pt x="1" y="991"/>
                  </a:cubicBezTo>
                  <a:cubicBezTo>
                    <a:pt x="1" y="1392"/>
                    <a:pt x="242" y="1753"/>
                    <a:pt x="613" y="1906"/>
                  </a:cubicBezTo>
                  <a:cubicBezTo>
                    <a:pt x="735" y="1956"/>
                    <a:pt x="864" y="1981"/>
                    <a:pt x="992" y="1981"/>
                  </a:cubicBezTo>
                  <a:cubicBezTo>
                    <a:pt x="1250" y="1981"/>
                    <a:pt x="1502" y="1880"/>
                    <a:pt x="1692" y="1691"/>
                  </a:cubicBezTo>
                  <a:cubicBezTo>
                    <a:pt x="1975" y="1408"/>
                    <a:pt x="2060" y="981"/>
                    <a:pt x="1907" y="612"/>
                  </a:cubicBezTo>
                  <a:cubicBezTo>
                    <a:pt x="1754" y="241"/>
                    <a:pt x="1392" y="0"/>
                    <a:pt x="9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8"/>
            <p:cNvSpPr/>
            <p:nvPr/>
          </p:nvSpPr>
          <p:spPr>
            <a:xfrm>
              <a:off x="-893355" y="1457160"/>
              <a:ext cx="2274589" cy="252427"/>
            </a:xfrm>
            <a:custGeom>
              <a:avLst/>
              <a:gdLst/>
              <a:ahLst/>
              <a:cxnLst/>
              <a:rect l="l" t="t" r="r" b="b"/>
              <a:pathLst>
                <a:path w="22851" h="2536" extrusionOk="0">
                  <a:moveTo>
                    <a:pt x="5104" y="0"/>
                  </a:moveTo>
                  <a:lnTo>
                    <a:pt x="2576" y="2347"/>
                  </a:lnTo>
                  <a:lnTo>
                    <a:pt x="95" y="43"/>
                  </a:lnTo>
                  <a:lnTo>
                    <a:pt x="1" y="145"/>
                  </a:lnTo>
                  <a:lnTo>
                    <a:pt x="2576" y="2536"/>
                  </a:lnTo>
                  <a:lnTo>
                    <a:pt x="5104" y="189"/>
                  </a:lnTo>
                  <a:lnTo>
                    <a:pt x="7632" y="2536"/>
                  </a:lnTo>
                  <a:lnTo>
                    <a:pt x="10159" y="189"/>
                  </a:lnTo>
                  <a:lnTo>
                    <a:pt x="12687" y="2536"/>
                  </a:lnTo>
                  <a:lnTo>
                    <a:pt x="15216" y="189"/>
                  </a:lnTo>
                  <a:lnTo>
                    <a:pt x="17744" y="2536"/>
                  </a:lnTo>
                  <a:lnTo>
                    <a:pt x="20274" y="189"/>
                  </a:lnTo>
                  <a:lnTo>
                    <a:pt x="22757" y="2492"/>
                  </a:lnTo>
                  <a:lnTo>
                    <a:pt x="22851" y="2390"/>
                  </a:lnTo>
                  <a:lnTo>
                    <a:pt x="20274" y="0"/>
                  </a:lnTo>
                  <a:lnTo>
                    <a:pt x="17744" y="2347"/>
                  </a:lnTo>
                  <a:lnTo>
                    <a:pt x="15216" y="0"/>
                  </a:lnTo>
                  <a:lnTo>
                    <a:pt x="12687" y="2347"/>
                  </a:lnTo>
                  <a:lnTo>
                    <a:pt x="10159" y="0"/>
                  </a:lnTo>
                  <a:lnTo>
                    <a:pt x="7632" y="2347"/>
                  </a:lnTo>
                  <a:lnTo>
                    <a:pt x="5104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8"/>
            <p:cNvSpPr/>
            <p:nvPr/>
          </p:nvSpPr>
          <p:spPr>
            <a:xfrm>
              <a:off x="-899825" y="1677638"/>
              <a:ext cx="2287529" cy="278705"/>
            </a:xfrm>
            <a:custGeom>
              <a:avLst/>
              <a:gdLst/>
              <a:ahLst/>
              <a:cxnLst/>
              <a:rect l="l" t="t" r="r" b="b"/>
              <a:pathLst>
                <a:path w="22981" h="2800" extrusionOk="0">
                  <a:moveTo>
                    <a:pt x="5169" y="0"/>
                  </a:moveTo>
                  <a:lnTo>
                    <a:pt x="2641" y="2348"/>
                  </a:lnTo>
                  <a:lnTo>
                    <a:pt x="225" y="105"/>
                  </a:lnTo>
                  <a:lnTo>
                    <a:pt x="0" y="348"/>
                  </a:lnTo>
                  <a:lnTo>
                    <a:pt x="2641" y="2800"/>
                  </a:lnTo>
                  <a:lnTo>
                    <a:pt x="5169" y="451"/>
                  </a:lnTo>
                  <a:lnTo>
                    <a:pt x="7697" y="2800"/>
                  </a:lnTo>
                  <a:lnTo>
                    <a:pt x="10224" y="451"/>
                  </a:lnTo>
                  <a:lnTo>
                    <a:pt x="12752" y="2800"/>
                  </a:lnTo>
                  <a:lnTo>
                    <a:pt x="15281" y="451"/>
                  </a:lnTo>
                  <a:lnTo>
                    <a:pt x="17809" y="2800"/>
                  </a:lnTo>
                  <a:lnTo>
                    <a:pt x="20339" y="451"/>
                  </a:lnTo>
                  <a:lnTo>
                    <a:pt x="22756" y="2695"/>
                  </a:lnTo>
                  <a:lnTo>
                    <a:pt x="22981" y="2452"/>
                  </a:lnTo>
                  <a:lnTo>
                    <a:pt x="20339" y="0"/>
                  </a:lnTo>
                  <a:lnTo>
                    <a:pt x="17809" y="2348"/>
                  </a:lnTo>
                  <a:lnTo>
                    <a:pt x="15281" y="0"/>
                  </a:lnTo>
                  <a:lnTo>
                    <a:pt x="12752" y="2348"/>
                  </a:lnTo>
                  <a:lnTo>
                    <a:pt x="10224" y="0"/>
                  </a:lnTo>
                  <a:lnTo>
                    <a:pt x="7697" y="2348"/>
                  </a:lnTo>
                  <a:lnTo>
                    <a:pt x="5169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0" name="Google Shape;560;p8"/>
          <p:cNvSpPr/>
          <p:nvPr/>
        </p:nvSpPr>
        <p:spPr>
          <a:xfrm>
            <a:off x="1286625" y="-961125"/>
            <a:ext cx="2271351" cy="2271248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8"/>
          <p:cNvSpPr/>
          <p:nvPr/>
        </p:nvSpPr>
        <p:spPr>
          <a:xfrm>
            <a:off x="7887450" y="3448950"/>
            <a:ext cx="2271351" cy="2271248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SECTION_HEADER_2_1"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10"/>
          <p:cNvSpPr txBox="1">
            <a:spLocks noGrp="1"/>
          </p:cNvSpPr>
          <p:nvPr>
            <p:ph type="subTitle" idx="1"/>
          </p:nvPr>
        </p:nvSpPr>
        <p:spPr>
          <a:xfrm>
            <a:off x="652544" y="1213025"/>
            <a:ext cx="17757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76" name="Google Shape;876;p10"/>
          <p:cNvSpPr txBox="1">
            <a:spLocks noGrp="1"/>
          </p:cNvSpPr>
          <p:nvPr>
            <p:ph type="title"/>
          </p:nvPr>
        </p:nvSpPr>
        <p:spPr>
          <a:xfrm>
            <a:off x="652532" y="736850"/>
            <a:ext cx="25080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77" name="Google Shape;877;p10"/>
          <p:cNvSpPr txBox="1">
            <a:spLocks noGrp="1"/>
          </p:cNvSpPr>
          <p:nvPr>
            <p:ph type="subTitle" idx="2"/>
          </p:nvPr>
        </p:nvSpPr>
        <p:spPr>
          <a:xfrm>
            <a:off x="5204756" y="1213025"/>
            <a:ext cx="1603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78" name="Google Shape;878;p10"/>
          <p:cNvSpPr txBox="1">
            <a:spLocks noGrp="1"/>
          </p:cNvSpPr>
          <p:nvPr>
            <p:ph type="title" idx="3"/>
          </p:nvPr>
        </p:nvSpPr>
        <p:spPr>
          <a:xfrm>
            <a:off x="5204744" y="736850"/>
            <a:ext cx="25080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2">
  <p:cSld name="SECTION_HEADER_2_2_1"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12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11" name="Google Shape;1111;p12"/>
          <p:cNvSpPr txBox="1">
            <a:spLocks noGrp="1"/>
          </p:cNvSpPr>
          <p:nvPr>
            <p:ph type="body" idx="1"/>
          </p:nvPr>
        </p:nvSpPr>
        <p:spPr>
          <a:xfrm>
            <a:off x="5808350" y="1891575"/>
            <a:ext cx="2448900" cy="17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Open Sans"/>
              <a:buChar char="●"/>
              <a:defRPr sz="9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○"/>
              <a:defRPr sz="9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■"/>
              <a:defRPr sz="9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●"/>
              <a:defRPr sz="9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○"/>
              <a:defRPr sz="9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■"/>
              <a:defRPr sz="9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●"/>
              <a:defRPr sz="9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○"/>
              <a:defRPr sz="9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2857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Font typeface="Open Sans"/>
              <a:buChar char="■"/>
              <a:defRPr sz="9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112" name="Google Shape;1112;p12"/>
          <p:cNvSpPr/>
          <p:nvPr/>
        </p:nvSpPr>
        <p:spPr>
          <a:xfrm>
            <a:off x="-190201" y="1206160"/>
            <a:ext cx="2082670" cy="634668"/>
          </a:xfrm>
          <a:custGeom>
            <a:avLst/>
            <a:gdLst/>
            <a:ahLst/>
            <a:cxnLst/>
            <a:rect l="l" t="t" r="r" b="b"/>
            <a:pathLst>
              <a:path w="27673" h="8433" extrusionOk="0">
                <a:moveTo>
                  <a:pt x="1" y="0"/>
                </a:moveTo>
                <a:lnTo>
                  <a:pt x="1" y="8433"/>
                </a:lnTo>
                <a:lnTo>
                  <a:pt x="27672" y="8433"/>
                </a:lnTo>
                <a:lnTo>
                  <a:pt x="2767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3" name="Google Shape;1113;p12"/>
          <p:cNvSpPr/>
          <p:nvPr/>
        </p:nvSpPr>
        <p:spPr>
          <a:xfrm>
            <a:off x="-2384" y="2117593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8" y="0"/>
                  <a:pt x="0" y="98"/>
                  <a:pt x="0" y="219"/>
                </a:cubicBezTo>
                <a:cubicBezTo>
                  <a:pt x="0" y="340"/>
                  <a:pt x="98" y="438"/>
                  <a:pt x="219" y="438"/>
                </a:cubicBezTo>
                <a:cubicBezTo>
                  <a:pt x="339" y="438"/>
                  <a:pt x="437" y="340"/>
                  <a:pt x="437" y="219"/>
                </a:cubicBezTo>
                <a:cubicBezTo>
                  <a:pt x="437" y="98"/>
                  <a:pt x="339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4" name="Google Shape;1114;p12"/>
          <p:cNvSpPr/>
          <p:nvPr/>
        </p:nvSpPr>
        <p:spPr>
          <a:xfrm>
            <a:off x="228286" y="2117593"/>
            <a:ext cx="74356" cy="74189"/>
          </a:xfrm>
          <a:custGeom>
            <a:avLst/>
            <a:gdLst/>
            <a:ahLst/>
            <a:cxnLst/>
            <a:rect l="l" t="t" r="r" b="b"/>
            <a:pathLst>
              <a:path w="440" h="439" extrusionOk="0">
                <a:moveTo>
                  <a:pt x="220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1" y="438"/>
                  <a:pt x="439" y="340"/>
                  <a:pt x="439" y="219"/>
                </a:cubicBezTo>
                <a:cubicBezTo>
                  <a:pt x="439" y="98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" name="Google Shape;1115;p12"/>
          <p:cNvSpPr/>
          <p:nvPr/>
        </p:nvSpPr>
        <p:spPr>
          <a:xfrm>
            <a:off x="459294" y="2117593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6" name="Google Shape;1116;p12"/>
          <p:cNvSpPr/>
          <p:nvPr/>
        </p:nvSpPr>
        <p:spPr>
          <a:xfrm>
            <a:off x="690133" y="2117593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7" name="Google Shape;1117;p12"/>
          <p:cNvSpPr/>
          <p:nvPr/>
        </p:nvSpPr>
        <p:spPr>
          <a:xfrm>
            <a:off x="921141" y="2117593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" name="Google Shape;1118;p12"/>
          <p:cNvSpPr/>
          <p:nvPr/>
        </p:nvSpPr>
        <p:spPr>
          <a:xfrm>
            <a:off x="1151980" y="2117593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8" y="0"/>
                  <a:pt x="1" y="98"/>
                  <a:pt x="1" y="219"/>
                </a:cubicBezTo>
                <a:cubicBezTo>
                  <a:pt x="1" y="340"/>
                  <a:pt x="98" y="438"/>
                  <a:pt x="220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9" name="Google Shape;1119;p12"/>
          <p:cNvSpPr/>
          <p:nvPr/>
        </p:nvSpPr>
        <p:spPr>
          <a:xfrm>
            <a:off x="1382819" y="2117593"/>
            <a:ext cx="74187" cy="74189"/>
          </a:xfrm>
          <a:custGeom>
            <a:avLst/>
            <a:gdLst/>
            <a:ahLst/>
            <a:cxnLst/>
            <a:rect l="l" t="t" r="r" b="b"/>
            <a:pathLst>
              <a:path w="439" h="439" extrusionOk="0">
                <a:moveTo>
                  <a:pt x="220" y="0"/>
                </a:moveTo>
                <a:cubicBezTo>
                  <a:pt x="98" y="0"/>
                  <a:pt x="0" y="98"/>
                  <a:pt x="0" y="219"/>
                </a:cubicBezTo>
                <a:cubicBezTo>
                  <a:pt x="0" y="340"/>
                  <a:pt x="98" y="438"/>
                  <a:pt x="220" y="438"/>
                </a:cubicBezTo>
                <a:cubicBezTo>
                  <a:pt x="341" y="438"/>
                  <a:pt x="439" y="340"/>
                  <a:pt x="439" y="219"/>
                </a:cubicBezTo>
                <a:cubicBezTo>
                  <a:pt x="439" y="98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0" name="Google Shape;1120;p12"/>
          <p:cNvSpPr/>
          <p:nvPr/>
        </p:nvSpPr>
        <p:spPr>
          <a:xfrm>
            <a:off x="-2384" y="1914291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8" y="0"/>
                  <a:pt x="0" y="99"/>
                  <a:pt x="0" y="220"/>
                </a:cubicBezTo>
                <a:cubicBezTo>
                  <a:pt x="0" y="341"/>
                  <a:pt x="98" y="439"/>
                  <a:pt x="219" y="439"/>
                </a:cubicBezTo>
                <a:cubicBezTo>
                  <a:pt x="339" y="439"/>
                  <a:pt x="437" y="341"/>
                  <a:pt x="437" y="220"/>
                </a:cubicBezTo>
                <a:cubicBezTo>
                  <a:pt x="437" y="99"/>
                  <a:pt x="339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" name="Google Shape;1121;p12"/>
          <p:cNvSpPr/>
          <p:nvPr/>
        </p:nvSpPr>
        <p:spPr>
          <a:xfrm>
            <a:off x="228286" y="1914291"/>
            <a:ext cx="74356" cy="74189"/>
          </a:xfrm>
          <a:custGeom>
            <a:avLst/>
            <a:gdLst/>
            <a:ahLst/>
            <a:cxnLst/>
            <a:rect l="l" t="t" r="r" b="b"/>
            <a:pathLst>
              <a:path w="440" h="439" extrusionOk="0">
                <a:moveTo>
                  <a:pt x="220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20" y="439"/>
                </a:cubicBezTo>
                <a:cubicBezTo>
                  <a:pt x="341" y="439"/>
                  <a:pt x="439" y="341"/>
                  <a:pt x="439" y="220"/>
                </a:cubicBezTo>
                <a:cubicBezTo>
                  <a:pt x="439" y="99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2" name="Google Shape;1122;p12"/>
          <p:cNvSpPr/>
          <p:nvPr/>
        </p:nvSpPr>
        <p:spPr>
          <a:xfrm>
            <a:off x="459294" y="1914291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19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3" name="Google Shape;1123;p12"/>
          <p:cNvSpPr/>
          <p:nvPr/>
        </p:nvSpPr>
        <p:spPr>
          <a:xfrm>
            <a:off x="690133" y="1914291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20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4" name="Google Shape;1124;p12"/>
          <p:cNvSpPr/>
          <p:nvPr/>
        </p:nvSpPr>
        <p:spPr>
          <a:xfrm>
            <a:off x="921141" y="1914291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19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5" name="Google Shape;1125;p12"/>
          <p:cNvSpPr/>
          <p:nvPr/>
        </p:nvSpPr>
        <p:spPr>
          <a:xfrm>
            <a:off x="1151980" y="1914291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8" y="0"/>
                  <a:pt x="1" y="99"/>
                  <a:pt x="1" y="220"/>
                </a:cubicBezTo>
                <a:cubicBezTo>
                  <a:pt x="1" y="341"/>
                  <a:pt x="98" y="439"/>
                  <a:pt x="220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6" name="Google Shape;1126;p12"/>
          <p:cNvSpPr/>
          <p:nvPr/>
        </p:nvSpPr>
        <p:spPr>
          <a:xfrm>
            <a:off x="1382819" y="1914291"/>
            <a:ext cx="74187" cy="74189"/>
          </a:xfrm>
          <a:custGeom>
            <a:avLst/>
            <a:gdLst/>
            <a:ahLst/>
            <a:cxnLst/>
            <a:rect l="l" t="t" r="r" b="b"/>
            <a:pathLst>
              <a:path w="439" h="439" extrusionOk="0">
                <a:moveTo>
                  <a:pt x="220" y="0"/>
                </a:moveTo>
                <a:cubicBezTo>
                  <a:pt x="98" y="0"/>
                  <a:pt x="0" y="99"/>
                  <a:pt x="0" y="220"/>
                </a:cubicBezTo>
                <a:cubicBezTo>
                  <a:pt x="0" y="341"/>
                  <a:pt x="98" y="439"/>
                  <a:pt x="220" y="439"/>
                </a:cubicBezTo>
                <a:cubicBezTo>
                  <a:pt x="341" y="439"/>
                  <a:pt x="439" y="341"/>
                  <a:pt x="439" y="220"/>
                </a:cubicBezTo>
                <a:cubicBezTo>
                  <a:pt x="439" y="99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7" name="Google Shape;1127;p12"/>
          <p:cNvSpPr/>
          <p:nvPr/>
        </p:nvSpPr>
        <p:spPr>
          <a:xfrm>
            <a:off x="-2384" y="1711157"/>
            <a:ext cx="74018" cy="74020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19" y="1"/>
                </a:moveTo>
                <a:cubicBezTo>
                  <a:pt x="98" y="1"/>
                  <a:pt x="0" y="99"/>
                  <a:pt x="0" y="220"/>
                </a:cubicBezTo>
                <a:cubicBezTo>
                  <a:pt x="0" y="340"/>
                  <a:pt x="98" y="438"/>
                  <a:pt x="219" y="438"/>
                </a:cubicBezTo>
                <a:cubicBezTo>
                  <a:pt x="339" y="438"/>
                  <a:pt x="437" y="340"/>
                  <a:pt x="437" y="220"/>
                </a:cubicBezTo>
                <a:cubicBezTo>
                  <a:pt x="437" y="99"/>
                  <a:pt x="339" y="1"/>
                  <a:pt x="21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8" name="Google Shape;1128;p12"/>
          <p:cNvSpPr/>
          <p:nvPr/>
        </p:nvSpPr>
        <p:spPr>
          <a:xfrm>
            <a:off x="228286" y="1711157"/>
            <a:ext cx="74356" cy="74020"/>
          </a:xfrm>
          <a:custGeom>
            <a:avLst/>
            <a:gdLst/>
            <a:ahLst/>
            <a:cxnLst/>
            <a:rect l="l" t="t" r="r" b="b"/>
            <a:pathLst>
              <a:path w="440" h="438" extrusionOk="0">
                <a:moveTo>
                  <a:pt x="220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1" y="438"/>
                  <a:pt x="439" y="340"/>
                  <a:pt x="439" y="220"/>
                </a:cubicBezTo>
                <a:cubicBezTo>
                  <a:pt x="439" y="99"/>
                  <a:pt x="341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9" name="Google Shape;1129;p12"/>
          <p:cNvSpPr/>
          <p:nvPr/>
        </p:nvSpPr>
        <p:spPr>
          <a:xfrm>
            <a:off x="459294" y="1711157"/>
            <a:ext cx="74018" cy="74020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19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1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0" name="Google Shape;1130;p12"/>
          <p:cNvSpPr/>
          <p:nvPr/>
        </p:nvSpPr>
        <p:spPr>
          <a:xfrm>
            <a:off x="690133" y="1711157"/>
            <a:ext cx="74018" cy="74020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20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12"/>
          <p:cNvSpPr/>
          <p:nvPr/>
        </p:nvSpPr>
        <p:spPr>
          <a:xfrm>
            <a:off x="921141" y="1711157"/>
            <a:ext cx="74018" cy="74020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19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1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2" name="Google Shape;1132;p12"/>
          <p:cNvSpPr/>
          <p:nvPr/>
        </p:nvSpPr>
        <p:spPr>
          <a:xfrm>
            <a:off x="1151980" y="1711157"/>
            <a:ext cx="74018" cy="74020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20" y="1"/>
                </a:moveTo>
                <a:cubicBezTo>
                  <a:pt x="98" y="1"/>
                  <a:pt x="1" y="99"/>
                  <a:pt x="1" y="220"/>
                </a:cubicBezTo>
                <a:cubicBezTo>
                  <a:pt x="1" y="340"/>
                  <a:pt x="98" y="438"/>
                  <a:pt x="220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3" name="Google Shape;1133;p12"/>
          <p:cNvSpPr/>
          <p:nvPr/>
        </p:nvSpPr>
        <p:spPr>
          <a:xfrm>
            <a:off x="1382819" y="1711157"/>
            <a:ext cx="74187" cy="74020"/>
          </a:xfrm>
          <a:custGeom>
            <a:avLst/>
            <a:gdLst/>
            <a:ahLst/>
            <a:cxnLst/>
            <a:rect l="l" t="t" r="r" b="b"/>
            <a:pathLst>
              <a:path w="439" h="438" extrusionOk="0">
                <a:moveTo>
                  <a:pt x="220" y="1"/>
                </a:moveTo>
                <a:cubicBezTo>
                  <a:pt x="98" y="1"/>
                  <a:pt x="0" y="99"/>
                  <a:pt x="0" y="220"/>
                </a:cubicBezTo>
                <a:cubicBezTo>
                  <a:pt x="0" y="340"/>
                  <a:pt x="98" y="438"/>
                  <a:pt x="220" y="438"/>
                </a:cubicBezTo>
                <a:cubicBezTo>
                  <a:pt x="341" y="438"/>
                  <a:pt x="439" y="340"/>
                  <a:pt x="439" y="220"/>
                </a:cubicBezTo>
                <a:cubicBezTo>
                  <a:pt x="439" y="99"/>
                  <a:pt x="341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4" name="Google Shape;1134;p12"/>
          <p:cNvSpPr/>
          <p:nvPr/>
        </p:nvSpPr>
        <p:spPr>
          <a:xfrm rot="-5400000">
            <a:off x="7995726" y="-9602"/>
            <a:ext cx="1219728" cy="1227629"/>
          </a:xfrm>
          <a:custGeom>
            <a:avLst/>
            <a:gdLst/>
            <a:ahLst/>
            <a:cxnLst/>
            <a:rect l="l" t="t" r="r" b="b"/>
            <a:pathLst>
              <a:path w="25162" h="25325" extrusionOk="0">
                <a:moveTo>
                  <a:pt x="24829" y="0"/>
                </a:moveTo>
                <a:cubicBezTo>
                  <a:pt x="11116" y="0"/>
                  <a:pt x="1" y="11116"/>
                  <a:pt x="1" y="24828"/>
                </a:cubicBezTo>
                <a:cubicBezTo>
                  <a:pt x="1" y="24995"/>
                  <a:pt x="10" y="25159"/>
                  <a:pt x="14" y="25325"/>
                </a:cubicBezTo>
                <a:lnTo>
                  <a:pt x="25162" y="25325"/>
                </a:lnTo>
                <a:lnTo>
                  <a:pt x="25162" y="8"/>
                </a:lnTo>
                <a:cubicBezTo>
                  <a:pt x="25050" y="6"/>
                  <a:pt x="24940" y="0"/>
                  <a:pt x="248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5" name="Google Shape;1135;p12"/>
          <p:cNvSpPr/>
          <p:nvPr/>
        </p:nvSpPr>
        <p:spPr>
          <a:xfrm rot="-5400000">
            <a:off x="8479477" y="-162506"/>
            <a:ext cx="469031" cy="385876"/>
          </a:xfrm>
          <a:custGeom>
            <a:avLst/>
            <a:gdLst/>
            <a:ahLst/>
            <a:cxnLst/>
            <a:rect l="l" t="t" r="r" b="b"/>
            <a:pathLst>
              <a:path w="5962" h="4905" extrusionOk="0">
                <a:moveTo>
                  <a:pt x="4070" y="0"/>
                </a:moveTo>
                <a:lnTo>
                  <a:pt x="0" y="4154"/>
                </a:lnTo>
                <a:lnTo>
                  <a:pt x="1892" y="4904"/>
                </a:lnTo>
                <a:lnTo>
                  <a:pt x="5961" y="751"/>
                </a:lnTo>
                <a:lnTo>
                  <a:pt x="407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" name="Google Shape;1136;p12"/>
          <p:cNvSpPr/>
          <p:nvPr/>
        </p:nvSpPr>
        <p:spPr>
          <a:xfrm rot="-5400000">
            <a:off x="8195635" y="-209314"/>
            <a:ext cx="379268" cy="389731"/>
          </a:xfrm>
          <a:custGeom>
            <a:avLst/>
            <a:gdLst/>
            <a:ahLst/>
            <a:cxnLst/>
            <a:rect l="l" t="t" r="r" b="b"/>
            <a:pathLst>
              <a:path w="4821" h="4954" extrusionOk="0">
                <a:moveTo>
                  <a:pt x="0" y="1"/>
                </a:moveTo>
                <a:lnTo>
                  <a:pt x="2929" y="4203"/>
                </a:lnTo>
                <a:lnTo>
                  <a:pt x="4820" y="4954"/>
                </a:lnTo>
                <a:lnTo>
                  <a:pt x="1892" y="75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7" name="Google Shape;1137;p12"/>
          <p:cNvSpPr/>
          <p:nvPr/>
        </p:nvSpPr>
        <p:spPr>
          <a:xfrm rot="-5400000">
            <a:off x="8243820" y="-108657"/>
            <a:ext cx="550611" cy="657445"/>
          </a:xfrm>
          <a:custGeom>
            <a:avLst/>
            <a:gdLst/>
            <a:ahLst/>
            <a:cxnLst/>
            <a:rect l="l" t="t" r="r" b="b"/>
            <a:pathLst>
              <a:path w="6999" h="8357" extrusionOk="0">
                <a:moveTo>
                  <a:pt x="4070" y="1"/>
                </a:moveTo>
                <a:lnTo>
                  <a:pt x="1" y="4154"/>
                </a:lnTo>
                <a:lnTo>
                  <a:pt x="2929" y="8357"/>
                </a:lnTo>
                <a:lnTo>
                  <a:pt x="6999" y="4203"/>
                </a:lnTo>
                <a:lnTo>
                  <a:pt x="407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SECTION_HEADER_2_3">
    <p:bg>
      <p:bgPr>
        <a:solidFill>
          <a:schemeClr val="accent1"/>
        </a:solidFill>
        <a:effectLst/>
      </p:bgPr>
    </p:bg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p13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40" name="Google Shape;1140;p13"/>
          <p:cNvSpPr/>
          <p:nvPr/>
        </p:nvSpPr>
        <p:spPr>
          <a:xfrm>
            <a:off x="8564602" y="3165003"/>
            <a:ext cx="2503725" cy="224146"/>
          </a:xfrm>
          <a:custGeom>
            <a:avLst/>
            <a:gdLst/>
            <a:ahLst/>
            <a:cxnLst/>
            <a:rect l="l" t="t" r="r" b="b"/>
            <a:pathLst>
              <a:path w="26864" h="2405" extrusionOk="0">
                <a:moveTo>
                  <a:pt x="0" y="1"/>
                </a:moveTo>
                <a:lnTo>
                  <a:pt x="0" y="2405"/>
                </a:lnTo>
                <a:lnTo>
                  <a:pt x="26864" y="2405"/>
                </a:lnTo>
                <a:lnTo>
                  <a:pt x="26864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1" name="Google Shape;1141;p13"/>
          <p:cNvGrpSpPr/>
          <p:nvPr/>
        </p:nvGrpSpPr>
        <p:grpSpPr>
          <a:xfrm>
            <a:off x="7836442" y="690409"/>
            <a:ext cx="1675084" cy="672438"/>
            <a:chOff x="2171300" y="4383950"/>
            <a:chExt cx="449325" cy="180375"/>
          </a:xfrm>
        </p:grpSpPr>
        <p:sp>
          <p:nvSpPr>
            <p:cNvPr id="1142" name="Google Shape;1142;p13"/>
            <p:cNvSpPr/>
            <p:nvPr/>
          </p:nvSpPr>
          <p:spPr>
            <a:xfrm>
              <a:off x="2171300" y="43989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1"/>
                  </a:lnTo>
                  <a:lnTo>
                    <a:pt x="6071" y="2783"/>
                  </a:lnTo>
                  <a:lnTo>
                    <a:pt x="8013" y="981"/>
                  </a:lnTo>
                  <a:lnTo>
                    <a:pt x="9955" y="2783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13"/>
            <p:cNvSpPr/>
            <p:nvPr/>
          </p:nvSpPr>
          <p:spPr>
            <a:xfrm>
              <a:off x="2171300" y="4383950"/>
              <a:ext cx="449325" cy="69625"/>
            </a:xfrm>
            <a:custGeom>
              <a:avLst/>
              <a:gdLst/>
              <a:ahLst/>
              <a:cxnLst/>
              <a:rect l="l" t="t" r="r" b="b"/>
              <a:pathLst>
                <a:path w="17973" h="2785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8"/>
                  </a:lnTo>
                  <a:lnTo>
                    <a:pt x="1" y="753"/>
                  </a:lnTo>
                  <a:lnTo>
                    <a:pt x="2187" y="2785"/>
                  </a:lnTo>
                  <a:lnTo>
                    <a:pt x="4130" y="981"/>
                  </a:lnTo>
                  <a:lnTo>
                    <a:pt x="6071" y="2785"/>
                  </a:lnTo>
                  <a:lnTo>
                    <a:pt x="8013" y="981"/>
                  </a:lnTo>
                  <a:lnTo>
                    <a:pt x="9955" y="2785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13"/>
            <p:cNvSpPr/>
            <p:nvPr/>
          </p:nvSpPr>
          <p:spPr>
            <a:xfrm>
              <a:off x="2171300" y="44947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6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3"/>
            <p:cNvSpPr/>
            <p:nvPr/>
          </p:nvSpPr>
          <p:spPr>
            <a:xfrm>
              <a:off x="2171300" y="4479750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6" name="Google Shape;1146;p13"/>
          <p:cNvSpPr/>
          <p:nvPr/>
        </p:nvSpPr>
        <p:spPr>
          <a:xfrm>
            <a:off x="7801075" y="4281207"/>
            <a:ext cx="1342919" cy="862286"/>
          </a:xfrm>
          <a:custGeom>
            <a:avLst/>
            <a:gdLst/>
            <a:ahLst/>
            <a:cxnLst/>
            <a:rect l="l" t="t" r="r" b="b"/>
            <a:pathLst>
              <a:path w="14409" h="9252" extrusionOk="0">
                <a:moveTo>
                  <a:pt x="14409" y="1"/>
                </a:moveTo>
                <a:lnTo>
                  <a:pt x="1" y="4767"/>
                </a:lnTo>
                <a:lnTo>
                  <a:pt x="1484" y="9252"/>
                </a:lnTo>
                <a:lnTo>
                  <a:pt x="4007" y="9252"/>
                </a:lnTo>
                <a:lnTo>
                  <a:pt x="3125" y="6584"/>
                </a:lnTo>
                <a:lnTo>
                  <a:pt x="14409" y="2850"/>
                </a:lnTo>
                <a:lnTo>
                  <a:pt x="1440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7" name="Google Shape;1147;p13"/>
          <p:cNvSpPr/>
          <p:nvPr/>
        </p:nvSpPr>
        <p:spPr>
          <a:xfrm>
            <a:off x="8055257" y="2228507"/>
            <a:ext cx="601625" cy="494863"/>
          </a:xfrm>
          <a:custGeom>
            <a:avLst/>
            <a:gdLst/>
            <a:ahLst/>
            <a:cxnLst/>
            <a:rect l="l" t="t" r="r" b="b"/>
            <a:pathLst>
              <a:path w="5962" h="4904" extrusionOk="0">
                <a:moveTo>
                  <a:pt x="1892" y="1"/>
                </a:moveTo>
                <a:lnTo>
                  <a:pt x="0" y="750"/>
                </a:lnTo>
                <a:lnTo>
                  <a:pt x="4070" y="4903"/>
                </a:lnTo>
                <a:lnTo>
                  <a:pt x="5961" y="4153"/>
                </a:lnTo>
                <a:lnTo>
                  <a:pt x="1892" y="1"/>
                </a:lnTo>
                <a:close/>
              </a:path>
            </a:pathLst>
          </a:custGeom>
          <a:solidFill>
            <a:srgbClr val="B677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13"/>
          <p:cNvSpPr/>
          <p:nvPr/>
        </p:nvSpPr>
        <p:spPr>
          <a:xfrm>
            <a:off x="8055257" y="1804483"/>
            <a:ext cx="486285" cy="499706"/>
          </a:xfrm>
          <a:custGeom>
            <a:avLst/>
            <a:gdLst/>
            <a:ahLst/>
            <a:cxnLst/>
            <a:rect l="l" t="t" r="r" b="b"/>
            <a:pathLst>
              <a:path w="4819" h="4952" extrusionOk="0">
                <a:moveTo>
                  <a:pt x="4819" y="0"/>
                </a:moveTo>
                <a:lnTo>
                  <a:pt x="2928" y="750"/>
                </a:lnTo>
                <a:lnTo>
                  <a:pt x="0" y="4952"/>
                </a:lnTo>
                <a:lnTo>
                  <a:pt x="1892" y="4203"/>
                </a:lnTo>
                <a:lnTo>
                  <a:pt x="4819" y="0"/>
                </a:lnTo>
                <a:close/>
              </a:path>
            </a:pathLst>
          </a:custGeom>
          <a:solidFill>
            <a:srgbClr val="9051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13"/>
          <p:cNvSpPr/>
          <p:nvPr/>
        </p:nvSpPr>
        <p:spPr>
          <a:xfrm>
            <a:off x="8246078" y="1804483"/>
            <a:ext cx="706269" cy="843103"/>
          </a:xfrm>
          <a:custGeom>
            <a:avLst/>
            <a:gdLst/>
            <a:ahLst/>
            <a:cxnLst/>
            <a:rect l="l" t="t" r="r" b="b"/>
            <a:pathLst>
              <a:path w="6999" h="8355" extrusionOk="0">
                <a:moveTo>
                  <a:pt x="2928" y="0"/>
                </a:moveTo>
                <a:lnTo>
                  <a:pt x="1" y="4203"/>
                </a:lnTo>
                <a:lnTo>
                  <a:pt x="4070" y="8355"/>
                </a:lnTo>
                <a:lnTo>
                  <a:pt x="6999" y="4152"/>
                </a:lnTo>
                <a:lnTo>
                  <a:pt x="2928" y="0"/>
                </a:lnTo>
                <a:close/>
              </a:path>
            </a:pathLst>
          </a:custGeom>
          <a:solidFill>
            <a:srgbClr val="FF9A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13"/>
          <p:cNvSpPr/>
          <p:nvPr/>
        </p:nvSpPr>
        <p:spPr>
          <a:xfrm>
            <a:off x="8615303" y="3691400"/>
            <a:ext cx="185748" cy="178758"/>
          </a:xfrm>
          <a:custGeom>
            <a:avLst/>
            <a:gdLst/>
            <a:ahLst/>
            <a:cxnLst/>
            <a:rect l="l" t="t" r="r" b="b"/>
            <a:pathLst>
              <a:path w="1993" h="1918" extrusionOk="0">
                <a:moveTo>
                  <a:pt x="1034" y="480"/>
                </a:moveTo>
                <a:cubicBezTo>
                  <a:pt x="1298" y="480"/>
                  <a:pt x="1512" y="695"/>
                  <a:pt x="1513" y="959"/>
                </a:cubicBezTo>
                <a:cubicBezTo>
                  <a:pt x="1513" y="1153"/>
                  <a:pt x="1395" y="1328"/>
                  <a:pt x="1217" y="1401"/>
                </a:cubicBezTo>
                <a:cubicBezTo>
                  <a:pt x="1158" y="1426"/>
                  <a:pt x="1095" y="1438"/>
                  <a:pt x="1033" y="1438"/>
                </a:cubicBezTo>
                <a:cubicBezTo>
                  <a:pt x="909" y="1438"/>
                  <a:pt x="787" y="1389"/>
                  <a:pt x="695" y="1297"/>
                </a:cubicBezTo>
                <a:cubicBezTo>
                  <a:pt x="558" y="1161"/>
                  <a:pt x="517" y="955"/>
                  <a:pt x="591" y="775"/>
                </a:cubicBezTo>
                <a:cubicBezTo>
                  <a:pt x="666" y="597"/>
                  <a:pt x="840" y="480"/>
                  <a:pt x="1034" y="480"/>
                </a:cubicBezTo>
                <a:close/>
                <a:moveTo>
                  <a:pt x="1034" y="1"/>
                </a:moveTo>
                <a:cubicBezTo>
                  <a:pt x="785" y="1"/>
                  <a:pt x="540" y="98"/>
                  <a:pt x="356" y="281"/>
                </a:cubicBezTo>
                <a:cubicBezTo>
                  <a:pt x="82" y="555"/>
                  <a:pt x="0" y="967"/>
                  <a:pt x="148" y="1325"/>
                </a:cubicBezTo>
                <a:cubicBezTo>
                  <a:pt x="296" y="1683"/>
                  <a:pt x="646" y="1917"/>
                  <a:pt x="1034" y="1917"/>
                </a:cubicBezTo>
                <a:cubicBezTo>
                  <a:pt x="1562" y="1916"/>
                  <a:pt x="1991" y="1487"/>
                  <a:pt x="1992" y="959"/>
                </a:cubicBezTo>
                <a:cubicBezTo>
                  <a:pt x="1992" y="571"/>
                  <a:pt x="1758" y="222"/>
                  <a:pt x="1400" y="74"/>
                </a:cubicBezTo>
                <a:cubicBezTo>
                  <a:pt x="1282" y="25"/>
                  <a:pt x="1157" y="1"/>
                  <a:pt x="10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13"/>
          <p:cNvSpPr/>
          <p:nvPr/>
        </p:nvSpPr>
        <p:spPr>
          <a:xfrm>
            <a:off x="8445678" y="3551878"/>
            <a:ext cx="345958" cy="72696"/>
          </a:xfrm>
          <a:custGeom>
            <a:avLst/>
            <a:gdLst/>
            <a:ahLst/>
            <a:cxnLst/>
            <a:rect l="l" t="t" r="r" b="b"/>
            <a:pathLst>
              <a:path w="3712" h="780" extrusionOk="0">
                <a:moveTo>
                  <a:pt x="0" y="1"/>
                </a:moveTo>
                <a:lnTo>
                  <a:pt x="0" y="779"/>
                </a:lnTo>
                <a:lnTo>
                  <a:pt x="3712" y="779"/>
                </a:lnTo>
                <a:lnTo>
                  <a:pt x="371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13"/>
          <p:cNvSpPr/>
          <p:nvPr/>
        </p:nvSpPr>
        <p:spPr>
          <a:xfrm>
            <a:off x="8707013" y="1516469"/>
            <a:ext cx="164684" cy="1037130"/>
          </a:xfrm>
          <a:custGeom>
            <a:avLst/>
            <a:gdLst/>
            <a:ahLst/>
            <a:cxnLst/>
            <a:rect l="l" t="t" r="r" b="b"/>
            <a:pathLst>
              <a:path w="1767" h="11128" extrusionOk="0">
                <a:moveTo>
                  <a:pt x="1265" y="0"/>
                </a:moveTo>
                <a:lnTo>
                  <a:pt x="0" y="1364"/>
                </a:lnTo>
                <a:lnTo>
                  <a:pt x="1114" y="2565"/>
                </a:lnTo>
                <a:lnTo>
                  <a:pt x="0" y="3764"/>
                </a:lnTo>
                <a:lnTo>
                  <a:pt x="1114" y="4965"/>
                </a:lnTo>
                <a:lnTo>
                  <a:pt x="0" y="6165"/>
                </a:lnTo>
                <a:lnTo>
                  <a:pt x="1114" y="7364"/>
                </a:lnTo>
                <a:lnTo>
                  <a:pt x="0" y="8565"/>
                </a:lnTo>
                <a:lnTo>
                  <a:pt x="1114" y="9765"/>
                </a:lnTo>
                <a:lnTo>
                  <a:pt x="150" y="10801"/>
                </a:lnTo>
                <a:lnTo>
                  <a:pt x="501" y="11127"/>
                </a:lnTo>
                <a:lnTo>
                  <a:pt x="1767" y="9765"/>
                </a:lnTo>
                <a:lnTo>
                  <a:pt x="653" y="8565"/>
                </a:lnTo>
                <a:lnTo>
                  <a:pt x="1767" y="7364"/>
                </a:lnTo>
                <a:lnTo>
                  <a:pt x="653" y="6165"/>
                </a:lnTo>
                <a:lnTo>
                  <a:pt x="1767" y="4965"/>
                </a:lnTo>
                <a:lnTo>
                  <a:pt x="653" y="3764"/>
                </a:lnTo>
                <a:lnTo>
                  <a:pt x="1767" y="2565"/>
                </a:lnTo>
                <a:lnTo>
                  <a:pt x="653" y="1364"/>
                </a:lnTo>
                <a:lnTo>
                  <a:pt x="1616" y="326"/>
                </a:lnTo>
                <a:lnTo>
                  <a:pt x="126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3" name="Google Shape;1153;p13"/>
          <p:cNvGrpSpPr/>
          <p:nvPr/>
        </p:nvGrpSpPr>
        <p:grpSpPr>
          <a:xfrm>
            <a:off x="7836442" y="-135666"/>
            <a:ext cx="1675084" cy="672438"/>
            <a:chOff x="2171300" y="4383950"/>
            <a:chExt cx="449325" cy="180375"/>
          </a:xfrm>
        </p:grpSpPr>
        <p:sp>
          <p:nvSpPr>
            <p:cNvPr id="1154" name="Google Shape;1154;p13"/>
            <p:cNvSpPr/>
            <p:nvPr/>
          </p:nvSpPr>
          <p:spPr>
            <a:xfrm>
              <a:off x="2171300" y="43989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1"/>
                  </a:lnTo>
                  <a:lnTo>
                    <a:pt x="6071" y="2783"/>
                  </a:lnTo>
                  <a:lnTo>
                    <a:pt x="8013" y="981"/>
                  </a:lnTo>
                  <a:lnTo>
                    <a:pt x="9955" y="2783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3"/>
            <p:cNvSpPr/>
            <p:nvPr/>
          </p:nvSpPr>
          <p:spPr>
            <a:xfrm>
              <a:off x="2171300" y="4383950"/>
              <a:ext cx="449325" cy="69625"/>
            </a:xfrm>
            <a:custGeom>
              <a:avLst/>
              <a:gdLst/>
              <a:ahLst/>
              <a:cxnLst/>
              <a:rect l="l" t="t" r="r" b="b"/>
              <a:pathLst>
                <a:path w="17973" h="2785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8"/>
                  </a:lnTo>
                  <a:lnTo>
                    <a:pt x="1" y="753"/>
                  </a:lnTo>
                  <a:lnTo>
                    <a:pt x="2187" y="2785"/>
                  </a:lnTo>
                  <a:lnTo>
                    <a:pt x="4130" y="981"/>
                  </a:lnTo>
                  <a:lnTo>
                    <a:pt x="6071" y="2785"/>
                  </a:lnTo>
                  <a:lnTo>
                    <a:pt x="8013" y="981"/>
                  </a:lnTo>
                  <a:lnTo>
                    <a:pt x="9955" y="2785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13"/>
            <p:cNvSpPr/>
            <p:nvPr/>
          </p:nvSpPr>
          <p:spPr>
            <a:xfrm>
              <a:off x="2171300" y="44947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6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13"/>
            <p:cNvSpPr/>
            <p:nvPr/>
          </p:nvSpPr>
          <p:spPr>
            <a:xfrm>
              <a:off x="2171300" y="4479750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8" name="Google Shape;1158;p13"/>
          <p:cNvSpPr/>
          <p:nvPr/>
        </p:nvSpPr>
        <p:spPr>
          <a:xfrm>
            <a:off x="144194" y="3877119"/>
            <a:ext cx="1313041" cy="890934"/>
          </a:xfrm>
          <a:custGeom>
            <a:avLst/>
            <a:gdLst/>
            <a:ahLst/>
            <a:cxnLst/>
            <a:rect l="l" t="t" r="r" b="b"/>
            <a:pathLst>
              <a:path w="13012" h="8829" extrusionOk="0">
                <a:moveTo>
                  <a:pt x="11688" y="1"/>
                </a:moveTo>
                <a:cubicBezTo>
                  <a:pt x="11544" y="1"/>
                  <a:pt x="11397" y="27"/>
                  <a:pt x="11256" y="82"/>
                </a:cubicBezTo>
                <a:lnTo>
                  <a:pt x="11247" y="67"/>
                </a:lnTo>
                <a:lnTo>
                  <a:pt x="1" y="6778"/>
                </a:lnTo>
                <a:lnTo>
                  <a:pt x="1224" y="8829"/>
                </a:lnTo>
                <a:lnTo>
                  <a:pt x="12470" y="2118"/>
                </a:lnTo>
                <a:lnTo>
                  <a:pt x="12461" y="2102"/>
                </a:lnTo>
                <a:cubicBezTo>
                  <a:pt x="12904" y="1724"/>
                  <a:pt x="13011" y="1082"/>
                  <a:pt x="12713" y="582"/>
                </a:cubicBezTo>
                <a:cubicBezTo>
                  <a:pt x="12492" y="213"/>
                  <a:pt x="12098" y="1"/>
                  <a:pt x="116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9" name="Google Shape;1159;p13"/>
          <p:cNvSpPr/>
          <p:nvPr/>
        </p:nvSpPr>
        <p:spPr>
          <a:xfrm>
            <a:off x="79511" y="4543831"/>
            <a:ext cx="254899" cy="241175"/>
          </a:xfrm>
          <a:custGeom>
            <a:avLst/>
            <a:gdLst/>
            <a:ahLst/>
            <a:cxnLst/>
            <a:rect l="l" t="t" r="r" b="b"/>
            <a:pathLst>
              <a:path w="2526" h="2390" extrusionOk="0">
                <a:moveTo>
                  <a:pt x="1252" y="1"/>
                </a:moveTo>
                <a:cubicBezTo>
                  <a:pt x="1044" y="1"/>
                  <a:pt x="833" y="55"/>
                  <a:pt x="642" y="169"/>
                </a:cubicBezTo>
                <a:cubicBezTo>
                  <a:pt x="226" y="416"/>
                  <a:pt x="1" y="890"/>
                  <a:pt x="71" y="1369"/>
                </a:cubicBezTo>
                <a:cubicBezTo>
                  <a:pt x="140" y="1846"/>
                  <a:pt x="491" y="2236"/>
                  <a:pt x="960" y="2353"/>
                </a:cubicBezTo>
                <a:cubicBezTo>
                  <a:pt x="1057" y="2378"/>
                  <a:pt x="1155" y="2390"/>
                  <a:pt x="1253" y="2390"/>
                </a:cubicBezTo>
                <a:cubicBezTo>
                  <a:pt x="1625" y="2390"/>
                  <a:pt x="1982" y="2216"/>
                  <a:pt x="2211" y="1909"/>
                </a:cubicBezTo>
                <a:cubicBezTo>
                  <a:pt x="2499" y="1521"/>
                  <a:pt x="2526" y="998"/>
                  <a:pt x="2279" y="583"/>
                </a:cubicBezTo>
                <a:cubicBezTo>
                  <a:pt x="2055" y="208"/>
                  <a:pt x="1658" y="1"/>
                  <a:pt x="125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0" name="Google Shape;1160;p13"/>
          <p:cNvSpPr/>
          <p:nvPr/>
        </p:nvSpPr>
        <p:spPr>
          <a:xfrm>
            <a:off x="554595" y="-583810"/>
            <a:ext cx="305555" cy="4156786"/>
          </a:xfrm>
          <a:custGeom>
            <a:avLst/>
            <a:gdLst/>
            <a:ahLst/>
            <a:cxnLst/>
            <a:rect l="l" t="t" r="r" b="b"/>
            <a:pathLst>
              <a:path w="3028" h="41193" extrusionOk="0">
                <a:moveTo>
                  <a:pt x="1" y="0"/>
                </a:moveTo>
                <a:lnTo>
                  <a:pt x="1" y="41193"/>
                </a:lnTo>
                <a:lnTo>
                  <a:pt x="3027" y="41193"/>
                </a:lnTo>
                <a:lnTo>
                  <a:pt x="302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161;p13"/>
          <p:cNvSpPr/>
          <p:nvPr/>
        </p:nvSpPr>
        <p:spPr>
          <a:xfrm>
            <a:off x="386479" y="4649787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2" name="Google Shape;1162;p13"/>
          <p:cNvSpPr/>
          <p:nvPr/>
        </p:nvSpPr>
        <p:spPr>
          <a:xfrm>
            <a:off x="580630" y="4649787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13"/>
          <p:cNvSpPr/>
          <p:nvPr/>
        </p:nvSpPr>
        <p:spPr>
          <a:xfrm>
            <a:off x="-197646" y="119917"/>
            <a:ext cx="1230426" cy="1230520"/>
          </a:xfrm>
          <a:custGeom>
            <a:avLst/>
            <a:gdLst/>
            <a:ahLst/>
            <a:cxnLst/>
            <a:rect l="l" t="t" r="r" b="b"/>
            <a:pathLst>
              <a:path w="13202" h="13203" extrusionOk="0">
                <a:moveTo>
                  <a:pt x="6602" y="0"/>
                </a:moveTo>
                <a:cubicBezTo>
                  <a:pt x="4851" y="0"/>
                  <a:pt x="3172" y="696"/>
                  <a:pt x="1934" y="1934"/>
                </a:cubicBezTo>
                <a:cubicBezTo>
                  <a:pt x="697" y="3172"/>
                  <a:pt x="1" y="4851"/>
                  <a:pt x="1" y="6601"/>
                </a:cubicBezTo>
                <a:cubicBezTo>
                  <a:pt x="1" y="8352"/>
                  <a:pt x="697" y="10031"/>
                  <a:pt x="1934" y="11269"/>
                </a:cubicBezTo>
                <a:cubicBezTo>
                  <a:pt x="3172" y="12506"/>
                  <a:pt x="4851" y="13202"/>
                  <a:pt x="6602" y="13202"/>
                </a:cubicBezTo>
                <a:cubicBezTo>
                  <a:pt x="8352" y="13202"/>
                  <a:pt x="10030" y="12506"/>
                  <a:pt x="11268" y="11269"/>
                </a:cubicBezTo>
                <a:cubicBezTo>
                  <a:pt x="12507" y="10031"/>
                  <a:pt x="13201" y="8352"/>
                  <a:pt x="13201" y="6601"/>
                </a:cubicBezTo>
                <a:cubicBezTo>
                  <a:pt x="13201" y="4851"/>
                  <a:pt x="12507" y="3172"/>
                  <a:pt x="11268" y="1934"/>
                </a:cubicBezTo>
                <a:cubicBezTo>
                  <a:pt x="10030" y="696"/>
                  <a:pt x="8352" y="0"/>
                  <a:pt x="66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4" name="Google Shape;1164;p13"/>
          <p:cNvSpPr/>
          <p:nvPr/>
        </p:nvSpPr>
        <p:spPr>
          <a:xfrm>
            <a:off x="774680" y="4649787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5" name="Google Shape;1165;p13"/>
          <p:cNvSpPr/>
          <p:nvPr/>
        </p:nvSpPr>
        <p:spPr>
          <a:xfrm>
            <a:off x="386479" y="4479047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6" name="Google Shape;1166;p13"/>
          <p:cNvSpPr/>
          <p:nvPr/>
        </p:nvSpPr>
        <p:spPr>
          <a:xfrm>
            <a:off x="580630" y="4479047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7" name="Google Shape;1167;p13"/>
          <p:cNvSpPr/>
          <p:nvPr/>
        </p:nvSpPr>
        <p:spPr>
          <a:xfrm>
            <a:off x="774680" y="4479047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8" name="Google Shape;1168;p13"/>
          <p:cNvSpPr/>
          <p:nvPr/>
        </p:nvSpPr>
        <p:spPr>
          <a:xfrm>
            <a:off x="386479" y="4308105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9" name="Google Shape;1169;p13"/>
          <p:cNvSpPr/>
          <p:nvPr/>
        </p:nvSpPr>
        <p:spPr>
          <a:xfrm>
            <a:off x="580630" y="4308105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0" name="Google Shape;1170;p13"/>
          <p:cNvSpPr/>
          <p:nvPr/>
        </p:nvSpPr>
        <p:spPr>
          <a:xfrm>
            <a:off x="774680" y="4308105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1" name="Google Shape;1171;p13"/>
          <p:cNvSpPr/>
          <p:nvPr/>
        </p:nvSpPr>
        <p:spPr>
          <a:xfrm>
            <a:off x="386479" y="5157465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2" name="Google Shape;1172;p13"/>
          <p:cNvSpPr/>
          <p:nvPr/>
        </p:nvSpPr>
        <p:spPr>
          <a:xfrm>
            <a:off x="580630" y="5157465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3" name="Google Shape;1173;p13"/>
          <p:cNvSpPr/>
          <p:nvPr/>
        </p:nvSpPr>
        <p:spPr>
          <a:xfrm>
            <a:off x="774680" y="5157465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4" name="Google Shape;1174;p13"/>
          <p:cNvSpPr/>
          <p:nvPr/>
        </p:nvSpPr>
        <p:spPr>
          <a:xfrm>
            <a:off x="386479" y="4986624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8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6" y="478"/>
                  <a:pt x="616" y="308"/>
                </a:cubicBezTo>
                <a:cubicBezTo>
                  <a:pt x="616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5" name="Google Shape;1175;p13"/>
          <p:cNvSpPr/>
          <p:nvPr/>
        </p:nvSpPr>
        <p:spPr>
          <a:xfrm>
            <a:off x="580630" y="4986624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8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6" y="478"/>
                  <a:pt x="616" y="308"/>
                </a:cubicBezTo>
                <a:cubicBezTo>
                  <a:pt x="616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13"/>
          <p:cNvSpPr/>
          <p:nvPr/>
        </p:nvSpPr>
        <p:spPr>
          <a:xfrm>
            <a:off x="774680" y="4986624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8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6" y="478"/>
                  <a:pt x="616" y="308"/>
                </a:cubicBezTo>
                <a:cubicBezTo>
                  <a:pt x="616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13"/>
          <p:cNvSpPr/>
          <p:nvPr/>
        </p:nvSpPr>
        <p:spPr>
          <a:xfrm>
            <a:off x="386479" y="4815784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13"/>
          <p:cNvSpPr/>
          <p:nvPr/>
        </p:nvSpPr>
        <p:spPr>
          <a:xfrm>
            <a:off x="580630" y="4815784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13"/>
          <p:cNvSpPr/>
          <p:nvPr/>
        </p:nvSpPr>
        <p:spPr>
          <a:xfrm>
            <a:off x="774680" y="4815784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13"/>
          <p:cNvSpPr/>
          <p:nvPr/>
        </p:nvSpPr>
        <p:spPr>
          <a:xfrm>
            <a:off x="224620" y="2267806"/>
            <a:ext cx="972571" cy="1122926"/>
          </a:xfrm>
          <a:custGeom>
            <a:avLst/>
            <a:gdLst/>
            <a:ahLst/>
            <a:cxnLst/>
            <a:rect l="l" t="t" r="r" b="b"/>
            <a:pathLst>
              <a:path w="9638" h="11128" extrusionOk="0">
                <a:moveTo>
                  <a:pt x="393" y="682"/>
                </a:moveTo>
                <a:lnTo>
                  <a:pt x="8850" y="5564"/>
                </a:lnTo>
                <a:lnTo>
                  <a:pt x="393" y="10446"/>
                </a:lnTo>
                <a:lnTo>
                  <a:pt x="393" y="682"/>
                </a:lnTo>
                <a:close/>
                <a:moveTo>
                  <a:pt x="1" y="0"/>
                </a:moveTo>
                <a:lnTo>
                  <a:pt x="1" y="11127"/>
                </a:lnTo>
                <a:lnTo>
                  <a:pt x="9637" y="5564"/>
                </a:lnTo>
                <a:lnTo>
                  <a:pt x="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SECTION_HEADER_2_3_1"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p14"/>
          <p:cNvSpPr/>
          <p:nvPr/>
        </p:nvSpPr>
        <p:spPr>
          <a:xfrm flipH="1">
            <a:off x="0" y="-22050"/>
            <a:ext cx="9144000" cy="5165700"/>
          </a:xfrm>
          <a:prstGeom prst="rtTriangle">
            <a:avLst/>
          </a:prstGeom>
          <a:solidFill>
            <a:srgbClr val="FFDE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14"/>
          <p:cNvSpPr/>
          <p:nvPr/>
        </p:nvSpPr>
        <p:spPr>
          <a:xfrm>
            <a:off x="7519700" y="1810650"/>
            <a:ext cx="2271351" cy="2271248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184;p14"/>
          <p:cNvSpPr/>
          <p:nvPr/>
        </p:nvSpPr>
        <p:spPr>
          <a:xfrm rot="5400000">
            <a:off x="-1181725" y="-541775"/>
            <a:ext cx="2271300" cy="2317200"/>
          </a:xfrm>
          <a:prstGeom prst="blockArc">
            <a:avLst>
              <a:gd name="adj1" fmla="val 10800000"/>
              <a:gd name="adj2" fmla="val 21565564"/>
              <a:gd name="adj3" fmla="val 7364"/>
            </a:avLst>
          </a:prstGeom>
          <a:solidFill>
            <a:srgbClr val="FF9A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5" name="Google Shape;1185;p14"/>
          <p:cNvGrpSpPr/>
          <p:nvPr/>
        </p:nvGrpSpPr>
        <p:grpSpPr>
          <a:xfrm>
            <a:off x="-47427" y="-85232"/>
            <a:ext cx="1671675" cy="1203122"/>
            <a:chOff x="950122" y="468166"/>
            <a:chExt cx="902778" cy="649739"/>
          </a:xfrm>
        </p:grpSpPr>
        <p:grpSp>
          <p:nvGrpSpPr>
            <p:cNvPr id="1186" name="Google Shape;1186;p14"/>
            <p:cNvGrpSpPr/>
            <p:nvPr/>
          </p:nvGrpSpPr>
          <p:grpSpPr>
            <a:xfrm>
              <a:off x="950122" y="468166"/>
              <a:ext cx="902778" cy="297314"/>
              <a:chOff x="-2384" y="1711157"/>
              <a:chExt cx="1459389" cy="480624"/>
            </a:xfrm>
          </p:grpSpPr>
          <p:sp>
            <p:nvSpPr>
              <p:cNvPr id="1187" name="Google Shape;1187;p14"/>
              <p:cNvSpPr/>
              <p:nvPr/>
            </p:nvSpPr>
            <p:spPr>
              <a:xfrm>
                <a:off x="-238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19"/>
                    </a:cubicBezTo>
                    <a:cubicBezTo>
                      <a:pt x="437" y="98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14"/>
              <p:cNvSpPr/>
              <p:nvPr/>
            </p:nvSpPr>
            <p:spPr>
              <a:xfrm>
                <a:off x="228286" y="2117593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14"/>
              <p:cNvSpPr/>
              <p:nvPr/>
            </p:nvSpPr>
            <p:spPr>
              <a:xfrm>
                <a:off x="45929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14"/>
              <p:cNvSpPr/>
              <p:nvPr/>
            </p:nvSpPr>
            <p:spPr>
              <a:xfrm>
                <a:off x="690133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14"/>
              <p:cNvSpPr/>
              <p:nvPr/>
            </p:nvSpPr>
            <p:spPr>
              <a:xfrm>
                <a:off x="921141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14"/>
              <p:cNvSpPr/>
              <p:nvPr/>
            </p:nvSpPr>
            <p:spPr>
              <a:xfrm>
                <a:off x="1151980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9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14"/>
              <p:cNvSpPr/>
              <p:nvPr/>
            </p:nvSpPr>
            <p:spPr>
              <a:xfrm>
                <a:off x="1382819" y="2117593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14"/>
              <p:cNvSpPr/>
              <p:nvPr/>
            </p:nvSpPr>
            <p:spPr>
              <a:xfrm>
                <a:off x="-238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19" y="439"/>
                    </a:cubicBezTo>
                    <a:cubicBezTo>
                      <a:pt x="339" y="439"/>
                      <a:pt x="437" y="341"/>
                      <a:pt x="437" y="220"/>
                    </a:cubicBezTo>
                    <a:cubicBezTo>
                      <a:pt x="437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14"/>
              <p:cNvSpPr/>
              <p:nvPr/>
            </p:nvSpPr>
            <p:spPr>
              <a:xfrm>
                <a:off x="228286" y="1914291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14"/>
              <p:cNvSpPr/>
              <p:nvPr/>
            </p:nvSpPr>
            <p:spPr>
              <a:xfrm>
                <a:off x="45929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14"/>
              <p:cNvSpPr/>
              <p:nvPr/>
            </p:nvSpPr>
            <p:spPr>
              <a:xfrm>
                <a:off x="690133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14"/>
              <p:cNvSpPr/>
              <p:nvPr/>
            </p:nvSpPr>
            <p:spPr>
              <a:xfrm>
                <a:off x="921141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14"/>
              <p:cNvSpPr/>
              <p:nvPr/>
            </p:nvSpPr>
            <p:spPr>
              <a:xfrm>
                <a:off x="1151980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20"/>
                    </a:cubicBezTo>
                    <a:cubicBezTo>
                      <a:pt x="1" y="341"/>
                      <a:pt x="98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14"/>
              <p:cNvSpPr/>
              <p:nvPr/>
            </p:nvSpPr>
            <p:spPr>
              <a:xfrm>
                <a:off x="1382819" y="1914291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14"/>
              <p:cNvSpPr/>
              <p:nvPr/>
            </p:nvSpPr>
            <p:spPr>
              <a:xfrm>
                <a:off x="-238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20"/>
                    </a:cubicBezTo>
                    <a:cubicBezTo>
                      <a:pt x="437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14"/>
              <p:cNvSpPr/>
              <p:nvPr/>
            </p:nvSpPr>
            <p:spPr>
              <a:xfrm>
                <a:off x="228286" y="1711157"/>
                <a:ext cx="74356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14"/>
              <p:cNvSpPr/>
              <p:nvPr/>
            </p:nvSpPr>
            <p:spPr>
              <a:xfrm>
                <a:off x="45929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14"/>
              <p:cNvSpPr/>
              <p:nvPr/>
            </p:nvSpPr>
            <p:spPr>
              <a:xfrm>
                <a:off x="690133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14"/>
              <p:cNvSpPr/>
              <p:nvPr/>
            </p:nvSpPr>
            <p:spPr>
              <a:xfrm>
                <a:off x="921141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14"/>
              <p:cNvSpPr/>
              <p:nvPr/>
            </p:nvSpPr>
            <p:spPr>
              <a:xfrm>
                <a:off x="1151980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8" y="1"/>
                      <a:pt x="1" y="99"/>
                      <a:pt x="1" y="220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14"/>
              <p:cNvSpPr/>
              <p:nvPr/>
            </p:nvSpPr>
            <p:spPr>
              <a:xfrm>
                <a:off x="1382819" y="1711157"/>
                <a:ext cx="74187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8" name="Google Shape;1208;p14"/>
            <p:cNvGrpSpPr/>
            <p:nvPr/>
          </p:nvGrpSpPr>
          <p:grpSpPr>
            <a:xfrm>
              <a:off x="950122" y="820591"/>
              <a:ext cx="902778" cy="297314"/>
              <a:chOff x="-2384" y="1711157"/>
              <a:chExt cx="1459389" cy="480624"/>
            </a:xfrm>
          </p:grpSpPr>
          <p:sp>
            <p:nvSpPr>
              <p:cNvPr id="1209" name="Google Shape;1209;p14"/>
              <p:cNvSpPr/>
              <p:nvPr/>
            </p:nvSpPr>
            <p:spPr>
              <a:xfrm>
                <a:off x="-238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19"/>
                    </a:cubicBezTo>
                    <a:cubicBezTo>
                      <a:pt x="437" y="98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14"/>
              <p:cNvSpPr/>
              <p:nvPr/>
            </p:nvSpPr>
            <p:spPr>
              <a:xfrm>
                <a:off x="228286" y="2117593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14"/>
              <p:cNvSpPr/>
              <p:nvPr/>
            </p:nvSpPr>
            <p:spPr>
              <a:xfrm>
                <a:off x="45929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14"/>
              <p:cNvSpPr/>
              <p:nvPr/>
            </p:nvSpPr>
            <p:spPr>
              <a:xfrm>
                <a:off x="690133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14"/>
              <p:cNvSpPr/>
              <p:nvPr/>
            </p:nvSpPr>
            <p:spPr>
              <a:xfrm>
                <a:off x="921141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14"/>
              <p:cNvSpPr/>
              <p:nvPr/>
            </p:nvSpPr>
            <p:spPr>
              <a:xfrm>
                <a:off x="1151980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9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14"/>
              <p:cNvSpPr/>
              <p:nvPr/>
            </p:nvSpPr>
            <p:spPr>
              <a:xfrm>
                <a:off x="1382819" y="2117593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14"/>
              <p:cNvSpPr/>
              <p:nvPr/>
            </p:nvSpPr>
            <p:spPr>
              <a:xfrm>
                <a:off x="-238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19" y="439"/>
                    </a:cubicBezTo>
                    <a:cubicBezTo>
                      <a:pt x="339" y="439"/>
                      <a:pt x="437" y="341"/>
                      <a:pt x="437" y="220"/>
                    </a:cubicBezTo>
                    <a:cubicBezTo>
                      <a:pt x="437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14"/>
              <p:cNvSpPr/>
              <p:nvPr/>
            </p:nvSpPr>
            <p:spPr>
              <a:xfrm>
                <a:off x="228286" y="1914291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14"/>
              <p:cNvSpPr/>
              <p:nvPr/>
            </p:nvSpPr>
            <p:spPr>
              <a:xfrm>
                <a:off x="45929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14"/>
              <p:cNvSpPr/>
              <p:nvPr/>
            </p:nvSpPr>
            <p:spPr>
              <a:xfrm>
                <a:off x="690133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14"/>
              <p:cNvSpPr/>
              <p:nvPr/>
            </p:nvSpPr>
            <p:spPr>
              <a:xfrm>
                <a:off x="921141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14"/>
              <p:cNvSpPr/>
              <p:nvPr/>
            </p:nvSpPr>
            <p:spPr>
              <a:xfrm>
                <a:off x="1151980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20"/>
                    </a:cubicBezTo>
                    <a:cubicBezTo>
                      <a:pt x="1" y="341"/>
                      <a:pt x="98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14"/>
              <p:cNvSpPr/>
              <p:nvPr/>
            </p:nvSpPr>
            <p:spPr>
              <a:xfrm>
                <a:off x="1382819" y="1914291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14"/>
              <p:cNvSpPr/>
              <p:nvPr/>
            </p:nvSpPr>
            <p:spPr>
              <a:xfrm>
                <a:off x="-238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20"/>
                    </a:cubicBezTo>
                    <a:cubicBezTo>
                      <a:pt x="437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14"/>
              <p:cNvSpPr/>
              <p:nvPr/>
            </p:nvSpPr>
            <p:spPr>
              <a:xfrm>
                <a:off x="228286" y="1711157"/>
                <a:ext cx="74356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14"/>
              <p:cNvSpPr/>
              <p:nvPr/>
            </p:nvSpPr>
            <p:spPr>
              <a:xfrm>
                <a:off x="45929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14"/>
              <p:cNvSpPr/>
              <p:nvPr/>
            </p:nvSpPr>
            <p:spPr>
              <a:xfrm>
                <a:off x="690133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14"/>
              <p:cNvSpPr/>
              <p:nvPr/>
            </p:nvSpPr>
            <p:spPr>
              <a:xfrm>
                <a:off x="921141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14"/>
              <p:cNvSpPr/>
              <p:nvPr/>
            </p:nvSpPr>
            <p:spPr>
              <a:xfrm>
                <a:off x="1151980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8" y="1"/>
                      <a:pt x="1" y="99"/>
                      <a:pt x="1" y="220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14"/>
              <p:cNvSpPr/>
              <p:nvPr/>
            </p:nvSpPr>
            <p:spPr>
              <a:xfrm>
                <a:off x="1382819" y="1711157"/>
                <a:ext cx="74187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30" name="Google Shape;1230;p14"/>
          <p:cNvSpPr/>
          <p:nvPr/>
        </p:nvSpPr>
        <p:spPr>
          <a:xfrm>
            <a:off x="7884490" y="3068934"/>
            <a:ext cx="266044" cy="254499"/>
          </a:xfrm>
          <a:custGeom>
            <a:avLst/>
            <a:gdLst/>
            <a:ahLst/>
            <a:cxnLst/>
            <a:rect l="l" t="t" r="r" b="b"/>
            <a:pathLst>
              <a:path w="2604" h="2491" extrusionOk="0">
                <a:moveTo>
                  <a:pt x="2604" y="0"/>
                </a:moveTo>
                <a:lnTo>
                  <a:pt x="0" y="472"/>
                </a:lnTo>
                <a:lnTo>
                  <a:pt x="1711" y="2490"/>
                </a:lnTo>
                <a:lnTo>
                  <a:pt x="2604" y="0"/>
                </a:lnTo>
                <a:close/>
              </a:path>
            </a:pathLst>
          </a:custGeom>
          <a:solidFill>
            <a:srgbClr val="9051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1" name="Google Shape;1231;p14"/>
          <p:cNvGrpSpPr/>
          <p:nvPr/>
        </p:nvGrpSpPr>
        <p:grpSpPr>
          <a:xfrm rot="1256056">
            <a:off x="8158538" y="4077527"/>
            <a:ext cx="709937" cy="702353"/>
            <a:chOff x="7986905" y="2493722"/>
            <a:chExt cx="709930" cy="702346"/>
          </a:xfrm>
        </p:grpSpPr>
        <p:sp>
          <p:nvSpPr>
            <p:cNvPr id="1232" name="Google Shape;1232;p14"/>
            <p:cNvSpPr/>
            <p:nvPr/>
          </p:nvSpPr>
          <p:spPr>
            <a:xfrm>
              <a:off x="7986905" y="2493722"/>
              <a:ext cx="709930" cy="702346"/>
            </a:xfrm>
            <a:custGeom>
              <a:avLst/>
              <a:gdLst/>
              <a:ahLst/>
              <a:cxnLst/>
              <a:rect l="l" t="t" r="r" b="b"/>
              <a:pathLst>
                <a:path w="4587" h="4538" extrusionOk="0">
                  <a:moveTo>
                    <a:pt x="1313" y="0"/>
                  </a:moveTo>
                  <a:lnTo>
                    <a:pt x="1" y="4537"/>
                  </a:lnTo>
                  <a:lnTo>
                    <a:pt x="1" y="4537"/>
                  </a:lnTo>
                  <a:lnTo>
                    <a:pt x="4587" y="3405"/>
                  </a:lnTo>
                  <a:lnTo>
                    <a:pt x="13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4"/>
            <p:cNvSpPr/>
            <p:nvPr/>
          </p:nvSpPr>
          <p:spPr>
            <a:xfrm>
              <a:off x="7986905" y="2493722"/>
              <a:ext cx="433975" cy="702346"/>
            </a:xfrm>
            <a:custGeom>
              <a:avLst/>
              <a:gdLst/>
              <a:ahLst/>
              <a:cxnLst/>
              <a:rect l="l" t="t" r="r" b="b"/>
              <a:pathLst>
                <a:path w="2804" h="4538" extrusionOk="0">
                  <a:moveTo>
                    <a:pt x="1313" y="0"/>
                  </a:moveTo>
                  <a:lnTo>
                    <a:pt x="1" y="4537"/>
                  </a:lnTo>
                  <a:lnTo>
                    <a:pt x="2804" y="3846"/>
                  </a:lnTo>
                  <a:lnTo>
                    <a:pt x="13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4" name="Google Shape;1234;p14"/>
          <p:cNvSpPr/>
          <p:nvPr/>
        </p:nvSpPr>
        <p:spPr>
          <a:xfrm>
            <a:off x="-1004650" y="2982088"/>
            <a:ext cx="2475709" cy="2475596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14"/>
          <p:cNvSpPr/>
          <p:nvPr/>
        </p:nvSpPr>
        <p:spPr>
          <a:xfrm>
            <a:off x="307075" y="3217150"/>
            <a:ext cx="1317236" cy="1028024"/>
          </a:xfrm>
          <a:custGeom>
            <a:avLst/>
            <a:gdLst/>
            <a:ahLst/>
            <a:cxnLst/>
            <a:rect l="l" t="t" r="r" b="b"/>
            <a:pathLst>
              <a:path w="20450" h="15960" extrusionOk="0">
                <a:moveTo>
                  <a:pt x="16685" y="1"/>
                </a:moveTo>
                <a:lnTo>
                  <a:pt x="0" y="7041"/>
                </a:lnTo>
                <a:lnTo>
                  <a:pt x="269" y="7681"/>
                </a:lnTo>
                <a:lnTo>
                  <a:pt x="16955" y="640"/>
                </a:lnTo>
                <a:lnTo>
                  <a:pt x="16685" y="1"/>
                </a:lnTo>
                <a:close/>
                <a:moveTo>
                  <a:pt x="17270" y="1385"/>
                </a:moveTo>
                <a:lnTo>
                  <a:pt x="584" y="8425"/>
                </a:lnTo>
                <a:lnTo>
                  <a:pt x="854" y="9065"/>
                </a:lnTo>
                <a:lnTo>
                  <a:pt x="17540" y="2025"/>
                </a:lnTo>
                <a:lnTo>
                  <a:pt x="17270" y="1385"/>
                </a:lnTo>
                <a:close/>
                <a:moveTo>
                  <a:pt x="17854" y="2770"/>
                </a:moveTo>
                <a:lnTo>
                  <a:pt x="1169" y="9810"/>
                </a:lnTo>
                <a:lnTo>
                  <a:pt x="1438" y="10448"/>
                </a:lnTo>
                <a:lnTo>
                  <a:pt x="18123" y="3408"/>
                </a:lnTo>
                <a:lnTo>
                  <a:pt x="17854" y="2770"/>
                </a:lnTo>
                <a:close/>
                <a:moveTo>
                  <a:pt x="18438" y="4153"/>
                </a:moveTo>
                <a:lnTo>
                  <a:pt x="1753" y="11195"/>
                </a:lnTo>
                <a:lnTo>
                  <a:pt x="2022" y="11834"/>
                </a:lnTo>
                <a:lnTo>
                  <a:pt x="18707" y="4794"/>
                </a:lnTo>
                <a:lnTo>
                  <a:pt x="18438" y="4153"/>
                </a:lnTo>
                <a:close/>
                <a:moveTo>
                  <a:pt x="19018" y="5529"/>
                </a:moveTo>
                <a:lnTo>
                  <a:pt x="2333" y="12569"/>
                </a:lnTo>
                <a:lnTo>
                  <a:pt x="2603" y="13208"/>
                </a:lnTo>
                <a:lnTo>
                  <a:pt x="19288" y="6170"/>
                </a:lnTo>
                <a:lnTo>
                  <a:pt x="19018" y="5529"/>
                </a:lnTo>
                <a:close/>
                <a:moveTo>
                  <a:pt x="19599" y="6904"/>
                </a:moveTo>
                <a:lnTo>
                  <a:pt x="2914" y="13946"/>
                </a:lnTo>
                <a:lnTo>
                  <a:pt x="3183" y="14586"/>
                </a:lnTo>
                <a:lnTo>
                  <a:pt x="19869" y="7544"/>
                </a:lnTo>
                <a:lnTo>
                  <a:pt x="19599" y="6904"/>
                </a:lnTo>
                <a:close/>
                <a:moveTo>
                  <a:pt x="20179" y="8281"/>
                </a:moveTo>
                <a:lnTo>
                  <a:pt x="3494" y="15321"/>
                </a:lnTo>
                <a:lnTo>
                  <a:pt x="3764" y="15960"/>
                </a:lnTo>
                <a:lnTo>
                  <a:pt x="20450" y="8919"/>
                </a:lnTo>
                <a:lnTo>
                  <a:pt x="20179" y="828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14"/>
          <p:cNvSpPr/>
          <p:nvPr/>
        </p:nvSpPr>
        <p:spPr>
          <a:xfrm rot="5555023" flipH="1">
            <a:off x="7550850" y="-216306"/>
            <a:ext cx="1562030" cy="1827780"/>
          </a:xfrm>
          <a:custGeom>
            <a:avLst/>
            <a:gdLst/>
            <a:ahLst/>
            <a:cxnLst/>
            <a:rect l="l" t="t" r="r" b="b"/>
            <a:pathLst>
              <a:path w="23829" h="27882" extrusionOk="0">
                <a:moveTo>
                  <a:pt x="0" y="0"/>
                </a:moveTo>
                <a:lnTo>
                  <a:pt x="9226" y="27881"/>
                </a:lnTo>
                <a:lnTo>
                  <a:pt x="23828" y="23049"/>
                </a:lnTo>
                <a:lnTo>
                  <a:pt x="23828" y="20448"/>
                </a:lnTo>
                <a:lnTo>
                  <a:pt x="10525" y="24850"/>
                </a:lnTo>
                <a:lnTo>
                  <a:pt x="2303" y="0"/>
                </a:lnTo>
                <a:close/>
              </a:path>
            </a:pathLst>
          </a:custGeom>
          <a:solidFill>
            <a:srgbClr val="BEEC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14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Signika"/>
              <a:buNone/>
              <a:defRPr sz="2800" b="1">
                <a:latin typeface="Signika"/>
                <a:ea typeface="Signika"/>
                <a:cs typeface="Signika"/>
                <a:sym typeface="Signik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7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0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6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67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78.png"/><Relationship Id="rId9" Type="http://schemas.openxmlformats.org/officeDocument/2006/relationships/image" Target="../media/image8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79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80.svg"/><Relationship Id="rId9" Type="http://schemas.openxmlformats.org/officeDocument/2006/relationships/image" Target="../media/image9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99.png"/><Relationship Id="rId3" Type="http://schemas.openxmlformats.org/officeDocument/2006/relationships/image" Target="../media/image90.svg"/><Relationship Id="rId7" Type="http://schemas.openxmlformats.org/officeDocument/2006/relationships/image" Target="../media/image104.png"/><Relationship Id="rId12" Type="http://schemas.openxmlformats.org/officeDocument/2006/relationships/image" Target="../media/image109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5" Type="http://schemas.openxmlformats.org/officeDocument/2006/relationships/image" Target="../media/image102.png"/><Relationship Id="rId10" Type="http://schemas.openxmlformats.org/officeDocument/2006/relationships/image" Target="../media/image107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01.svg"/><Relationship Id="rId7" Type="http://schemas.openxmlformats.org/officeDocument/2006/relationships/image" Target="../media/image11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10" Type="http://schemas.openxmlformats.org/officeDocument/2006/relationships/image" Target="../media/image118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svg"/><Relationship Id="rId3" Type="http://schemas.openxmlformats.org/officeDocument/2006/relationships/image" Target="../media/image120.png"/><Relationship Id="rId7" Type="http://schemas.openxmlformats.org/officeDocument/2006/relationships/image" Target="../media/image110.png"/><Relationship Id="rId12" Type="http://schemas.openxmlformats.org/officeDocument/2006/relationships/image" Target="../media/image129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3.png"/><Relationship Id="rId11" Type="http://schemas.openxmlformats.org/officeDocument/2006/relationships/image" Target="../media/image128.png"/><Relationship Id="rId5" Type="http://schemas.openxmlformats.org/officeDocument/2006/relationships/image" Target="../media/image122.png"/><Relationship Id="rId10" Type="http://schemas.openxmlformats.org/officeDocument/2006/relationships/image" Target="../media/image127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sv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sv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3.svg"/><Relationship Id="rId5" Type="http://schemas.openxmlformats.org/officeDocument/2006/relationships/image" Target="../media/image132.png"/><Relationship Id="rId4" Type="http://schemas.openxmlformats.org/officeDocument/2006/relationships/image" Target="../media/image1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6.svg"/><Relationship Id="rId5" Type="http://schemas.openxmlformats.org/officeDocument/2006/relationships/image" Target="../media/image135.png"/><Relationship Id="rId4" Type="http://schemas.openxmlformats.org/officeDocument/2006/relationships/image" Target="../media/image13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0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8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0.png"/><Relationship Id="rId5" Type="http://schemas.openxmlformats.org/officeDocument/2006/relationships/image" Target="../media/image25.png"/><Relationship Id="rId4" Type="http://schemas.openxmlformats.org/officeDocument/2006/relationships/image" Target="../media/image240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30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3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44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11" Type="http://schemas.openxmlformats.org/officeDocument/2006/relationships/image" Target="../media/image4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image" Target="../media/image55.png"/><Relationship Id="rId4" Type="http://schemas.openxmlformats.org/officeDocument/2006/relationships/image" Target="../media/image550.png"/><Relationship Id="rId9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Shape 2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2BEEBCA-56E3-42A5-603C-F6E723C89B79}"/>
              </a:ext>
            </a:extLst>
          </p:cNvPr>
          <p:cNvSpPr txBox="1"/>
          <p:nvPr/>
        </p:nvSpPr>
        <p:spPr>
          <a:xfrm>
            <a:off x="103238" y="291109"/>
            <a:ext cx="2153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I. KHÁI NIỆM</a:t>
            </a:r>
          </a:p>
        </p:txBody>
      </p:sp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55FF3EE2-FDB0-FC28-9CEE-F81A0A6805F9}"/>
              </a:ext>
            </a:extLst>
          </p:cNvPr>
          <p:cNvSpPr/>
          <p:nvPr/>
        </p:nvSpPr>
        <p:spPr>
          <a:xfrm>
            <a:off x="383666" y="839971"/>
            <a:ext cx="1016000" cy="660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CB1DBF87-14EE-75B7-683B-EA7C692FE06B}"/>
                  </a:ext>
                </a:extLst>
              </p:cNvPr>
              <p:cNvSpPr txBox="1"/>
              <p:nvPr/>
            </p:nvSpPr>
            <p:spPr>
              <a:xfrm>
                <a:off x="1688690" y="879614"/>
                <a:ext cx="63786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a) </a:t>
                </a:r>
                <a:r>
                  <a:rPr lang="en-US" sz="2000" dirty="0" err="1"/>
                  <a:t>Hãy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biểu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diễn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−5 </m:t>
                    </m:r>
                  </m:oMath>
                </a14:m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trên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cùng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trục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CB1DBF87-14EE-75B7-683B-EA7C692FE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690" y="879614"/>
                <a:ext cx="6378678" cy="400110"/>
              </a:xfrm>
              <a:prstGeom prst="rect">
                <a:avLst/>
              </a:prstGeom>
              <a:blipFill>
                <a:blip r:embed="rId3"/>
                <a:stretch>
                  <a:fillRect l="-956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ine 9">
            <a:extLst>
              <a:ext uri="{FF2B5EF4-FFF2-40B4-BE49-F238E27FC236}">
                <a16:creationId xmlns:a16="http://schemas.microsoft.com/office/drawing/2014/main" id="{D73FFC2E-EC73-59B5-292A-C331C9334B06}"/>
              </a:ext>
            </a:extLst>
          </p:cNvPr>
          <p:cNvSpPr>
            <a:spLocks noChangeShapeType="1"/>
          </p:cNvSpPr>
          <p:nvPr/>
        </p:nvSpPr>
        <p:spPr bwMode="auto">
          <a:xfrm>
            <a:off x="1688690" y="2101643"/>
            <a:ext cx="6725264" cy="2212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" name="Line 10">
            <a:extLst>
              <a:ext uri="{FF2B5EF4-FFF2-40B4-BE49-F238E27FC236}">
                <a16:creationId xmlns:a16="http://schemas.microsoft.com/office/drawing/2014/main" id="{F5CF5DC7-6030-02AD-E83C-B70051CC2245}"/>
              </a:ext>
            </a:extLst>
          </p:cNvPr>
          <p:cNvSpPr>
            <a:spLocks noChangeShapeType="1"/>
          </p:cNvSpPr>
          <p:nvPr/>
        </p:nvSpPr>
        <p:spPr bwMode="auto">
          <a:xfrm>
            <a:off x="6109856" y="203489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" name="Line 11">
            <a:extLst>
              <a:ext uri="{FF2B5EF4-FFF2-40B4-BE49-F238E27FC236}">
                <a16:creationId xmlns:a16="http://schemas.microsoft.com/office/drawing/2014/main" id="{4DD259AD-FC05-3601-1569-F2518D086767}"/>
              </a:ext>
            </a:extLst>
          </p:cNvPr>
          <p:cNvSpPr>
            <a:spLocks noChangeShapeType="1"/>
          </p:cNvSpPr>
          <p:nvPr/>
        </p:nvSpPr>
        <p:spPr bwMode="auto">
          <a:xfrm>
            <a:off x="7027495" y="2029803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" name="Line 13">
            <a:extLst>
              <a:ext uri="{FF2B5EF4-FFF2-40B4-BE49-F238E27FC236}">
                <a16:creationId xmlns:a16="http://schemas.microsoft.com/office/drawing/2014/main" id="{C9BB4394-3BF5-D02B-ECA0-0F1209C7081D}"/>
              </a:ext>
            </a:extLst>
          </p:cNvPr>
          <p:cNvSpPr>
            <a:spLocks noChangeShapeType="1"/>
          </p:cNvSpPr>
          <p:nvPr/>
        </p:nvSpPr>
        <p:spPr bwMode="auto">
          <a:xfrm>
            <a:off x="3335914" y="2039026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" name="Line 26">
            <a:extLst>
              <a:ext uri="{FF2B5EF4-FFF2-40B4-BE49-F238E27FC236}">
                <a16:creationId xmlns:a16="http://schemas.microsoft.com/office/drawing/2014/main" id="{C1BEE3A0-896B-D5C7-8967-87F15B171C0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4176" y="2015289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" name="Line 30">
            <a:extLst>
              <a:ext uri="{FF2B5EF4-FFF2-40B4-BE49-F238E27FC236}">
                <a16:creationId xmlns:a16="http://schemas.microsoft.com/office/drawing/2014/main" id="{E784CF80-0FBD-1FF7-61C0-317497D4D0A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51594" y="2048407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" name="Line 11">
            <a:extLst>
              <a:ext uri="{FF2B5EF4-FFF2-40B4-BE49-F238E27FC236}">
                <a16:creationId xmlns:a16="http://schemas.microsoft.com/office/drawing/2014/main" id="{2A1D7C1E-DA3F-ECB6-91E5-FBFBBB6FAA2E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1376" y="2039479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9" name="Line 11">
            <a:extLst>
              <a:ext uri="{FF2B5EF4-FFF2-40B4-BE49-F238E27FC236}">
                <a16:creationId xmlns:a16="http://schemas.microsoft.com/office/drawing/2014/main" id="{CFC6265C-638A-FEE2-E371-FA3DD450F03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1576" y="2048551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" name="Line 11">
            <a:extLst>
              <a:ext uri="{FF2B5EF4-FFF2-40B4-BE49-F238E27FC236}">
                <a16:creationId xmlns:a16="http://schemas.microsoft.com/office/drawing/2014/main" id="{18E77919-1F67-E41B-17CA-7AAD8F6C68B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7176" y="204940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1" name="Line 11">
            <a:extLst>
              <a:ext uri="{FF2B5EF4-FFF2-40B4-BE49-F238E27FC236}">
                <a16:creationId xmlns:a16="http://schemas.microsoft.com/office/drawing/2014/main" id="{371ABCD6-0B04-6919-1DAD-39F16EE8960E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9455" y="2027989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2" name="Line 11">
            <a:extLst>
              <a:ext uri="{FF2B5EF4-FFF2-40B4-BE49-F238E27FC236}">
                <a16:creationId xmlns:a16="http://schemas.microsoft.com/office/drawing/2014/main" id="{65F446A2-68B2-12F9-8216-25E43D7B5A87}"/>
              </a:ext>
            </a:extLst>
          </p:cNvPr>
          <p:cNvSpPr>
            <a:spLocks noChangeShapeType="1"/>
          </p:cNvSpPr>
          <p:nvPr/>
        </p:nvSpPr>
        <p:spPr bwMode="auto">
          <a:xfrm>
            <a:off x="7911415" y="2027989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" name="Line 10">
            <a:extLst>
              <a:ext uri="{FF2B5EF4-FFF2-40B4-BE49-F238E27FC236}">
                <a16:creationId xmlns:a16="http://schemas.microsoft.com/office/drawing/2014/main" id="{D059BFE4-43C3-2FF9-4B4F-33146E3BF8F6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1564" y="204215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4" name="Line 13">
            <a:extLst>
              <a:ext uri="{FF2B5EF4-FFF2-40B4-BE49-F238E27FC236}">
                <a16:creationId xmlns:a16="http://schemas.microsoft.com/office/drawing/2014/main" id="{9078B775-E2BA-ECA5-323B-9320A5B344C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64200" y="2031767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5" name="Line 13">
            <a:extLst>
              <a:ext uri="{FF2B5EF4-FFF2-40B4-BE49-F238E27FC236}">
                <a16:creationId xmlns:a16="http://schemas.microsoft.com/office/drawing/2014/main" id="{B364BEEA-FD88-28DA-1732-BC753F2899DF}"/>
              </a:ext>
            </a:extLst>
          </p:cNvPr>
          <p:cNvSpPr>
            <a:spLocks noChangeShapeType="1"/>
          </p:cNvSpPr>
          <p:nvPr/>
        </p:nvSpPr>
        <p:spPr bwMode="auto">
          <a:xfrm>
            <a:off x="2407003" y="2039023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A8B42973-97C5-DEA9-92C5-B11FFB8C738A}"/>
                  </a:ext>
                </a:extLst>
              </p:cNvPr>
              <p:cNvSpPr txBox="1"/>
              <p:nvPr/>
            </p:nvSpPr>
            <p:spPr>
              <a:xfrm>
                <a:off x="5098938" y="2364597"/>
                <a:ext cx="2132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A8B42973-97C5-DEA9-92C5-B11FFB8C73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938" y="2364597"/>
                <a:ext cx="213200" cy="307777"/>
              </a:xfrm>
              <a:prstGeom prst="rect">
                <a:avLst/>
              </a:prstGeom>
              <a:blipFill>
                <a:blip r:embed="rId4"/>
                <a:stretch>
                  <a:fillRect l="-22857" r="-2571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327845B9-BEAA-D9F5-E0B8-E9B0CC12DAD3}"/>
                  </a:ext>
                </a:extLst>
              </p:cNvPr>
              <p:cNvSpPr txBox="1"/>
              <p:nvPr/>
            </p:nvSpPr>
            <p:spPr>
              <a:xfrm>
                <a:off x="4460740" y="2364597"/>
                <a:ext cx="4055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327845B9-BEAA-D9F5-E0B8-E9B0CC12DA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740" y="2364597"/>
                <a:ext cx="405560" cy="307777"/>
              </a:xfrm>
              <a:prstGeom prst="rect">
                <a:avLst/>
              </a:prstGeom>
              <a:blipFill>
                <a:blip r:embed="rId5"/>
                <a:stretch>
                  <a:fillRect l="-3030" r="-12121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974EC1C7-BBD4-90CA-1B7D-9977DE200843}"/>
                  </a:ext>
                </a:extLst>
              </p:cNvPr>
              <p:cNvSpPr txBox="1"/>
              <p:nvPr/>
            </p:nvSpPr>
            <p:spPr>
              <a:xfrm>
                <a:off x="5544776" y="2344371"/>
                <a:ext cx="2132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974EC1C7-BBD4-90CA-1B7D-9977DE2008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776" y="2344371"/>
                <a:ext cx="213200" cy="307777"/>
              </a:xfrm>
              <a:prstGeom prst="rect">
                <a:avLst/>
              </a:prstGeom>
              <a:blipFill>
                <a:blip r:embed="rId6"/>
                <a:stretch>
                  <a:fillRect l="-25714" r="-2285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F7F760E2-7607-B389-4E00-30E0CB91FE07}"/>
                  </a:ext>
                </a:extLst>
              </p:cNvPr>
              <p:cNvSpPr txBox="1"/>
              <p:nvPr/>
            </p:nvSpPr>
            <p:spPr>
              <a:xfrm>
                <a:off x="7362855" y="2344370"/>
                <a:ext cx="2132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F7F760E2-7607-B389-4E00-30E0CB91F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855" y="2344370"/>
                <a:ext cx="213200" cy="307777"/>
              </a:xfrm>
              <a:prstGeom prst="rect">
                <a:avLst/>
              </a:prstGeom>
              <a:blipFill>
                <a:blip r:embed="rId7"/>
                <a:stretch>
                  <a:fillRect l="-25714" r="-25714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63C37C7C-5304-C1A6-057E-86A8F726176B}"/>
                  </a:ext>
                </a:extLst>
              </p:cNvPr>
              <p:cNvSpPr txBox="1"/>
              <p:nvPr/>
            </p:nvSpPr>
            <p:spPr>
              <a:xfrm>
                <a:off x="2533618" y="2364597"/>
                <a:ext cx="4055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63C37C7C-5304-C1A6-057E-86A8F7261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618" y="2364597"/>
                <a:ext cx="405560" cy="307777"/>
              </a:xfrm>
              <a:prstGeom prst="rect">
                <a:avLst/>
              </a:prstGeom>
              <a:blipFill>
                <a:blip r:embed="rId8"/>
                <a:stretch>
                  <a:fillRect l="-3030" r="-13636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140">
            <a:extLst>
              <a:ext uri="{FF2B5EF4-FFF2-40B4-BE49-F238E27FC236}">
                <a16:creationId xmlns:a16="http://schemas.microsoft.com/office/drawing/2014/main" id="{4E221551-9F68-0E03-F16F-A956205B23C0}"/>
              </a:ext>
            </a:extLst>
          </p:cNvPr>
          <p:cNvSpPr/>
          <p:nvPr/>
        </p:nvSpPr>
        <p:spPr>
          <a:xfrm>
            <a:off x="2815701" y="2065374"/>
            <a:ext cx="91440" cy="9144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Oval 140">
            <a:extLst>
              <a:ext uri="{FF2B5EF4-FFF2-40B4-BE49-F238E27FC236}">
                <a16:creationId xmlns:a16="http://schemas.microsoft.com/office/drawing/2014/main" id="{8C97D2DA-DCA1-5436-303C-9271ABABFF12}"/>
              </a:ext>
            </a:extLst>
          </p:cNvPr>
          <p:cNvSpPr/>
          <p:nvPr/>
        </p:nvSpPr>
        <p:spPr>
          <a:xfrm>
            <a:off x="7438975" y="2065374"/>
            <a:ext cx="91440" cy="9144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55DC458C-15BF-5F48-44DC-E8AABD654577}"/>
                  </a:ext>
                </a:extLst>
              </p:cNvPr>
              <p:cNvSpPr txBox="1"/>
              <p:nvPr/>
            </p:nvSpPr>
            <p:spPr>
              <a:xfrm>
                <a:off x="87630" y="3006086"/>
                <a:ext cx="50113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b)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khoảng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đến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55DC458C-15BF-5F48-44DC-E8AABD6545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" y="3006086"/>
                <a:ext cx="5011308" cy="400110"/>
              </a:xfrm>
              <a:prstGeom prst="rect">
                <a:avLst/>
              </a:prstGeom>
              <a:blipFill>
                <a:blip r:embed="rId9"/>
                <a:stretch>
                  <a:fillRect l="-1217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E579A530-2952-C648-7F50-D720326E02EC}"/>
                  </a:ext>
                </a:extLst>
              </p:cNvPr>
              <p:cNvSpPr txBox="1"/>
              <p:nvPr/>
            </p:nvSpPr>
            <p:spPr>
              <a:xfrm>
                <a:off x="87630" y="4150407"/>
                <a:ext cx="52036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c)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khoảng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đến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E579A530-2952-C648-7F50-D720326E0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" y="4150407"/>
                <a:ext cx="5203669" cy="400110"/>
              </a:xfrm>
              <a:prstGeom prst="rect">
                <a:avLst/>
              </a:prstGeom>
              <a:blipFill>
                <a:blip r:embed="rId10"/>
                <a:stretch>
                  <a:fillRect l="-1171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Mũi tên: Phải 34">
            <a:extLst>
              <a:ext uri="{FF2B5EF4-FFF2-40B4-BE49-F238E27FC236}">
                <a16:creationId xmlns:a16="http://schemas.microsoft.com/office/drawing/2014/main" id="{3774345C-EC11-14B4-8C12-89CCDAE4BE2B}"/>
              </a:ext>
            </a:extLst>
          </p:cNvPr>
          <p:cNvSpPr/>
          <p:nvPr/>
        </p:nvSpPr>
        <p:spPr>
          <a:xfrm>
            <a:off x="105680" y="3628848"/>
            <a:ext cx="405581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14587F8E-CFE4-D8DC-6DA7-AF1860F9B52E}"/>
                  </a:ext>
                </a:extLst>
              </p:cNvPr>
              <p:cNvSpPr txBox="1"/>
              <p:nvPr/>
            </p:nvSpPr>
            <p:spPr>
              <a:xfrm>
                <a:off x="559530" y="3551532"/>
                <a:ext cx="555276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Khoảng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cách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từ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đến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đơn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vị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14587F8E-CFE4-D8DC-6DA7-AF1860F9B5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30" y="3551532"/>
                <a:ext cx="5552768" cy="400110"/>
              </a:xfrm>
              <a:prstGeom prst="rect">
                <a:avLst/>
              </a:prstGeom>
              <a:blipFill>
                <a:blip r:embed="rId11"/>
                <a:stretch>
                  <a:fillRect l="-1207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Mũi tên: Phải 38">
            <a:extLst>
              <a:ext uri="{FF2B5EF4-FFF2-40B4-BE49-F238E27FC236}">
                <a16:creationId xmlns:a16="http://schemas.microsoft.com/office/drawing/2014/main" id="{1A59879E-A4E0-0198-7236-AAFE7B57A47D}"/>
              </a:ext>
            </a:extLst>
          </p:cNvPr>
          <p:cNvSpPr/>
          <p:nvPr/>
        </p:nvSpPr>
        <p:spPr>
          <a:xfrm>
            <a:off x="105680" y="4750377"/>
            <a:ext cx="405581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E2707A10-31CF-8918-54D7-E9B17F64E7FF}"/>
                  </a:ext>
                </a:extLst>
              </p:cNvPr>
              <p:cNvSpPr txBox="1"/>
              <p:nvPr/>
            </p:nvSpPr>
            <p:spPr>
              <a:xfrm>
                <a:off x="559529" y="4673061"/>
                <a:ext cx="587076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Khoảng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cách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từ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đến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đơn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vị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E2707A10-31CF-8918-54D7-E9B17F64E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29" y="4673061"/>
                <a:ext cx="5870765" cy="400110"/>
              </a:xfrm>
              <a:prstGeom prst="rect">
                <a:avLst/>
              </a:prstGeom>
              <a:blipFill>
                <a:blip r:embed="rId12"/>
                <a:stretch>
                  <a:fillRect l="-1142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Đường nối Thẳng 40">
            <a:extLst>
              <a:ext uri="{FF2B5EF4-FFF2-40B4-BE49-F238E27FC236}">
                <a16:creationId xmlns:a16="http://schemas.microsoft.com/office/drawing/2014/main" id="{96865E5A-8987-0DD3-D4BC-6E88CAC45E1B}"/>
              </a:ext>
            </a:extLst>
          </p:cNvPr>
          <p:cNvCxnSpPr>
            <a:cxnSpLocks/>
          </p:cNvCxnSpPr>
          <p:nvPr/>
        </p:nvCxnSpPr>
        <p:spPr>
          <a:xfrm>
            <a:off x="2864200" y="1500371"/>
            <a:ext cx="0" cy="59357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2" name="Đường nối Thẳng 41">
            <a:extLst>
              <a:ext uri="{FF2B5EF4-FFF2-40B4-BE49-F238E27FC236}">
                <a16:creationId xmlns:a16="http://schemas.microsoft.com/office/drawing/2014/main" id="{FA5872D5-24BD-8795-2F84-D94029F1852B}"/>
              </a:ext>
            </a:extLst>
          </p:cNvPr>
          <p:cNvCxnSpPr>
            <a:cxnSpLocks/>
          </p:cNvCxnSpPr>
          <p:nvPr/>
        </p:nvCxnSpPr>
        <p:spPr>
          <a:xfrm>
            <a:off x="5189290" y="1466943"/>
            <a:ext cx="0" cy="59357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3" name="Đường nối Thẳng 42">
            <a:extLst>
              <a:ext uri="{FF2B5EF4-FFF2-40B4-BE49-F238E27FC236}">
                <a16:creationId xmlns:a16="http://schemas.microsoft.com/office/drawing/2014/main" id="{57D13392-917A-F7E7-8677-E3D2ED55183F}"/>
              </a:ext>
            </a:extLst>
          </p:cNvPr>
          <p:cNvCxnSpPr>
            <a:cxnSpLocks/>
          </p:cNvCxnSpPr>
          <p:nvPr/>
        </p:nvCxnSpPr>
        <p:spPr>
          <a:xfrm>
            <a:off x="7469455" y="1485772"/>
            <a:ext cx="0" cy="59357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4" name="Đường kết nối Mũi tên Thẳng 43">
            <a:extLst>
              <a:ext uri="{FF2B5EF4-FFF2-40B4-BE49-F238E27FC236}">
                <a16:creationId xmlns:a16="http://schemas.microsoft.com/office/drawing/2014/main" id="{258E889A-8057-A147-CD9B-7620C4AEC33B}"/>
              </a:ext>
            </a:extLst>
          </p:cNvPr>
          <p:cNvCxnSpPr>
            <a:cxnSpLocks/>
          </p:cNvCxnSpPr>
          <p:nvPr/>
        </p:nvCxnSpPr>
        <p:spPr>
          <a:xfrm>
            <a:off x="5195010" y="1763728"/>
            <a:ext cx="2243965" cy="0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9B444828-410C-8A77-9B83-17B7D398D7F2}"/>
                  </a:ext>
                </a:extLst>
              </p:cNvPr>
              <p:cNvSpPr txBox="1"/>
              <p:nvPr/>
            </p:nvSpPr>
            <p:spPr>
              <a:xfrm>
                <a:off x="6164299" y="1418740"/>
                <a:ext cx="50287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9B444828-410C-8A77-9B83-17B7D398D7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4299" y="1418740"/>
                <a:ext cx="502871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Đường kết nối Mũi tên Thẳng 48">
            <a:extLst>
              <a:ext uri="{FF2B5EF4-FFF2-40B4-BE49-F238E27FC236}">
                <a16:creationId xmlns:a16="http://schemas.microsoft.com/office/drawing/2014/main" id="{45D1C24D-56FD-D5E3-DD64-5B3CB2C7C47E}"/>
              </a:ext>
            </a:extLst>
          </p:cNvPr>
          <p:cNvCxnSpPr>
            <a:cxnSpLocks/>
          </p:cNvCxnSpPr>
          <p:nvPr/>
        </p:nvCxnSpPr>
        <p:spPr>
          <a:xfrm>
            <a:off x="2870656" y="1750936"/>
            <a:ext cx="2312915" cy="12792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65924A86-BE7B-0725-D0C6-122913822EC6}"/>
                  </a:ext>
                </a:extLst>
              </p:cNvPr>
              <p:cNvSpPr txBox="1"/>
              <p:nvPr/>
            </p:nvSpPr>
            <p:spPr>
              <a:xfrm>
                <a:off x="3844739" y="1413225"/>
                <a:ext cx="31908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65924A86-BE7B-0725-D0C6-122913822E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739" y="1413225"/>
                <a:ext cx="319088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Đường nối Thẳng 40">
            <a:extLst>
              <a:ext uri="{FF2B5EF4-FFF2-40B4-BE49-F238E27FC236}">
                <a16:creationId xmlns:a16="http://schemas.microsoft.com/office/drawing/2014/main" id="{9782CA5E-D601-0734-8042-85B019D81B62}"/>
              </a:ext>
            </a:extLst>
          </p:cNvPr>
          <p:cNvCxnSpPr>
            <a:cxnSpLocks/>
          </p:cNvCxnSpPr>
          <p:nvPr/>
        </p:nvCxnSpPr>
        <p:spPr>
          <a:xfrm>
            <a:off x="4478223" y="2079342"/>
            <a:ext cx="0" cy="59357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Oval 140">
            <a:extLst>
              <a:ext uri="{FF2B5EF4-FFF2-40B4-BE49-F238E27FC236}">
                <a16:creationId xmlns:a16="http://schemas.microsoft.com/office/drawing/2014/main" id="{031F7BAF-B429-9F6B-4913-F0E00F78432C}"/>
              </a:ext>
            </a:extLst>
          </p:cNvPr>
          <p:cNvSpPr/>
          <p:nvPr/>
        </p:nvSpPr>
        <p:spPr>
          <a:xfrm>
            <a:off x="4429636" y="2056687"/>
            <a:ext cx="91440" cy="9144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Oval 140">
            <a:extLst>
              <a:ext uri="{FF2B5EF4-FFF2-40B4-BE49-F238E27FC236}">
                <a16:creationId xmlns:a16="http://schemas.microsoft.com/office/drawing/2014/main" id="{4567E035-B7F8-B7D2-5499-18D676E6409A}"/>
              </a:ext>
            </a:extLst>
          </p:cNvPr>
          <p:cNvSpPr/>
          <p:nvPr/>
        </p:nvSpPr>
        <p:spPr>
          <a:xfrm>
            <a:off x="5819891" y="2065374"/>
            <a:ext cx="91440" cy="9144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7" name="Đường nối Thẳng 40">
            <a:extLst>
              <a:ext uri="{FF2B5EF4-FFF2-40B4-BE49-F238E27FC236}">
                <a16:creationId xmlns:a16="http://schemas.microsoft.com/office/drawing/2014/main" id="{7D299E19-1256-A38F-7BA2-AA735837069F}"/>
              </a:ext>
            </a:extLst>
          </p:cNvPr>
          <p:cNvCxnSpPr>
            <a:cxnSpLocks/>
          </p:cNvCxnSpPr>
          <p:nvPr/>
        </p:nvCxnSpPr>
        <p:spPr>
          <a:xfrm>
            <a:off x="5865611" y="2144951"/>
            <a:ext cx="0" cy="59357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Đường kết nối Mũi tên Thẳng 48">
            <a:extLst>
              <a:ext uri="{FF2B5EF4-FFF2-40B4-BE49-F238E27FC236}">
                <a16:creationId xmlns:a16="http://schemas.microsoft.com/office/drawing/2014/main" id="{44284A53-91E5-02EC-560B-E664BB56702E}"/>
              </a:ext>
            </a:extLst>
          </p:cNvPr>
          <p:cNvCxnSpPr>
            <a:cxnSpLocks/>
          </p:cNvCxnSpPr>
          <p:nvPr/>
        </p:nvCxnSpPr>
        <p:spPr>
          <a:xfrm>
            <a:off x="5217500" y="2725374"/>
            <a:ext cx="671419" cy="3713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Đường nối Thẳng 40">
            <a:extLst>
              <a:ext uri="{FF2B5EF4-FFF2-40B4-BE49-F238E27FC236}">
                <a16:creationId xmlns:a16="http://schemas.microsoft.com/office/drawing/2014/main" id="{A85D7A04-7155-1BD9-F258-99AC715EADAA}"/>
              </a:ext>
            </a:extLst>
          </p:cNvPr>
          <p:cNvCxnSpPr>
            <a:cxnSpLocks/>
          </p:cNvCxnSpPr>
          <p:nvPr/>
        </p:nvCxnSpPr>
        <p:spPr>
          <a:xfrm>
            <a:off x="5183571" y="2136325"/>
            <a:ext cx="0" cy="59357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Đường kết nối Mũi tên Thẳng 48">
            <a:extLst>
              <a:ext uri="{FF2B5EF4-FFF2-40B4-BE49-F238E27FC236}">
                <a16:creationId xmlns:a16="http://schemas.microsoft.com/office/drawing/2014/main" id="{CC9CF590-E32F-BC0C-9D96-59DF5F50885B}"/>
              </a:ext>
            </a:extLst>
          </p:cNvPr>
          <p:cNvCxnSpPr>
            <a:cxnSpLocks/>
          </p:cNvCxnSpPr>
          <p:nvPr/>
        </p:nvCxnSpPr>
        <p:spPr>
          <a:xfrm>
            <a:off x="4475356" y="2717065"/>
            <a:ext cx="709559" cy="3924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Hộp Văn bản 7">
                <a:extLst>
                  <a:ext uri="{FF2B5EF4-FFF2-40B4-BE49-F238E27FC236}">
                    <a16:creationId xmlns:a16="http://schemas.microsoft.com/office/drawing/2014/main" id="{717EE348-5850-870A-CF3A-011DCA59E965}"/>
                  </a:ext>
                </a:extLst>
              </p:cNvPr>
              <p:cNvSpPr txBox="1"/>
              <p:nvPr/>
            </p:nvSpPr>
            <p:spPr>
              <a:xfrm>
                <a:off x="4572000" y="2765142"/>
                <a:ext cx="403957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47" name="Hộp Văn bản 7">
                <a:extLst>
                  <a:ext uri="{FF2B5EF4-FFF2-40B4-BE49-F238E27FC236}">
                    <a16:creationId xmlns:a16="http://schemas.microsoft.com/office/drawing/2014/main" id="{717EE348-5850-870A-CF3A-011DCA59E9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765142"/>
                <a:ext cx="403957" cy="51860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Hộp Văn bản 7">
                <a:extLst>
                  <a:ext uri="{FF2B5EF4-FFF2-40B4-BE49-F238E27FC236}">
                    <a16:creationId xmlns:a16="http://schemas.microsoft.com/office/drawing/2014/main" id="{17E69E63-AA20-5CE6-56B5-351A391F8798}"/>
                  </a:ext>
                </a:extLst>
              </p:cNvPr>
              <p:cNvSpPr txBox="1"/>
              <p:nvPr/>
            </p:nvSpPr>
            <p:spPr>
              <a:xfrm>
                <a:off x="5472165" y="2754299"/>
                <a:ext cx="192360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48" name="Hộp Văn bản 7">
                <a:extLst>
                  <a:ext uri="{FF2B5EF4-FFF2-40B4-BE49-F238E27FC236}">
                    <a16:creationId xmlns:a16="http://schemas.microsoft.com/office/drawing/2014/main" id="{17E69E63-AA20-5CE6-56B5-351A391F87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165" y="2754299"/>
                <a:ext cx="192360" cy="51860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/>
      <p:bldP spid="31" grpId="0" animBg="1"/>
      <p:bldP spid="32" grpId="0" animBg="1"/>
      <p:bldP spid="33" grpId="0"/>
      <p:bldP spid="34" grpId="0"/>
      <p:bldP spid="35" grpId="0" animBg="1"/>
      <p:bldP spid="38" grpId="0"/>
      <p:bldP spid="39" grpId="0" animBg="1"/>
      <p:bldP spid="40" grpId="0"/>
      <p:bldP spid="46" grpId="0"/>
      <p:bldP spid="50" grpId="0"/>
      <p:bldP spid="4" grpId="0" animBg="1"/>
      <p:bldP spid="5" grpId="0" animBg="1"/>
      <p:bldP spid="47" grpId="0"/>
      <p:bldP spid="4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Shape 2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A34EA3E5-C02A-09DF-BBB6-2969FB2C7D26}"/>
              </a:ext>
            </a:extLst>
          </p:cNvPr>
          <p:cNvSpPr/>
          <p:nvPr/>
        </p:nvSpPr>
        <p:spPr>
          <a:xfrm>
            <a:off x="55687" y="464165"/>
            <a:ext cx="1799303" cy="88884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Ví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dụ</a:t>
            </a:r>
            <a:r>
              <a:rPr lang="en-US" sz="2400" b="1" dirty="0">
                <a:solidFill>
                  <a:schemeClr val="bg1"/>
                </a:solidFill>
              </a:rPr>
              <a:t> 3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FDA3E95A-E271-34C4-BAA4-3C9D43206DA2}"/>
              </a:ext>
            </a:extLst>
          </p:cNvPr>
          <p:cNvSpPr txBox="1"/>
          <p:nvPr/>
        </p:nvSpPr>
        <p:spPr>
          <a:xfrm>
            <a:off x="1983658" y="715296"/>
            <a:ext cx="27137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Tìm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thực</a:t>
            </a:r>
            <a:r>
              <a:rPr lang="en-US" sz="2200" dirty="0"/>
              <a:t> x, </a:t>
            </a:r>
            <a:r>
              <a:rPr lang="en-US" sz="2200" dirty="0" err="1"/>
              <a:t>biết</a:t>
            </a:r>
            <a:r>
              <a:rPr lang="en-US" sz="22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2485B14-1931-A6F4-C7ED-E825FA1FF387}"/>
                  </a:ext>
                </a:extLst>
              </p:cNvPr>
              <p:cNvSpPr txBox="1"/>
              <p:nvPr/>
            </p:nvSpPr>
            <p:spPr>
              <a:xfrm>
                <a:off x="604684" y="1795615"/>
                <a:ext cx="14010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a)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2485B14-1931-A6F4-C7ED-E825FA1FF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84" y="1795615"/>
                <a:ext cx="1401096" cy="430887"/>
              </a:xfrm>
              <a:prstGeom prst="rect">
                <a:avLst/>
              </a:prstGeom>
              <a:blipFill>
                <a:blip r:embed="rId3"/>
                <a:stretch>
                  <a:fillRect l="-5652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138784FF-CE1D-FE10-D3D3-6D3457D35694}"/>
                  </a:ext>
                </a:extLst>
              </p:cNvPr>
              <p:cNvSpPr txBox="1"/>
              <p:nvPr/>
            </p:nvSpPr>
            <p:spPr>
              <a:xfrm>
                <a:off x="604684" y="2875934"/>
                <a:ext cx="185092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b)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138784FF-CE1D-FE10-D3D3-6D3457D356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84" y="2875934"/>
                <a:ext cx="1850922" cy="430887"/>
              </a:xfrm>
              <a:prstGeom prst="rect">
                <a:avLst/>
              </a:prstGeom>
              <a:blipFill>
                <a:blip r:embed="rId4"/>
                <a:stretch>
                  <a:fillRect l="-4276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9D70D8E0-5F59-7398-C02F-9D3C0761BA98}"/>
                  </a:ext>
                </a:extLst>
              </p:cNvPr>
              <p:cNvSpPr txBox="1"/>
              <p:nvPr/>
            </p:nvSpPr>
            <p:spPr>
              <a:xfrm>
                <a:off x="604684" y="3956253"/>
                <a:ext cx="209427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c)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=−5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9D70D8E0-5F59-7398-C02F-9D3C0761BA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84" y="3956253"/>
                <a:ext cx="2094271" cy="430887"/>
              </a:xfrm>
              <a:prstGeom prst="rect">
                <a:avLst/>
              </a:prstGeom>
              <a:blipFill>
                <a:blip r:embed="rId5"/>
                <a:stretch>
                  <a:fillRect l="-3779" t="-8451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712FECF7-2510-4521-7E3A-E544D3AE045C}"/>
                  </a:ext>
                </a:extLst>
              </p:cNvPr>
              <p:cNvSpPr txBox="1"/>
              <p:nvPr/>
            </p:nvSpPr>
            <p:spPr>
              <a:xfrm>
                <a:off x="1854990" y="1795615"/>
                <a:ext cx="306766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n</a:t>
                </a:r>
                <a:r>
                  <a:rPr lang="en-US" sz="2200" dirty="0" err="1"/>
                  <a:t>ên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sz="2200" i="1" dirty="0"/>
                  <a:t> </a:t>
                </a:r>
                <a:r>
                  <a:rPr lang="en-US" sz="2200" dirty="0"/>
                  <a:t>hoặc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=−9</m:t>
                    </m:r>
                  </m:oMath>
                </a14:m>
                <a:r>
                  <a:rPr lang="en-US" sz="2200" dirty="0"/>
                  <a:t> 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712FECF7-2510-4521-7E3A-E544D3AE0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990" y="1795615"/>
                <a:ext cx="3067665" cy="430887"/>
              </a:xfrm>
              <a:prstGeom prst="rect">
                <a:avLst/>
              </a:prstGeom>
              <a:blipFill>
                <a:blip r:embed="rId6"/>
                <a:stretch>
                  <a:fillRect l="-2579" t="-8571" r="-4365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5CD6EC2A-4CC8-7AF6-3655-C0E6AB8D257F}"/>
                  </a:ext>
                </a:extLst>
              </p:cNvPr>
              <p:cNvSpPr txBox="1"/>
              <p:nvPr/>
            </p:nvSpPr>
            <p:spPr>
              <a:xfrm>
                <a:off x="2390848" y="2875933"/>
                <a:ext cx="327990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n</a:t>
                </a:r>
                <a:r>
                  <a:rPr lang="en-US" sz="2200" dirty="0" err="1"/>
                  <a:t>ên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−2=0</m:t>
                    </m:r>
                  </m:oMath>
                </a14:m>
                <a:r>
                  <a:rPr lang="en-US" sz="2200" i="1" dirty="0"/>
                  <a:t> </a:t>
                </a:r>
                <a:r>
                  <a:rPr lang="en-US" sz="2200" dirty="0"/>
                  <a:t>hay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200" i="1" dirty="0"/>
                  <a:t> 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5CD6EC2A-4CC8-7AF6-3655-C0E6AB8D2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848" y="2875933"/>
                <a:ext cx="3279907" cy="430887"/>
              </a:xfrm>
              <a:prstGeom prst="rect">
                <a:avLst/>
              </a:prstGeom>
              <a:blipFill>
                <a:blip r:embed="rId7"/>
                <a:stretch>
                  <a:fillRect l="-2416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BB7827D4-E1A2-948C-925B-E248F9D792A5}"/>
                  </a:ext>
                </a:extLst>
              </p:cNvPr>
              <p:cNvSpPr txBox="1"/>
              <p:nvPr/>
            </p:nvSpPr>
            <p:spPr>
              <a:xfrm>
                <a:off x="0" y="4554066"/>
                <a:ext cx="91440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Do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với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mọi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thực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i="1" dirty="0"/>
                  <a:t> </a:t>
                </a:r>
                <a:r>
                  <a:rPr lang="en-US" sz="2200" dirty="0" err="1"/>
                  <a:t>nên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không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thực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nào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thoả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mãn</a:t>
                </a:r>
                <a:r>
                  <a:rPr lang="en-US" sz="2200" dirty="0"/>
                  <a:t>.</a:t>
                </a:r>
                <a:r>
                  <a:rPr lang="en-US" sz="2200" i="1" dirty="0"/>
                  <a:t> 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BB7827D4-E1A2-948C-925B-E248F9D792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54066"/>
                <a:ext cx="9144000" cy="430887"/>
              </a:xfrm>
              <a:prstGeom prst="rect">
                <a:avLst/>
              </a:prstGeom>
              <a:blipFill>
                <a:blip r:embed="rId8"/>
                <a:stretch>
                  <a:fillRect l="-867" t="-8451" r="-867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9">
            <a:extLst>
              <a:ext uri="{FF2B5EF4-FFF2-40B4-BE49-F238E27FC236}">
                <a16:creationId xmlns:a16="http://schemas.microsoft.com/office/drawing/2014/main" id="{88529D49-3290-26A5-C7CB-32FD4E61A80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618" y="816489"/>
            <a:ext cx="3355207" cy="33552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óng 4">
            <a:extLst>
              <a:ext uri="{FF2B5EF4-FFF2-40B4-BE49-F238E27FC236}">
                <a16:creationId xmlns:a16="http://schemas.microsoft.com/office/drawing/2014/main" id="{85ED7139-EB10-D1D0-2E85-0E45E1502EEE}"/>
              </a:ext>
            </a:extLst>
          </p:cNvPr>
          <p:cNvSpPr/>
          <p:nvPr/>
        </p:nvSpPr>
        <p:spPr>
          <a:xfrm>
            <a:off x="128051" y="317762"/>
            <a:ext cx="1997409" cy="687553"/>
          </a:xfrm>
          <a:prstGeom prst="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Luyện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tập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3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0C3EA062-8E1E-CFDA-967D-6CDF51247169}"/>
                  </a:ext>
                </a:extLst>
              </p:cNvPr>
              <p:cNvSpPr txBox="1"/>
              <p:nvPr/>
            </p:nvSpPr>
            <p:spPr>
              <a:xfrm>
                <a:off x="1963227" y="916065"/>
                <a:ext cx="649666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Cho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=−12</m:t>
                    </m:r>
                  </m:oMath>
                </a14:m>
                <a:r>
                  <a:rPr lang="en-US" sz="2200" dirty="0"/>
                  <a:t>. </a:t>
                </a:r>
                <a:r>
                  <a:rPr lang="en-US" sz="2200" dirty="0" err="1"/>
                  <a:t>Tính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trị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mỗi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biểu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thức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sau</a:t>
                </a:r>
                <a:endParaRPr lang="en-US" sz="22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0C3EA062-8E1E-CFDA-967D-6CDF512471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227" y="916065"/>
                <a:ext cx="6496664" cy="430887"/>
              </a:xfrm>
              <a:prstGeom prst="rect">
                <a:avLst/>
              </a:prstGeom>
              <a:blipFill>
                <a:blip r:embed="rId2"/>
                <a:stretch>
                  <a:fillRect l="-1220" t="-70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78BEBEF4-89E8-3268-7A30-2A395F4C210A}"/>
                  </a:ext>
                </a:extLst>
              </p:cNvPr>
              <p:cNvSpPr txBox="1"/>
              <p:nvPr/>
            </p:nvSpPr>
            <p:spPr>
              <a:xfrm>
                <a:off x="1126755" y="1850922"/>
                <a:ext cx="151908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a)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18+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78BEBEF4-89E8-3268-7A30-2A395F4C2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755" y="1850922"/>
                <a:ext cx="1519084" cy="430887"/>
              </a:xfrm>
              <a:prstGeom prst="rect">
                <a:avLst/>
              </a:prstGeom>
              <a:blipFill>
                <a:blip r:embed="rId3"/>
                <a:stretch>
                  <a:fillRect l="-5221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7A73097-18DB-5E8A-8400-63C6C502CB27}"/>
                  </a:ext>
                </a:extLst>
              </p:cNvPr>
              <p:cNvSpPr txBox="1"/>
              <p:nvPr/>
            </p:nvSpPr>
            <p:spPr>
              <a:xfrm>
                <a:off x="1126755" y="2911972"/>
                <a:ext cx="151908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b)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5−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7A73097-18DB-5E8A-8400-63C6C502C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755" y="2911972"/>
                <a:ext cx="1519084" cy="430887"/>
              </a:xfrm>
              <a:prstGeom prst="rect">
                <a:avLst/>
              </a:prstGeom>
              <a:blipFill>
                <a:blip r:embed="rId4"/>
                <a:stretch>
                  <a:fillRect l="-5221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94CC7E8-99D3-43E8-0965-03C764B757FB}"/>
                  </a:ext>
                </a:extLst>
              </p:cNvPr>
              <p:cNvSpPr txBox="1"/>
              <p:nvPr/>
            </p:nvSpPr>
            <p:spPr>
              <a:xfrm>
                <a:off x="1126755" y="3973022"/>
                <a:ext cx="222850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c)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3+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94CC7E8-99D3-43E8-0965-03C764B75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755" y="3973022"/>
                <a:ext cx="2228504" cy="430887"/>
              </a:xfrm>
              <a:prstGeom prst="rect">
                <a:avLst/>
              </a:prstGeom>
              <a:blipFill>
                <a:blip r:embed="rId5"/>
                <a:stretch>
                  <a:fillRect l="-3562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A2A50B69-970E-5493-9E26-CB80F0E6759B}"/>
                  </a:ext>
                </a:extLst>
              </p:cNvPr>
              <p:cNvSpPr txBox="1"/>
              <p:nvPr/>
            </p:nvSpPr>
            <p:spPr>
              <a:xfrm>
                <a:off x="2481149" y="1850922"/>
                <a:ext cx="19064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=18+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−12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A2A50B69-970E-5493-9E26-CB80F0E67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149" y="1850922"/>
                <a:ext cx="1906496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26666284-5CAB-5EE6-27C8-7EFD21F1B9F4}"/>
                  </a:ext>
                </a:extLst>
              </p:cNvPr>
              <p:cNvSpPr txBox="1"/>
              <p:nvPr/>
            </p:nvSpPr>
            <p:spPr>
              <a:xfrm>
                <a:off x="2481149" y="2911972"/>
                <a:ext cx="19064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=25−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−12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26666284-5CAB-5EE6-27C8-7EFD21F1B9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149" y="2911972"/>
                <a:ext cx="1906496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1617C24-252F-E2CD-BAF5-6F5A7A5C6492}"/>
                  </a:ext>
                </a:extLst>
              </p:cNvPr>
              <p:cNvSpPr txBox="1"/>
              <p:nvPr/>
            </p:nvSpPr>
            <p:spPr>
              <a:xfrm>
                <a:off x="2958012" y="4011991"/>
                <a:ext cx="246201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−12</m:t>
                              </m:r>
                            </m:e>
                          </m:d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−7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1617C24-252F-E2CD-BAF5-6F5A7A5C64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8012" y="4011991"/>
                <a:ext cx="2462019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6FE3576-4A9A-4213-5EC6-170F1E7B16C2}"/>
                  </a:ext>
                </a:extLst>
              </p:cNvPr>
              <p:cNvSpPr txBox="1"/>
              <p:nvPr/>
            </p:nvSpPr>
            <p:spPr>
              <a:xfrm>
                <a:off x="4105669" y="1854105"/>
                <a:ext cx="221178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=18+12=30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6FE3576-4A9A-4213-5EC6-170F1E7B16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669" y="1854105"/>
                <a:ext cx="2211780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6C79C70A-BED5-19DB-0636-55B8975926D9}"/>
                  </a:ext>
                </a:extLst>
              </p:cNvPr>
              <p:cNvSpPr txBox="1"/>
              <p:nvPr/>
            </p:nvSpPr>
            <p:spPr>
              <a:xfrm>
                <a:off x="4189021" y="2911972"/>
                <a:ext cx="221178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=25−12=13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6C79C70A-BED5-19DB-0636-55B897592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9021" y="2911972"/>
                <a:ext cx="2211780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6A2F2C54-452F-DE45-5185-A77166E0BF60}"/>
                  </a:ext>
                </a:extLst>
              </p:cNvPr>
              <p:cNvSpPr txBox="1"/>
              <p:nvPr/>
            </p:nvSpPr>
            <p:spPr>
              <a:xfrm>
                <a:off x="5248431" y="4011990"/>
                <a:ext cx="150633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−9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−7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6A2F2C54-452F-DE45-5185-A77166E0BF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431" y="4011990"/>
                <a:ext cx="1506331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7F6E746-F9BE-3C46-C585-F4D584A04DAB}"/>
                  </a:ext>
                </a:extLst>
              </p:cNvPr>
              <p:cNvSpPr txBox="1"/>
              <p:nvPr/>
            </p:nvSpPr>
            <p:spPr>
              <a:xfrm>
                <a:off x="5211559" y="4634374"/>
                <a:ext cx="175705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=9−7=2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7F6E746-F9BE-3C46-C585-F4D584A04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1559" y="4634374"/>
                <a:ext cx="1757054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24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Hình Bầu dục 27">
            <a:extLst>
              <a:ext uri="{FF2B5EF4-FFF2-40B4-BE49-F238E27FC236}">
                <a16:creationId xmlns:a16="http://schemas.microsoft.com/office/drawing/2014/main" id="{CD2E3D30-1200-51B6-B280-012734D97534}"/>
              </a:ext>
            </a:extLst>
          </p:cNvPr>
          <p:cNvSpPr/>
          <p:nvPr/>
        </p:nvSpPr>
        <p:spPr>
          <a:xfrm>
            <a:off x="527636" y="198694"/>
            <a:ext cx="1799303" cy="88884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Ví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dụ</a:t>
            </a:r>
            <a:r>
              <a:rPr lang="en-US" sz="2400" b="1" dirty="0">
                <a:solidFill>
                  <a:schemeClr val="bg1"/>
                </a:solidFill>
              </a:rPr>
              <a:t> 5</a:t>
            </a: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7DDCD2DB-76F9-A3FA-637E-504216356863}"/>
              </a:ext>
            </a:extLst>
          </p:cNvPr>
          <p:cNvSpPr txBox="1"/>
          <p:nvPr/>
        </p:nvSpPr>
        <p:spPr>
          <a:xfrm>
            <a:off x="2411362" y="198694"/>
            <a:ext cx="6024716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Trên</a:t>
            </a:r>
            <a:r>
              <a:rPr lang="en-US" sz="2200" dirty="0"/>
              <a:t> </a:t>
            </a:r>
            <a:r>
              <a:rPr lang="en-US" sz="2200" dirty="0" err="1"/>
              <a:t>trục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, </a:t>
            </a:r>
            <a:r>
              <a:rPr lang="en-US" sz="2200" dirty="0" err="1"/>
              <a:t>tính</a:t>
            </a:r>
            <a:r>
              <a:rPr lang="en-US" sz="2200" dirty="0"/>
              <a:t> </a:t>
            </a:r>
            <a:r>
              <a:rPr lang="en-US" sz="2200" dirty="0" err="1"/>
              <a:t>độ</a:t>
            </a:r>
            <a:r>
              <a:rPr lang="en-US" sz="2200" dirty="0"/>
              <a:t> </a:t>
            </a:r>
            <a:r>
              <a:rPr lang="en-US" sz="2200" dirty="0" err="1"/>
              <a:t>dài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đoan</a:t>
            </a:r>
            <a:r>
              <a:rPr lang="en-US" sz="2200" dirty="0"/>
              <a:t> </a:t>
            </a:r>
            <a:r>
              <a:rPr lang="en-US" sz="2200" dirty="0" err="1"/>
              <a:t>thẳng</a:t>
            </a:r>
            <a:r>
              <a:rPr lang="en-US" sz="2200" dirty="0"/>
              <a:t> AB </a:t>
            </a:r>
            <a:r>
              <a:rPr lang="en-US" sz="2200" dirty="0" err="1"/>
              <a:t>trong</a:t>
            </a:r>
            <a:r>
              <a:rPr lang="en-US" sz="2200" dirty="0"/>
              <a:t>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trường</a:t>
            </a:r>
            <a:r>
              <a:rPr lang="en-US" sz="2200" dirty="0"/>
              <a:t> </a:t>
            </a:r>
            <a:r>
              <a:rPr lang="en-US" sz="2200" dirty="0" err="1"/>
              <a:t>hợp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:</a:t>
            </a: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A50CDC2A-592F-B370-05CB-10ABCEBE8D28}"/>
              </a:ext>
            </a:extLst>
          </p:cNvPr>
          <p:cNvSpPr txBox="1"/>
          <p:nvPr/>
        </p:nvSpPr>
        <p:spPr>
          <a:xfrm>
            <a:off x="51619" y="192415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1C6983F3-C231-4360-DC51-B7BEA12DA918}"/>
              </a:ext>
            </a:extLst>
          </p:cNvPr>
          <p:cNvSpPr txBox="1"/>
          <p:nvPr/>
        </p:nvSpPr>
        <p:spPr>
          <a:xfrm>
            <a:off x="4767414" y="1924155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p:pic>
        <p:nvPicPr>
          <p:cNvPr id="32" name="Hình ảnh 31">
            <a:extLst>
              <a:ext uri="{FF2B5EF4-FFF2-40B4-BE49-F238E27FC236}">
                <a16:creationId xmlns:a16="http://schemas.microsoft.com/office/drawing/2014/main" id="{9DFFF289-1939-D228-E3DE-170D4ECA8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26" y="1590675"/>
            <a:ext cx="3781425" cy="981075"/>
          </a:xfrm>
          <a:prstGeom prst="rect">
            <a:avLst/>
          </a:prstGeom>
        </p:spPr>
      </p:pic>
      <p:pic>
        <p:nvPicPr>
          <p:cNvPr id="33" name="Hình ảnh 32">
            <a:extLst>
              <a:ext uri="{FF2B5EF4-FFF2-40B4-BE49-F238E27FC236}">
                <a16:creationId xmlns:a16="http://schemas.microsoft.com/office/drawing/2014/main" id="{F8D43FD7-74EF-06A7-A4CA-D90C776CBB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032" y="1590675"/>
            <a:ext cx="3762375" cy="10191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2A6FF025-4F61-E3D1-0A16-EC86E54408FD}"/>
                  </a:ext>
                </a:extLst>
              </p:cNvPr>
              <p:cNvSpPr txBox="1"/>
              <p:nvPr/>
            </p:nvSpPr>
            <p:spPr>
              <a:xfrm>
                <a:off x="1039761" y="2839064"/>
                <a:ext cx="190783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𝑂𝐴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𝑂𝐵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2A6FF025-4F61-E3D1-0A16-EC86E5440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761" y="2839064"/>
                <a:ext cx="1907830" cy="338554"/>
              </a:xfrm>
              <a:prstGeom prst="rect">
                <a:avLst/>
              </a:prstGeom>
              <a:blipFill>
                <a:blip r:embed="rId5"/>
                <a:stretch>
                  <a:fillRect l="-2556" r="-2236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072F8351-39A9-7ECB-ACF9-4954AC3CB280}"/>
                  </a:ext>
                </a:extLst>
              </p:cNvPr>
              <p:cNvSpPr txBox="1"/>
              <p:nvPr/>
            </p:nvSpPr>
            <p:spPr>
              <a:xfrm>
                <a:off x="978622" y="3444932"/>
                <a:ext cx="2030108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072F8351-39A9-7ECB-ACF9-4954AC3CB2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622" y="3444932"/>
                <a:ext cx="2030108" cy="338554"/>
              </a:xfrm>
              <a:prstGeom prst="rect">
                <a:avLst/>
              </a:prstGeom>
              <a:blipFill>
                <a:blip r:embed="rId6"/>
                <a:stretch>
                  <a:fillRect l="-2402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1CBB0B0E-C868-9B9F-7828-0C02EE7CB019}"/>
                  </a:ext>
                </a:extLst>
              </p:cNvPr>
              <p:cNvSpPr txBox="1"/>
              <p:nvPr/>
            </p:nvSpPr>
            <p:spPr>
              <a:xfrm>
                <a:off x="978622" y="4050800"/>
                <a:ext cx="1463093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=2+1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1CBB0B0E-C868-9B9F-7828-0C02EE7CB0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622" y="4050800"/>
                <a:ext cx="1463093" cy="338554"/>
              </a:xfrm>
              <a:prstGeom prst="rect">
                <a:avLst/>
              </a:prstGeom>
              <a:blipFill>
                <a:blip r:embed="rId7"/>
                <a:stretch>
                  <a:fillRect l="-3750" r="-3333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292663BE-2E84-1EF7-C438-7D06F049EB7E}"/>
                  </a:ext>
                </a:extLst>
              </p:cNvPr>
              <p:cNvSpPr txBox="1"/>
              <p:nvPr/>
            </p:nvSpPr>
            <p:spPr>
              <a:xfrm>
                <a:off x="941192" y="4606252"/>
                <a:ext cx="972189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292663BE-2E84-1EF7-C438-7D06F049E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192" y="4606252"/>
                <a:ext cx="972189" cy="338554"/>
              </a:xfrm>
              <a:prstGeom prst="rect">
                <a:avLst/>
              </a:prstGeom>
              <a:blipFill>
                <a:blip r:embed="rId8"/>
                <a:stretch>
                  <a:fillRect l="-5625" r="-5000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6AC875D5-FBD0-54AA-7BBD-DF8BBDABE32D}"/>
                  </a:ext>
                </a:extLst>
              </p:cNvPr>
              <p:cNvSpPr txBox="1"/>
              <p:nvPr/>
            </p:nvSpPr>
            <p:spPr>
              <a:xfrm>
                <a:off x="5550310" y="2839064"/>
                <a:ext cx="190783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𝑂𝐴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𝑂𝐵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6AC875D5-FBD0-54AA-7BBD-DF8BBDABE3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0310" y="2839064"/>
                <a:ext cx="1907830" cy="338554"/>
              </a:xfrm>
              <a:prstGeom prst="rect">
                <a:avLst/>
              </a:prstGeom>
              <a:blipFill>
                <a:blip r:embed="rId9"/>
                <a:stretch>
                  <a:fillRect l="-2556" r="-2236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4DF44FDF-76B5-690C-80F4-C47A2194B7E9}"/>
                  </a:ext>
                </a:extLst>
              </p:cNvPr>
              <p:cNvSpPr txBox="1"/>
              <p:nvPr/>
            </p:nvSpPr>
            <p:spPr>
              <a:xfrm>
                <a:off x="5489171" y="3444932"/>
                <a:ext cx="224010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4DF44FDF-76B5-690C-80F4-C47A2194B7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171" y="3444932"/>
                <a:ext cx="2240100" cy="338554"/>
              </a:xfrm>
              <a:prstGeom prst="rect">
                <a:avLst/>
              </a:prstGeom>
              <a:blipFill>
                <a:blip r:embed="rId10"/>
                <a:stretch>
                  <a:fillRect l="-2174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671F1C13-F45D-29F7-A527-D339B88F1D49}"/>
                  </a:ext>
                </a:extLst>
              </p:cNvPr>
              <p:cNvSpPr txBox="1"/>
              <p:nvPr/>
            </p:nvSpPr>
            <p:spPr>
              <a:xfrm>
                <a:off x="5489171" y="4050800"/>
                <a:ext cx="1463093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=3−1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671F1C13-F45D-29F7-A527-D339B88F1D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171" y="4050800"/>
                <a:ext cx="1463093" cy="338554"/>
              </a:xfrm>
              <a:prstGeom prst="rect">
                <a:avLst/>
              </a:prstGeom>
              <a:blipFill>
                <a:blip r:embed="rId11"/>
                <a:stretch>
                  <a:fillRect l="-3750" r="-3333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id="{F8071F0A-900A-8DBF-2677-226B8F403875}"/>
                  </a:ext>
                </a:extLst>
              </p:cNvPr>
              <p:cNvSpPr txBox="1"/>
              <p:nvPr/>
            </p:nvSpPr>
            <p:spPr>
              <a:xfrm>
                <a:off x="5451741" y="4606252"/>
                <a:ext cx="972189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id="{F8071F0A-900A-8DBF-2677-226B8F403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741" y="4606252"/>
                <a:ext cx="972189" cy="338554"/>
              </a:xfrm>
              <a:prstGeom prst="rect">
                <a:avLst/>
              </a:prstGeom>
              <a:blipFill>
                <a:blip r:embed="rId12"/>
                <a:stretch>
                  <a:fillRect l="-5625" r="-5000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/>
      <p:bldP spid="31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0FE0F8E7-0009-A3FF-DB2D-97A15727687B}"/>
                  </a:ext>
                </a:extLst>
              </p:cNvPr>
              <p:cNvSpPr txBox="1"/>
              <p:nvPr/>
            </p:nvSpPr>
            <p:spPr>
              <a:xfrm>
                <a:off x="877529" y="1744281"/>
                <a:ext cx="7388942" cy="20608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i="1" u="sng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Chú</a:t>
                </a:r>
                <a:r>
                  <a:rPr lang="en-US" sz="2200" i="1" u="sng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ý: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Giả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sử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hai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lần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lượt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biểu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diễn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hai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thực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khác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nhau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trục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 Khi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đó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độ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dài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đoạn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thẳng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tức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=|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en-US" sz="220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0FE0F8E7-0009-A3FF-DB2D-97A157276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529" y="1744281"/>
                <a:ext cx="7388942" cy="2060885"/>
              </a:xfrm>
              <a:prstGeom prst="rect">
                <a:avLst/>
              </a:prstGeom>
              <a:blipFill>
                <a:blip r:embed="rId2"/>
                <a:stretch>
                  <a:fillRect l="-1073" b="-5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92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9" name="Google Shape;2709;p48"/>
          <p:cNvGrpSpPr/>
          <p:nvPr/>
        </p:nvGrpSpPr>
        <p:grpSpPr>
          <a:xfrm rot="-5400000">
            <a:off x="-533458" y="435489"/>
            <a:ext cx="1947666" cy="912800"/>
            <a:chOff x="7513850" y="468675"/>
            <a:chExt cx="1947666" cy="912800"/>
          </a:xfrm>
        </p:grpSpPr>
        <p:sp>
          <p:nvSpPr>
            <p:cNvPr id="2710" name="Google Shape;2710;p48"/>
            <p:cNvSpPr/>
            <p:nvPr/>
          </p:nvSpPr>
          <p:spPr>
            <a:xfrm>
              <a:off x="7665983" y="468675"/>
              <a:ext cx="1795532" cy="304522"/>
            </a:xfrm>
            <a:custGeom>
              <a:avLst/>
              <a:gdLst/>
              <a:ahLst/>
              <a:cxnLst/>
              <a:rect l="l" t="t" r="r" b="b"/>
              <a:pathLst>
                <a:path w="14092" h="2390" extrusionOk="0">
                  <a:moveTo>
                    <a:pt x="1" y="0"/>
                  </a:moveTo>
                  <a:lnTo>
                    <a:pt x="1" y="2390"/>
                  </a:lnTo>
                  <a:lnTo>
                    <a:pt x="13096" y="2390"/>
                  </a:lnTo>
                  <a:lnTo>
                    <a:pt x="13096" y="2371"/>
                  </a:lnTo>
                  <a:cubicBezTo>
                    <a:pt x="13671" y="2274"/>
                    <a:pt x="14092" y="1778"/>
                    <a:pt x="14092" y="1195"/>
                  </a:cubicBezTo>
                  <a:cubicBezTo>
                    <a:pt x="14092" y="612"/>
                    <a:pt x="13671" y="116"/>
                    <a:pt x="13096" y="19"/>
                  </a:cubicBezTo>
                  <a:lnTo>
                    <a:pt x="13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48"/>
            <p:cNvSpPr/>
            <p:nvPr/>
          </p:nvSpPr>
          <p:spPr>
            <a:xfrm>
              <a:off x="7513850" y="468675"/>
              <a:ext cx="304522" cy="304394"/>
            </a:xfrm>
            <a:custGeom>
              <a:avLst/>
              <a:gdLst/>
              <a:ahLst/>
              <a:cxnLst/>
              <a:rect l="l" t="t" r="r" b="b"/>
              <a:pathLst>
                <a:path w="2390" h="2389" extrusionOk="0">
                  <a:moveTo>
                    <a:pt x="1195" y="0"/>
                  </a:moveTo>
                  <a:cubicBezTo>
                    <a:pt x="535" y="0"/>
                    <a:pt x="0" y="535"/>
                    <a:pt x="0" y="1195"/>
                  </a:cubicBezTo>
                  <a:cubicBezTo>
                    <a:pt x="0" y="1855"/>
                    <a:pt x="535" y="2388"/>
                    <a:pt x="1195" y="2388"/>
                  </a:cubicBezTo>
                  <a:cubicBezTo>
                    <a:pt x="1854" y="2388"/>
                    <a:pt x="2389" y="1855"/>
                    <a:pt x="2389" y="1195"/>
                  </a:cubicBezTo>
                  <a:cubicBezTo>
                    <a:pt x="2389" y="535"/>
                    <a:pt x="1854" y="0"/>
                    <a:pt x="11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48"/>
            <p:cNvSpPr/>
            <p:nvPr/>
          </p:nvSpPr>
          <p:spPr>
            <a:xfrm>
              <a:off x="7665983" y="1077081"/>
              <a:ext cx="1795532" cy="304394"/>
            </a:xfrm>
            <a:custGeom>
              <a:avLst/>
              <a:gdLst/>
              <a:ahLst/>
              <a:cxnLst/>
              <a:rect l="l" t="t" r="r" b="b"/>
              <a:pathLst>
                <a:path w="14092" h="2389" extrusionOk="0">
                  <a:moveTo>
                    <a:pt x="1" y="0"/>
                  </a:moveTo>
                  <a:lnTo>
                    <a:pt x="1" y="2388"/>
                  </a:lnTo>
                  <a:lnTo>
                    <a:pt x="13096" y="2388"/>
                  </a:lnTo>
                  <a:lnTo>
                    <a:pt x="13096" y="2371"/>
                  </a:lnTo>
                  <a:cubicBezTo>
                    <a:pt x="13671" y="2274"/>
                    <a:pt x="14092" y="1776"/>
                    <a:pt x="14092" y="1195"/>
                  </a:cubicBezTo>
                  <a:cubicBezTo>
                    <a:pt x="14092" y="612"/>
                    <a:pt x="13671" y="114"/>
                    <a:pt x="13096" y="18"/>
                  </a:cubicBezTo>
                  <a:lnTo>
                    <a:pt x="13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48"/>
            <p:cNvSpPr/>
            <p:nvPr/>
          </p:nvSpPr>
          <p:spPr>
            <a:xfrm>
              <a:off x="7513850" y="1077081"/>
              <a:ext cx="304522" cy="304394"/>
            </a:xfrm>
            <a:custGeom>
              <a:avLst/>
              <a:gdLst/>
              <a:ahLst/>
              <a:cxnLst/>
              <a:rect l="l" t="t" r="r" b="b"/>
              <a:pathLst>
                <a:path w="2390" h="2389" extrusionOk="0">
                  <a:moveTo>
                    <a:pt x="1195" y="0"/>
                  </a:moveTo>
                  <a:cubicBezTo>
                    <a:pt x="535" y="0"/>
                    <a:pt x="0" y="535"/>
                    <a:pt x="0" y="1195"/>
                  </a:cubicBezTo>
                  <a:cubicBezTo>
                    <a:pt x="0" y="1854"/>
                    <a:pt x="535" y="2388"/>
                    <a:pt x="1195" y="2388"/>
                  </a:cubicBezTo>
                  <a:cubicBezTo>
                    <a:pt x="1854" y="2388"/>
                    <a:pt x="2389" y="1854"/>
                    <a:pt x="2389" y="1195"/>
                  </a:cubicBezTo>
                  <a:cubicBezTo>
                    <a:pt x="2389" y="535"/>
                    <a:pt x="1854" y="0"/>
                    <a:pt x="11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7A1B9129-1EAA-E317-39EA-3BBEDC338184}"/>
              </a:ext>
            </a:extLst>
          </p:cNvPr>
          <p:cNvSpPr txBox="1"/>
          <p:nvPr/>
        </p:nvSpPr>
        <p:spPr>
          <a:xfrm>
            <a:off x="896776" y="159543"/>
            <a:ext cx="2487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III. LUYỆN TẬP</a:t>
            </a: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E0069D3A-1568-13C2-2D99-AF6C8268CE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35826" y="728527"/>
            <a:ext cx="736487" cy="736487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42FF5B9E-A251-3888-113E-AA46FE10CD71}"/>
              </a:ext>
            </a:extLst>
          </p:cNvPr>
          <p:cNvSpPr txBox="1"/>
          <p:nvPr/>
        </p:nvSpPr>
        <p:spPr>
          <a:xfrm>
            <a:off x="1945643" y="881326"/>
            <a:ext cx="6710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Tìm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ABF4B699-92D7-2855-F892-344EFD01DFA5}"/>
                  </a:ext>
                </a:extLst>
              </p:cNvPr>
              <p:cNvSpPr txBox="1"/>
              <p:nvPr/>
            </p:nvSpPr>
            <p:spPr>
              <a:xfrm>
                <a:off x="435747" y="2038148"/>
                <a:ext cx="778034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−59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ABF4B699-92D7-2855-F892-344EFD01D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47" y="2038148"/>
                <a:ext cx="778034" cy="338554"/>
              </a:xfrm>
              <a:prstGeom prst="rect">
                <a:avLst/>
              </a:prstGeom>
              <a:blipFill>
                <a:blip r:embed="rId5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28A3849-E5FB-2BD2-D883-AA014082C0B0}"/>
                  </a:ext>
                </a:extLst>
              </p:cNvPr>
              <p:cNvSpPr txBox="1"/>
              <p:nvPr/>
            </p:nvSpPr>
            <p:spPr>
              <a:xfrm>
                <a:off x="437617" y="3208685"/>
                <a:ext cx="676724" cy="753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28A3849-E5FB-2BD2-D883-AA014082C0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617" y="3208685"/>
                <a:ext cx="676724" cy="7532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C5557508-F677-5B16-05CA-818C8D27C4E8}"/>
                  </a:ext>
                </a:extLst>
              </p:cNvPr>
              <p:cNvSpPr txBox="1"/>
              <p:nvPr/>
            </p:nvSpPr>
            <p:spPr>
              <a:xfrm>
                <a:off x="5198806" y="2008463"/>
                <a:ext cx="78124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1,23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C5557508-F677-5B16-05CA-818C8D27C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806" y="2008463"/>
                <a:ext cx="781240" cy="338554"/>
              </a:xfrm>
              <a:prstGeom prst="rect">
                <a:avLst/>
              </a:prstGeom>
              <a:blipFill>
                <a:blip r:embed="rId7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4B92979C-E43A-F4D3-D672-411694E28D59}"/>
                  </a:ext>
                </a:extLst>
              </p:cNvPr>
              <p:cNvSpPr txBox="1"/>
              <p:nvPr/>
            </p:nvSpPr>
            <p:spPr>
              <a:xfrm>
                <a:off x="5198806" y="3383604"/>
                <a:ext cx="807850" cy="403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4B92979C-E43A-F4D3-D672-411694E28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806" y="3383604"/>
                <a:ext cx="807850" cy="40344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B33FE090-AE44-8A8C-21AE-15DDB40F7AD4}"/>
                  </a:ext>
                </a:extLst>
              </p:cNvPr>
              <p:cNvSpPr txBox="1"/>
              <p:nvPr/>
            </p:nvSpPr>
            <p:spPr>
              <a:xfrm>
                <a:off x="1195627" y="2048897"/>
                <a:ext cx="200971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−59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=59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B33FE090-AE44-8A8C-21AE-15DDB40F7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627" y="2048897"/>
                <a:ext cx="2009717" cy="338554"/>
              </a:xfrm>
              <a:prstGeom prst="rect">
                <a:avLst/>
              </a:prstGeom>
              <a:blipFill>
                <a:blip r:embed="rId9"/>
                <a:stretch>
                  <a:fillRect l="-606" r="-2424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28D7EB2F-8895-B081-A381-2E5E0EAF8606}"/>
                  </a:ext>
                </a:extLst>
              </p:cNvPr>
              <p:cNvSpPr txBox="1"/>
              <p:nvPr/>
            </p:nvSpPr>
            <p:spPr>
              <a:xfrm>
                <a:off x="1114341" y="3208685"/>
                <a:ext cx="1882247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28D7EB2F-8895-B081-A381-2E5E0EAF8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341" y="3208685"/>
                <a:ext cx="1882247" cy="76072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DBC4B412-E970-C427-F97D-56BBA4F9048C}"/>
                  </a:ext>
                </a:extLst>
              </p:cNvPr>
              <p:cNvSpPr txBox="1"/>
              <p:nvPr/>
            </p:nvSpPr>
            <p:spPr>
              <a:xfrm>
                <a:off x="6006656" y="2048897"/>
                <a:ext cx="891078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=1,23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DBC4B412-E970-C427-F97D-56BBA4F90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6656" y="2048897"/>
                <a:ext cx="891078" cy="338554"/>
              </a:xfrm>
              <a:prstGeom prst="rect">
                <a:avLst/>
              </a:prstGeom>
              <a:blipFill>
                <a:blip r:embed="rId11"/>
                <a:stretch>
                  <a:fillRect l="-2041" r="-5442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F10BD1B9-216D-E46A-4498-E864DBF356DC}"/>
                  </a:ext>
                </a:extLst>
              </p:cNvPr>
              <p:cNvSpPr txBox="1"/>
              <p:nvPr/>
            </p:nvSpPr>
            <p:spPr>
              <a:xfrm>
                <a:off x="5940947" y="3383604"/>
                <a:ext cx="2088712" cy="403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rad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ra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F10BD1B9-216D-E46A-4498-E864DBF356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947" y="3383604"/>
                <a:ext cx="2088712" cy="40344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127D0BB8-928D-F1C3-B388-5F2F31D34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812371" y="297323"/>
            <a:ext cx="751505" cy="751505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41E0F83A-491D-C1C4-C239-2E366285DED2}"/>
              </a:ext>
            </a:extLst>
          </p:cNvPr>
          <p:cNvSpPr txBox="1"/>
          <p:nvPr/>
        </p:nvSpPr>
        <p:spPr>
          <a:xfrm>
            <a:off x="2664619" y="450057"/>
            <a:ext cx="48506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Chọn</a:t>
            </a:r>
            <a:r>
              <a:rPr lang="en-US" sz="2200" dirty="0"/>
              <a:t> </a:t>
            </a:r>
            <a:r>
              <a:rPr lang="en-US" sz="2200" dirty="0" err="1"/>
              <a:t>dấu</a:t>
            </a:r>
            <a:r>
              <a:rPr lang="en-US" sz="2200" dirty="0"/>
              <a:t> “&lt;“, “&gt;”, “=“ </a:t>
            </a:r>
            <a:r>
              <a:rPr lang="en-US" sz="2200" dirty="0" err="1"/>
              <a:t>thích</a:t>
            </a:r>
            <a:r>
              <a:rPr lang="en-US" sz="2200" dirty="0"/>
              <a:t> </a:t>
            </a:r>
            <a:r>
              <a:rPr lang="en-US" sz="2200" dirty="0" err="1"/>
              <a:t>hợp</a:t>
            </a:r>
            <a:r>
              <a:rPr lang="en-US" sz="2200" dirty="0"/>
              <a:t> </a:t>
            </a:r>
            <a:r>
              <a:rPr lang="en-US" sz="2200" dirty="0" err="1"/>
              <a:t>cho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ACBE2BCF-7BCA-D4E9-4C1F-03DF67E5CFB3}"/>
                  </a:ext>
                </a:extLst>
              </p:cNvPr>
              <p:cNvSpPr txBox="1"/>
              <p:nvPr/>
            </p:nvSpPr>
            <p:spPr>
              <a:xfrm>
                <a:off x="835819" y="1885950"/>
                <a:ext cx="121443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a)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ACBE2BCF-7BCA-D4E9-4C1F-03DF67E5C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819" y="1885950"/>
                <a:ext cx="1214437" cy="430887"/>
              </a:xfrm>
              <a:prstGeom prst="rect">
                <a:avLst/>
              </a:prstGeom>
              <a:blipFill>
                <a:blip r:embed="rId4"/>
                <a:stretch>
                  <a:fillRect l="-6533" t="-70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61ECE484-AC97-E98A-EB5E-AD9515186E79}"/>
                  </a:ext>
                </a:extLst>
              </p:cNvPr>
              <p:cNvSpPr txBox="1"/>
              <p:nvPr/>
            </p:nvSpPr>
            <p:spPr>
              <a:xfrm>
                <a:off x="4902994" y="1869162"/>
                <a:ext cx="72628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b)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61ECE484-AC97-E98A-EB5E-AD9515186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994" y="1869162"/>
                <a:ext cx="726281" cy="430887"/>
              </a:xfrm>
              <a:prstGeom prst="rect">
                <a:avLst/>
              </a:prstGeom>
              <a:blipFill>
                <a:blip r:embed="rId5"/>
                <a:stretch>
                  <a:fillRect l="-10924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AFC38B3E-3CC7-8339-CEFA-C743F5AF2CF4}"/>
                  </a:ext>
                </a:extLst>
              </p:cNvPr>
              <p:cNvSpPr txBox="1"/>
              <p:nvPr/>
            </p:nvSpPr>
            <p:spPr>
              <a:xfrm>
                <a:off x="835819" y="3609975"/>
                <a:ext cx="137636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c)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−7,5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AFC38B3E-3CC7-8339-CEFA-C743F5AF2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819" y="3609975"/>
                <a:ext cx="1376362" cy="430887"/>
              </a:xfrm>
              <a:prstGeom prst="rect">
                <a:avLst/>
              </a:prstGeom>
              <a:blipFill>
                <a:blip r:embed="rId6"/>
                <a:stretch>
                  <a:fillRect l="-5752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A69C641C-2D3D-0450-DE16-7141DF1F98BE}"/>
                  </a:ext>
                </a:extLst>
              </p:cNvPr>
              <p:cNvSpPr txBox="1"/>
              <p:nvPr/>
            </p:nvSpPr>
            <p:spPr>
              <a:xfrm>
                <a:off x="2386640" y="1678585"/>
                <a:ext cx="853678" cy="8456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A69C641C-2D3D-0450-DE16-7141DF1F9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6640" y="1678585"/>
                <a:ext cx="853678" cy="8456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17E1BB3B-8880-3D75-3DCD-D124E785DC2E}"/>
                  </a:ext>
                </a:extLst>
              </p:cNvPr>
              <p:cNvSpPr txBox="1"/>
              <p:nvPr/>
            </p:nvSpPr>
            <p:spPr>
              <a:xfrm>
                <a:off x="6096522" y="1869162"/>
                <a:ext cx="853678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−14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17E1BB3B-8880-3D75-3DCD-D124E785D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522" y="1869162"/>
                <a:ext cx="853678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E2838D3-AB62-77A6-C8FC-62FD20E30E1A}"/>
                  </a:ext>
                </a:extLst>
              </p:cNvPr>
              <p:cNvSpPr txBox="1"/>
              <p:nvPr/>
            </p:nvSpPr>
            <p:spPr>
              <a:xfrm>
                <a:off x="2744037" y="3609975"/>
                <a:ext cx="75187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−7,5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E2838D3-AB62-77A6-C8FC-62FD20E30E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037" y="3609975"/>
                <a:ext cx="751877" cy="430887"/>
              </a:xfrm>
              <a:prstGeom prst="rect">
                <a:avLst/>
              </a:prstGeom>
              <a:blipFill>
                <a:blip r:embed="rId9"/>
                <a:stretch>
                  <a:fillRect r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89329103-BF85-282A-4120-3136BDBA0CF4}"/>
              </a:ext>
            </a:extLst>
          </p:cNvPr>
          <p:cNvSpPr/>
          <p:nvPr/>
        </p:nvSpPr>
        <p:spPr>
          <a:xfrm>
            <a:off x="1812371" y="1864990"/>
            <a:ext cx="614362" cy="4728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?</a:t>
            </a: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85CB2070-3D93-B3FA-CEA6-024CCF66383F}"/>
              </a:ext>
            </a:extLst>
          </p:cNvPr>
          <p:cNvSpPr/>
          <p:nvPr/>
        </p:nvSpPr>
        <p:spPr>
          <a:xfrm>
            <a:off x="7346544" y="408139"/>
            <a:ext cx="614362" cy="4728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?</a:t>
            </a:r>
          </a:p>
        </p:txBody>
      </p:sp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id="{C50D3EAB-009F-D380-C952-C0DF7A1F95C3}"/>
              </a:ext>
            </a:extLst>
          </p:cNvPr>
          <p:cNvSpPr/>
          <p:nvPr/>
        </p:nvSpPr>
        <p:spPr>
          <a:xfrm>
            <a:off x="5522903" y="1864990"/>
            <a:ext cx="614362" cy="4728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?</a:t>
            </a:r>
          </a:p>
        </p:txBody>
      </p:sp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15DE6CB9-3251-CBDD-3380-E37BD2FA54E4}"/>
              </a:ext>
            </a:extLst>
          </p:cNvPr>
          <p:cNvSpPr/>
          <p:nvPr/>
        </p:nvSpPr>
        <p:spPr>
          <a:xfrm>
            <a:off x="2119552" y="3568056"/>
            <a:ext cx="614362" cy="4728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ình chữ nhật: Góc Tròn 20">
                <a:extLst>
                  <a:ext uri="{FF2B5EF4-FFF2-40B4-BE49-F238E27FC236}">
                    <a16:creationId xmlns:a16="http://schemas.microsoft.com/office/drawing/2014/main" id="{DB2AC1AC-4CDD-08EC-112D-04773230E1AB}"/>
                  </a:ext>
                </a:extLst>
              </p:cNvPr>
              <p:cNvSpPr/>
              <p:nvPr/>
            </p:nvSpPr>
            <p:spPr>
              <a:xfrm>
                <a:off x="1805561" y="1854511"/>
                <a:ext cx="614362" cy="472805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1" name="Hình chữ nhật: Góc Tròn 20">
                <a:extLst>
                  <a:ext uri="{FF2B5EF4-FFF2-40B4-BE49-F238E27FC236}">
                    <a16:creationId xmlns:a16="http://schemas.microsoft.com/office/drawing/2014/main" id="{DB2AC1AC-4CDD-08EC-112D-04773230E1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561" y="1854511"/>
                <a:ext cx="614362" cy="472805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ình chữ nhật: Góc Tròn 21">
                <a:extLst>
                  <a:ext uri="{FF2B5EF4-FFF2-40B4-BE49-F238E27FC236}">
                    <a16:creationId xmlns:a16="http://schemas.microsoft.com/office/drawing/2014/main" id="{12EE8475-3748-CDB3-B0E0-6C135E1D5D59}"/>
                  </a:ext>
                </a:extLst>
              </p:cNvPr>
              <p:cNvSpPr/>
              <p:nvPr/>
            </p:nvSpPr>
            <p:spPr>
              <a:xfrm>
                <a:off x="2129675" y="3568056"/>
                <a:ext cx="614362" cy="472805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2" name="Hình chữ nhật: Góc Tròn 21">
                <a:extLst>
                  <a:ext uri="{FF2B5EF4-FFF2-40B4-BE49-F238E27FC236}">
                    <a16:creationId xmlns:a16="http://schemas.microsoft.com/office/drawing/2014/main" id="{12EE8475-3748-CDB3-B0E0-6C135E1D5D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675" y="3568056"/>
                <a:ext cx="614362" cy="472805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ình chữ nhật: Góc Tròn 22">
                <a:extLst>
                  <a:ext uri="{FF2B5EF4-FFF2-40B4-BE49-F238E27FC236}">
                    <a16:creationId xmlns:a16="http://schemas.microsoft.com/office/drawing/2014/main" id="{3803BD87-0544-A459-3580-F7886A59B102}"/>
                  </a:ext>
                </a:extLst>
              </p:cNvPr>
              <p:cNvSpPr/>
              <p:nvPr/>
            </p:nvSpPr>
            <p:spPr>
              <a:xfrm>
                <a:off x="5522903" y="1864990"/>
                <a:ext cx="614362" cy="472805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dirty="0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3" name="Hình chữ nhật: Góc Tròn 22">
                <a:extLst>
                  <a:ext uri="{FF2B5EF4-FFF2-40B4-BE49-F238E27FC236}">
                    <a16:creationId xmlns:a16="http://schemas.microsoft.com/office/drawing/2014/main" id="{3803BD87-0544-A459-3580-F7886A59B1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2903" y="1864990"/>
                <a:ext cx="614362" cy="472805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8">
            <a:extLst>
              <a:ext uri="{FF2B5EF4-FFF2-40B4-BE49-F238E27FC236}">
                <a16:creationId xmlns:a16="http://schemas.microsoft.com/office/drawing/2014/main" id="{050738E1-9B9A-A208-C098-EFFE37F5ECF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90331" y="2265549"/>
            <a:ext cx="3119737" cy="311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74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4" grpId="0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E9416854-625D-28D4-D8EE-CA7B2ADC5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31774" y="426243"/>
            <a:ext cx="819152" cy="819152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96394B0-C724-391A-B151-323834B7D979}"/>
              </a:ext>
            </a:extLst>
          </p:cNvPr>
          <p:cNvSpPr txBox="1"/>
          <p:nvPr/>
        </p:nvSpPr>
        <p:spPr>
          <a:xfrm>
            <a:off x="2093120" y="692944"/>
            <a:ext cx="29646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Tính</a:t>
            </a:r>
            <a:r>
              <a:rPr lang="en-US" sz="2200" dirty="0"/>
              <a:t> </a:t>
            </a:r>
            <a:r>
              <a:rPr lang="en-US" sz="2200" dirty="0" err="1"/>
              <a:t>giá</a:t>
            </a:r>
            <a:r>
              <a:rPr lang="en-US" sz="2200" dirty="0"/>
              <a:t> </a:t>
            </a:r>
            <a:r>
              <a:rPr lang="en-US" sz="2200" dirty="0" err="1"/>
              <a:t>trị</a:t>
            </a:r>
            <a:r>
              <a:rPr lang="en-US" sz="2200" dirty="0"/>
              <a:t> </a:t>
            </a:r>
            <a:r>
              <a:rPr lang="en-US" sz="2200" dirty="0" err="1"/>
              <a:t>biểu</a:t>
            </a:r>
            <a:r>
              <a:rPr lang="en-US" sz="2200" dirty="0"/>
              <a:t> </a:t>
            </a:r>
            <a:r>
              <a:rPr lang="en-US" sz="2200" dirty="0" err="1"/>
              <a:t>thức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CF594D67-0C81-3509-23D4-F461FD7596D1}"/>
                  </a:ext>
                </a:extLst>
              </p:cNvPr>
              <p:cNvSpPr txBox="1"/>
              <p:nvPr/>
            </p:nvSpPr>
            <p:spPr>
              <a:xfrm>
                <a:off x="1131774" y="1550194"/>
                <a:ext cx="262175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a)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−137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−363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CF594D67-0C81-3509-23D4-F461FD7596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774" y="1550194"/>
                <a:ext cx="2621755" cy="430887"/>
              </a:xfrm>
              <a:prstGeom prst="rect">
                <a:avLst/>
              </a:prstGeom>
              <a:blipFill>
                <a:blip r:embed="rId4"/>
                <a:stretch>
                  <a:fillRect l="-3023" t="-70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68B240F4-884B-A66D-B71B-638704F6A7F4}"/>
                  </a:ext>
                </a:extLst>
              </p:cNvPr>
              <p:cNvSpPr txBox="1"/>
              <p:nvPr/>
            </p:nvSpPr>
            <p:spPr>
              <a:xfrm>
                <a:off x="1131773" y="2547937"/>
                <a:ext cx="204005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b)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−28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98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68B240F4-884B-A66D-B71B-638704F6A7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773" y="2547937"/>
                <a:ext cx="2040052" cy="430887"/>
              </a:xfrm>
              <a:prstGeom prst="rect">
                <a:avLst/>
              </a:prstGeom>
              <a:blipFill>
                <a:blip r:embed="rId5"/>
                <a:stretch>
                  <a:fillRect l="-3892" t="-8451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525C46F-3711-9E4C-EAF5-BE2E46303BD9}"/>
                  </a:ext>
                </a:extLst>
              </p:cNvPr>
              <p:cNvSpPr txBox="1"/>
              <p:nvPr/>
            </p:nvSpPr>
            <p:spPr>
              <a:xfrm>
                <a:off x="1131773" y="3545678"/>
                <a:ext cx="288301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−200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−25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525C46F-3711-9E4C-EAF5-BE2E46303B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773" y="3545678"/>
                <a:ext cx="2883015" cy="430887"/>
              </a:xfrm>
              <a:prstGeom prst="rect">
                <a:avLst/>
              </a:prstGeom>
              <a:blipFill>
                <a:blip r:embed="rId6"/>
                <a:stretch>
                  <a:fillRect l="-2748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6B8C7B26-1562-D554-13F0-9F393D2651F4}"/>
                  </a:ext>
                </a:extLst>
              </p:cNvPr>
              <p:cNvSpPr txBox="1"/>
              <p:nvPr/>
            </p:nvSpPr>
            <p:spPr>
              <a:xfrm>
                <a:off x="3575448" y="1550194"/>
                <a:ext cx="268060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=137+363=500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6B8C7B26-1562-D554-13F0-9F393D265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448" y="1550194"/>
                <a:ext cx="2680606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AF7B091D-EDEE-6E9E-F9BE-6D8F79319B34}"/>
                  </a:ext>
                </a:extLst>
              </p:cNvPr>
              <p:cNvSpPr txBox="1"/>
              <p:nvPr/>
            </p:nvSpPr>
            <p:spPr>
              <a:xfrm>
                <a:off x="3050381" y="2547936"/>
                <a:ext cx="237172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=28−98=−70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AF7B091D-EDEE-6E9E-F9BE-6D8F79319B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0381" y="2547936"/>
                <a:ext cx="2371725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7F86CD6-5463-D432-61BA-942EEE252C1B}"/>
                  </a:ext>
                </a:extLst>
              </p:cNvPr>
              <p:cNvSpPr txBox="1"/>
              <p:nvPr/>
            </p:nvSpPr>
            <p:spPr>
              <a:xfrm>
                <a:off x="3893429" y="3550317"/>
                <a:ext cx="232869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−200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−25.3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7F86CD6-5463-D432-61BA-942EEE252C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3429" y="3550317"/>
                <a:ext cx="2328694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F3D9F53-93E5-DA87-13BD-13E5EC3991E9}"/>
                  </a:ext>
                </a:extLst>
              </p:cNvPr>
              <p:cNvSpPr txBox="1"/>
              <p:nvPr/>
            </p:nvSpPr>
            <p:spPr>
              <a:xfrm>
                <a:off x="3818376" y="4121811"/>
                <a:ext cx="320745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−200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−75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=−275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F3D9F53-93E5-DA87-13BD-13E5EC3991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376" y="4121811"/>
                <a:ext cx="3207459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346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DF66A336-4B01-4809-DE44-7A4216A489A9}"/>
                  </a:ext>
                </a:extLst>
              </p:cNvPr>
              <p:cNvSpPr txBox="1"/>
              <p:nvPr/>
            </p:nvSpPr>
            <p:spPr>
              <a:xfrm>
                <a:off x="2869483" y="555920"/>
                <a:ext cx="271370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err="1"/>
                  <a:t>Tìm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, </a:t>
                </a:r>
                <a:r>
                  <a:rPr lang="en-US" sz="2200" dirty="0" err="1"/>
                  <a:t>biết</a:t>
                </a:r>
                <a:r>
                  <a:rPr lang="en-US" sz="2200" dirty="0"/>
                  <a:t>:</a:t>
                </a: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DF66A336-4B01-4809-DE44-7A4216A48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483" y="555920"/>
                <a:ext cx="2713703" cy="430887"/>
              </a:xfrm>
              <a:prstGeom prst="rect">
                <a:avLst/>
              </a:prstGeom>
              <a:blipFill>
                <a:blip r:embed="rId2"/>
                <a:stretch>
                  <a:fillRect l="-2921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C64AEABB-DEF6-6B9C-DA4B-7E77C2384A66}"/>
                  </a:ext>
                </a:extLst>
              </p:cNvPr>
              <p:cNvSpPr txBox="1"/>
              <p:nvPr/>
            </p:nvSpPr>
            <p:spPr>
              <a:xfrm>
                <a:off x="243349" y="1795614"/>
                <a:ext cx="14010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a)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C64AEABB-DEF6-6B9C-DA4B-7E77C2384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349" y="1795614"/>
                <a:ext cx="1401096" cy="430887"/>
              </a:xfrm>
              <a:prstGeom prst="rect">
                <a:avLst/>
              </a:prstGeom>
              <a:blipFill>
                <a:blip r:embed="rId3"/>
                <a:stretch>
                  <a:fillRect l="-5652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C072659D-6401-8508-D909-7AF3C261A6EC}"/>
                  </a:ext>
                </a:extLst>
              </p:cNvPr>
              <p:cNvSpPr txBox="1"/>
              <p:nvPr/>
            </p:nvSpPr>
            <p:spPr>
              <a:xfrm>
                <a:off x="304681" y="3395606"/>
                <a:ext cx="185092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c)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C072659D-6401-8508-D909-7AF3C261A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681" y="3395606"/>
                <a:ext cx="1850922" cy="430887"/>
              </a:xfrm>
              <a:prstGeom prst="rect">
                <a:avLst/>
              </a:prstGeom>
              <a:blipFill>
                <a:blip r:embed="rId4"/>
                <a:stretch>
                  <a:fillRect l="-4276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A2AF002E-0CC2-894A-A187-C2F5367BCDD5}"/>
                  </a:ext>
                </a:extLst>
              </p:cNvPr>
              <p:cNvSpPr txBox="1"/>
              <p:nvPr/>
            </p:nvSpPr>
            <p:spPr>
              <a:xfrm>
                <a:off x="110612" y="2356306"/>
                <a:ext cx="306766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n</a:t>
                </a:r>
                <a:r>
                  <a:rPr lang="en-US" sz="2200" dirty="0" err="1"/>
                  <a:t>ên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200" i="1" dirty="0"/>
                  <a:t> </a:t>
                </a:r>
                <a:r>
                  <a:rPr lang="en-US" sz="2200" dirty="0"/>
                  <a:t>hoặc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=−4</m:t>
                    </m:r>
                  </m:oMath>
                </a14:m>
                <a:r>
                  <a:rPr lang="en-US" sz="2200" dirty="0"/>
                  <a:t> </a:t>
                </a:r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A2AF002E-0CC2-894A-A187-C2F5367BC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12" y="2356306"/>
                <a:ext cx="3067665" cy="430887"/>
              </a:xfrm>
              <a:prstGeom prst="rect">
                <a:avLst/>
              </a:prstGeom>
              <a:blipFill>
                <a:blip r:embed="rId5"/>
                <a:stretch>
                  <a:fillRect l="-2584" t="-8571" r="-4573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51B858FD-DFE5-2D70-CA2C-4E0FEC280390}"/>
                  </a:ext>
                </a:extLst>
              </p:cNvPr>
              <p:cNvSpPr txBox="1"/>
              <p:nvPr/>
            </p:nvSpPr>
            <p:spPr>
              <a:xfrm>
                <a:off x="0" y="3956647"/>
                <a:ext cx="345757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n</a:t>
                </a:r>
                <a:r>
                  <a:rPr lang="en-US" sz="2200" dirty="0" err="1"/>
                  <a:t>ên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+5=0</m:t>
                    </m:r>
                  </m:oMath>
                </a14:m>
                <a:r>
                  <a:rPr lang="en-US" sz="2200" i="1" dirty="0"/>
                  <a:t> </a:t>
                </a:r>
                <a:r>
                  <a:rPr lang="en-US" sz="2200" dirty="0"/>
                  <a:t>hay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=−5</m:t>
                    </m:r>
                  </m:oMath>
                </a14:m>
                <a:r>
                  <a:rPr lang="en-US" sz="2200" i="1" dirty="0"/>
                  <a:t> </a:t>
                </a:r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51B858FD-DFE5-2D70-CA2C-4E0FEC2803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56647"/>
                <a:ext cx="3457575" cy="430887"/>
              </a:xfrm>
              <a:prstGeom prst="rect">
                <a:avLst/>
              </a:prstGeom>
              <a:blipFill>
                <a:blip r:embed="rId6"/>
                <a:stretch>
                  <a:fillRect l="-2293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8">
            <a:extLst>
              <a:ext uri="{FF2B5EF4-FFF2-40B4-BE49-F238E27FC236}">
                <a16:creationId xmlns:a16="http://schemas.microsoft.com/office/drawing/2014/main" id="{DC7241B7-FB0E-39EC-DAB0-45ED46FD92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854414" y="355528"/>
            <a:ext cx="831673" cy="8316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42D0249D-E674-F110-77ED-2F1DBD320E34}"/>
                  </a:ext>
                </a:extLst>
              </p:cNvPr>
              <p:cNvSpPr txBox="1"/>
              <p:nvPr/>
            </p:nvSpPr>
            <p:spPr>
              <a:xfrm>
                <a:off x="5134321" y="1764130"/>
                <a:ext cx="1600350" cy="462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b)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42D0249D-E674-F110-77ED-2F1DBD320E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4321" y="1764130"/>
                <a:ext cx="1600350" cy="462371"/>
              </a:xfrm>
              <a:prstGeom prst="rect">
                <a:avLst/>
              </a:prstGeom>
              <a:blipFill>
                <a:blip r:embed="rId9"/>
                <a:stretch>
                  <a:fillRect l="-4943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7E3AE415-2519-648E-479D-4AA87CEE090F}"/>
                  </a:ext>
                </a:extLst>
              </p:cNvPr>
              <p:cNvSpPr txBox="1"/>
              <p:nvPr/>
            </p:nvSpPr>
            <p:spPr>
              <a:xfrm>
                <a:off x="4976197" y="2356305"/>
                <a:ext cx="3724891" cy="462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n</a:t>
                </a:r>
                <a:r>
                  <a:rPr lang="en-US" sz="2200" dirty="0" err="1"/>
                  <a:t>ên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en-US" sz="2200" i="1" dirty="0"/>
                  <a:t> </a:t>
                </a:r>
                <a:r>
                  <a:rPr lang="en-US" sz="2200" dirty="0"/>
                  <a:t>hoặc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7E3AE415-2519-648E-479D-4AA87CEE0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6197" y="2356305"/>
                <a:ext cx="3724891" cy="462371"/>
              </a:xfrm>
              <a:prstGeom prst="rect">
                <a:avLst/>
              </a:prstGeom>
              <a:blipFill>
                <a:blip r:embed="rId10"/>
                <a:stretch>
                  <a:fillRect l="-2128" t="-1333" b="-2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6D78BF58-AE13-BF53-4DB7-84F8713A62FE}"/>
                  </a:ext>
                </a:extLst>
              </p:cNvPr>
              <p:cNvSpPr txBox="1"/>
              <p:nvPr/>
            </p:nvSpPr>
            <p:spPr>
              <a:xfrm>
                <a:off x="5134321" y="3291320"/>
                <a:ext cx="2143245" cy="491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d)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6D78BF58-AE13-BF53-4DB7-84F8713A6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4321" y="3291320"/>
                <a:ext cx="2143245" cy="491096"/>
              </a:xfrm>
              <a:prstGeom prst="rect">
                <a:avLst/>
              </a:prstGeom>
              <a:blipFill>
                <a:blip r:embed="rId11"/>
                <a:stretch>
                  <a:fillRect l="-3693" t="-125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753B45FD-7C20-529B-704D-49C90AAAA25A}"/>
                  </a:ext>
                </a:extLst>
              </p:cNvPr>
              <p:cNvSpPr txBox="1"/>
              <p:nvPr/>
            </p:nvSpPr>
            <p:spPr>
              <a:xfrm>
                <a:off x="4914205" y="3923561"/>
                <a:ext cx="3640932" cy="4639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n</a:t>
                </a:r>
                <a:r>
                  <a:rPr lang="en-US" sz="2200" dirty="0" err="1"/>
                  <a:t>ên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200" i="1" dirty="0"/>
                  <a:t> </a:t>
                </a:r>
                <a:r>
                  <a:rPr lang="en-US" sz="2200" dirty="0"/>
                  <a:t>hay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2200" i="1" dirty="0"/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753B45FD-7C20-529B-704D-49C90AAAA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4205" y="3923561"/>
                <a:ext cx="3640932" cy="463973"/>
              </a:xfrm>
              <a:prstGeom prst="rect">
                <a:avLst/>
              </a:prstGeom>
              <a:blipFill>
                <a:blip r:embed="rId12"/>
                <a:stretch>
                  <a:fillRect l="-2178" t="-1316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309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ình Bầu dục 17">
            <a:extLst>
              <a:ext uri="{FF2B5EF4-FFF2-40B4-BE49-F238E27FC236}">
                <a16:creationId xmlns:a16="http://schemas.microsoft.com/office/drawing/2014/main" id="{6CA7C723-914A-3B3F-3A13-724E6531779B}"/>
              </a:ext>
            </a:extLst>
          </p:cNvPr>
          <p:cNvSpPr/>
          <p:nvPr/>
        </p:nvSpPr>
        <p:spPr>
          <a:xfrm>
            <a:off x="3508119" y="0"/>
            <a:ext cx="2706915" cy="109582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0000"/>
                </a:solidFill>
              </a:rPr>
              <a:t>VẬN DỤNG</a:t>
            </a:r>
            <a:endParaRPr lang="en-US" sz="2400" b="1" dirty="0">
              <a:solidFill>
                <a:srgbClr val="000000"/>
              </a:solidFill>
            </a:endParaRPr>
          </a:p>
        </p:txBody>
      </p:sp>
      <p:pic>
        <p:nvPicPr>
          <p:cNvPr id="19" name="Picture 6">
            <a:extLst>
              <a:ext uri="{FF2B5EF4-FFF2-40B4-BE49-F238E27FC236}">
                <a16:creationId xmlns:a16="http://schemas.microsoft.com/office/drawing/2014/main" id="{3518F83D-A037-0837-3C44-E08279C3F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15886" y="1158648"/>
            <a:ext cx="856343" cy="856343"/>
          </a:xfrm>
          <a:prstGeom prst="rect">
            <a:avLst/>
          </a:prstGeom>
        </p:spPr>
      </p:pic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59760B7A-3B4D-BFAD-3902-E32E71E80A04}"/>
              </a:ext>
            </a:extLst>
          </p:cNvPr>
          <p:cNvSpPr txBox="1"/>
          <p:nvPr/>
        </p:nvSpPr>
        <p:spPr>
          <a:xfrm>
            <a:off x="1928813" y="1095828"/>
            <a:ext cx="6500812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Trong</a:t>
            </a:r>
            <a:r>
              <a:rPr lang="en-US" sz="2200" dirty="0"/>
              <a:t>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phét</a:t>
            </a:r>
            <a:r>
              <a:rPr lang="en-US" sz="2200" dirty="0"/>
              <a:t> </a:t>
            </a:r>
            <a:r>
              <a:rPr lang="en-US" sz="2200" dirty="0" err="1"/>
              <a:t>biểu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, </a:t>
            </a:r>
            <a:r>
              <a:rPr lang="en-US" sz="2200" dirty="0" err="1"/>
              <a:t>phát</a:t>
            </a:r>
            <a:r>
              <a:rPr lang="en-US" sz="2200" dirty="0"/>
              <a:t> </a:t>
            </a:r>
            <a:r>
              <a:rPr lang="en-US" sz="2200" dirty="0" err="1"/>
              <a:t>biểu</a:t>
            </a:r>
            <a:r>
              <a:rPr lang="en-US" sz="2200" dirty="0"/>
              <a:t> </a:t>
            </a:r>
            <a:r>
              <a:rPr lang="en-US" sz="2200" dirty="0" err="1"/>
              <a:t>nào</a:t>
            </a:r>
            <a:r>
              <a:rPr lang="en-US" sz="2200" dirty="0"/>
              <a:t> </a:t>
            </a:r>
            <a:r>
              <a:rPr lang="en-US" sz="2200" dirty="0" err="1"/>
              <a:t>đúng</a:t>
            </a:r>
            <a:r>
              <a:rPr lang="en-US" sz="2200" dirty="0"/>
              <a:t>, </a:t>
            </a:r>
            <a:r>
              <a:rPr lang="en-US" sz="2200" dirty="0" err="1"/>
              <a:t>phát</a:t>
            </a:r>
            <a:r>
              <a:rPr lang="en-US" sz="2200" dirty="0"/>
              <a:t> </a:t>
            </a:r>
            <a:r>
              <a:rPr lang="en-US" sz="2200" dirty="0" err="1"/>
              <a:t>biểu</a:t>
            </a:r>
            <a:r>
              <a:rPr lang="en-US" sz="2200" dirty="0"/>
              <a:t> </a:t>
            </a:r>
            <a:r>
              <a:rPr lang="en-US" sz="2200" dirty="0" err="1"/>
              <a:t>nào</a:t>
            </a:r>
            <a:r>
              <a:rPr lang="en-US" sz="2200" dirty="0"/>
              <a:t> </a:t>
            </a:r>
            <a:r>
              <a:rPr lang="en-US" sz="2200" dirty="0" err="1"/>
              <a:t>sai</a:t>
            </a:r>
            <a:r>
              <a:rPr lang="en-US" sz="2200" dirty="0"/>
              <a:t>?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BEB15394-DAC3-3BCF-D4DB-19B84583FF39}"/>
              </a:ext>
            </a:extLst>
          </p:cNvPr>
          <p:cNvSpPr txBox="1"/>
          <p:nvPr/>
        </p:nvSpPr>
        <p:spPr>
          <a:xfrm>
            <a:off x="1207803" y="2478881"/>
            <a:ext cx="67283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a) </a:t>
            </a:r>
            <a:r>
              <a:rPr lang="en-US" sz="2200" dirty="0" err="1"/>
              <a:t>Giá</a:t>
            </a:r>
            <a:r>
              <a:rPr lang="en-US" sz="2200" dirty="0"/>
              <a:t> </a:t>
            </a:r>
            <a:r>
              <a:rPr lang="en-US" sz="2200" dirty="0" err="1"/>
              <a:t>trị</a:t>
            </a:r>
            <a:r>
              <a:rPr lang="en-US" sz="2200" dirty="0"/>
              <a:t> </a:t>
            </a:r>
            <a:r>
              <a:rPr lang="en-US" sz="2200" dirty="0" err="1"/>
              <a:t>tuyệt</a:t>
            </a:r>
            <a:r>
              <a:rPr lang="en-US" sz="2200" dirty="0"/>
              <a:t> </a:t>
            </a:r>
            <a:r>
              <a:rPr lang="en-US" sz="2200" dirty="0" err="1"/>
              <a:t>đối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thực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dương</a:t>
            </a:r>
            <a:endParaRPr lang="en-US" sz="2200" dirty="0"/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5546B252-3244-B01D-3682-D594E1D7CFDE}"/>
              </a:ext>
            </a:extLst>
          </p:cNvPr>
          <p:cNvSpPr txBox="1"/>
          <p:nvPr/>
        </p:nvSpPr>
        <p:spPr>
          <a:xfrm>
            <a:off x="1207803" y="3158214"/>
            <a:ext cx="563284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Sai.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Vì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|0| = 0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không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phải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43E1019F-1E73-325B-50FF-5BAE9F82151A}"/>
              </a:ext>
            </a:extLst>
          </p:cNvPr>
          <p:cNvSpPr txBox="1"/>
          <p:nvPr/>
        </p:nvSpPr>
        <p:spPr>
          <a:xfrm>
            <a:off x="1207803" y="3984852"/>
            <a:ext cx="73075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b) </a:t>
            </a:r>
            <a:r>
              <a:rPr lang="en-US" sz="2200" dirty="0" err="1"/>
              <a:t>Giá</a:t>
            </a:r>
            <a:r>
              <a:rPr lang="en-US" sz="2200" dirty="0"/>
              <a:t> </a:t>
            </a:r>
            <a:r>
              <a:rPr lang="en-US" sz="2200" dirty="0" err="1"/>
              <a:t>trị</a:t>
            </a:r>
            <a:r>
              <a:rPr lang="en-US" sz="2200" dirty="0"/>
              <a:t> </a:t>
            </a:r>
            <a:r>
              <a:rPr lang="en-US" sz="2200" dirty="0" err="1"/>
              <a:t>tuyệt</a:t>
            </a:r>
            <a:r>
              <a:rPr lang="en-US" sz="2200" dirty="0"/>
              <a:t> </a:t>
            </a:r>
            <a:r>
              <a:rPr lang="en-US" sz="2200" dirty="0" err="1"/>
              <a:t>đối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thực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không</a:t>
            </a:r>
            <a:r>
              <a:rPr lang="en-US" sz="2200" dirty="0"/>
              <a:t> </a:t>
            </a:r>
            <a:r>
              <a:rPr lang="en-US" sz="2200" dirty="0" err="1"/>
              <a:t>âm</a:t>
            </a:r>
            <a:r>
              <a:rPr lang="en-US" sz="2200" dirty="0"/>
              <a:t>.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CC3EC601-49DF-0032-9BAD-1E37C09AD726}"/>
              </a:ext>
            </a:extLst>
          </p:cNvPr>
          <p:cNvSpPr txBox="1"/>
          <p:nvPr/>
        </p:nvSpPr>
        <p:spPr>
          <a:xfrm>
            <a:off x="1280518" y="4415739"/>
            <a:ext cx="955476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Đúng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43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4" grpId="0"/>
      <p:bldP spid="25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C76E6CE-FBF6-566A-91D3-CA99714534BE}"/>
              </a:ext>
            </a:extLst>
          </p:cNvPr>
          <p:cNvSpPr txBox="1"/>
          <p:nvPr/>
        </p:nvSpPr>
        <p:spPr>
          <a:xfrm>
            <a:off x="886334" y="1693069"/>
            <a:ext cx="67283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c) </a:t>
            </a:r>
            <a:r>
              <a:rPr lang="en-US" sz="2200" dirty="0" err="1"/>
              <a:t>Giá</a:t>
            </a:r>
            <a:r>
              <a:rPr lang="en-US" sz="2200" dirty="0"/>
              <a:t> </a:t>
            </a:r>
            <a:r>
              <a:rPr lang="en-US" sz="2200" dirty="0" err="1"/>
              <a:t>trị</a:t>
            </a:r>
            <a:r>
              <a:rPr lang="en-US" sz="2200" dirty="0"/>
              <a:t> </a:t>
            </a:r>
            <a:r>
              <a:rPr lang="en-US" sz="2200" dirty="0" err="1"/>
              <a:t>tuyệt</a:t>
            </a:r>
            <a:r>
              <a:rPr lang="en-US" sz="2200" dirty="0"/>
              <a:t> </a:t>
            </a:r>
            <a:r>
              <a:rPr lang="en-US" sz="2200" dirty="0" err="1"/>
              <a:t>đối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thực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đối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nó</a:t>
            </a:r>
            <a:r>
              <a:rPr lang="en-US" sz="2200" dirty="0"/>
              <a:t>.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A5B1398C-B810-BC81-27D2-91F599456ECF}"/>
              </a:ext>
            </a:extLst>
          </p:cNvPr>
          <p:cNvSpPr txBox="1"/>
          <p:nvPr/>
        </p:nvSpPr>
        <p:spPr>
          <a:xfrm>
            <a:off x="886334" y="2372402"/>
            <a:ext cx="68360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Sai.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Vì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giá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trị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tuyệt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chính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nó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4477A08-E3C4-9991-674D-F87EE53E27F6}"/>
              </a:ext>
            </a:extLst>
          </p:cNvPr>
          <p:cNvSpPr txBox="1"/>
          <p:nvPr/>
        </p:nvSpPr>
        <p:spPr>
          <a:xfrm>
            <a:off x="886334" y="3199040"/>
            <a:ext cx="73075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b) Hai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đối</a:t>
            </a:r>
            <a:r>
              <a:rPr lang="en-US" sz="2200" dirty="0"/>
              <a:t> </a:t>
            </a:r>
            <a:r>
              <a:rPr lang="en-US" sz="2200" dirty="0" err="1"/>
              <a:t>nhau</a:t>
            </a:r>
            <a:r>
              <a:rPr lang="en-US" sz="2200" dirty="0"/>
              <a:t> 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giá</a:t>
            </a:r>
            <a:r>
              <a:rPr lang="en-US" sz="2200" dirty="0"/>
              <a:t> </a:t>
            </a:r>
            <a:r>
              <a:rPr lang="en-US" sz="2200" dirty="0" err="1"/>
              <a:t>trị</a:t>
            </a:r>
            <a:r>
              <a:rPr lang="en-US" sz="2200" dirty="0"/>
              <a:t> </a:t>
            </a:r>
            <a:r>
              <a:rPr lang="en-US" sz="2200" dirty="0" err="1"/>
              <a:t>tuyệt</a:t>
            </a:r>
            <a:r>
              <a:rPr lang="en-US" sz="2200" dirty="0"/>
              <a:t> </a:t>
            </a:r>
            <a:r>
              <a:rPr lang="en-US" sz="2200" dirty="0" err="1"/>
              <a:t>đối</a:t>
            </a:r>
            <a:r>
              <a:rPr lang="en-US" sz="2200" dirty="0"/>
              <a:t> </a:t>
            </a:r>
            <a:r>
              <a:rPr lang="en-US" sz="2200" dirty="0" err="1"/>
              <a:t>bằng</a:t>
            </a:r>
            <a:r>
              <a:rPr lang="en-US" sz="2200" dirty="0"/>
              <a:t> </a:t>
            </a:r>
            <a:r>
              <a:rPr lang="en-US" sz="2200" dirty="0" err="1"/>
              <a:t>nhau</a:t>
            </a:r>
            <a:r>
              <a:rPr lang="en-US" sz="2200" dirty="0"/>
              <a:t>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1E3BB64-7415-59C5-2232-CADA747BCCA9}"/>
              </a:ext>
            </a:extLst>
          </p:cNvPr>
          <p:cNvSpPr txBox="1"/>
          <p:nvPr/>
        </p:nvSpPr>
        <p:spPr>
          <a:xfrm>
            <a:off x="959049" y="3629927"/>
            <a:ext cx="955476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Đúng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28">
            <a:extLst>
              <a:ext uri="{FF2B5EF4-FFF2-40B4-BE49-F238E27FC236}">
                <a16:creationId xmlns:a16="http://schemas.microsoft.com/office/drawing/2014/main" id="{AC76EE50-6B67-D156-779D-031317508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7930029" y="2372402"/>
            <a:ext cx="923194" cy="268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10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" name="Google Shape;2249;p37"/>
          <p:cNvSpPr/>
          <p:nvPr/>
        </p:nvSpPr>
        <p:spPr>
          <a:xfrm rot="-5400000">
            <a:off x="204401" y="94514"/>
            <a:ext cx="918835" cy="1063573"/>
          </a:xfrm>
          <a:custGeom>
            <a:avLst/>
            <a:gdLst/>
            <a:ahLst/>
            <a:cxnLst/>
            <a:rect l="l" t="t" r="r" b="b"/>
            <a:pathLst>
              <a:path w="9497" h="10993" extrusionOk="0">
                <a:moveTo>
                  <a:pt x="578" y="1"/>
                </a:moveTo>
                <a:lnTo>
                  <a:pt x="1" y="21"/>
                </a:lnTo>
                <a:lnTo>
                  <a:pt x="89" y="2420"/>
                </a:lnTo>
                <a:lnTo>
                  <a:pt x="2220" y="2499"/>
                </a:lnTo>
                <a:lnTo>
                  <a:pt x="2299" y="4629"/>
                </a:lnTo>
                <a:lnTo>
                  <a:pt x="4429" y="4709"/>
                </a:lnTo>
                <a:lnTo>
                  <a:pt x="4508" y="6839"/>
                </a:lnTo>
                <a:lnTo>
                  <a:pt x="6639" y="6918"/>
                </a:lnTo>
                <a:lnTo>
                  <a:pt x="6718" y="9050"/>
                </a:lnTo>
                <a:lnTo>
                  <a:pt x="8850" y="9129"/>
                </a:lnTo>
                <a:lnTo>
                  <a:pt x="8919" y="10993"/>
                </a:lnTo>
                <a:lnTo>
                  <a:pt x="9496" y="10970"/>
                </a:lnTo>
                <a:lnTo>
                  <a:pt x="9407" y="8572"/>
                </a:lnTo>
                <a:lnTo>
                  <a:pt x="7276" y="8492"/>
                </a:lnTo>
                <a:lnTo>
                  <a:pt x="7197" y="6361"/>
                </a:lnTo>
                <a:lnTo>
                  <a:pt x="5066" y="6282"/>
                </a:lnTo>
                <a:lnTo>
                  <a:pt x="4987" y="4152"/>
                </a:lnTo>
                <a:lnTo>
                  <a:pt x="2856" y="4072"/>
                </a:lnTo>
                <a:lnTo>
                  <a:pt x="2778" y="1942"/>
                </a:lnTo>
                <a:lnTo>
                  <a:pt x="646" y="1863"/>
                </a:lnTo>
                <a:lnTo>
                  <a:pt x="57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0" name="Google Shape;2250;p37"/>
          <p:cNvSpPr/>
          <p:nvPr/>
        </p:nvSpPr>
        <p:spPr>
          <a:xfrm>
            <a:off x="6962204" y="131831"/>
            <a:ext cx="882057" cy="513313"/>
          </a:xfrm>
          <a:custGeom>
            <a:avLst/>
            <a:gdLst/>
            <a:ahLst/>
            <a:cxnLst/>
            <a:rect l="l" t="t" r="r" b="b"/>
            <a:pathLst>
              <a:path w="7640" h="4446" extrusionOk="0">
                <a:moveTo>
                  <a:pt x="4999" y="1"/>
                </a:moveTo>
                <a:lnTo>
                  <a:pt x="0" y="4446"/>
                </a:lnTo>
                <a:lnTo>
                  <a:pt x="7639" y="3866"/>
                </a:lnTo>
                <a:lnTo>
                  <a:pt x="499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51" name="Google Shape;2251;p37"/>
          <p:cNvGrpSpPr/>
          <p:nvPr/>
        </p:nvGrpSpPr>
        <p:grpSpPr>
          <a:xfrm>
            <a:off x="7733137" y="1343264"/>
            <a:ext cx="1342909" cy="714144"/>
            <a:chOff x="481826" y="-400793"/>
            <a:chExt cx="1342909" cy="714144"/>
          </a:xfrm>
        </p:grpSpPr>
        <p:sp>
          <p:nvSpPr>
            <p:cNvPr id="2252" name="Google Shape;2252;p37"/>
            <p:cNvSpPr/>
            <p:nvPr/>
          </p:nvSpPr>
          <p:spPr>
            <a:xfrm>
              <a:off x="4818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37"/>
            <p:cNvSpPr/>
            <p:nvPr/>
          </p:nvSpPr>
          <p:spPr>
            <a:xfrm>
              <a:off x="592950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37"/>
            <p:cNvSpPr/>
            <p:nvPr/>
          </p:nvSpPr>
          <p:spPr>
            <a:xfrm>
              <a:off x="7039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37"/>
            <p:cNvSpPr/>
            <p:nvPr/>
          </p:nvSpPr>
          <p:spPr>
            <a:xfrm>
              <a:off x="8149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37"/>
            <p:cNvSpPr/>
            <p:nvPr/>
          </p:nvSpPr>
          <p:spPr>
            <a:xfrm>
              <a:off x="9260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37"/>
            <p:cNvSpPr/>
            <p:nvPr/>
          </p:nvSpPr>
          <p:spPr>
            <a:xfrm>
              <a:off x="10370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37"/>
            <p:cNvSpPr/>
            <p:nvPr/>
          </p:nvSpPr>
          <p:spPr>
            <a:xfrm>
              <a:off x="11481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37"/>
            <p:cNvSpPr/>
            <p:nvPr/>
          </p:nvSpPr>
          <p:spPr>
            <a:xfrm>
              <a:off x="4818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37"/>
            <p:cNvSpPr/>
            <p:nvPr/>
          </p:nvSpPr>
          <p:spPr>
            <a:xfrm>
              <a:off x="592950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37"/>
            <p:cNvSpPr/>
            <p:nvPr/>
          </p:nvSpPr>
          <p:spPr>
            <a:xfrm>
              <a:off x="7039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37"/>
            <p:cNvSpPr/>
            <p:nvPr/>
          </p:nvSpPr>
          <p:spPr>
            <a:xfrm>
              <a:off x="8149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37"/>
            <p:cNvSpPr/>
            <p:nvPr/>
          </p:nvSpPr>
          <p:spPr>
            <a:xfrm>
              <a:off x="9260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37"/>
            <p:cNvSpPr/>
            <p:nvPr/>
          </p:nvSpPr>
          <p:spPr>
            <a:xfrm>
              <a:off x="10370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37"/>
            <p:cNvSpPr/>
            <p:nvPr/>
          </p:nvSpPr>
          <p:spPr>
            <a:xfrm>
              <a:off x="11481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37"/>
            <p:cNvSpPr/>
            <p:nvPr/>
          </p:nvSpPr>
          <p:spPr>
            <a:xfrm>
              <a:off x="4818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37"/>
            <p:cNvSpPr/>
            <p:nvPr/>
          </p:nvSpPr>
          <p:spPr>
            <a:xfrm>
              <a:off x="592950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37"/>
            <p:cNvSpPr/>
            <p:nvPr/>
          </p:nvSpPr>
          <p:spPr>
            <a:xfrm>
              <a:off x="7039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37"/>
            <p:cNvSpPr/>
            <p:nvPr/>
          </p:nvSpPr>
          <p:spPr>
            <a:xfrm>
              <a:off x="8149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37"/>
            <p:cNvSpPr/>
            <p:nvPr/>
          </p:nvSpPr>
          <p:spPr>
            <a:xfrm>
              <a:off x="9260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37"/>
            <p:cNvSpPr/>
            <p:nvPr/>
          </p:nvSpPr>
          <p:spPr>
            <a:xfrm>
              <a:off x="10370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37"/>
            <p:cNvSpPr/>
            <p:nvPr/>
          </p:nvSpPr>
          <p:spPr>
            <a:xfrm>
              <a:off x="11481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37"/>
            <p:cNvSpPr/>
            <p:nvPr/>
          </p:nvSpPr>
          <p:spPr>
            <a:xfrm>
              <a:off x="4818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37"/>
            <p:cNvSpPr/>
            <p:nvPr/>
          </p:nvSpPr>
          <p:spPr>
            <a:xfrm>
              <a:off x="592950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37"/>
            <p:cNvSpPr/>
            <p:nvPr/>
          </p:nvSpPr>
          <p:spPr>
            <a:xfrm>
              <a:off x="7039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37"/>
            <p:cNvSpPr/>
            <p:nvPr/>
          </p:nvSpPr>
          <p:spPr>
            <a:xfrm>
              <a:off x="8149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37"/>
            <p:cNvSpPr/>
            <p:nvPr/>
          </p:nvSpPr>
          <p:spPr>
            <a:xfrm>
              <a:off x="9260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37"/>
            <p:cNvSpPr/>
            <p:nvPr/>
          </p:nvSpPr>
          <p:spPr>
            <a:xfrm>
              <a:off x="10370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37"/>
            <p:cNvSpPr/>
            <p:nvPr/>
          </p:nvSpPr>
          <p:spPr>
            <a:xfrm>
              <a:off x="11481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37"/>
            <p:cNvSpPr/>
            <p:nvPr/>
          </p:nvSpPr>
          <p:spPr>
            <a:xfrm>
              <a:off x="4818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37"/>
            <p:cNvSpPr/>
            <p:nvPr/>
          </p:nvSpPr>
          <p:spPr>
            <a:xfrm>
              <a:off x="592950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37"/>
            <p:cNvSpPr/>
            <p:nvPr/>
          </p:nvSpPr>
          <p:spPr>
            <a:xfrm>
              <a:off x="7039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37"/>
            <p:cNvSpPr/>
            <p:nvPr/>
          </p:nvSpPr>
          <p:spPr>
            <a:xfrm>
              <a:off x="8149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37"/>
            <p:cNvSpPr/>
            <p:nvPr/>
          </p:nvSpPr>
          <p:spPr>
            <a:xfrm>
              <a:off x="9260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37"/>
            <p:cNvSpPr/>
            <p:nvPr/>
          </p:nvSpPr>
          <p:spPr>
            <a:xfrm>
              <a:off x="10370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37"/>
            <p:cNvSpPr/>
            <p:nvPr/>
          </p:nvSpPr>
          <p:spPr>
            <a:xfrm>
              <a:off x="11481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37"/>
            <p:cNvSpPr/>
            <p:nvPr/>
          </p:nvSpPr>
          <p:spPr>
            <a:xfrm>
              <a:off x="4818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37"/>
            <p:cNvSpPr/>
            <p:nvPr/>
          </p:nvSpPr>
          <p:spPr>
            <a:xfrm>
              <a:off x="592950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37"/>
            <p:cNvSpPr/>
            <p:nvPr/>
          </p:nvSpPr>
          <p:spPr>
            <a:xfrm>
              <a:off x="7039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37"/>
            <p:cNvSpPr/>
            <p:nvPr/>
          </p:nvSpPr>
          <p:spPr>
            <a:xfrm>
              <a:off x="8149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37"/>
            <p:cNvSpPr/>
            <p:nvPr/>
          </p:nvSpPr>
          <p:spPr>
            <a:xfrm>
              <a:off x="9260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37"/>
            <p:cNvSpPr/>
            <p:nvPr/>
          </p:nvSpPr>
          <p:spPr>
            <a:xfrm>
              <a:off x="10370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37"/>
            <p:cNvSpPr/>
            <p:nvPr/>
          </p:nvSpPr>
          <p:spPr>
            <a:xfrm>
              <a:off x="11481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0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37"/>
            <p:cNvSpPr/>
            <p:nvPr/>
          </p:nvSpPr>
          <p:spPr>
            <a:xfrm>
              <a:off x="4818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37"/>
            <p:cNvSpPr/>
            <p:nvPr/>
          </p:nvSpPr>
          <p:spPr>
            <a:xfrm>
              <a:off x="592950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37"/>
            <p:cNvSpPr/>
            <p:nvPr/>
          </p:nvSpPr>
          <p:spPr>
            <a:xfrm>
              <a:off x="7039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37"/>
            <p:cNvSpPr/>
            <p:nvPr/>
          </p:nvSpPr>
          <p:spPr>
            <a:xfrm>
              <a:off x="8149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37"/>
            <p:cNvSpPr/>
            <p:nvPr/>
          </p:nvSpPr>
          <p:spPr>
            <a:xfrm>
              <a:off x="9260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37"/>
            <p:cNvSpPr/>
            <p:nvPr/>
          </p:nvSpPr>
          <p:spPr>
            <a:xfrm>
              <a:off x="10370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37"/>
            <p:cNvSpPr/>
            <p:nvPr/>
          </p:nvSpPr>
          <p:spPr>
            <a:xfrm>
              <a:off x="11481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37"/>
            <p:cNvSpPr/>
            <p:nvPr/>
          </p:nvSpPr>
          <p:spPr>
            <a:xfrm>
              <a:off x="4818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37"/>
            <p:cNvSpPr/>
            <p:nvPr/>
          </p:nvSpPr>
          <p:spPr>
            <a:xfrm>
              <a:off x="592950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37"/>
            <p:cNvSpPr/>
            <p:nvPr/>
          </p:nvSpPr>
          <p:spPr>
            <a:xfrm>
              <a:off x="7039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37"/>
            <p:cNvSpPr/>
            <p:nvPr/>
          </p:nvSpPr>
          <p:spPr>
            <a:xfrm>
              <a:off x="8149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37"/>
            <p:cNvSpPr/>
            <p:nvPr/>
          </p:nvSpPr>
          <p:spPr>
            <a:xfrm>
              <a:off x="9260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37"/>
            <p:cNvSpPr/>
            <p:nvPr/>
          </p:nvSpPr>
          <p:spPr>
            <a:xfrm>
              <a:off x="10370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37"/>
            <p:cNvSpPr/>
            <p:nvPr/>
          </p:nvSpPr>
          <p:spPr>
            <a:xfrm>
              <a:off x="11481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37"/>
            <p:cNvSpPr/>
            <p:nvPr/>
          </p:nvSpPr>
          <p:spPr>
            <a:xfrm>
              <a:off x="1233953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37"/>
            <p:cNvSpPr/>
            <p:nvPr/>
          </p:nvSpPr>
          <p:spPr>
            <a:xfrm>
              <a:off x="13449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37"/>
            <p:cNvSpPr/>
            <p:nvPr/>
          </p:nvSpPr>
          <p:spPr>
            <a:xfrm>
              <a:off x="1456052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37"/>
            <p:cNvSpPr/>
            <p:nvPr/>
          </p:nvSpPr>
          <p:spPr>
            <a:xfrm>
              <a:off x="15670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37"/>
            <p:cNvSpPr/>
            <p:nvPr/>
          </p:nvSpPr>
          <p:spPr>
            <a:xfrm>
              <a:off x="167807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37"/>
            <p:cNvSpPr/>
            <p:nvPr/>
          </p:nvSpPr>
          <p:spPr>
            <a:xfrm>
              <a:off x="1789127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37"/>
            <p:cNvSpPr/>
            <p:nvPr/>
          </p:nvSpPr>
          <p:spPr>
            <a:xfrm>
              <a:off x="1233953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37"/>
            <p:cNvSpPr/>
            <p:nvPr/>
          </p:nvSpPr>
          <p:spPr>
            <a:xfrm>
              <a:off x="13449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37"/>
            <p:cNvSpPr/>
            <p:nvPr/>
          </p:nvSpPr>
          <p:spPr>
            <a:xfrm>
              <a:off x="1456052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37"/>
            <p:cNvSpPr/>
            <p:nvPr/>
          </p:nvSpPr>
          <p:spPr>
            <a:xfrm>
              <a:off x="15670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37"/>
            <p:cNvSpPr/>
            <p:nvPr/>
          </p:nvSpPr>
          <p:spPr>
            <a:xfrm>
              <a:off x="167807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37"/>
            <p:cNvSpPr/>
            <p:nvPr/>
          </p:nvSpPr>
          <p:spPr>
            <a:xfrm>
              <a:off x="1789127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37"/>
            <p:cNvSpPr/>
            <p:nvPr/>
          </p:nvSpPr>
          <p:spPr>
            <a:xfrm>
              <a:off x="1233953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37"/>
            <p:cNvSpPr/>
            <p:nvPr/>
          </p:nvSpPr>
          <p:spPr>
            <a:xfrm>
              <a:off x="13449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37"/>
            <p:cNvSpPr/>
            <p:nvPr/>
          </p:nvSpPr>
          <p:spPr>
            <a:xfrm>
              <a:off x="1456052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37"/>
            <p:cNvSpPr/>
            <p:nvPr/>
          </p:nvSpPr>
          <p:spPr>
            <a:xfrm>
              <a:off x="15670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37"/>
            <p:cNvSpPr/>
            <p:nvPr/>
          </p:nvSpPr>
          <p:spPr>
            <a:xfrm>
              <a:off x="167807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37"/>
            <p:cNvSpPr/>
            <p:nvPr/>
          </p:nvSpPr>
          <p:spPr>
            <a:xfrm>
              <a:off x="1789127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37"/>
            <p:cNvSpPr/>
            <p:nvPr/>
          </p:nvSpPr>
          <p:spPr>
            <a:xfrm>
              <a:off x="1233953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37"/>
            <p:cNvSpPr/>
            <p:nvPr/>
          </p:nvSpPr>
          <p:spPr>
            <a:xfrm>
              <a:off x="13449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37"/>
            <p:cNvSpPr/>
            <p:nvPr/>
          </p:nvSpPr>
          <p:spPr>
            <a:xfrm>
              <a:off x="1456052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37"/>
            <p:cNvSpPr/>
            <p:nvPr/>
          </p:nvSpPr>
          <p:spPr>
            <a:xfrm>
              <a:off x="15670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37"/>
            <p:cNvSpPr/>
            <p:nvPr/>
          </p:nvSpPr>
          <p:spPr>
            <a:xfrm>
              <a:off x="167807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37"/>
            <p:cNvSpPr/>
            <p:nvPr/>
          </p:nvSpPr>
          <p:spPr>
            <a:xfrm>
              <a:off x="1789127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37"/>
            <p:cNvSpPr/>
            <p:nvPr/>
          </p:nvSpPr>
          <p:spPr>
            <a:xfrm>
              <a:off x="1233953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37"/>
            <p:cNvSpPr/>
            <p:nvPr/>
          </p:nvSpPr>
          <p:spPr>
            <a:xfrm>
              <a:off x="13449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37"/>
            <p:cNvSpPr/>
            <p:nvPr/>
          </p:nvSpPr>
          <p:spPr>
            <a:xfrm>
              <a:off x="1456052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37"/>
            <p:cNvSpPr/>
            <p:nvPr/>
          </p:nvSpPr>
          <p:spPr>
            <a:xfrm>
              <a:off x="15670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37"/>
            <p:cNvSpPr/>
            <p:nvPr/>
          </p:nvSpPr>
          <p:spPr>
            <a:xfrm>
              <a:off x="167807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37"/>
            <p:cNvSpPr/>
            <p:nvPr/>
          </p:nvSpPr>
          <p:spPr>
            <a:xfrm>
              <a:off x="1789127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37"/>
            <p:cNvSpPr/>
            <p:nvPr/>
          </p:nvSpPr>
          <p:spPr>
            <a:xfrm>
              <a:off x="1233953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37"/>
            <p:cNvSpPr/>
            <p:nvPr/>
          </p:nvSpPr>
          <p:spPr>
            <a:xfrm>
              <a:off x="13449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37"/>
            <p:cNvSpPr/>
            <p:nvPr/>
          </p:nvSpPr>
          <p:spPr>
            <a:xfrm>
              <a:off x="1456052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37"/>
            <p:cNvSpPr/>
            <p:nvPr/>
          </p:nvSpPr>
          <p:spPr>
            <a:xfrm>
              <a:off x="15670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37"/>
            <p:cNvSpPr/>
            <p:nvPr/>
          </p:nvSpPr>
          <p:spPr>
            <a:xfrm>
              <a:off x="167807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37"/>
            <p:cNvSpPr/>
            <p:nvPr/>
          </p:nvSpPr>
          <p:spPr>
            <a:xfrm>
              <a:off x="1789127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37"/>
            <p:cNvSpPr/>
            <p:nvPr/>
          </p:nvSpPr>
          <p:spPr>
            <a:xfrm>
              <a:off x="1233953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37"/>
            <p:cNvSpPr/>
            <p:nvPr/>
          </p:nvSpPr>
          <p:spPr>
            <a:xfrm>
              <a:off x="13449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37"/>
            <p:cNvSpPr/>
            <p:nvPr/>
          </p:nvSpPr>
          <p:spPr>
            <a:xfrm>
              <a:off x="1456052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37"/>
            <p:cNvSpPr/>
            <p:nvPr/>
          </p:nvSpPr>
          <p:spPr>
            <a:xfrm>
              <a:off x="15670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37"/>
            <p:cNvSpPr/>
            <p:nvPr/>
          </p:nvSpPr>
          <p:spPr>
            <a:xfrm>
              <a:off x="167807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37"/>
            <p:cNvSpPr/>
            <p:nvPr/>
          </p:nvSpPr>
          <p:spPr>
            <a:xfrm>
              <a:off x="1789127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37"/>
            <p:cNvSpPr/>
            <p:nvPr/>
          </p:nvSpPr>
          <p:spPr>
            <a:xfrm>
              <a:off x="1233953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37"/>
            <p:cNvSpPr/>
            <p:nvPr/>
          </p:nvSpPr>
          <p:spPr>
            <a:xfrm>
              <a:off x="13449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37"/>
            <p:cNvSpPr/>
            <p:nvPr/>
          </p:nvSpPr>
          <p:spPr>
            <a:xfrm>
              <a:off x="1456052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37"/>
            <p:cNvSpPr/>
            <p:nvPr/>
          </p:nvSpPr>
          <p:spPr>
            <a:xfrm>
              <a:off x="15670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37"/>
            <p:cNvSpPr/>
            <p:nvPr/>
          </p:nvSpPr>
          <p:spPr>
            <a:xfrm>
              <a:off x="167807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37"/>
            <p:cNvSpPr/>
            <p:nvPr/>
          </p:nvSpPr>
          <p:spPr>
            <a:xfrm>
              <a:off x="1789127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ình chữ nhật: Góc Tròn 15">
                <a:extLst>
                  <a:ext uri="{FF2B5EF4-FFF2-40B4-BE49-F238E27FC236}">
                    <a16:creationId xmlns:a16="http://schemas.microsoft.com/office/drawing/2014/main" id="{9B60CF3C-5671-9097-B58C-7DFAACEE007D}"/>
                  </a:ext>
                </a:extLst>
              </p:cNvPr>
              <p:cNvSpPr/>
              <p:nvPr/>
            </p:nvSpPr>
            <p:spPr>
              <a:xfrm>
                <a:off x="744491" y="532072"/>
                <a:ext cx="7740773" cy="140990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Khoảng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đến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trị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tuyệt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kí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hiệu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|.</m:t>
                    </m:r>
                  </m:oMath>
                </a14:m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Hình chữ nhật: Góc Tròn 15">
                <a:extLst>
                  <a:ext uri="{FF2B5EF4-FFF2-40B4-BE49-F238E27FC236}">
                    <a16:creationId xmlns:a16="http://schemas.microsoft.com/office/drawing/2014/main" id="{9B60CF3C-5671-9097-B58C-7DFAACEE00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491" y="532072"/>
                <a:ext cx="7740773" cy="1409909"/>
              </a:xfrm>
              <a:prstGeom prst="roundRect">
                <a:avLst/>
              </a:prstGeom>
              <a:blipFill>
                <a:blip r:embed="rId3"/>
                <a:stretch>
                  <a:fillRect l="-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2292689E-1F7F-A130-0B44-54E9A630EECE}"/>
                  </a:ext>
                </a:extLst>
              </p:cNvPr>
              <p:cNvSpPr txBox="1"/>
              <p:nvPr/>
            </p:nvSpPr>
            <p:spPr>
              <a:xfrm>
                <a:off x="797829" y="2006393"/>
                <a:ext cx="8149364" cy="30246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i="1" u="sng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Lưu</a:t>
                </a:r>
                <a:r>
                  <a:rPr lang="en-US" sz="2400" i="1" u="sng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ý:</a:t>
                </a:r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Courier New" panose="02070309020205020404" pitchFamily="49" charset="0"/>
                  <a:buChar char="o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trị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tuyệt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luôn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âm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|≥0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mọi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thực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Courier New" panose="02070309020205020404" pitchFamily="49" charset="0"/>
                  <a:buChar char="o"/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Hai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thực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trị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tuyệt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</a:p>
              <a:p>
                <a:pPr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|−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|=|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mọi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thực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2292689E-1F7F-A130-0B44-54E9A630E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829" y="2006393"/>
                <a:ext cx="8149364" cy="3024674"/>
              </a:xfrm>
              <a:prstGeom prst="rect">
                <a:avLst/>
              </a:prstGeom>
              <a:blipFill>
                <a:blip r:embed="rId4"/>
                <a:stretch>
                  <a:fillRect l="-1197" r="-2169" b="-3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Hình Bầu dục 21">
            <a:extLst>
              <a:ext uri="{FF2B5EF4-FFF2-40B4-BE49-F238E27FC236}">
                <a16:creationId xmlns:a16="http://schemas.microsoft.com/office/drawing/2014/main" id="{772D454B-2742-6806-3F44-F8259762DAA9}"/>
              </a:ext>
            </a:extLst>
          </p:cNvPr>
          <p:cNvSpPr/>
          <p:nvPr/>
        </p:nvSpPr>
        <p:spPr>
          <a:xfrm>
            <a:off x="0" y="102471"/>
            <a:ext cx="1895856" cy="6920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000000"/>
                </a:solidFill>
              </a:rPr>
              <a:t>Kết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luận</a:t>
            </a:r>
            <a:endParaRPr lang="en-US" sz="2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3442732-C05C-0066-06BE-96A2E3F1C0CB}"/>
              </a:ext>
            </a:extLst>
          </p:cNvPr>
          <p:cNvSpPr txBox="1"/>
          <p:nvPr/>
        </p:nvSpPr>
        <p:spPr>
          <a:xfrm>
            <a:off x="1707357" y="400050"/>
            <a:ext cx="58578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So </a:t>
            </a:r>
            <a:r>
              <a:rPr lang="en-US" sz="2200" dirty="0" err="1"/>
              <a:t>sánh</a:t>
            </a:r>
            <a:r>
              <a:rPr lang="en-US" sz="2200" dirty="0"/>
              <a:t>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a </a:t>
            </a:r>
            <a:r>
              <a:rPr lang="en-US" sz="2200" dirty="0" err="1"/>
              <a:t>và</a:t>
            </a:r>
            <a:r>
              <a:rPr lang="en-US" sz="2200" dirty="0"/>
              <a:t> b </a:t>
            </a:r>
            <a:r>
              <a:rPr lang="en-US" sz="2200" dirty="0" err="1"/>
              <a:t>trong</a:t>
            </a:r>
            <a:r>
              <a:rPr lang="en-US" sz="2200" dirty="0"/>
              <a:t> </a:t>
            </a:r>
            <a:r>
              <a:rPr lang="en-US" sz="2200" dirty="0" err="1"/>
              <a:t>trường</a:t>
            </a:r>
            <a:r>
              <a:rPr lang="en-US" sz="2200" dirty="0"/>
              <a:t> </a:t>
            </a:r>
            <a:r>
              <a:rPr lang="en-US" sz="2200" dirty="0" err="1"/>
              <a:t>hợp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16A37EB-D1F1-B5D1-F19A-53171105580F}"/>
                  </a:ext>
                </a:extLst>
              </p:cNvPr>
              <p:cNvSpPr txBox="1"/>
              <p:nvPr/>
            </p:nvSpPr>
            <p:spPr>
              <a:xfrm>
                <a:off x="807244" y="1457326"/>
                <a:ext cx="45720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a) a, b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hai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dương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và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200" dirty="0"/>
                  <a:t> 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16A37EB-D1F1-B5D1-F19A-531711055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244" y="1457326"/>
                <a:ext cx="4572000" cy="430887"/>
              </a:xfrm>
              <a:prstGeom prst="rect">
                <a:avLst/>
              </a:prstGeom>
              <a:blipFill>
                <a:blip r:embed="rId2"/>
                <a:stretch>
                  <a:fillRect l="-1733" t="-8451" r="-1867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797191A-CD97-6C03-1777-D5ACB2896389}"/>
              </a:ext>
            </a:extLst>
          </p:cNvPr>
          <p:cNvSpPr txBox="1"/>
          <p:nvPr/>
        </p:nvSpPr>
        <p:spPr>
          <a:xfrm>
            <a:off x="1871664" y="2303054"/>
            <a:ext cx="3507580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Khi a, b </a:t>
            </a:r>
            <a:r>
              <a:rPr lang="en-US" sz="2200" dirty="0" err="1"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Times New Roman" panose="02020603050405020304" pitchFamily="18" charset="0"/>
              </a:rPr>
              <a:t>hai</a:t>
            </a: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D7A0D2D3-392E-1EB1-3B57-58D4306E027F}"/>
                  </a:ext>
                </a:extLst>
              </p:cNvPr>
              <p:cNvSpPr txBox="1"/>
              <p:nvPr/>
            </p:nvSpPr>
            <p:spPr>
              <a:xfrm>
                <a:off x="1821657" y="3056720"/>
                <a:ext cx="3100387" cy="537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Ta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có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|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𝑎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|=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𝑎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; |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𝑏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|=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𝑏</m:t>
                    </m:r>
                  </m:oMath>
                </a14:m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D7A0D2D3-392E-1EB1-3B57-58D4306E0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657" y="3056720"/>
                <a:ext cx="3100387" cy="537391"/>
              </a:xfrm>
              <a:prstGeom prst="rect">
                <a:avLst/>
              </a:prstGeom>
              <a:blipFill>
                <a:blip r:embed="rId3"/>
                <a:stretch>
                  <a:fillRect l="-2559" b="-22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05081730-2573-0C1E-7A53-5F7E143C4772}"/>
                  </a:ext>
                </a:extLst>
              </p:cNvPr>
              <p:cNvSpPr txBox="1"/>
              <p:nvPr/>
            </p:nvSpPr>
            <p:spPr>
              <a:xfrm>
                <a:off x="1871664" y="3818335"/>
                <a:ext cx="3650456" cy="537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Khi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đó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|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𝑎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|&lt;|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𝑏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|⟹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𝑎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&lt;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𝑏</m:t>
                    </m:r>
                  </m:oMath>
                </a14:m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05081730-2573-0C1E-7A53-5F7E143C4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664" y="3818335"/>
                <a:ext cx="3650456" cy="537391"/>
              </a:xfrm>
              <a:prstGeom prst="rect">
                <a:avLst/>
              </a:prstGeom>
              <a:blipFill>
                <a:blip r:embed="rId4"/>
                <a:stretch>
                  <a:fillRect l="-2170" b="-22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5">
            <a:extLst>
              <a:ext uri="{FF2B5EF4-FFF2-40B4-BE49-F238E27FC236}">
                <a16:creationId xmlns:a16="http://schemas.microsoft.com/office/drawing/2014/main" id="{6E5FCD01-28C3-2BE5-4EBE-62DBB7AAFB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51727" y="133783"/>
            <a:ext cx="955630" cy="95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5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1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CF6921B7-689D-04EB-7DD4-335BE828C955}"/>
                  </a:ext>
                </a:extLst>
              </p:cNvPr>
              <p:cNvSpPr txBox="1"/>
              <p:nvPr/>
            </p:nvSpPr>
            <p:spPr>
              <a:xfrm>
                <a:off x="2178843" y="915480"/>
                <a:ext cx="45720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b) a, b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hai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âm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và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200" dirty="0"/>
                  <a:t> 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CF6921B7-689D-04EB-7DD4-335BE828C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843" y="915480"/>
                <a:ext cx="4572000" cy="430887"/>
              </a:xfrm>
              <a:prstGeom prst="rect">
                <a:avLst/>
              </a:prstGeom>
              <a:blipFill>
                <a:blip r:embed="rId2"/>
                <a:stretch>
                  <a:fillRect l="-1733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8DE8C8C-9762-CA68-33E5-FC6B829F9EED}"/>
              </a:ext>
            </a:extLst>
          </p:cNvPr>
          <p:cNvSpPr txBox="1"/>
          <p:nvPr/>
        </p:nvSpPr>
        <p:spPr>
          <a:xfrm>
            <a:off x="2764632" y="1608613"/>
            <a:ext cx="3507580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Khi a, b </a:t>
            </a:r>
            <a:r>
              <a:rPr lang="en-US" sz="2200" dirty="0" err="1"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Times New Roman" panose="02020603050405020304" pitchFamily="18" charset="0"/>
              </a:rPr>
              <a:t>hai</a:t>
            </a: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8BAC381F-6BEE-8F0E-B9E8-616EFD0FD3E6}"/>
                  </a:ext>
                </a:extLst>
              </p:cNvPr>
              <p:cNvSpPr txBox="1"/>
              <p:nvPr/>
            </p:nvSpPr>
            <p:spPr>
              <a:xfrm>
                <a:off x="2764632" y="2408250"/>
                <a:ext cx="4221956" cy="537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Ta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có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  <m:t>𝑎</m:t>
                        </m:r>
                      </m:e>
                    </m:d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=−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𝑎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; </m:t>
                    </m:r>
                    <m:d>
                      <m:dPr>
                        <m:begChr m:val="|"/>
                        <m:endChr m:val="|"/>
                        <m:ctrlP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  <m:t>𝑏</m:t>
                        </m:r>
                      </m:e>
                    </m:d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=−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𝑏</m:t>
                    </m:r>
                  </m:oMath>
                </a14:m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8BAC381F-6BEE-8F0E-B9E8-616EFD0FD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632" y="2408250"/>
                <a:ext cx="4221956" cy="537391"/>
              </a:xfrm>
              <a:prstGeom prst="rect">
                <a:avLst/>
              </a:prstGeom>
              <a:blipFill>
                <a:blip r:embed="rId3"/>
                <a:stretch>
                  <a:fillRect l="-1879" b="-23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E08B28DE-49B2-4330-25B5-BBDDBB7B288F}"/>
                  </a:ext>
                </a:extLst>
              </p:cNvPr>
              <p:cNvSpPr txBox="1"/>
              <p:nvPr/>
            </p:nvSpPr>
            <p:spPr>
              <a:xfrm>
                <a:off x="2764632" y="3304214"/>
                <a:ext cx="5022056" cy="537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Khi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đó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  <m:t>𝑎</m:t>
                        </m:r>
                      </m:e>
                    </m:d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  <m:t>𝑏</m:t>
                        </m:r>
                      </m:e>
                    </m:d>
                    <m:r>
                      <a:rPr kumimoji="0" lang="en-US" sz="2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  <a:sym typeface="Arial"/>
                      </a:rPr>
                      <m:t>⇒−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𝑎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&lt;−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𝑏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⇒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𝑎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&gt;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𝑏</m:t>
                    </m:r>
                  </m:oMath>
                </a14:m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E08B28DE-49B2-4330-25B5-BBDDBB7B2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632" y="3304214"/>
                <a:ext cx="5022056" cy="537391"/>
              </a:xfrm>
              <a:prstGeom prst="rect">
                <a:avLst/>
              </a:prstGeom>
              <a:blipFill>
                <a:blip r:embed="rId4"/>
                <a:stretch>
                  <a:fillRect l="-1580" b="-23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6">
            <a:extLst>
              <a:ext uri="{FF2B5EF4-FFF2-40B4-BE49-F238E27FC236}">
                <a16:creationId xmlns:a16="http://schemas.microsoft.com/office/drawing/2014/main" id="{2202C99E-FD09-A8ED-137C-6F7B667C73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298183" y="778668"/>
            <a:ext cx="1205538" cy="113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86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9" name="Google Shape;2719;p49"/>
          <p:cNvSpPr/>
          <p:nvPr/>
        </p:nvSpPr>
        <p:spPr>
          <a:xfrm>
            <a:off x="3489616" y="1864518"/>
            <a:ext cx="2362036" cy="23686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Hoàn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thành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bài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tập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SBT</a:t>
            </a:r>
            <a:endParaRPr lang="en-US" sz="2200" dirty="0">
              <a:latin typeface="+mj-lt"/>
            </a:endParaRPr>
          </a:p>
        </p:txBody>
      </p:sp>
      <p:sp>
        <p:nvSpPr>
          <p:cNvPr id="2720" name="Google Shape;2720;p49"/>
          <p:cNvSpPr/>
          <p:nvPr/>
        </p:nvSpPr>
        <p:spPr>
          <a:xfrm>
            <a:off x="255780" y="1864519"/>
            <a:ext cx="2534669" cy="236860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Ôn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lại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kiến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thức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đã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học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trong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bài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722" name="Google Shape;2722;p49"/>
          <p:cNvSpPr/>
          <p:nvPr/>
        </p:nvSpPr>
        <p:spPr>
          <a:xfrm>
            <a:off x="6443663" y="1864518"/>
            <a:ext cx="2542790" cy="236861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Chuẩn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bị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bài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mới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“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Bài</a:t>
            </a:r>
            <a:r>
              <a:rPr lang="en-US" sz="2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4.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Làm</a:t>
            </a:r>
            <a:r>
              <a:rPr lang="en-US" sz="2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tròn</a:t>
            </a:r>
            <a:r>
              <a:rPr lang="en-US" sz="2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ước</a:t>
            </a:r>
            <a:r>
              <a:rPr lang="en-US" sz="2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lượng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” </a:t>
            </a:r>
            <a:endParaRPr lang="en-US" sz="2200" dirty="0">
              <a:latin typeface="+mj-lt"/>
            </a:endParaRPr>
          </a:p>
        </p:txBody>
      </p:sp>
      <p:grpSp>
        <p:nvGrpSpPr>
          <p:cNvPr id="2723" name="Google Shape;2723;p49"/>
          <p:cNvGrpSpPr/>
          <p:nvPr/>
        </p:nvGrpSpPr>
        <p:grpSpPr>
          <a:xfrm>
            <a:off x="128336" y="4442931"/>
            <a:ext cx="1675084" cy="672438"/>
            <a:chOff x="2171300" y="4383950"/>
            <a:chExt cx="449325" cy="180375"/>
          </a:xfrm>
        </p:grpSpPr>
        <p:sp>
          <p:nvSpPr>
            <p:cNvPr id="2724" name="Google Shape;2724;p49"/>
            <p:cNvSpPr/>
            <p:nvPr/>
          </p:nvSpPr>
          <p:spPr>
            <a:xfrm>
              <a:off x="2171300" y="43989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1"/>
                  </a:lnTo>
                  <a:lnTo>
                    <a:pt x="6071" y="2783"/>
                  </a:lnTo>
                  <a:lnTo>
                    <a:pt x="8013" y="981"/>
                  </a:lnTo>
                  <a:lnTo>
                    <a:pt x="9955" y="2783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49"/>
            <p:cNvSpPr/>
            <p:nvPr/>
          </p:nvSpPr>
          <p:spPr>
            <a:xfrm>
              <a:off x="2171300" y="4383950"/>
              <a:ext cx="449325" cy="69625"/>
            </a:xfrm>
            <a:custGeom>
              <a:avLst/>
              <a:gdLst/>
              <a:ahLst/>
              <a:cxnLst/>
              <a:rect l="l" t="t" r="r" b="b"/>
              <a:pathLst>
                <a:path w="17973" h="2785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8"/>
                  </a:lnTo>
                  <a:lnTo>
                    <a:pt x="1" y="753"/>
                  </a:lnTo>
                  <a:lnTo>
                    <a:pt x="2187" y="2785"/>
                  </a:lnTo>
                  <a:lnTo>
                    <a:pt x="4130" y="981"/>
                  </a:lnTo>
                  <a:lnTo>
                    <a:pt x="6071" y="2785"/>
                  </a:lnTo>
                  <a:lnTo>
                    <a:pt x="8013" y="981"/>
                  </a:lnTo>
                  <a:lnTo>
                    <a:pt x="9955" y="2785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49"/>
            <p:cNvSpPr/>
            <p:nvPr/>
          </p:nvSpPr>
          <p:spPr>
            <a:xfrm>
              <a:off x="2171300" y="44947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6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49"/>
            <p:cNvSpPr/>
            <p:nvPr/>
          </p:nvSpPr>
          <p:spPr>
            <a:xfrm>
              <a:off x="2171300" y="4479750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8" name="Google Shape;2728;p49"/>
          <p:cNvSpPr/>
          <p:nvPr/>
        </p:nvSpPr>
        <p:spPr>
          <a:xfrm>
            <a:off x="7308235" y="-106065"/>
            <a:ext cx="1978538" cy="1544130"/>
          </a:xfrm>
          <a:custGeom>
            <a:avLst/>
            <a:gdLst/>
            <a:ahLst/>
            <a:cxnLst/>
            <a:rect l="l" t="t" r="r" b="b"/>
            <a:pathLst>
              <a:path w="20450" h="15960" extrusionOk="0">
                <a:moveTo>
                  <a:pt x="16685" y="1"/>
                </a:moveTo>
                <a:lnTo>
                  <a:pt x="0" y="7041"/>
                </a:lnTo>
                <a:lnTo>
                  <a:pt x="269" y="7681"/>
                </a:lnTo>
                <a:lnTo>
                  <a:pt x="16955" y="640"/>
                </a:lnTo>
                <a:lnTo>
                  <a:pt x="16685" y="1"/>
                </a:lnTo>
                <a:close/>
                <a:moveTo>
                  <a:pt x="17270" y="1385"/>
                </a:moveTo>
                <a:lnTo>
                  <a:pt x="584" y="8425"/>
                </a:lnTo>
                <a:lnTo>
                  <a:pt x="854" y="9065"/>
                </a:lnTo>
                <a:lnTo>
                  <a:pt x="17540" y="2025"/>
                </a:lnTo>
                <a:lnTo>
                  <a:pt x="17270" y="1385"/>
                </a:lnTo>
                <a:close/>
                <a:moveTo>
                  <a:pt x="17854" y="2770"/>
                </a:moveTo>
                <a:lnTo>
                  <a:pt x="1169" y="9810"/>
                </a:lnTo>
                <a:lnTo>
                  <a:pt x="1438" y="10448"/>
                </a:lnTo>
                <a:lnTo>
                  <a:pt x="18123" y="3408"/>
                </a:lnTo>
                <a:lnTo>
                  <a:pt x="17854" y="2770"/>
                </a:lnTo>
                <a:close/>
                <a:moveTo>
                  <a:pt x="18438" y="4153"/>
                </a:moveTo>
                <a:lnTo>
                  <a:pt x="1753" y="11195"/>
                </a:lnTo>
                <a:lnTo>
                  <a:pt x="2022" y="11834"/>
                </a:lnTo>
                <a:lnTo>
                  <a:pt x="18707" y="4794"/>
                </a:lnTo>
                <a:lnTo>
                  <a:pt x="18438" y="4153"/>
                </a:lnTo>
                <a:close/>
                <a:moveTo>
                  <a:pt x="19018" y="5529"/>
                </a:moveTo>
                <a:lnTo>
                  <a:pt x="2333" y="12569"/>
                </a:lnTo>
                <a:lnTo>
                  <a:pt x="2603" y="13208"/>
                </a:lnTo>
                <a:lnTo>
                  <a:pt x="19288" y="6170"/>
                </a:lnTo>
                <a:lnTo>
                  <a:pt x="19018" y="5529"/>
                </a:lnTo>
                <a:close/>
                <a:moveTo>
                  <a:pt x="19599" y="6904"/>
                </a:moveTo>
                <a:lnTo>
                  <a:pt x="2914" y="13946"/>
                </a:lnTo>
                <a:lnTo>
                  <a:pt x="3183" y="14586"/>
                </a:lnTo>
                <a:lnTo>
                  <a:pt x="19869" y="7544"/>
                </a:lnTo>
                <a:lnTo>
                  <a:pt x="19599" y="6904"/>
                </a:lnTo>
                <a:close/>
                <a:moveTo>
                  <a:pt x="20179" y="8281"/>
                </a:moveTo>
                <a:lnTo>
                  <a:pt x="3494" y="15321"/>
                </a:lnTo>
                <a:lnTo>
                  <a:pt x="3764" y="15960"/>
                </a:lnTo>
                <a:lnTo>
                  <a:pt x="20450" y="8919"/>
                </a:lnTo>
                <a:lnTo>
                  <a:pt x="20179" y="82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29" name="Google Shape;2729;p49"/>
          <p:cNvGrpSpPr/>
          <p:nvPr/>
        </p:nvGrpSpPr>
        <p:grpSpPr>
          <a:xfrm>
            <a:off x="185500" y="441007"/>
            <a:ext cx="710076" cy="672447"/>
            <a:chOff x="1245147" y="-340673"/>
            <a:chExt cx="1075384" cy="1018396"/>
          </a:xfrm>
        </p:grpSpPr>
        <p:sp>
          <p:nvSpPr>
            <p:cNvPr id="2730" name="Google Shape;2730;p49"/>
            <p:cNvSpPr/>
            <p:nvPr/>
          </p:nvSpPr>
          <p:spPr>
            <a:xfrm>
              <a:off x="1314289" y="-210669"/>
              <a:ext cx="1006242" cy="888392"/>
            </a:xfrm>
            <a:custGeom>
              <a:avLst/>
              <a:gdLst/>
              <a:ahLst/>
              <a:cxnLst/>
              <a:rect l="l" t="t" r="r" b="b"/>
              <a:pathLst>
                <a:path w="9358" h="8262" extrusionOk="0">
                  <a:moveTo>
                    <a:pt x="1" y="0"/>
                  </a:moveTo>
                  <a:lnTo>
                    <a:pt x="4405" y="8262"/>
                  </a:lnTo>
                  <a:lnTo>
                    <a:pt x="9358" y="3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49"/>
            <p:cNvSpPr/>
            <p:nvPr/>
          </p:nvSpPr>
          <p:spPr>
            <a:xfrm>
              <a:off x="1245147" y="-340673"/>
              <a:ext cx="1006135" cy="888500"/>
            </a:xfrm>
            <a:custGeom>
              <a:avLst/>
              <a:gdLst/>
              <a:ahLst/>
              <a:cxnLst/>
              <a:rect l="l" t="t" r="r" b="b"/>
              <a:pathLst>
                <a:path w="9357" h="8263" extrusionOk="0">
                  <a:moveTo>
                    <a:pt x="0" y="1"/>
                  </a:moveTo>
                  <a:lnTo>
                    <a:pt x="4403" y="8262"/>
                  </a:lnTo>
                  <a:lnTo>
                    <a:pt x="9356" y="3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" name="TextBox 26">
            <a:extLst>
              <a:ext uri="{FF2B5EF4-FFF2-40B4-BE49-F238E27FC236}">
                <a16:creationId xmlns:a16="http://schemas.microsoft.com/office/drawing/2014/main" id="{39581DB2-E794-C557-9174-87AD4A781AE1}"/>
              </a:ext>
            </a:extLst>
          </p:cNvPr>
          <p:cNvSpPr txBox="1"/>
          <p:nvPr/>
        </p:nvSpPr>
        <p:spPr>
          <a:xfrm>
            <a:off x="1993106" y="536806"/>
            <a:ext cx="5752443" cy="809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9" grpId="0" animBg="1"/>
      <p:bldP spid="2720" grpId="0" animBg="1"/>
      <p:bldP spid="2722" grpId="0" animBg="1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7332D7-74F9-2254-4EC9-60E51770B8B0}"/>
              </a:ext>
            </a:extLst>
          </p:cNvPr>
          <p:cNvSpPr txBox="1"/>
          <p:nvPr/>
        </p:nvSpPr>
        <p:spPr>
          <a:xfrm>
            <a:off x="874282" y="1618828"/>
            <a:ext cx="7201468" cy="19058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</a:p>
        </p:txBody>
      </p:sp>
      <p:sp>
        <p:nvSpPr>
          <p:cNvPr id="2" name="Google Shape;2979;p58">
            <a:extLst>
              <a:ext uri="{FF2B5EF4-FFF2-40B4-BE49-F238E27FC236}">
                <a16:creationId xmlns:a16="http://schemas.microsoft.com/office/drawing/2014/main" id="{2006FD06-B0BC-73DC-86FD-E779DCD8CAC5}"/>
              </a:ext>
            </a:extLst>
          </p:cNvPr>
          <p:cNvSpPr/>
          <p:nvPr/>
        </p:nvSpPr>
        <p:spPr>
          <a:xfrm>
            <a:off x="1587012" y="4312856"/>
            <a:ext cx="539951" cy="433111"/>
          </a:xfrm>
          <a:custGeom>
            <a:avLst/>
            <a:gdLst/>
            <a:ahLst/>
            <a:cxnLst/>
            <a:rect l="l" t="t" r="r" b="b"/>
            <a:pathLst>
              <a:path w="9577" h="7682" extrusionOk="0">
                <a:moveTo>
                  <a:pt x="7894" y="0"/>
                </a:moveTo>
                <a:cubicBezTo>
                  <a:pt x="3604" y="0"/>
                  <a:pt x="116" y="3420"/>
                  <a:pt x="1" y="7682"/>
                </a:cubicBezTo>
                <a:lnTo>
                  <a:pt x="9577" y="7682"/>
                </a:lnTo>
                <a:lnTo>
                  <a:pt x="9577" y="182"/>
                </a:lnTo>
                <a:cubicBezTo>
                  <a:pt x="9024" y="61"/>
                  <a:pt x="8460" y="0"/>
                  <a:pt x="78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2982;p58">
            <a:extLst>
              <a:ext uri="{FF2B5EF4-FFF2-40B4-BE49-F238E27FC236}">
                <a16:creationId xmlns:a16="http://schemas.microsoft.com/office/drawing/2014/main" id="{CACFCD55-8496-0DA8-45BA-D215697A1D19}"/>
              </a:ext>
            </a:extLst>
          </p:cNvPr>
          <p:cNvGrpSpPr/>
          <p:nvPr/>
        </p:nvGrpSpPr>
        <p:grpSpPr>
          <a:xfrm>
            <a:off x="3091493" y="412469"/>
            <a:ext cx="563857" cy="533976"/>
            <a:chOff x="2047294" y="1254023"/>
            <a:chExt cx="563857" cy="533976"/>
          </a:xfrm>
        </p:grpSpPr>
        <p:sp>
          <p:nvSpPr>
            <p:cNvPr id="5" name="Google Shape;2983;p58">
              <a:extLst>
                <a:ext uri="{FF2B5EF4-FFF2-40B4-BE49-F238E27FC236}">
                  <a16:creationId xmlns:a16="http://schemas.microsoft.com/office/drawing/2014/main" id="{7079217D-76F1-5D8B-1DBA-13B1C3A37B23}"/>
                </a:ext>
              </a:extLst>
            </p:cNvPr>
            <p:cNvSpPr/>
            <p:nvPr/>
          </p:nvSpPr>
          <p:spPr>
            <a:xfrm>
              <a:off x="2083547" y="1322187"/>
              <a:ext cx="527604" cy="465812"/>
            </a:xfrm>
            <a:custGeom>
              <a:avLst/>
              <a:gdLst/>
              <a:ahLst/>
              <a:cxnLst/>
              <a:rect l="l" t="t" r="r" b="b"/>
              <a:pathLst>
                <a:path w="9358" h="8262" extrusionOk="0">
                  <a:moveTo>
                    <a:pt x="1" y="0"/>
                  </a:moveTo>
                  <a:lnTo>
                    <a:pt x="4405" y="8262"/>
                  </a:lnTo>
                  <a:lnTo>
                    <a:pt x="9358" y="3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984;p58">
              <a:extLst>
                <a:ext uri="{FF2B5EF4-FFF2-40B4-BE49-F238E27FC236}">
                  <a16:creationId xmlns:a16="http://schemas.microsoft.com/office/drawing/2014/main" id="{1039AA7E-4245-3658-FB39-B7788DB50445}"/>
                </a:ext>
              </a:extLst>
            </p:cNvPr>
            <p:cNvSpPr/>
            <p:nvPr/>
          </p:nvSpPr>
          <p:spPr>
            <a:xfrm>
              <a:off x="2047294" y="1254023"/>
              <a:ext cx="527548" cy="465868"/>
            </a:xfrm>
            <a:custGeom>
              <a:avLst/>
              <a:gdLst/>
              <a:ahLst/>
              <a:cxnLst/>
              <a:rect l="l" t="t" r="r" b="b"/>
              <a:pathLst>
                <a:path w="9357" h="8263" extrusionOk="0">
                  <a:moveTo>
                    <a:pt x="0" y="1"/>
                  </a:moveTo>
                  <a:lnTo>
                    <a:pt x="4403" y="8262"/>
                  </a:lnTo>
                  <a:lnTo>
                    <a:pt x="9356" y="3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3002;p58">
            <a:extLst>
              <a:ext uri="{FF2B5EF4-FFF2-40B4-BE49-F238E27FC236}">
                <a16:creationId xmlns:a16="http://schemas.microsoft.com/office/drawing/2014/main" id="{12D8A46B-A6F4-6679-678B-DEFFEB726AEB}"/>
              </a:ext>
            </a:extLst>
          </p:cNvPr>
          <p:cNvSpPr/>
          <p:nvPr/>
        </p:nvSpPr>
        <p:spPr>
          <a:xfrm>
            <a:off x="1304422" y="4062246"/>
            <a:ext cx="804881" cy="934329"/>
          </a:xfrm>
          <a:custGeom>
            <a:avLst/>
            <a:gdLst/>
            <a:ahLst/>
            <a:cxnLst/>
            <a:rect l="l" t="t" r="r" b="b"/>
            <a:pathLst>
              <a:path w="14276" h="16572" extrusionOk="0">
                <a:moveTo>
                  <a:pt x="14276" y="1"/>
                </a:moveTo>
                <a:lnTo>
                  <a:pt x="1" y="4723"/>
                </a:lnTo>
                <a:lnTo>
                  <a:pt x="3921" y="16572"/>
                </a:lnTo>
                <a:lnTo>
                  <a:pt x="5950" y="16572"/>
                </a:lnTo>
                <a:lnTo>
                  <a:pt x="2513" y="6184"/>
                </a:lnTo>
                <a:lnTo>
                  <a:pt x="14276" y="2293"/>
                </a:lnTo>
                <a:lnTo>
                  <a:pt x="1427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3009;p58">
            <a:extLst>
              <a:ext uri="{FF2B5EF4-FFF2-40B4-BE49-F238E27FC236}">
                <a16:creationId xmlns:a16="http://schemas.microsoft.com/office/drawing/2014/main" id="{B0DC4EF8-4125-886F-30F7-85295582D813}"/>
              </a:ext>
            </a:extLst>
          </p:cNvPr>
          <p:cNvGrpSpPr/>
          <p:nvPr/>
        </p:nvGrpSpPr>
        <p:grpSpPr>
          <a:xfrm>
            <a:off x="7154394" y="443543"/>
            <a:ext cx="539947" cy="539991"/>
            <a:chOff x="3653300" y="1935303"/>
            <a:chExt cx="539947" cy="539991"/>
          </a:xfrm>
        </p:grpSpPr>
        <p:sp>
          <p:nvSpPr>
            <p:cNvPr id="9" name="Google Shape;3010;p58">
              <a:extLst>
                <a:ext uri="{FF2B5EF4-FFF2-40B4-BE49-F238E27FC236}">
                  <a16:creationId xmlns:a16="http://schemas.microsoft.com/office/drawing/2014/main" id="{3AB0720D-0DAD-59B6-4854-325863B921E2}"/>
                </a:ext>
              </a:extLst>
            </p:cNvPr>
            <p:cNvSpPr/>
            <p:nvPr/>
          </p:nvSpPr>
          <p:spPr>
            <a:xfrm>
              <a:off x="3653300" y="1935303"/>
              <a:ext cx="438528" cy="438575"/>
            </a:xfrm>
            <a:custGeom>
              <a:avLst/>
              <a:gdLst/>
              <a:ahLst/>
              <a:cxnLst/>
              <a:rect l="l" t="t" r="r" b="b"/>
              <a:pathLst>
                <a:path w="9318" h="9319" extrusionOk="0">
                  <a:moveTo>
                    <a:pt x="0" y="1"/>
                  </a:moveTo>
                  <a:lnTo>
                    <a:pt x="0" y="9318"/>
                  </a:lnTo>
                  <a:lnTo>
                    <a:pt x="9318" y="9318"/>
                  </a:lnTo>
                  <a:lnTo>
                    <a:pt x="9318" y="1"/>
                  </a:lnTo>
                  <a:close/>
                </a:path>
              </a:pathLst>
            </a:custGeom>
            <a:solidFill>
              <a:srgbClr val="B677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011;p58">
              <a:extLst>
                <a:ext uri="{FF2B5EF4-FFF2-40B4-BE49-F238E27FC236}">
                  <a16:creationId xmlns:a16="http://schemas.microsoft.com/office/drawing/2014/main" id="{76764D4B-E6E3-3870-AF81-3FD1719BA133}"/>
                </a:ext>
              </a:extLst>
            </p:cNvPr>
            <p:cNvSpPr/>
            <p:nvPr/>
          </p:nvSpPr>
          <p:spPr>
            <a:xfrm>
              <a:off x="3754766" y="2036765"/>
              <a:ext cx="438481" cy="438528"/>
            </a:xfrm>
            <a:custGeom>
              <a:avLst/>
              <a:gdLst/>
              <a:ahLst/>
              <a:cxnLst/>
              <a:rect l="l" t="t" r="r" b="b"/>
              <a:pathLst>
                <a:path w="9317" h="9318" extrusionOk="0">
                  <a:moveTo>
                    <a:pt x="0" y="1"/>
                  </a:moveTo>
                  <a:lnTo>
                    <a:pt x="0" y="9317"/>
                  </a:lnTo>
                  <a:lnTo>
                    <a:pt x="9317" y="9317"/>
                  </a:lnTo>
                  <a:lnTo>
                    <a:pt x="93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3020;p58">
            <a:extLst>
              <a:ext uri="{FF2B5EF4-FFF2-40B4-BE49-F238E27FC236}">
                <a16:creationId xmlns:a16="http://schemas.microsoft.com/office/drawing/2014/main" id="{07E95019-7A54-1D88-C482-2E868972523C}"/>
              </a:ext>
            </a:extLst>
          </p:cNvPr>
          <p:cNvGrpSpPr/>
          <p:nvPr/>
        </p:nvGrpSpPr>
        <p:grpSpPr>
          <a:xfrm>
            <a:off x="4864518" y="4381014"/>
            <a:ext cx="909119" cy="364953"/>
            <a:chOff x="2171300" y="4383950"/>
            <a:chExt cx="449325" cy="180375"/>
          </a:xfrm>
        </p:grpSpPr>
        <p:sp>
          <p:nvSpPr>
            <p:cNvPr id="12" name="Google Shape;3021;p58">
              <a:extLst>
                <a:ext uri="{FF2B5EF4-FFF2-40B4-BE49-F238E27FC236}">
                  <a16:creationId xmlns:a16="http://schemas.microsoft.com/office/drawing/2014/main" id="{83FCBB06-ECA3-8C3D-06DC-91152F06AD85}"/>
                </a:ext>
              </a:extLst>
            </p:cNvPr>
            <p:cNvSpPr/>
            <p:nvPr/>
          </p:nvSpPr>
          <p:spPr>
            <a:xfrm>
              <a:off x="2171300" y="43989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1"/>
                  </a:lnTo>
                  <a:lnTo>
                    <a:pt x="6071" y="2783"/>
                  </a:lnTo>
                  <a:lnTo>
                    <a:pt x="8013" y="981"/>
                  </a:lnTo>
                  <a:lnTo>
                    <a:pt x="9955" y="2783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022;p58">
              <a:extLst>
                <a:ext uri="{FF2B5EF4-FFF2-40B4-BE49-F238E27FC236}">
                  <a16:creationId xmlns:a16="http://schemas.microsoft.com/office/drawing/2014/main" id="{B5BE2EFA-C0AD-3188-03E6-646AC263B6B2}"/>
                </a:ext>
              </a:extLst>
            </p:cNvPr>
            <p:cNvSpPr/>
            <p:nvPr/>
          </p:nvSpPr>
          <p:spPr>
            <a:xfrm>
              <a:off x="2171300" y="4383950"/>
              <a:ext cx="449325" cy="69625"/>
            </a:xfrm>
            <a:custGeom>
              <a:avLst/>
              <a:gdLst/>
              <a:ahLst/>
              <a:cxnLst/>
              <a:rect l="l" t="t" r="r" b="b"/>
              <a:pathLst>
                <a:path w="17973" h="2785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8"/>
                  </a:lnTo>
                  <a:lnTo>
                    <a:pt x="1" y="753"/>
                  </a:lnTo>
                  <a:lnTo>
                    <a:pt x="2187" y="2785"/>
                  </a:lnTo>
                  <a:lnTo>
                    <a:pt x="4130" y="981"/>
                  </a:lnTo>
                  <a:lnTo>
                    <a:pt x="6071" y="2785"/>
                  </a:lnTo>
                  <a:lnTo>
                    <a:pt x="8013" y="981"/>
                  </a:lnTo>
                  <a:lnTo>
                    <a:pt x="9955" y="2785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023;p58">
              <a:extLst>
                <a:ext uri="{FF2B5EF4-FFF2-40B4-BE49-F238E27FC236}">
                  <a16:creationId xmlns:a16="http://schemas.microsoft.com/office/drawing/2014/main" id="{F52B7815-B8DC-C1E0-712B-53E707ED8861}"/>
                </a:ext>
              </a:extLst>
            </p:cNvPr>
            <p:cNvSpPr/>
            <p:nvPr/>
          </p:nvSpPr>
          <p:spPr>
            <a:xfrm>
              <a:off x="2171300" y="44947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6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024;p58">
              <a:extLst>
                <a:ext uri="{FF2B5EF4-FFF2-40B4-BE49-F238E27FC236}">
                  <a16:creationId xmlns:a16="http://schemas.microsoft.com/office/drawing/2014/main" id="{2BD49964-52E4-8732-F7B8-F38DF3423687}"/>
                </a:ext>
              </a:extLst>
            </p:cNvPr>
            <p:cNvSpPr/>
            <p:nvPr/>
          </p:nvSpPr>
          <p:spPr>
            <a:xfrm>
              <a:off x="2171300" y="4479750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3157;p58">
            <a:extLst>
              <a:ext uri="{FF2B5EF4-FFF2-40B4-BE49-F238E27FC236}">
                <a16:creationId xmlns:a16="http://schemas.microsoft.com/office/drawing/2014/main" id="{6AA56529-F706-5363-746C-647C874FD9A1}"/>
              </a:ext>
            </a:extLst>
          </p:cNvPr>
          <p:cNvSpPr/>
          <p:nvPr/>
        </p:nvSpPr>
        <p:spPr>
          <a:xfrm>
            <a:off x="192037" y="3747745"/>
            <a:ext cx="507980" cy="508018"/>
          </a:xfrm>
          <a:custGeom>
            <a:avLst/>
            <a:gdLst/>
            <a:ahLst/>
            <a:cxnLst/>
            <a:rect l="l" t="t" r="r" b="b"/>
            <a:pathLst>
              <a:path w="13202" h="13203" extrusionOk="0">
                <a:moveTo>
                  <a:pt x="6602" y="0"/>
                </a:moveTo>
                <a:cubicBezTo>
                  <a:pt x="4851" y="0"/>
                  <a:pt x="3172" y="696"/>
                  <a:pt x="1934" y="1934"/>
                </a:cubicBezTo>
                <a:cubicBezTo>
                  <a:pt x="697" y="3172"/>
                  <a:pt x="1" y="4851"/>
                  <a:pt x="1" y="6601"/>
                </a:cubicBezTo>
                <a:cubicBezTo>
                  <a:pt x="1" y="8352"/>
                  <a:pt x="697" y="10031"/>
                  <a:pt x="1934" y="11269"/>
                </a:cubicBezTo>
                <a:cubicBezTo>
                  <a:pt x="3172" y="12506"/>
                  <a:pt x="4851" y="13202"/>
                  <a:pt x="6602" y="13202"/>
                </a:cubicBezTo>
                <a:cubicBezTo>
                  <a:pt x="8352" y="13202"/>
                  <a:pt x="10030" y="12506"/>
                  <a:pt x="11268" y="11269"/>
                </a:cubicBezTo>
                <a:cubicBezTo>
                  <a:pt x="12507" y="10031"/>
                  <a:pt x="13201" y="8352"/>
                  <a:pt x="13201" y="6601"/>
                </a:cubicBezTo>
                <a:cubicBezTo>
                  <a:pt x="13201" y="4851"/>
                  <a:pt x="12507" y="3172"/>
                  <a:pt x="11268" y="1934"/>
                </a:cubicBezTo>
                <a:cubicBezTo>
                  <a:pt x="10030" y="696"/>
                  <a:pt x="8352" y="0"/>
                  <a:pt x="6602" y="0"/>
                </a:cubicBezTo>
                <a:close/>
              </a:path>
            </a:pathLst>
          </a:custGeom>
          <a:solidFill>
            <a:srgbClr val="FF9A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oogle Shape;3377;p58">
            <a:extLst>
              <a:ext uri="{FF2B5EF4-FFF2-40B4-BE49-F238E27FC236}">
                <a16:creationId xmlns:a16="http://schemas.microsoft.com/office/drawing/2014/main" id="{F7D7AD2E-03E0-BE0A-BDF2-88720F3F1E1D}"/>
              </a:ext>
            </a:extLst>
          </p:cNvPr>
          <p:cNvGrpSpPr/>
          <p:nvPr/>
        </p:nvGrpSpPr>
        <p:grpSpPr>
          <a:xfrm>
            <a:off x="1556738" y="490094"/>
            <a:ext cx="399175" cy="360825"/>
            <a:chOff x="1739350" y="310875"/>
            <a:chExt cx="399175" cy="360825"/>
          </a:xfrm>
        </p:grpSpPr>
        <p:sp>
          <p:nvSpPr>
            <p:cNvPr id="18" name="Google Shape;3378;p58">
              <a:extLst>
                <a:ext uri="{FF2B5EF4-FFF2-40B4-BE49-F238E27FC236}">
                  <a16:creationId xmlns:a16="http://schemas.microsoft.com/office/drawing/2014/main" id="{9BA20DFD-9F41-CA27-84B2-08478674A1CA}"/>
                </a:ext>
              </a:extLst>
            </p:cNvPr>
            <p:cNvSpPr/>
            <p:nvPr/>
          </p:nvSpPr>
          <p:spPr>
            <a:xfrm>
              <a:off x="1972225" y="355500"/>
              <a:ext cx="166300" cy="316200"/>
            </a:xfrm>
            <a:custGeom>
              <a:avLst/>
              <a:gdLst/>
              <a:ahLst/>
              <a:cxnLst/>
              <a:rect l="l" t="t" r="r" b="b"/>
              <a:pathLst>
                <a:path w="6652" h="12648" extrusionOk="0">
                  <a:moveTo>
                    <a:pt x="3957" y="0"/>
                  </a:moveTo>
                  <a:lnTo>
                    <a:pt x="0" y="10014"/>
                  </a:lnTo>
                  <a:lnTo>
                    <a:pt x="2695" y="12647"/>
                  </a:lnTo>
                  <a:lnTo>
                    <a:pt x="6651" y="2634"/>
                  </a:lnTo>
                  <a:lnTo>
                    <a:pt x="3957" y="0"/>
                  </a:lnTo>
                  <a:close/>
                </a:path>
              </a:pathLst>
            </a:custGeom>
            <a:solidFill>
              <a:srgbClr val="B677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379;p58">
              <a:extLst>
                <a:ext uri="{FF2B5EF4-FFF2-40B4-BE49-F238E27FC236}">
                  <a16:creationId xmlns:a16="http://schemas.microsoft.com/office/drawing/2014/main" id="{93522B08-48A7-C4D5-B13E-CE1DEA92F0D7}"/>
                </a:ext>
              </a:extLst>
            </p:cNvPr>
            <p:cNvSpPr/>
            <p:nvPr/>
          </p:nvSpPr>
          <p:spPr>
            <a:xfrm>
              <a:off x="1739350" y="561200"/>
              <a:ext cx="300250" cy="110500"/>
            </a:xfrm>
            <a:custGeom>
              <a:avLst/>
              <a:gdLst/>
              <a:ahLst/>
              <a:cxnLst/>
              <a:rect l="l" t="t" r="r" b="b"/>
              <a:pathLst>
                <a:path w="12010" h="4420" extrusionOk="0">
                  <a:moveTo>
                    <a:pt x="0" y="0"/>
                  </a:moveTo>
                  <a:lnTo>
                    <a:pt x="2695" y="2634"/>
                  </a:lnTo>
                  <a:lnTo>
                    <a:pt x="12010" y="4419"/>
                  </a:lnTo>
                  <a:lnTo>
                    <a:pt x="9315" y="17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380;p58">
              <a:extLst>
                <a:ext uri="{FF2B5EF4-FFF2-40B4-BE49-F238E27FC236}">
                  <a16:creationId xmlns:a16="http://schemas.microsoft.com/office/drawing/2014/main" id="{6BA658C2-F431-8FB9-6A6F-65FF077B4032}"/>
                </a:ext>
              </a:extLst>
            </p:cNvPr>
            <p:cNvSpPr/>
            <p:nvPr/>
          </p:nvSpPr>
          <p:spPr>
            <a:xfrm>
              <a:off x="1739350" y="310875"/>
              <a:ext cx="331800" cy="294975"/>
            </a:xfrm>
            <a:custGeom>
              <a:avLst/>
              <a:gdLst/>
              <a:ahLst/>
              <a:cxnLst/>
              <a:rect l="l" t="t" r="r" b="b"/>
              <a:pathLst>
                <a:path w="13272" h="11799" extrusionOk="0">
                  <a:moveTo>
                    <a:pt x="3958" y="0"/>
                  </a:moveTo>
                  <a:lnTo>
                    <a:pt x="0" y="10013"/>
                  </a:lnTo>
                  <a:lnTo>
                    <a:pt x="9315" y="11799"/>
                  </a:lnTo>
                  <a:lnTo>
                    <a:pt x="13272" y="1785"/>
                  </a:lnTo>
                  <a:lnTo>
                    <a:pt x="3958" y="0"/>
                  </a:lnTo>
                  <a:close/>
                </a:path>
              </a:pathLst>
            </a:custGeom>
            <a:solidFill>
              <a:srgbClr val="FF9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973;p58">
            <a:extLst>
              <a:ext uri="{FF2B5EF4-FFF2-40B4-BE49-F238E27FC236}">
                <a16:creationId xmlns:a16="http://schemas.microsoft.com/office/drawing/2014/main" id="{80AA4B72-DFEF-1B2F-6C62-C596F89C6ECE}"/>
              </a:ext>
            </a:extLst>
          </p:cNvPr>
          <p:cNvGrpSpPr/>
          <p:nvPr/>
        </p:nvGrpSpPr>
        <p:grpSpPr>
          <a:xfrm>
            <a:off x="8680155" y="2815970"/>
            <a:ext cx="293571" cy="318660"/>
            <a:chOff x="979895" y="1560283"/>
            <a:chExt cx="293571" cy="318660"/>
          </a:xfrm>
        </p:grpSpPr>
        <p:sp>
          <p:nvSpPr>
            <p:cNvPr id="22" name="Google Shape;2974;p58">
              <a:extLst>
                <a:ext uri="{FF2B5EF4-FFF2-40B4-BE49-F238E27FC236}">
                  <a16:creationId xmlns:a16="http://schemas.microsoft.com/office/drawing/2014/main" id="{4981C206-4FB4-FBD2-2B3F-1295E7C6CC0F}"/>
                </a:ext>
              </a:extLst>
            </p:cNvPr>
            <p:cNvSpPr/>
            <p:nvPr/>
          </p:nvSpPr>
          <p:spPr>
            <a:xfrm>
              <a:off x="979895" y="1596480"/>
              <a:ext cx="293571" cy="282464"/>
            </a:xfrm>
            <a:custGeom>
              <a:avLst/>
              <a:gdLst/>
              <a:ahLst/>
              <a:cxnLst/>
              <a:rect l="l" t="t" r="r" b="b"/>
              <a:pathLst>
                <a:path w="5207" h="5010" extrusionOk="0">
                  <a:moveTo>
                    <a:pt x="2702" y="1157"/>
                  </a:moveTo>
                  <a:cubicBezTo>
                    <a:pt x="2876" y="1157"/>
                    <a:pt x="3051" y="1190"/>
                    <a:pt x="3218" y="1260"/>
                  </a:cubicBezTo>
                  <a:cubicBezTo>
                    <a:pt x="3722" y="1468"/>
                    <a:pt x="4050" y="1960"/>
                    <a:pt x="4050" y="2505"/>
                  </a:cubicBezTo>
                  <a:cubicBezTo>
                    <a:pt x="4050" y="3250"/>
                    <a:pt x="3447" y="3854"/>
                    <a:pt x="2702" y="3854"/>
                  </a:cubicBezTo>
                  <a:cubicBezTo>
                    <a:pt x="2156" y="3854"/>
                    <a:pt x="1665" y="3525"/>
                    <a:pt x="1456" y="3022"/>
                  </a:cubicBezTo>
                  <a:cubicBezTo>
                    <a:pt x="1246" y="2517"/>
                    <a:pt x="1363" y="1938"/>
                    <a:pt x="1747" y="1552"/>
                  </a:cubicBezTo>
                  <a:cubicBezTo>
                    <a:pt x="2005" y="1294"/>
                    <a:pt x="2351" y="1157"/>
                    <a:pt x="2702" y="1157"/>
                  </a:cubicBezTo>
                  <a:close/>
                  <a:moveTo>
                    <a:pt x="2702" y="1"/>
                  </a:moveTo>
                  <a:cubicBezTo>
                    <a:pt x="1689" y="1"/>
                    <a:pt x="775" y="610"/>
                    <a:pt x="387" y="1547"/>
                  </a:cubicBezTo>
                  <a:cubicBezTo>
                    <a:pt x="0" y="2483"/>
                    <a:pt x="215" y="3560"/>
                    <a:pt x="930" y="4277"/>
                  </a:cubicBezTo>
                  <a:cubicBezTo>
                    <a:pt x="1410" y="4756"/>
                    <a:pt x="2051" y="5010"/>
                    <a:pt x="2703" y="5010"/>
                  </a:cubicBezTo>
                  <a:cubicBezTo>
                    <a:pt x="3025" y="5010"/>
                    <a:pt x="3350" y="4948"/>
                    <a:pt x="3660" y="4820"/>
                  </a:cubicBezTo>
                  <a:cubicBezTo>
                    <a:pt x="4596" y="4432"/>
                    <a:pt x="5206" y="3518"/>
                    <a:pt x="5206" y="2505"/>
                  </a:cubicBezTo>
                  <a:cubicBezTo>
                    <a:pt x="5206" y="1122"/>
                    <a:pt x="4085" y="1"/>
                    <a:pt x="27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975;p58">
              <a:extLst>
                <a:ext uri="{FF2B5EF4-FFF2-40B4-BE49-F238E27FC236}">
                  <a16:creationId xmlns:a16="http://schemas.microsoft.com/office/drawing/2014/main" id="{15B6C86B-26D7-CC3D-EBD2-2477B6BF6421}"/>
                </a:ext>
              </a:extLst>
            </p:cNvPr>
            <p:cNvSpPr/>
            <p:nvPr/>
          </p:nvSpPr>
          <p:spPr>
            <a:xfrm>
              <a:off x="979895" y="1560283"/>
              <a:ext cx="293571" cy="282464"/>
            </a:xfrm>
            <a:custGeom>
              <a:avLst/>
              <a:gdLst/>
              <a:ahLst/>
              <a:cxnLst/>
              <a:rect l="l" t="t" r="r" b="b"/>
              <a:pathLst>
                <a:path w="5207" h="5010" extrusionOk="0">
                  <a:moveTo>
                    <a:pt x="2702" y="1157"/>
                  </a:moveTo>
                  <a:cubicBezTo>
                    <a:pt x="2876" y="1157"/>
                    <a:pt x="3051" y="1190"/>
                    <a:pt x="3218" y="1259"/>
                  </a:cubicBezTo>
                  <a:cubicBezTo>
                    <a:pt x="3722" y="1468"/>
                    <a:pt x="4050" y="1960"/>
                    <a:pt x="4050" y="2505"/>
                  </a:cubicBezTo>
                  <a:cubicBezTo>
                    <a:pt x="4050" y="3250"/>
                    <a:pt x="3447" y="3854"/>
                    <a:pt x="2702" y="3854"/>
                  </a:cubicBezTo>
                  <a:cubicBezTo>
                    <a:pt x="2156" y="3854"/>
                    <a:pt x="1665" y="3525"/>
                    <a:pt x="1456" y="3021"/>
                  </a:cubicBezTo>
                  <a:cubicBezTo>
                    <a:pt x="1246" y="2517"/>
                    <a:pt x="1362" y="1938"/>
                    <a:pt x="1747" y="1552"/>
                  </a:cubicBezTo>
                  <a:cubicBezTo>
                    <a:pt x="2005" y="1294"/>
                    <a:pt x="2351" y="1157"/>
                    <a:pt x="2702" y="1157"/>
                  </a:cubicBezTo>
                  <a:close/>
                  <a:moveTo>
                    <a:pt x="2702" y="1"/>
                  </a:moveTo>
                  <a:cubicBezTo>
                    <a:pt x="1689" y="1"/>
                    <a:pt x="775" y="611"/>
                    <a:pt x="387" y="1547"/>
                  </a:cubicBezTo>
                  <a:cubicBezTo>
                    <a:pt x="0" y="2483"/>
                    <a:pt x="215" y="3560"/>
                    <a:pt x="930" y="4277"/>
                  </a:cubicBezTo>
                  <a:cubicBezTo>
                    <a:pt x="1410" y="4755"/>
                    <a:pt x="2050" y="5010"/>
                    <a:pt x="2702" y="5010"/>
                  </a:cubicBezTo>
                  <a:cubicBezTo>
                    <a:pt x="3024" y="5010"/>
                    <a:pt x="3350" y="4947"/>
                    <a:pt x="3660" y="4819"/>
                  </a:cubicBezTo>
                  <a:cubicBezTo>
                    <a:pt x="4596" y="4432"/>
                    <a:pt x="5206" y="3518"/>
                    <a:pt x="5206" y="2505"/>
                  </a:cubicBezTo>
                  <a:cubicBezTo>
                    <a:pt x="5206" y="1122"/>
                    <a:pt x="4085" y="1"/>
                    <a:pt x="27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3210;p58">
            <a:extLst>
              <a:ext uri="{FF2B5EF4-FFF2-40B4-BE49-F238E27FC236}">
                <a16:creationId xmlns:a16="http://schemas.microsoft.com/office/drawing/2014/main" id="{1D912A7E-4E48-1D45-62DC-FFF3FF109BC0}"/>
              </a:ext>
            </a:extLst>
          </p:cNvPr>
          <p:cNvGrpSpPr/>
          <p:nvPr/>
        </p:nvGrpSpPr>
        <p:grpSpPr>
          <a:xfrm>
            <a:off x="8207095" y="3251788"/>
            <a:ext cx="518210" cy="456797"/>
            <a:chOff x="10158050" y="2642275"/>
            <a:chExt cx="295125" cy="260150"/>
          </a:xfrm>
        </p:grpSpPr>
        <p:sp>
          <p:nvSpPr>
            <p:cNvPr id="25" name="Google Shape;3211;p58">
              <a:extLst>
                <a:ext uri="{FF2B5EF4-FFF2-40B4-BE49-F238E27FC236}">
                  <a16:creationId xmlns:a16="http://schemas.microsoft.com/office/drawing/2014/main" id="{62378BC9-A2B9-DFDE-6571-A605F1449195}"/>
                </a:ext>
              </a:extLst>
            </p:cNvPr>
            <p:cNvSpPr/>
            <p:nvPr/>
          </p:nvSpPr>
          <p:spPr>
            <a:xfrm>
              <a:off x="10193000" y="2642275"/>
              <a:ext cx="260175" cy="260150"/>
            </a:xfrm>
            <a:custGeom>
              <a:avLst/>
              <a:gdLst/>
              <a:ahLst/>
              <a:cxnLst/>
              <a:rect l="l" t="t" r="r" b="b"/>
              <a:pathLst>
                <a:path w="10407" h="10406" extrusionOk="0">
                  <a:moveTo>
                    <a:pt x="5204" y="2929"/>
                  </a:moveTo>
                  <a:cubicBezTo>
                    <a:pt x="5497" y="2929"/>
                    <a:pt x="5792" y="2986"/>
                    <a:pt x="6074" y="3102"/>
                  </a:cubicBezTo>
                  <a:cubicBezTo>
                    <a:pt x="6923" y="3454"/>
                    <a:pt x="7477" y="4283"/>
                    <a:pt x="7477" y="5202"/>
                  </a:cubicBezTo>
                  <a:cubicBezTo>
                    <a:pt x="7478" y="6458"/>
                    <a:pt x="6460" y="7476"/>
                    <a:pt x="5205" y="7476"/>
                  </a:cubicBezTo>
                  <a:cubicBezTo>
                    <a:pt x="5204" y="7476"/>
                    <a:pt x="5204" y="7476"/>
                    <a:pt x="5203" y="7476"/>
                  </a:cubicBezTo>
                  <a:cubicBezTo>
                    <a:pt x="4284" y="7476"/>
                    <a:pt x="3455" y="6923"/>
                    <a:pt x="3103" y="6073"/>
                  </a:cubicBezTo>
                  <a:cubicBezTo>
                    <a:pt x="2751" y="5223"/>
                    <a:pt x="2946" y="4246"/>
                    <a:pt x="3596" y="3595"/>
                  </a:cubicBezTo>
                  <a:cubicBezTo>
                    <a:pt x="4031" y="3160"/>
                    <a:pt x="4612" y="2929"/>
                    <a:pt x="5204" y="2929"/>
                  </a:cubicBezTo>
                  <a:close/>
                  <a:moveTo>
                    <a:pt x="5203" y="0"/>
                  </a:moveTo>
                  <a:cubicBezTo>
                    <a:pt x="2329" y="0"/>
                    <a:pt x="1" y="2330"/>
                    <a:pt x="1" y="5202"/>
                  </a:cubicBezTo>
                  <a:cubicBezTo>
                    <a:pt x="1" y="8076"/>
                    <a:pt x="2330" y="10406"/>
                    <a:pt x="5203" y="10406"/>
                  </a:cubicBezTo>
                  <a:cubicBezTo>
                    <a:pt x="8076" y="10406"/>
                    <a:pt x="10407" y="8076"/>
                    <a:pt x="10407" y="5202"/>
                  </a:cubicBezTo>
                  <a:cubicBezTo>
                    <a:pt x="10407" y="2329"/>
                    <a:pt x="8077" y="0"/>
                    <a:pt x="52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212;p58">
              <a:extLst>
                <a:ext uri="{FF2B5EF4-FFF2-40B4-BE49-F238E27FC236}">
                  <a16:creationId xmlns:a16="http://schemas.microsoft.com/office/drawing/2014/main" id="{2FF77B43-7396-6AFF-9B4C-FED9A2855FF0}"/>
                </a:ext>
              </a:extLst>
            </p:cNvPr>
            <p:cNvSpPr/>
            <p:nvPr/>
          </p:nvSpPr>
          <p:spPr>
            <a:xfrm>
              <a:off x="10158050" y="2642275"/>
              <a:ext cx="260175" cy="260150"/>
            </a:xfrm>
            <a:custGeom>
              <a:avLst/>
              <a:gdLst/>
              <a:ahLst/>
              <a:cxnLst/>
              <a:rect l="l" t="t" r="r" b="b"/>
              <a:pathLst>
                <a:path w="10407" h="10406" extrusionOk="0">
                  <a:moveTo>
                    <a:pt x="5202" y="2929"/>
                  </a:moveTo>
                  <a:cubicBezTo>
                    <a:pt x="5495" y="2929"/>
                    <a:pt x="5791" y="2986"/>
                    <a:pt x="6072" y="3102"/>
                  </a:cubicBezTo>
                  <a:cubicBezTo>
                    <a:pt x="6921" y="3454"/>
                    <a:pt x="7476" y="4283"/>
                    <a:pt x="7476" y="5202"/>
                  </a:cubicBezTo>
                  <a:cubicBezTo>
                    <a:pt x="7476" y="6459"/>
                    <a:pt x="6459" y="7476"/>
                    <a:pt x="5203" y="7476"/>
                  </a:cubicBezTo>
                  <a:cubicBezTo>
                    <a:pt x="4283" y="7476"/>
                    <a:pt x="3453" y="6923"/>
                    <a:pt x="3101" y="6073"/>
                  </a:cubicBezTo>
                  <a:cubicBezTo>
                    <a:pt x="2749" y="5223"/>
                    <a:pt x="2944" y="4246"/>
                    <a:pt x="3594" y="3595"/>
                  </a:cubicBezTo>
                  <a:cubicBezTo>
                    <a:pt x="4029" y="3160"/>
                    <a:pt x="4611" y="2929"/>
                    <a:pt x="5202" y="2929"/>
                  </a:cubicBezTo>
                  <a:close/>
                  <a:moveTo>
                    <a:pt x="5203" y="0"/>
                  </a:moveTo>
                  <a:cubicBezTo>
                    <a:pt x="2329" y="0"/>
                    <a:pt x="0" y="2330"/>
                    <a:pt x="0" y="5202"/>
                  </a:cubicBezTo>
                  <a:cubicBezTo>
                    <a:pt x="0" y="8076"/>
                    <a:pt x="2329" y="10406"/>
                    <a:pt x="5203" y="10406"/>
                  </a:cubicBezTo>
                  <a:cubicBezTo>
                    <a:pt x="8076" y="10406"/>
                    <a:pt x="10406" y="8076"/>
                    <a:pt x="10406" y="5202"/>
                  </a:cubicBezTo>
                  <a:cubicBezTo>
                    <a:pt x="10406" y="2330"/>
                    <a:pt x="8076" y="0"/>
                    <a:pt x="52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3213;p58">
            <a:extLst>
              <a:ext uri="{FF2B5EF4-FFF2-40B4-BE49-F238E27FC236}">
                <a16:creationId xmlns:a16="http://schemas.microsoft.com/office/drawing/2014/main" id="{F845E672-D02C-400D-082D-E4DB138B0885}"/>
              </a:ext>
            </a:extLst>
          </p:cNvPr>
          <p:cNvSpPr/>
          <p:nvPr/>
        </p:nvSpPr>
        <p:spPr>
          <a:xfrm flipH="1">
            <a:off x="7440165" y="3024816"/>
            <a:ext cx="1046034" cy="1223950"/>
          </a:xfrm>
          <a:custGeom>
            <a:avLst/>
            <a:gdLst/>
            <a:ahLst/>
            <a:cxnLst/>
            <a:rect l="l" t="t" r="r" b="b"/>
            <a:pathLst>
              <a:path w="23829" h="27882" extrusionOk="0">
                <a:moveTo>
                  <a:pt x="0" y="0"/>
                </a:moveTo>
                <a:lnTo>
                  <a:pt x="9226" y="27881"/>
                </a:lnTo>
                <a:lnTo>
                  <a:pt x="23828" y="23049"/>
                </a:lnTo>
                <a:lnTo>
                  <a:pt x="23828" y="20448"/>
                </a:lnTo>
                <a:lnTo>
                  <a:pt x="10525" y="24850"/>
                </a:lnTo>
                <a:lnTo>
                  <a:pt x="230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3214;p58">
            <a:extLst>
              <a:ext uri="{FF2B5EF4-FFF2-40B4-BE49-F238E27FC236}">
                <a16:creationId xmlns:a16="http://schemas.microsoft.com/office/drawing/2014/main" id="{A011E61B-55B6-DF92-D25B-A5CC0238A6B4}"/>
              </a:ext>
            </a:extLst>
          </p:cNvPr>
          <p:cNvGrpSpPr/>
          <p:nvPr/>
        </p:nvGrpSpPr>
        <p:grpSpPr>
          <a:xfrm>
            <a:off x="8037475" y="3876054"/>
            <a:ext cx="364788" cy="321461"/>
            <a:chOff x="10061450" y="2997800"/>
            <a:chExt cx="207750" cy="183075"/>
          </a:xfrm>
        </p:grpSpPr>
        <p:sp>
          <p:nvSpPr>
            <p:cNvPr id="29" name="Google Shape;3215;p58">
              <a:extLst>
                <a:ext uri="{FF2B5EF4-FFF2-40B4-BE49-F238E27FC236}">
                  <a16:creationId xmlns:a16="http://schemas.microsoft.com/office/drawing/2014/main" id="{B1B2EEAA-C374-E316-51FA-0F832E440473}"/>
                </a:ext>
              </a:extLst>
            </p:cNvPr>
            <p:cNvSpPr/>
            <p:nvPr/>
          </p:nvSpPr>
          <p:spPr>
            <a:xfrm>
              <a:off x="10086075" y="2997800"/>
              <a:ext cx="183125" cy="183075"/>
            </a:xfrm>
            <a:custGeom>
              <a:avLst/>
              <a:gdLst/>
              <a:ahLst/>
              <a:cxnLst/>
              <a:rect l="l" t="t" r="r" b="b"/>
              <a:pathLst>
                <a:path w="7325" h="7323" extrusionOk="0">
                  <a:moveTo>
                    <a:pt x="3663" y="2062"/>
                  </a:moveTo>
                  <a:cubicBezTo>
                    <a:pt x="3869" y="2062"/>
                    <a:pt x="4076" y="2101"/>
                    <a:pt x="4274" y="2183"/>
                  </a:cubicBezTo>
                  <a:cubicBezTo>
                    <a:pt x="4872" y="2430"/>
                    <a:pt x="5262" y="3014"/>
                    <a:pt x="5262" y="3661"/>
                  </a:cubicBezTo>
                  <a:cubicBezTo>
                    <a:pt x="5262" y="4546"/>
                    <a:pt x="4546" y="5261"/>
                    <a:pt x="3662" y="5261"/>
                  </a:cubicBezTo>
                  <a:cubicBezTo>
                    <a:pt x="3016" y="5261"/>
                    <a:pt x="2432" y="4872"/>
                    <a:pt x="2185" y="4274"/>
                  </a:cubicBezTo>
                  <a:cubicBezTo>
                    <a:pt x="1936" y="3676"/>
                    <a:pt x="2074" y="2987"/>
                    <a:pt x="2531" y="2531"/>
                  </a:cubicBezTo>
                  <a:cubicBezTo>
                    <a:pt x="2837" y="2224"/>
                    <a:pt x="3246" y="2062"/>
                    <a:pt x="3663" y="2062"/>
                  </a:cubicBezTo>
                  <a:close/>
                  <a:moveTo>
                    <a:pt x="3662" y="0"/>
                  </a:moveTo>
                  <a:cubicBezTo>
                    <a:pt x="1640" y="0"/>
                    <a:pt x="1" y="1639"/>
                    <a:pt x="1" y="3661"/>
                  </a:cubicBezTo>
                  <a:cubicBezTo>
                    <a:pt x="1" y="5684"/>
                    <a:pt x="1640" y="7323"/>
                    <a:pt x="3662" y="7323"/>
                  </a:cubicBezTo>
                  <a:cubicBezTo>
                    <a:pt x="5684" y="7323"/>
                    <a:pt x="7324" y="5684"/>
                    <a:pt x="7324" y="3661"/>
                  </a:cubicBezTo>
                  <a:cubicBezTo>
                    <a:pt x="7324" y="1639"/>
                    <a:pt x="5684" y="0"/>
                    <a:pt x="36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216;p58">
              <a:extLst>
                <a:ext uri="{FF2B5EF4-FFF2-40B4-BE49-F238E27FC236}">
                  <a16:creationId xmlns:a16="http://schemas.microsoft.com/office/drawing/2014/main" id="{938FE492-5A51-2702-E0BB-1318A2926C58}"/>
                </a:ext>
              </a:extLst>
            </p:cNvPr>
            <p:cNvSpPr/>
            <p:nvPr/>
          </p:nvSpPr>
          <p:spPr>
            <a:xfrm>
              <a:off x="10061450" y="2997800"/>
              <a:ext cx="183125" cy="183075"/>
            </a:xfrm>
            <a:custGeom>
              <a:avLst/>
              <a:gdLst/>
              <a:ahLst/>
              <a:cxnLst/>
              <a:rect l="l" t="t" r="r" b="b"/>
              <a:pathLst>
                <a:path w="7325" h="7323" extrusionOk="0">
                  <a:moveTo>
                    <a:pt x="3664" y="2062"/>
                  </a:moveTo>
                  <a:cubicBezTo>
                    <a:pt x="3870" y="2062"/>
                    <a:pt x="4078" y="2101"/>
                    <a:pt x="4276" y="2183"/>
                  </a:cubicBezTo>
                  <a:cubicBezTo>
                    <a:pt x="4873" y="2430"/>
                    <a:pt x="5263" y="3014"/>
                    <a:pt x="5263" y="3661"/>
                  </a:cubicBezTo>
                  <a:cubicBezTo>
                    <a:pt x="5263" y="4546"/>
                    <a:pt x="4546" y="5261"/>
                    <a:pt x="3663" y="5261"/>
                  </a:cubicBezTo>
                  <a:cubicBezTo>
                    <a:pt x="3016" y="5261"/>
                    <a:pt x="2432" y="4872"/>
                    <a:pt x="2185" y="4274"/>
                  </a:cubicBezTo>
                  <a:cubicBezTo>
                    <a:pt x="1937" y="3676"/>
                    <a:pt x="2074" y="2987"/>
                    <a:pt x="2531" y="2531"/>
                  </a:cubicBezTo>
                  <a:cubicBezTo>
                    <a:pt x="2837" y="2224"/>
                    <a:pt x="3247" y="2062"/>
                    <a:pt x="3664" y="2062"/>
                  </a:cubicBezTo>
                  <a:close/>
                  <a:moveTo>
                    <a:pt x="3663" y="0"/>
                  </a:moveTo>
                  <a:cubicBezTo>
                    <a:pt x="1641" y="0"/>
                    <a:pt x="1" y="1639"/>
                    <a:pt x="1" y="3661"/>
                  </a:cubicBezTo>
                  <a:cubicBezTo>
                    <a:pt x="1" y="5684"/>
                    <a:pt x="1641" y="7323"/>
                    <a:pt x="3663" y="7323"/>
                  </a:cubicBezTo>
                  <a:cubicBezTo>
                    <a:pt x="5685" y="7323"/>
                    <a:pt x="7324" y="5684"/>
                    <a:pt x="7324" y="3661"/>
                  </a:cubicBezTo>
                  <a:cubicBezTo>
                    <a:pt x="7324" y="1639"/>
                    <a:pt x="5685" y="0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3221;p58">
            <a:extLst>
              <a:ext uri="{FF2B5EF4-FFF2-40B4-BE49-F238E27FC236}">
                <a16:creationId xmlns:a16="http://schemas.microsoft.com/office/drawing/2014/main" id="{F7C1BDBD-CD56-F90A-8137-163D9265C0EB}"/>
              </a:ext>
            </a:extLst>
          </p:cNvPr>
          <p:cNvGrpSpPr/>
          <p:nvPr/>
        </p:nvGrpSpPr>
        <p:grpSpPr>
          <a:xfrm>
            <a:off x="6778144" y="4214599"/>
            <a:ext cx="741221" cy="750289"/>
            <a:chOff x="10714675" y="1520000"/>
            <a:chExt cx="422975" cy="428125"/>
          </a:xfrm>
        </p:grpSpPr>
        <p:sp>
          <p:nvSpPr>
            <p:cNvPr id="32" name="Google Shape;3222;p58">
              <a:extLst>
                <a:ext uri="{FF2B5EF4-FFF2-40B4-BE49-F238E27FC236}">
                  <a16:creationId xmlns:a16="http://schemas.microsoft.com/office/drawing/2014/main" id="{434291E5-B335-17A6-6AA4-DC829C961FFB}"/>
                </a:ext>
              </a:extLst>
            </p:cNvPr>
            <p:cNvSpPr/>
            <p:nvPr/>
          </p:nvSpPr>
          <p:spPr>
            <a:xfrm>
              <a:off x="10714675" y="1545600"/>
              <a:ext cx="402525" cy="402525"/>
            </a:xfrm>
            <a:custGeom>
              <a:avLst/>
              <a:gdLst/>
              <a:ahLst/>
              <a:cxnLst/>
              <a:rect l="l" t="t" r="r" b="b"/>
              <a:pathLst>
                <a:path w="16101" h="16101" extrusionOk="0">
                  <a:moveTo>
                    <a:pt x="14599" y="1501"/>
                  </a:moveTo>
                  <a:lnTo>
                    <a:pt x="14599" y="14599"/>
                  </a:lnTo>
                  <a:lnTo>
                    <a:pt x="1501" y="14599"/>
                  </a:lnTo>
                  <a:lnTo>
                    <a:pt x="1501" y="1501"/>
                  </a:lnTo>
                  <a:close/>
                  <a:moveTo>
                    <a:pt x="0" y="0"/>
                  </a:moveTo>
                  <a:lnTo>
                    <a:pt x="0" y="16100"/>
                  </a:lnTo>
                  <a:lnTo>
                    <a:pt x="16100" y="16100"/>
                  </a:lnTo>
                  <a:lnTo>
                    <a:pt x="161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223;p58">
              <a:extLst>
                <a:ext uri="{FF2B5EF4-FFF2-40B4-BE49-F238E27FC236}">
                  <a16:creationId xmlns:a16="http://schemas.microsoft.com/office/drawing/2014/main" id="{A657A660-EFFD-BC6E-55C7-90930ACF6EDB}"/>
                </a:ext>
              </a:extLst>
            </p:cNvPr>
            <p:cNvSpPr/>
            <p:nvPr/>
          </p:nvSpPr>
          <p:spPr>
            <a:xfrm>
              <a:off x="10735125" y="1520000"/>
              <a:ext cx="402525" cy="402500"/>
            </a:xfrm>
            <a:custGeom>
              <a:avLst/>
              <a:gdLst/>
              <a:ahLst/>
              <a:cxnLst/>
              <a:rect l="l" t="t" r="r" b="b"/>
              <a:pathLst>
                <a:path w="16101" h="16100" extrusionOk="0">
                  <a:moveTo>
                    <a:pt x="14599" y="1502"/>
                  </a:moveTo>
                  <a:lnTo>
                    <a:pt x="14599" y="14600"/>
                  </a:lnTo>
                  <a:lnTo>
                    <a:pt x="1501" y="14600"/>
                  </a:lnTo>
                  <a:lnTo>
                    <a:pt x="1501" y="1502"/>
                  </a:lnTo>
                  <a:close/>
                  <a:moveTo>
                    <a:pt x="0" y="1"/>
                  </a:moveTo>
                  <a:lnTo>
                    <a:pt x="0" y="16100"/>
                  </a:lnTo>
                  <a:lnTo>
                    <a:pt x="16100" y="16100"/>
                  </a:lnTo>
                  <a:lnTo>
                    <a:pt x="161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2973;p58">
            <a:extLst>
              <a:ext uri="{FF2B5EF4-FFF2-40B4-BE49-F238E27FC236}">
                <a16:creationId xmlns:a16="http://schemas.microsoft.com/office/drawing/2014/main" id="{77D9E3F4-3D33-D5F1-853B-75F7C3E00ECE}"/>
              </a:ext>
            </a:extLst>
          </p:cNvPr>
          <p:cNvGrpSpPr/>
          <p:nvPr/>
        </p:nvGrpSpPr>
        <p:grpSpPr>
          <a:xfrm>
            <a:off x="4619114" y="1277456"/>
            <a:ext cx="293571" cy="318660"/>
            <a:chOff x="979895" y="1560283"/>
            <a:chExt cx="293571" cy="318660"/>
          </a:xfrm>
        </p:grpSpPr>
        <p:sp>
          <p:nvSpPr>
            <p:cNvPr id="35" name="Google Shape;2974;p58">
              <a:extLst>
                <a:ext uri="{FF2B5EF4-FFF2-40B4-BE49-F238E27FC236}">
                  <a16:creationId xmlns:a16="http://schemas.microsoft.com/office/drawing/2014/main" id="{94B2B926-9D8D-C147-5201-DF5E8BD8C153}"/>
                </a:ext>
              </a:extLst>
            </p:cNvPr>
            <p:cNvSpPr/>
            <p:nvPr/>
          </p:nvSpPr>
          <p:spPr>
            <a:xfrm>
              <a:off x="979895" y="1596480"/>
              <a:ext cx="293571" cy="282464"/>
            </a:xfrm>
            <a:custGeom>
              <a:avLst/>
              <a:gdLst/>
              <a:ahLst/>
              <a:cxnLst/>
              <a:rect l="l" t="t" r="r" b="b"/>
              <a:pathLst>
                <a:path w="5207" h="5010" extrusionOk="0">
                  <a:moveTo>
                    <a:pt x="2702" y="1157"/>
                  </a:moveTo>
                  <a:cubicBezTo>
                    <a:pt x="2876" y="1157"/>
                    <a:pt x="3051" y="1190"/>
                    <a:pt x="3218" y="1260"/>
                  </a:cubicBezTo>
                  <a:cubicBezTo>
                    <a:pt x="3722" y="1468"/>
                    <a:pt x="4050" y="1960"/>
                    <a:pt x="4050" y="2505"/>
                  </a:cubicBezTo>
                  <a:cubicBezTo>
                    <a:pt x="4050" y="3250"/>
                    <a:pt x="3447" y="3854"/>
                    <a:pt x="2702" y="3854"/>
                  </a:cubicBezTo>
                  <a:cubicBezTo>
                    <a:pt x="2156" y="3854"/>
                    <a:pt x="1665" y="3525"/>
                    <a:pt x="1456" y="3022"/>
                  </a:cubicBezTo>
                  <a:cubicBezTo>
                    <a:pt x="1246" y="2517"/>
                    <a:pt x="1363" y="1938"/>
                    <a:pt x="1747" y="1552"/>
                  </a:cubicBezTo>
                  <a:cubicBezTo>
                    <a:pt x="2005" y="1294"/>
                    <a:pt x="2351" y="1157"/>
                    <a:pt x="2702" y="1157"/>
                  </a:cubicBezTo>
                  <a:close/>
                  <a:moveTo>
                    <a:pt x="2702" y="1"/>
                  </a:moveTo>
                  <a:cubicBezTo>
                    <a:pt x="1689" y="1"/>
                    <a:pt x="775" y="610"/>
                    <a:pt x="387" y="1547"/>
                  </a:cubicBezTo>
                  <a:cubicBezTo>
                    <a:pt x="0" y="2483"/>
                    <a:pt x="215" y="3560"/>
                    <a:pt x="930" y="4277"/>
                  </a:cubicBezTo>
                  <a:cubicBezTo>
                    <a:pt x="1410" y="4756"/>
                    <a:pt x="2051" y="5010"/>
                    <a:pt x="2703" y="5010"/>
                  </a:cubicBezTo>
                  <a:cubicBezTo>
                    <a:pt x="3025" y="5010"/>
                    <a:pt x="3350" y="4948"/>
                    <a:pt x="3660" y="4820"/>
                  </a:cubicBezTo>
                  <a:cubicBezTo>
                    <a:pt x="4596" y="4432"/>
                    <a:pt x="5206" y="3518"/>
                    <a:pt x="5206" y="2505"/>
                  </a:cubicBezTo>
                  <a:cubicBezTo>
                    <a:pt x="5206" y="1122"/>
                    <a:pt x="4085" y="1"/>
                    <a:pt x="27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975;p58">
              <a:extLst>
                <a:ext uri="{FF2B5EF4-FFF2-40B4-BE49-F238E27FC236}">
                  <a16:creationId xmlns:a16="http://schemas.microsoft.com/office/drawing/2014/main" id="{41E56D28-02DA-86F1-849F-877EA0790248}"/>
                </a:ext>
              </a:extLst>
            </p:cNvPr>
            <p:cNvSpPr/>
            <p:nvPr/>
          </p:nvSpPr>
          <p:spPr>
            <a:xfrm>
              <a:off x="979895" y="1560283"/>
              <a:ext cx="293571" cy="282464"/>
            </a:xfrm>
            <a:custGeom>
              <a:avLst/>
              <a:gdLst/>
              <a:ahLst/>
              <a:cxnLst/>
              <a:rect l="l" t="t" r="r" b="b"/>
              <a:pathLst>
                <a:path w="5207" h="5010" extrusionOk="0">
                  <a:moveTo>
                    <a:pt x="2702" y="1157"/>
                  </a:moveTo>
                  <a:cubicBezTo>
                    <a:pt x="2876" y="1157"/>
                    <a:pt x="3051" y="1190"/>
                    <a:pt x="3218" y="1259"/>
                  </a:cubicBezTo>
                  <a:cubicBezTo>
                    <a:pt x="3722" y="1468"/>
                    <a:pt x="4050" y="1960"/>
                    <a:pt x="4050" y="2505"/>
                  </a:cubicBezTo>
                  <a:cubicBezTo>
                    <a:pt x="4050" y="3250"/>
                    <a:pt x="3447" y="3854"/>
                    <a:pt x="2702" y="3854"/>
                  </a:cubicBezTo>
                  <a:cubicBezTo>
                    <a:pt x="2156" y="3854"/>
                    <a:pt x="1665" y="3525"/>
                    <a:pt x="1456" y="3021"/>
                  </a:cubicBezTo>
                  <a:cubicBezTo>
                    <a:pt x="1246" y="2517"/>
                    <a:pt x="1362" y="1938"/>
                    <a:pt x="1747" y="1552"/>
                  </a:cubicBezTo>
                  <a:cubicBezTo>
                    <a:pt x="2005" y="1294"/>
                    <a:pt x="2351" y="1157"/>
                    <a:pt x="2702" y="1157"/>
                  </a:cubicBezTo>
                  <a:close/>
                  <a:moveTo>
                    <a:pt x="2702" y="1"/>
                  </a:moveTo>
                  <a:cubicBezTo>
                    <a:pt x="1689" y="1"/>
                    <a:pt x="775" y="611"/>
                    <a:pt x="387" y="1547"/>
                  </a:cubicBezTo>
                  <a:cubicBezTo>
                    <a:pt x="0" y="2483"/>
                    <a:pt x="215" y="3560"/>
                    <a:pt x="930" y="4277"/>
                  </a:cubicBezTo>
                  <a:cubicBezTo>
                    <a:pt x="1410" y="4755"/>
                    <a:pt x="2050" y="5010"/>
                    <a:pt x="2702" y="5010"/>
                  </a:cubicBezTo>
                  <a:cubicBezTo>
                    <a:pt x="3024" y="5010"/>
                    <a:pt x="3350" y="4947"/>
                    <a:pt x="3660" y="4819"/>
                  </a:cubicBezTo>
                  <a:cubicBezTo>
                    <a:pt x="4596" y="4432"/>
                    <a:pt x="5206" y="3518"/>
                    <a:pt x="5206" y="2505"/>
                  </a:cubicBezTo>
                  <a:cubicBezTo>
                    <a:pt x="5206" y="1122"/>
                    <a:pt x="4085" y="1"/>
                    <a:pt x="27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3229;p58">
            <a:extLst>
              <a:ext uri="{FF2B5EF4-FFF2-40B4-BE49-F238E27FC236}">
                <a16:creationId xmlns:a16="http://schemas.microsoft.com/office/drawing/2014/main" id="{5676F577-581A-97E0-883D-27B97F454032}"/>
              </a:ext>
            </a:extLst>
          </p:cNvPr>
          <p:cNvGrpSpPr/>
          <p:nvPr/>
        </p:nvGrpSpPr>
        <p:grpSpPr>
          <a:xfrm rot="3699656">
            <a:off x="3746681" y="222091"/>
            <a:ext cx="914960" cy="910464"/>
            <a:chOff x="10086725" y="1360200"/>
            <a:chExt cx="519150" cy="516625"/>
          </a:xfrm>
        </p:grpSpPr>
        <p:sp>
          <p:nvSpPr>
            <p:cNvPr id="38" name="Google Shape;3230;p58">
              <a:extLst>
                <a:ext uri="{FF2B5EF4-FFF2-40B4-BE49-F238E27FC236}">
                  <a16:creationId xmlns:a16="http://schemas.microsoft.com/office/drawing/2014/main" id="{8AE0FB34-2DBB-6AB0-85D2-7D8A5BE76A72}"/>
                </a:ext>
              </a:extLst>
            </p:cNvPr>
            <p:cNvSpPr/>
            <p:nvPr/>
          </p:nvSpPr>
          <p:spPr>
            <a:xfrm>
              <a:off x="10096950" y="1367875"/>
              <a:ext cx="426925" cy="426925"/>
            </a:xfrm>
            <a:custGeom>
              <a:avLst/>
              <a:gdLst/>
              <a:ahLst/>
              <a:cxnLst/>
              <a:rect l="l" t="t" r="r" b="b"/>
              <a:pathLst>
                <a:path w="17077" h="17077" extrusionOk="0">
                  <a:moveTo>
                    <a:pt x="16304" y="0"/>
                  </a:moveTo>
                  <a:lnTo>
                    <a:pt x="0" y="16305"/>
                  </a:lnTo>
                  <a:lnTo>
                    <a:pt x="772" y="17077"/>
                  </a:lnTo>
                  <a:lnTo>
                    <a:pt x="17077" y="773"/>
                  </a:lnTo>
                  <a:lnTo>
                    <a:pt x="16304" y="0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231;p58">
              <a:extLst>
                <a:ext uri="{FF2B5EF4-FFF2-40B4-BE49-F238E27FC236}">
                  <a16:creationId xmlns:a16="http://schemas.microsoft.com/office/drawing/2014/main" id="{8A629E80-EF1F-37D3-4056-3992B84F9BA2}"/>
                </a:ext>
              </a:extLst>
            </p:cNvPr>
            <p:cNvSpPr/>
            <p:nvPr/>
          </p:nvSpPr>
          <p:spPr>
            <a:xfrm>
              <a:off x="10137925" y="1408900"/>
              <a:ext cx="426950" cy="426900"/>
            </a:xfrm>
            <a:custGeom>
              <a:avLst/>
              <a:gdLst/>
              <a:ahLst/>
              <a:cxnLst/>
              <a:rect l="l" t="t" r="r" b="b"/>
              <a:pathLst>
                <a:path w="17078" h="17076" extrusionOk="0">
                  <a:moveTo>
                    <a:pt x="16306" y="0"/>
                  </a:moveTo>
                  <a:lnTo>
                    <a:pt x="1" y="16304"/>
                  </a:lnTo>
                  <a:lnTo>
                    <a:pt x="774" y="17076"/>
                  </a:lnTo>
                  <a:lnTo>
                    <a:pt x="17078" y="772"/>
                  </a:lnTo>
                  <a:lnTo>
                    <a:pt x="16306" y="0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232;p58">
              <a:extLst>
                <a:ext uri="{FF2B5EF4-FFF2-40B4-BE49-F238E27FC236}">
                  <a16:creationId xmlns:a16="http://schemas.microsoft.com/office/drawing/2014/main" id="{652B5DFB-DC60-18BA-C95A-E9E7A1089782}"/>
                </a:ext>
              </a:extLst>
            </p:cNvPr>
            <p:cNvSpPr/>
            <p:nvPr/>
          </p:nvSpPr>
          <p:spPr>
            <a:xfrm>
              <a:off x="10178950" y="1449875"/>
              <a:ext cx="426925" cy="426950"/>
            </a:xfrm>
            <a:custGeom>
              <a:avLst/>
              <a:gdLst/>
              <a:ahLst/>
              <a:cxnLst/>
              <a:rect l="l" t="t" r="r" b="b"/>
              <a:pathLst>
                <a:path w="17077" h="17078" extrusionOk="0">
                  <a:moveTo>
                    <a:pt x="16305" y="1"/>
                  </a:moveTo>
                  <a:lnTo>
                    <a:pt x="1" y="16305"/>
                  </a:lnTo>
                  <a:lnTo>
                    <a:pt x="772" y="17077"/>
                  </a:lnTo>
                  <a:lnTo>
                    <a:pt x="17076" y="772"/>
                  </a:lnTo>
                  <a:lnTo>
                    <a:pt x="16305" y="1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233;p58">
              <a:extLst>
                <a:ext uri="{FF2B5EF4-FFF2-40B4-BE49-F238E27FC236}">
                  <a16:creationId xmlns:a16="http://schemas.microsoft.com/office/drawing/2014/main" id="{58CEB589-BA5B-94CA-6B2A-0516B2484DF5}"/>
                </a:ext>
              </a:extLst>
            </p:cNvPr>
            <p:cNvSpPr/>
            <p:nvPr/>
          </p:nvSpPr>
          <p:spPr>
            <a:xfrm>
              <a:off x="10086725" y="1360200"/>
              <a:ext cx="426900" cy="426950"/>
            </a:xfrm>
            <a:custGeom>
              <a:avLst/>
              <a:gdLst/>
              <a:ahLst/>
              <a:cxnLst/>
              <a:rect l="l" t="t" r="r" b="b"/>
              <a:pathLst>
                <a:path w="17076" h="17078" extrusionOk="0">
                  <a:moveTo>
                    <a:pt x="16304" y="1"/>
                  </a:moveTo>
                  <a:lnTo>
                    <a:pt x="0" y="16305"/>
                  </a:lnTo>
                  <a:lnTo>
                    <a:pt x="772" y="17077"/>
                  </a:lnTo>
                  <a:lnTo>
                    <a:pt x="17076" y="772"/>
                  </a:lnTo>
                  <a:lnTo>
                    <a:pt x="163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234;p58">
              <a:extLst>
                <a:ext uri="{FF2B5EF4-FFF2-40B4-BE49-F238E27FC236}">
                  <a16:creationId xmlns:a16="http://schemas.microsoft.com/office/drawing/2014/main" id="{626CF2A8-5421-E2A0-9856-87752A2A3AF8}"/>
                </a:ext>
              </a:extLst>
            </p:cNvPr>
            <p:cNvSpPr/>
            <p:nvPr/>
          </p:nvSpPr>
          <p:spPr>
            <a:xfrm>
              <a:off x="10127700" y="1401200"/>
              <a:ext cx="426950" cy="426950"/>
            </a:xfrm>
            <a:custGeom>
              <a:avLst/>
              <a:gdLst/>
              <a:ahLst/>
              <a:cxnLst/>
              <a:rect l="l" t="t" r="r" b="b"/>
              <a:pathLst>
                <a:path w="17078" h="17078" extrusionOk="0">
                  <a:moveTo>
                    <a:pt x="16305" y="0"/>
                  </a:moveTo>
                  <a:lnTo>
                    <a:pt x="1" y="16306"/>
                  </a:lnTo>
                  <a:lnTo>
                    <a:pt x="772" y="17077"/>
                  </a:lnTo>
                  <a:lnTo>
                    <a:pt x="17077" y="773"/>
                  </a:lnTo>
                  <a:lnTo>
                    <a:pt x="163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235;p58">
              <a:extLst>
                <a:ext uri="{FF2B5EF4-FFF2-40B4-BE49-F238E27FC236}">
                  <a16:creationId xmlns:a16="http://schemas.microsoft.com/office/drawing/2014/main" id="{A1F55397-12E5-1D53-F3CD-5BE934DBCD41}"/>
                </a:ext>
              </a:extLst>
            </p:cNvPr>
            <p:cNvSpPr/>
            <p:nvPr/>
          </p:nvSpPr>
          <p:spPr>
            <a:xfrm>
              <a:off x="10168700" y="1442225"/>
              <a:ext cx="426950" cy="426900"/>
            </a:xfrm>
            <a:custGeom>
              <a:avLst/>
              <a:gdLst/>
              <a:ahLst/>
              <a:cxnLst/>
              <a:rect l="l" t="t" r="r" b="b"/>
              <a:pathLst>
                <a:path w="17078" h="17076" extrusionOk="0">
                  <a:moveTo>
                    <a:pt x="16306" y="0"/>
                  </a:moveTo>
                  <a:lnTo>
                    <a:pt x="1" y="16304"/>
                  </a:lnTo>
                  <a:lnTo>
                    <a:pt x="773" y="17076"/>
                  </a:lnTo>
                  <a:lnTo>
                    <a:pt x="17077" y="772"/>
                  </a:lnTo>
                  <a:lnTo>
                    <a:pt x="163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3398;p58">
            <a:extLst>
              <a:ext uri="{FF2B5EF4-FFF2-40B4-BE49-F238E27FC236}">
                <a16:creationId xmlns:a16="http://schemas.microsoft.com/office/drawing/2014/main" id="{0EB76A6F-C4E8-E8AD-16B6-66DF5FFB0C65}"/>
              </a:ext>
            </a:extLst>
          </p:cNvPr>
          <p:cNvGrpSpPr/>
          <p:nvPr/>
        </p:nvGrpSpPr>
        <p:grpSpPr>
          <a:xfrm>
            <a:off x="4856142" y="145484"/>
            <a:ext cx="116244" cy="743521"/>
            <a:chOff x="10570400" y="1254025"/>
            <a:chExt cx="59750" cy="382175"/>
          </a:xfrm>
        </p:grpSpPr>
        <p:sp>
          <p:nvSpPr>
            <p:cNvPr id="45" name="Google Shape;3399;p58">
              <a:extLst>
                <a:ext uri="{FF2B5EF4-FFF2-40B4-BE49-F238E27FC236}">
                  <a16:creationId xmlns:a16="http://schemas.microsoft.com/office/drawing/2014/main" id="{75EE1A89-347D-25D2-135E-A9E2DB1A74E5}"/>
                </a:ext>
              </a:extLst>
            </p:cNvPr>
            <p:cNvSpPr/>
            <p:nvPr/>
          </p:nvSpPr>
          <p:spPr>
            <a:xfrm>
              <a:off x="10570400" y="1254025"/>
              <a:ext cx="59750" cy="352300"/>
            </a:xfrm>
            <a:custGeom>
              <a:avLst/>
              <a:gdLst/>
              <a:ahLst/>
              <a:cxnLst/>
              <a:rect l="l" t="t" r="r" b="b"/>
              <a:pathLst>
                <a:path w="2390" h="14092" extrusionOk="0">
                  <a:moveTo>
                    <a:pt x="1195" y="1"/>
                  </a:moveTo>
                  <a:cubicBezTo>
                    <a:pt x="612" y="1"/>
                    <a:pt x="115" y="421"/>
                    <a:pt x="19" y="996"/>
                  </a:cubicBezTo>
                  <a:lnTo>
                    <a:pt x="0" y="996"/>
                  </a:lnTo>
                  <a:lnTo>
                    <a:pt x="0" y="14092"/>
                  </a:lnTo>
                  <a:lnTo>
                    <a:pt x="2389" y="14092"/>
                  </a:lnTo>
                  <a:lnTo>
                    <a:pt x="2389" y="996"/>
                  </a:lnTo>
                  <a:lnTo>
                    <a:pt x="2372" y="996"/>
                  </a:lnTo>
                  <a:cubicBezTo>
                    <a:pt x="2275" y="421"/>
                    <a:pt x="1777" y="1"/>
                    <a:pt x="1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400;p58">
              <a:extLst>
                <a:ext uri="{FF2B5EF4-FFF2-40B4-BE49-F238E27FC236}">
                  <a16:creationId xmlns:a16="http://schemas.microsoft.com/office/drawing/2014/main" id="{3CF4D444-9D77-B638-05F5-FFDED01920BA}"/>
                </a:ext>
              </a:extLst>
            </p:cNvPr>
            <p:cNvSpPr/>
            <p:nvPr/>
          </p:nvSpPr>
          <p:spPr>
            <a:xfrm>
              <a:off x="10570400" y="1576450"/>
              <a:ext cx="59750" cy="59750"/>
            </a:xfrm>
            <a:custGeom>
              <a:avLst/>
              <a:gdLst/>
              <a:ahLst/>
              <a:cxnLst/>
              <a:rect l="l" t="t" r="r" b="b"/>
              <a:pathLst>
                <a:path w="2390" h="2390" extrusionOk="0">
                  <a:moveTo>
                    <a:pt x="1195" y="0"/>
                  </a:moveTo>
                  <a:cubicBezTo>
                    <a:pt x="535" y="0"/>
                    <a:pt x="0" y="535"/>
                    <a:pt x="0" y="1195"/>
                  </a:cubicBezTo>
                  <a:cubicBezTo>
                    <a:pt x="0" y="1854"/>
                    <a:pt x="535" y="2389"/>
                    <a:pt x="1195" y="2389"/>
                  </a:cubicBezTo>
                  <a:cubicBezTo>
                    <a:pt x="1854" y="2389"/>
                    <a:pt x="2389" y="1854"/>
                    <a:pt x="2389" y="1195"/>
                  </a:cubicBezTo>
                  <a:cubicBezTo>
                    <a:pt x="2389" y="535"/>
                    <a:pt x="1854" y="0"/>
                    <a:pt x="1195" y="0"/>
                  </a:cubicBezTo>
                  <a:close/>
                </a:path>
              </a:pathLst>
            </a:custGeom>
            <a:solidFill>
              <a:srgbClr val="B677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1222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9" name="Google Shape;2219;p35"/>
          <p:cNvGrpSpPr/>
          <p:nvPr/>
        </p:nvGrpSpPr>
        <p:grpSpPr>
          <a:xfrm>
            <a:off x="7758283" y="4463977"/>
            <a:ext cx="551844" cy="546057"/>
            <a:chOff x="1874214" y="2863777"/>
            <a:chExt cx="551844" cy="546057"/>
          </a:xfrm>
        </p:grpSpPr>
        <p:sp>
          <p:nvSpPr>
            <p:cNvPr id="2220" name="Google Shape;2220;p35"/>
            <p:cNvSpPr/>
            <p:nvPr/>
          </p:nvSpPr>
          <p:spPr>
            <a:xfrm>
              <a:off x="1874214" y="2863777"/>
              <a:ext cx="551844" cy="546057"/>
            </a:xfrm>
            <a:custGeom>
              <a:avLst/>
              <a:gdLst/>
              <a:ahLst/>
              <a:cxnLst/>
              <a:rect l="l" t="t" r="r" b="b"/>
              <a:pathLst>
                <a:path w="7439" h="7361" extrusionOk="0">
                  <a:moveTo>
                    <a:pt x="2130" y="1"/>
                  </a:moveTo>
                  <a:lnTo>
                    <a:pt x="1" y="7360"/>
                  </a:lnTo>
                  <a:lnTo>
                    <a:pt x="7438" y="5524"/>
                  </a:lnTo>
                  <a:lnTo>
                    <a:pt x="21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35"/>
            <p:cNvSpPr/>
            <p:nvPr/>
          </p:nvSpPr>
          <p:spPr>
            <a:xfrm>
              <a:off x="1874214" y="2863777"/>
              <a:ext cx="337308" cy="546057"/>
            </a:xfrm>
            <a:custGeom>
              <a:avLst/>
              <a:gdLst/>
              <a:ahLst/>
              <a:cxnLst/>
              <a:rect l="l" t="t" r="r" b="b"/>
              <a:pathLst>
                <a:path w="4547" h="7361" extrusionOk="0">
                  <a:moveTo>
                    <a:pt x="2130" y="1"/>
                  </a:moveTo>
                  <a:lnTo>
                    <a:pt x="1" y="7360"/>
                  </a:lnTo>
                  <a:lnTo>
                    <a:pt x="4547" y="6238"/>
                  </a:lnTo>
                  <a:lnTo>
                    <a:pt x="213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2" name="Google Shape;2222;p35"/>
          <p:cNvSpPr/>
          <p:nvPr/>
        </p:nvSpPr>
        <p:spPr>
          <a:xfrm>
            <a:off x="5212469" y="-57931"/>
            <a:ext cx="566754" cy="329815"/>
          </a:xfrm>
          <a:custGeom>
            <a:avLst/>
            <a:gdLst/>
            <a:ahLst/>
            <a:cxnLst/>
            <a:rect l="l" t="t" r="r" b="b"/>
            <a:pathLst>
              <a:path w="7640" h="4446" extrusionOk="0">
                <a:moveTo>
                  <a:pt x="4999" y="1"/>
                </a:moveTo>
                <a:lnTo>
                  <a:pt x="0" y="4446"/>
                </a:lnTo>
                <a:lnTo>
                  <a:pt x="7639" y="3866"/>
                </a:lnTo>
                <a:lnTo>
                  <a:pt x="499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3" name="Google Shape;2223;p35"/>
          <p:cNvSpPr/>
          <p:nvPr/>
        </p:nvSpPr>
        <p:spPr>
          <a:xfrm>
            <a:off x="241713" y="4319982"/>
            <a:ext cx="1858291" cy="287990"/>
          </a:xfrm>
          <a:custGeom>
            <a:avLst/>
            <a:gdLst/>
            <a:ahLst/>
            <a:cxnLst/>
            <a:rect l="l" t="t" r="r" b="b"/>
            <a:pathLst>
              <a:path w="17971" h="2785" extrusionOk="0">
                <a:moveTo>
                  <a:pt x="4128" y="1"/>
                </a:moveTo>
                <a:lnTo>
                  <a:pt x="2186" y="1803"/>
                </a:lnTo>
                <a:lnTo>
                  <a:pt x="488" y="228"/>
                </a:lnTo>
                <a:lnTo>
                  <a:pt x="0" y="753"/>
                </a:lnTo>
                <a:lnTo>
                  <a:pt x="2186" y="2785"/>
                </a:lnTo>
                <a:lnTo>
                  <a:pt x="4128" y="981"/>
                </a:lnTo>
                <a:lnTo>
                  <a:pt x="6071" y="2785"/>
                </a:lnTo>
                <a:lnTo>
                  <a:pt x="8012" y="981"/>
                </a:lnTo>
                <a:lnTo>
                  <a:pt x="9955" y="2785"/>
                </a:lnTo>
                <a:lnTo>
                  <a:pt x="11898" y="981"/>
                </a:lnTo>
                <a:lnTo>
                  <a:pt x="13839" y="2784"/>
                </a:lnTo>
                <a:lnTo>
                  <a:pt x="15783" y="981"/>
                </a:lnTo>
                <a:lnTo>
                  <a:pt x="17482" y="2557"/>
                </a:lnTo>
                <a:lnTo>
                  <a:pt x="17971" y="2031"/>
                </a:lnTo>
                <a:lnTo>
                  <a:pt x="15783" y="1"/>
                </a:lnTo>
                <a:lnTo>
                  <a:pt x="13839" y="1803"/>
                </a:lnTo>
                <a:lnTo>
                  <a:pt x="11898" y="1"/>
                </a:lnTo>
                <a:lnTo>
                  <a:pt x="9955" y="1803"/>
                </a:lnTo>
                <a:lnTo>
                  <a:pt x="8012" y="1"/>
                </a:lnTo>
                <a:lnTo>
                  <a:pt x="6071" y="1803"/>
                </a:lnTo>
                <a:lnTo>
                  <a:pt x="412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24" name="Google Shape;2224;p35"/>
          <p:cNvSpPr/>
          <p:nvPr/>
        </p:nvSpPr>
        <p:spPr>
          <a:xfrm>
            <a:off x="241714" y="4383597"/>
            <a:ext cx="1858291" cy="287990"/>
          </a:xfrm>
          <a:custGeom>
            <a:avLst/>
            <a:gdLst/>
            <a:ahLst/>
            <a:cxnLst/>
            <a:rect l="l" t="t" r="r" b="b"/>
            <a:pathLst>
              <a:path w="17971" h="2785" extrusionOk="0">
                <a:moveTo>
                  <a:pt x="4128" y="1"/>
                </a:moveTo>
                <a:lnTo>
                  <a:pt x="2186" y="1805"/>
                </a:lnTo>
                <a:lnTo>
                  <a:pt x="488" y="228"/>
                </a:lnTo>
                <a:lnTo>
                  <a:pt x="0" y="755"/>
                </a:lnTo>
                <a:lnTo>
                  <a:pt x="2186" y="2785"/>
                </a:lnTo>
                <a:lnTo>
                  <a:pt x="4128" y="981"/>
                </a:lnTo>
                <a:lnTo>
                  <a:pt x="6071" y="2785"/>
                </a:lnTo>
                <a:lnTo>
                  <a:pt x="8012" y="981"/>
                </a:lnTo>
                <a:lnTo>
                  <a:pt x="9955" y="2785"/>
                </a:lnTo>
                <a:lnTo>
                  <a:pt x="11898" y="981"/>
                </a:lnTo>
                <a:lnTo>
                  <a:pt x="13839" y="2785"/>
                </a:lnTo>
                <a:lnTo>
                  <a:pt x="15783" y="981"/>
                </a:lnTo>
                <a:lnTo>
                  <a:pt x="17482" y="2557"/>
                </a:lnTo>
                <a:lnTo>
                  <a:pt x="17971" y="2031"/>
                </a:lnTo>
                <a:lnTo>
                  <a:pt x="15783" y="1"/>
                </a:lnTo>
                <a:lnTo>
                  <a:pt x="13839" y="1805"/>
                </a:lnTo>
                <a:lnTo>
                  <a:pt x="11898" y="1"/>
                </a:lnTo>
                <a:lnTo>
                  <a:pt x="9955" y="1805"/>
                </a:lnTo>
                <a:lnTo>
                  <a:pt x="8012" y="1"/>
                </a:lnTo>
                <a:lnTo>
                  <a:pt x="6071" y="1805"/>
                </a:lnTo>
                <a:lnTo>
                  <a:pt x="412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5" name="Google Shape;2225;p35"/>
          <p:cNvSpPr/>
          <p:nvPr/>
        </p:nvSpPr>
        <p:spPr>
          <a:xfrm>
            <a:off x="241714" y="4722148"/>
            <a:ext cx="1858291" cy="287886"/>
          </a:xfrm>
          <a:custGeom>
            <a:avLst/>
            <a:gdLst/>
            <a:ahLst/>
            <a:cxnLst/>
            <a:rect l="l" t="t" r="r" b="b"/>
            <a:pathLst>
              <a:path w="17971" h="2784" extrusionOk="0">
                <a:moveTo>
                  <a:pt x="4128" y="0"/>
                </a:moveTo>
                <a:lnTo>
                  <a:pt x="2186" y="1803"/>
                </a:lnTo>
                <a:lnTo>
                  <a:pt x="488" y="226"/>
                </a:lnTo>
                <a:lnTo>
                  <a:pt x="0" y="753"/>
                </a:lnTo>
                <a:lnTo>
                  <a:pt x="2186" y="2783"/>
                </a:lnTo>
                <a:lnTo>
                  <a:pt x="4128" y="980"/>
                </a:lnTo>
                <a:lnTo>
                  <a:pt x="6071" y="2783"/>
                </a:lnTo>
                <a:lnTo>
                  <a:pt x="8012" y="980"/>
                </a:lnTo>
                <a:lnTo>
                  <a:pt x="9955" y="2783"/>
                </a:lnTo>
                <a:lnTo>
                  <a:pt x="11898" y="980"/>
                </a:lnTo>
                <a:lnTo>
                  <a:pt x="13839" y="2783"/>
                </a:lnTo>
                <a:lnTo>
                  <a:pt x="15783" y="980"/>
                </a:lnTo>
                <a:lnTo>
                  <a:pt x="17482" y="2557"/>
                </a:lnTo>
                <a:lnTo>
                  <a:pt x="17971" y="2030"/>
                </a:lnTo>
                <a:lnTo>
                  <a:pt x="15783" y="0"/>
                </a:lnTo>
                <a:lnTo>
                  <a:pt x="13839" y="1803"/>
                </a:lnTo>
                <a:lnTo>
                  <a:pt x="11898" y="0"/>
                </a:lnTo>
                <a:lnTo>
                  <a:pt x="9955" y="1803"/>
                </a:lnTo>
                <a:lnTo>
                  <a:pt x="8012" y="0"/>
                </a:lnTo>
                <a:lnTo>
                  <a:pt x="6071" y="1803"/>
                </a:lnTo>
                <a:lnTo>
                  <a:pt x="41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B3C4F029-316B-E33E-7247-FB9D951DE056}"/>
              </a:ext>
            </a:extLst>
          </p:cNvPr>
          <p:cNvSpPr/>
          <p:nvPr/>
        </p:nvSpPr>
        <p:spPr>
          <a:xfrm>
            <a:off x="114680" y="383049"/>
            <a:ext cx="1799303" cy="88884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Ví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dụ</a:t>
            </a:r>
            <a:r>
              <a:rPr lang="en-US" sz="2400" b="1" dirty="0">
                <a:solidFill>
                  <a:schemeClr val="bg1"/>
                </a:solidFill>
              </a:rPr>
              <a:t> 1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4BA8C1EF-EDE2-F4CD-DE46-7F5629CB30A3}"/>
              </a:ext>
            </a:extLst>
          </p:cNvPr>
          <p:cNvSpPr txBox="1"/>
          <p:nvPr/>
        </p:nvSpPr>
        <p:spPr>
          <a:xfrm>
            <a:off x="1957170" y="612026"/>
            <a:ext cx="54170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Tìm</a:t>
            </a:r>
            <a:r>
              <a:rPr lang="en-US" sz="2200" dirty="0"/>
              <a:t> </a:t>
            </a:r>
            <a:r>
              <a:rPr lang="en-US" sz="2200" dirty="0" err="1"/>
              <a:t>giá</a:t>
            </a:r>
            <a:r>
              <a:rPr lang="en-US" sz="2200" dirty="0"/>
              <a:t> </a:t>
            </a:r>
            <a:r>
              <a:rPr lang="en-US" sz="2200" dirty="0" err="1"/>
              <a:t>trị</a:t>
            </a:r>
            <a:r>
              <a:rPr lang="en-US" sz="2200" dirty="0"/>
              <a:t> </a:t>
            </a:r>
            <a:r>
              <a:rPr lang="en-US" sz="2200" dirty="0" err="1"/>
              <a:t>tuyệt</a:t>
            </a:r>
            <a:r>
              <a:rPr lang="en-US" sz="2200" dirty="0"/>
              <a:t> </a:t>
            </a:r>
            <a:r>
              <a:rPr lang="en-US" sz="2200" dirty="0" err="1"/>
              <a:t>đối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thực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3EDFCD59-7707-76AE-7BF4-1E9C8DE481B3}"/>
                  </a:ext>
                </a:extLst>
              </p:cNvPr>
              <p:cNvSpPr txBox="1"/>
              <p:nvPr/>
            </p:nvSpPr>
            <p:spPr>
              <a:xfrm>
                <a:off x="4105572" y="1076507"/>
                <a:ext cx="1363002" cy="6347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−2;−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3EDFCD59-7707-76AE-7BF4-1E9C8DE48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572" y="1076507"/>
                <a:ext cx="1363002" cy="6347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73D9375D-D733-BC0A-373E-AAEDCBD7EBD4}"/>
              </a:ext>
            </a:extLst>
          </p:cNvPr>
          <p:cNvSpPr txBox="1"/>
          <p:nvPr/>
        </p:nvSpPr>
        <p:spPr>
          <a:xfrm>
            <a:off x="1631603" y="1711296"/>
            <a:ext cx="1261267" cy="520065"/>
          </a:xfrm>
          <a:prstGeom prst="plaqu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72D8C7A8-4C97-F3EB-63E9-01AF907E243A}"/>
                  </a:ext>
                </a:extLst>
              </p:cNvPr>
              <p:cNvSpPr txBox="1"/>
              <p:nvPr/>
            </p:nvSpPr>
            <p:spPr>
              <a:xfrm>
                <a:off x="1748133" y="2718491"/>
                <a:ext cx="114473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200" dirty="0"/>
                  <a:t>;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72D8C7A8-4C97-F3EB-63E9-01AF907E2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133" y="2718491"/>
                <a:ext cx="1144737" cy="338554"/>
              </a:xfrm>
              <a:prstGeom prst="rect">
                <a:avLst/>
              </a:prstGeom>
              <a:blipFill>
                <a:blip r:embed="rId4"/>
                <a:stretch>
                  <a:fillRect t="-23636" r="-13830" b="-5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D7604FE7-03F7-598C-D77D-49D3761A5C17}"/>
                  </a:ext>
                </a:extLst>
              </p:cNvPr>
              <p:cNvSpPr txBox="1"/>
              <p:nvPr/>
            </p:nvSpPr>
            <p:spPr>
              <a:xfrm>
                <a:off x="3972541" y="2511126"/>
                <a:ext cx="1319657" cy="753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D7604FE7-03F7-598C-D77D-49D3761A5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541" y="2511126"/>
                <a:ext cx="1319657" cy="7532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3EFCE8A4-BBF5-ED1B-0638-F234557DCB0A}"/>
                  </a:ext>
                </a:extLst>
              </p:cNvPr>
              <p:cNvSpPr txBox="1"/>
              <p:nvPr/>
            </p:nvSpPr>
            <p:spPr>
              <a:xfrm>
                <a:off x="6679937" y="2511126"/>
                <a:ext cx="941925" cy="753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3EFCE8A4-BBF5-ED1B-0638-F234557DC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937" y="2511126"/>
                <a:ext cx="941925" cy="7532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  <p:bldP spid="10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Hình Bầu dục 27">
            <a:extLst>
              <a:ext uri="{FF2B5EF4-FFF2-40B4-BE49-F238E27FC236}">
                <a16:creationId xmlns:a16="http://schemas.microsoft.com/office/drawing/2014/main" id="{815CB539-05B9-84E4-44F7-5673A419C70B}"/>
              </a:ext>
            </a:extLst>
          </p:cNvPr>
          <p:cNvSpPr/>
          <p:nvPr/>
        </p:nvSpPr>
        <p:spPr>
          <a:xfrm>
            <a:off x="166300" y="360926"/>
            <a:ext cx="1799303" cy="88884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Ví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dụ</a:t>
            </a:r>
            <a:r>
              <a:rPr lang="en-US" sz="2400" b="1" dirty="0">
                <a:solidFill>
                  <a:schemeClr val="bg1"/>
                </a:solidFill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B4A52B49-EE79-5C17-BEB3-33B1DAA67258}"/>
                  </a:ext>
                </a:extLst>
              </p:cNvPr>
              <p:cNvSpPr txBox="1"/>
              <p:nvPr/>
            </p:nvSpPr>
            <p:spPr>
              <a:xfrm>
                <a:off x="2027902" y="304821"/>
                <a:ext cx="5479025" cy="1045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/>
                  <a:t>So </a:t>
                </a:r>
                <a:r>
                  <a:rPr lang="en-US" sz="2200" dirty="0" err="1"/>
                  <a:t>sánh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trị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tuyệt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đối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hai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thực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trong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mỗi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trường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hợp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sau</a:t>
                </a:r>
                <a:r>
                  <a:rPr lang="en-US" sz="2200" dirty="0"/>
                  <a:t>:</a:t>
                </a:r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B4A52B49-EE79-5C17-BEB3-33B1DAA672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902" y="304821"/>
                <a:ext cx="5479025" cy="1045223"/>
              </a:xfrm>
              <a:prstGeom prst="rect">
                <a:avLst/>
              </a:prstGeom>
              <a:blipFill>
                <a:blip r:embed="rId3"/>
                <a:stretch>
                  <a:fillRect l="-1448" r="-1782" b="-11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Hình ảnh 29">
            <a:extLst>
              <a:ext uri="{FF2B5EF4-FFF2-40B4-BE49-F238E27FC236}">
                <a16:creationId xmlns:a16="http://schemas.microsoft.com/office/drawing/2014/main" id="{5E0A77DA-63A6-0E31-9231-E4F32AFF6E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478" y="1647142"/>
            <a:ext cx="3733800" cy="984916"/>
          </a:xfrm>
          <a:prstGeom prst="rect">
            <a:avLst/>
          </a:prstGeom>
        </p:spPr>
      </p:pic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C1A73303-363D-841A-5FD4-145BD41AC976}"/>
              </a:ext>
            </a:extLst>
          </p:cNvPr>
          <p:cNvSpPr txBox="1"/>
          <p:nvPr/>
        </p:nvSpPr>
        <p:spPr>
          <a:xfrm>
            <a:off x="51619" y="192415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784AB6A8-BED5-0FFE-6CE2-2B8FD9B7CC3A}"/>
              </a:ext>
            </a:extLst>
          </p:cNvPr>
          <p:cNvSpPr txBox="1"/>
          <p:nvPr/>
        </p:nvSpPr>
        <p:spPr>
          <a:xfrm>
            <a:off x="4767414" y="1924155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p:pic>
        <p:nvPicPr>
          <p:cNvPr id="33" name="Hình ảnh 32">
            <a:extLst>
              <a:ext uri="{FF2B5EF4-FFF2-40B4-BE49-F238E27FC236}">
                <a16:creationId xmlns:a16="http://schemas.microsoft.com/office/drawing/2014/main" id="{B0448F64-2E01-44EF-5EE8-14B2EDF9FC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0383" y="1647143"/>
            <a:ext cx="3686175" cy="9849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0C5E6E93-B7F9-21DA-FC42-B134535E7279}"/>
                  </a:ext>
                </a:extLst>
              </p:cNvPr>
              <p:cNvSpPr txBox="1"/>
              <p:nvPr/>
            </p:nvSpPr>
            <p:spPr>
              <a:xfrm>
                <a:off x="487957" y="2875559"/>
                <a:ext cx="340054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Ta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; 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𝑂𝐵</m:t>
                    </m:r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0C5E6E93-B7F9-21DA-FC42-B134535E7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57" y="2875559"/>
                <a:ext cx="3400546" cy="430887"/>
              </a:xfrm>
              <a:prstGeom prst="rect">
                <a:avLst/>
              </a:prstGeom>
              <a:blipFill>
                <a:blip r:embed="rId6"/>
                <a:stretch>
                  <a:fillRect l="-2330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19DF4320-7EBC-7ABF-12B5-0EB94E3F3711}"/>
                  </a:ext>
                </a:extLst>
              </p:cNvPr>
              <p:cNvSpPr txBox="1"/>
              <p:nvPr/>
            </p:nvSpPr>
            <p:spPr>
              <a:xfrm>
                <a:off x="5255497" y="2875558"/>
                <a:ext cx="340054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Ta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; 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𝑂𝐵</m:t>
                    </m:r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19DF4320-7EBC-7ABF-12B5-0EB94E3F37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497" y="2875558"/>
                <a:ext cx="3400546" cy="430887"/>
              </a:xfrm>
              <a:prstGeom prst="rect">
                <a:avLst/>
              </a:prstGeom>
              <a:blipFill>
                <a:blip r:embed="rId7"/>
                <a:stretch>
                  <a:fillRect l="-2330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F22F46F5-3DC6-ADEE-B447-53120445F3CB}"/>
                  </a:ext>
                </a:extLst>
              </p:cNvPr>
              <p:cNvSpPr txBox="1"/>
              <p:nvPr/>
            </p:nvSpPr>
            <p:spPr>
              <a:xfrm>
                <a:off x="487957" y="3549947"/>
                <a:ext cx="338720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Do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𝑂𝐵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F22F46F5-3DC6-ADEE-B447-53120445F3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57" y="3549947"/>
                <a:ext cx="3387209" cy="430887"/>
              </a:xfrm>
              <a:prstGeom prst="rect">
                <a:avLst/>
              </a:prstGeom>
              <a:blipFill>
                <a:blip r:embed="rId8"/>
                <a:stretch>
                  <a:fillRect l="-2338" t="-70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8C3E515A-ACFA-F987-EDD5-399250C53CF5}"/>
                  </a:ext>
                </a:extLst>
              </p:cNvPr>
              <p:cNvSpPr txBox="1"/>
              <p:nvPr/>
            </p:nvSpPr>
            <p:spPr>
              <a:xfrm>
                <a:off x="5280383" y="3549947"/>
                <a:ext cx="338720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Do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𝑂𝐵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&gt;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8C3E515A-ACFA-F987-EDD5-399250C53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383" y="3549947"/>
                <a:ext cx="3387209" cy="430887"/>
              </a:xfrm>
              <a:prstGeom prst="rect">
                <a:avLst/>
              </a:prstGeom>
              <a:blipFill>
                <a:blip r:embed="rId9"/>
                <a:stretch>
                  <a:fillRect l="-2338" t="-70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1" grpId="0"/>
      <p:bldP spid="32" grpId="0"/>
      <p:bldP spid="34" grpId="0"/>
      <p:bldP spid="35" grpId="0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Shape 2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274;p11">
            <a:extLst>
              <a:ext uri="{FF2B5EF4-FFF2-40B4-BE49-F238E27FC236}">
                <a16:creationId xmlns:a16="http://schemas.microsoft.com/office/drawing/2014/main" id="{0FC36302-1181-D5FF-AD66-80EDD5AA50E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431" y="-71438"/>
            <a:ext cx="4943539" cy="6061528"/>
          </a:xfrm>
          <a:custGeom>
            <a:avLst/>
            <a:gdLst/>
            <a:ahLst/>
            <a:cxnLst/>
            <a:rect l="l" t="t" r="r" b="b"/>
            <a:pathLst>
              <a:path w="5174294" h="7472234" extrusionOk="0">
                <a:moveTo>
                  <a:pt x="1518789" y="7437487"/>
                </a:moveTo>
                <a:cubicBezTo>
                  <a:pt x="1481777" y="7437487"/>
                  <a:pt x="1446860" y="7433078"/>
                  <a:pt x="1407320" y="7421197"/>
                </a:cubicBezTo>
                <a:cubicBezTo>
                  <a:pt x="1338863" y="7399020"/>
                  <a:pt x="1186553" y="7155664"/>
                  <a:pt x="1125306" y="6971892"/>
                </a:cubicBezTo>
                <a:cubicBezTo>
                  <a:pt x="1040557" y="6715371"/>
                  <a:pt x="1087487" y="6633206"/>
                  <a:pt x="1036428" y="6622700"/>
                </a:cubicBezTo>
                <a:cubicBezTo>
                  <a:pt x="596195" y="6532690"/>
                  <a:pt x="221203" y="6211324"/>
                  <a:pt x="14170" y="5822469"/>
                </a:cubicBezTo>
                <a:cubicBezTo>
                  <a:pt x="-4934" y="5822469"/>
                  <a:pt x="810" y="5734595"/>
                  <a:pt x="810" y="121874"/>
                </a:cubicBezTo>
                <a:cubicBezTo>
                  <a:pt x="275120" y="87532"/>
                  <a:pt x="548936" y="60931"/>
                  <a:pt x="824786" y="60871"/>
                </a:cubicBezTo>
                <a:cubicBezTo>
                  <a:pt x="2887330" y="60393"/>
                  <a:pt x="3939598" y="-27331"/>
                  <a:pt x="5030314" y="8670"/>
                </a:cubicBezTo>
                <a:cubicBezTo>
                  <a:pt x="5084664" y="10792"/>
                  <a:pt x="5179901" y="5247032"/>
                  <a:pt x="5174036" y="7432151"/>
                </a:cubicBezTo>
                <a:cubicBezTo>
                  <a:pt x="5174036" y="7519113"/>
                  <a:pt x="4306242" y="7437487"/>
                  <a:pt x="1518789" y="7437487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72" name="Google Shape;2372;p39"/>
          <p:cNvGrpSpPr/>
          <p:nvPr/>
        </p:nvGrpSpPr>
        <p:grpSpPr>
          <a:xfrm>
            <a:off x="3746008" y="4084628"/>
            <a:ext cx="2317200" cy="2275848"/>
            <a:chOff x="3414950" y="3853925"/>
            <a:chExt cx="2317200" cy="2275848"/>
          </a:xfrm>
        </p:grpSpPr>
        <p:sp>
          <p:nvSpPr>
            <p:cNvPr id="2373" name="Google Shape;2373;p39"/>
            <p:cNvSpPr/>
            <p:nvPr/>
          </p:nvSpPr>
          <p:spPr>
            <a:xfrm>
              <a:off x="3455375" y="3858525"/>
              <a:ext cx="2271351" cy="2271248"/>
            </a:xfrm>
            <a:custGeom>
              <a:avLst/>
              <a:gdLst/>
              <a:ahLst/>
              <a:cxnLst/>
              <a:rect l="l" t="t" r="r" b="b"/>
              <a:pathLst>
                <a:path w="22045" h="22044" extrusionOk="0">
                  <a:moveTo>
                    <a:pt x="11023" y="1543"/>
                  </a:moveTo>
                  <a:cubicBezTo>
                    <a:pt x="16257" y="1543"/>
                    <a:pt x="20501" y="5786"/>
                    <a:pt x="20501" y="11021"/>
                  </a:cubicBezTo>
                  <a:cubicBezTo>
                    <a:pt x="20501" y="16256"/>
                    <a:pt x="16257" y="20501"/>
                    <a:pt x="11023" y="20501"/>
                  </a:cubicBezTo>
                  <a:cubicBezTo>
                    <a:pt x="5788" y="20501"/>
                    <a:pt x="1543" y="16256"/>
                    <a:pt x="1543" y="11021"/>
                  </a:cubicBezTo>
                  <a:cubicBezTo>
                    <a:pt x="1543" y="5786"/>
                    <a:pt x="5788" y="1543"/>
                    <a:pt x="11023" y="1543"/>
                  </a:cubicBezTo>
                  <a:close/>
                  <a:moveTo>
                    <a:pt x="11023" y="0"/>
                  </a:moveTo>
                  <a:cubicBezTo>
                    <a:pt x="4935" y="0"/>
                    <a:pt x="0" y="4934"/>
                    <a:pt x="0" y="11021"/>
                  </a:cubicBezTo>
                  <a:cubicBezTo>
                    <a:pt x="0" y="17108"/>
                    <a:pt x="4935" y="22044"/>
                    <a:pt x="11023" y="22044"/>
                  </a:cubicBezTo>
                  <a:cubicBezTo>
                    <a:pt x="17110" y="22044"/>
                    <a:pt x="22044" y="17108"/>
                    <a:pt x="22044" y="11021"/>
                  </a:cubicBezTo>
                  <a:cubicBezTo>
                    <a:pt x="22044" y="4934"/>
                    <a:pt x="17109" y="0"/>
                    <a:pt x="11023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39"/>
            <p:cNvSpPr/>
            <p:nvPr/>
          </p:nvSpPr>
          <p:spPr>
            <a:xfrm rot="5400000">
              <a:off x="3437900" y="3830975"/>
              <a:ext cx="2271300" cy="2317200"/>
            </a:xfrm>
            <a:prstGeom prst="blockArc">
              <a:avLst>
                <a:gd name="adj1" fmla="val 10800000"/>
                <a:gd name="adj2" fmla="val 21565564"/>
                <a:gd name="adj3" fmla="val 7364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75" name="Google Shape;2375;p39"/>
          <p:cNvSpPr/>
          <p:nvPr/>
        </p:nvSpPr>
        <p:spPr>
          <a:xfrm>
            <a:off x="394212" y="4195218"/>
            <a:ext cx="192237" cy="1209280"/>
          </a:xfrm>
          <a:custGeom>
            <a:avLst/>
            <a:gdLst/>
            <a:ahLst/>
            <a:cxnLst/>
            <a:rect l="l" t="t" r="r" b="b"/>
            <a:pathLst>
              <a:path w="1769" h="11128" extrusionOk="0">
                <a:moveTo>
                  <a:pt x="1265" y="1"/>
                </a:moveTo>
                <a:lnTo>
                  <a:pt x="1" y="1364"/>
                </a:lnTo>
                <a:lnTo>
                  <a:pt x="1115" y="2566"/>
                </a:lnTo>
                <a:lnTo>
                  <a:pt x="1" y="3765"/>
                </a:lnTo>
                <a:lnTo>
                  <a:pt x="1115" y="4965"/>
                </a:lnTo>
                <a:lnTo>
                  <a:pt x="1" y="6166"/>
                </a:lnTo>
                <a:lnTo>
                  <a:pt x="1115" y="7365"/>
                </a:lnTo>
                <a:lnTo>
                  <a:pt x="1" y="8565"/>
                </a:lnTo>
                <a:lnTo>
                  <a:pt x="1115" y="9766"/>
                </a:lnTo>
                <a:lnTo>
                  <a:pt x="151" y="10802"/>
                </a:lnTo>
                <a:lnTo>
                  <a:pt x="503" y="11128"/>
                </a:lnTo>
                <a:lnTo>
                  <a:pt x="1768" y="9766"/>
                </a:lnTo>
                <a:lnTo>
                  <a:pt x="653" y="8565"/>
                </a:lnTo>
                <a:lnTo>
                  <a:pt x="1768" y="7365"/>
                </a:lnTo>
                <a:lnTo>
                  <a:pt x="653" y="6166"/>
                </a:lnTo>
                <a:lnTo>
                  <a:pt x="1768" y="4965"/>
                </a:lnTo>
                <a:lnTo>
                  <a:pt x="653" y="3765"/>
                </a:lnTo>
                <a:lnTo>
                  <a:pt x="1768" y="2566"/>
                </a:lnTo>
                <a:lnTo>
                  <a:pt x="653" y="1364"/>
                </a:lnTo>
                <a:lnTo>
                  <a:pt x="1617" y="327"/>
                </a:lnTo>
                <a:lnTo>
                  <a:pt x="1265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6" name="Google Shape;2376;p39"/>
          <p:cNvGrpSpPr/>
          <p:nvPr/>
        </p:nvGrpSpPr>
        <p:grpSpPr>
          <a:xfrm>
            <a:off x="3511189" y="7"/>
            <a:ext cx="1342909" cy="714144"/>
            <a:chOff x="481826" y="-400793"/>
            <a:chExt cx="1342909" cy="714144"/>
          </a:xfrm>
        </p:grpSpPr>
        <p:sp>
          <p:nvSpPr>
            <p:cNvPr id="2377" name="Google Shape;2377;p39"/>
            <p:cNvSpPr/>
            <p:nvPr/>
          </p:nvSpPr>
          <p:spPr>
            <a:xfrm>
              <a:off x="4818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39"/>
            <p:cNvSpPr/>
            <p:nvPr/>
          </p:nvSpPr>
          <p:spPr>
            <a:xfrm>
              <a:off x="592950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39"/>
            <p:cNvSpPr/>
            <p:nvPr/>
          </p:nvSpPr>
          <p:spPr>
            <a:xfrm>
              <a:off x="7039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39"/>
            <p:cNvSpPr/>
            <p:nvPr/>
          </p:nvSpPr>
          <p:spPr>
            <a:xfrm>
              <a:off x="8149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39"/>
            <p:cNvSpPr/>
            <p:nvPr/>
          </p:nvSpPr>
          <p:spPr>
            <a:xfrm>
              <a:off x="9260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39"/>
            <p:cNvSpPr/>
            <p:nvPr/>
          </p:nvSpPr>
          <p:spPr>
            <a:xfrm>
              <a:off x="10370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39"/>
            <p:cNvSpPr/>
            <p:nvPr/>
          </p:nvSpPr>
          <p:spPr>
            <a:xfrm>
              <a:off x="11481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39"/>
            <p:cNvSpPr/>
            <p:nvPr/>
          </p:nvSpPr>
          <p:spPr>
            <a:xfrm>
              <a:off x="4818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39"/>
            <p:cNvSpPr/>
            <p:nvPr/>
          </p:nvSpPr>
          <p:spPr>
            <a:xfrm>
              <a:off x="592950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39"/>
            <p:cNvSpPr/>
            <p:nvPr/>
          </p:nvSpPr>
          <p:spPr>
            <a:xfrm>
              <a:off x="7039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39"/>
            <p:cNvSpPr/>
            <p:nvPr/>
          </p:nvSpPr>
          <p:spPr>
            <a:xfrm>
              <a:off x="8149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39"/>
            <p:cNvSpPr/>
            <p:nvPr/>
          </p:nvSpPr>
          <p:spPr>
            <a:xfrm>
              <a:off x="9260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39"/>
            <p:cNvSpPr/>
            <p:nvPr/>
          </p:nvSpPr>
          <p:spPr>
            <a:xfrm>
              <a:off x="10370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39"/>
            <p:cNvSpPr/>
            <p:nvPr/>
          </p:nvSpPr>
          <p:spPr>
            <a:xfrm>
              <a:off x="11481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39"/>
            <p:cNvSpPr/>
            <p:nvPr/>
          </p:nvSpPr>
          <p:spPr>
            <a:xfrm>
              <a:off x="4818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39"/>
            <p:cNvSpPr/>
            <p:nvPr/>
          </p:nvSpPr>
          <p:spPr>
            <a:xfrm>
              <a:off x="592950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39"/>
            <p:cNvSpPr/>
            <p:nvPr/>
          </p:nvSpPr>
          <p:spPr>
            <a:xfrm>
              <a:off x="7039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39"/>
            <p:cNvSpPr/>
            <p:nvPr/>
          </p:nvSpPr>
          <p:spPr>
            <a:xfrm>
              <a:off x="8149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39"/>
            <p:cNvSpPr/>
            <p:nvPr/>
          </p:nvSpPr>
          <p:spPr>
            <a:xfrm>
              <a:off x="9260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39"/>
            <p:cNvSpPr/>
            <p:nvPr/>
          </p:nvSpPr>
          <p:spPr>
            <a:xfrm>
              <a:off x="10370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39"/>
            <p:cNvSpPr/>
            <p:nvPr/>
          </p:nvSpPr>
          <p:spPr>
            <a:xfrm>
              <a:off x="11481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39"/>
            <p:cNvSpPr/>
            <p:nvPr/>
          </p:nvSpPr>
          <p:spPr>
            <a:xfrm>
              <a:off x="4818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39"/>
            <p:cNvSpPr/>
            <p:nvPr/>
          </p:nvSpPr>
          <p:spPr>
            <a:xfrm>
              <a:off x="592950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39"/>
            <p:cNvSpPr/>
            <p:nvPr/>
          </p:nvSpPr>
          <p:spPr>
            <a:xfrm>
              <a:off x="7039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39"/>
            <p:cNvSpPr/>
            <p:nvPr/>
          </p:nvSpPr>
          <p:spPr>
            <a:xfrm>
              <a:off x="8149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39"/>
            <p:cNvSpPr/>
            <p:nvPr/>
          </p:nvSpPr>
          <p:spPr>
            <a:xfrm>
              <a:off x="9260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39"/>
            <p:cNvSpPr/>
            <p:nvPr/>
          </p:nvSpPr>
          <p:spPr>
            <a:xfrm>
              <a:off x="10370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39"/>
            <p:cNvSpPr/>
            <p:nvPr/>
          </p:nvSpPr>
          <p:spPr>
            <a:xfrm>
              <a:off x="11481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39"/>
            <p:cNvSpPr/>
            <p:nvPr/>
          </p:nvSpPr>
          <p:spPr>
            <a:xfrm>
              <a:off x="4818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39"/>
            <p:cNvSpPr/>
            <p:nvPr/>
          </p:nvSpPr>
          <p:spPr>
            <a:xfrm>
              <a:off x="592950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39"/>
            <p:cNvSpPr/>
            <p:nvPr/>
          </p:nvSpPr>
          <p:spPr>
            <a:xfrm>
              <a:off x="7039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39"/>
            <p:cNvSpPr/>
            <p:nvPr/>
          </p:nvSpPr>
          <p:spPr>
            <a:xfrm>
              <a:off x="8149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39"/>
            <p:cNvSpPr/>
            <p:nvPr/>
          </p:nvSpPr>
          <p:spPr>
            <a:xfrm>
              <a:off x="9260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39"/>
            <p:cNvSpPr/>
            <p:nvPr/>
          </p:nvSpPr>
          <p:spPr>
            <a:xfrm>
              <a:off x="10370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39"/>
            <p:cNvSpPr/>
            <p:nvPr/>
          </p:nvSpPr>
          <p:spPr>
            <a:xfrm>
              <a:off x="11481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39"/>
            <p:cNvSpPr/>
            <p:nvPr/>
          </p:nvSpPr>
          <p:spPr>
            <a:xfrm>
              <a:off x="4818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39"/>
            <p:cNvSpPr/>
            <p:nvPr/>
          </p:nvSpPr>
          <p:spPr>
            <a:xfrm>
              <a:off x="592950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39"/>
            <p:cNvSpPr/>
            <p:nvPr/>
          </p:nvSpPr>
          <p:spPr>
            <a:xfrm>
              <a:off x="7039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39"/>
            <p:cNvSpPr/>
            <p:nvPr/>
          </p:nvSpPr>
          <p:spPr>
            <a:xfrm>
              <a:off x="8149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39"/>
            <p:cNvSpPr/>
            <p:nvPr/>
          </p:nvSpPr>
          <p:spPr>
            <a:xfrm>
              <a:off x="9260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39"/>
            <p:cNvSpPr/>
            <p:nvPr/>
          </p:nvSpPr>
          <p:spPr>
            <a:xfrm>
              <a:off x="10370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39"/>
            <p:cNvSpPr/>
            <p:nvPr/>
          </p:nvSpPr>
          <p:spPr>
            <a:xfrm>
              <a:off x="11481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0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39"/>
            <p:cNvSpPr/>
            <p:nvPr/>
          </p:nvSpPr>
          <p:spPr>
            <a:xfrm>
              <a:off x="4818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39"/>
            <p:cNvSpPr/>
            <p:nvPr/>
          </p:nvSpPr>
          <p:spPr>
            <a:xfrm>
              <a:off x="592950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39"/>
            <p:cNvSpPr/>
            <p:nvPr/>
          </p:nvSpPr>
          <p:spPr>
            <a:xfrm>
              <a:off x="7039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39"/>
            <p:cNvSpPr/>
            <p:nvPr/>
          </p:nvSpPr>
          <p:spPr>
            <a:xfrm>
              <a:off x="8149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39"/>
            <p:cNvSpPr/>
            <p:nvPr/>
          </p:nvSpPr>
          <p:spPr>
            <a:xfrm>
              <a:off x="9260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39"/>
            <p:cNvSpPr/>
            <p:nvPr/>
          </p:nvSpPr>
          <p:spPr>
            <a:xfrm>
              <a:off x="10370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39"/>
            <p:cNvSpPr/>
            <p:nvPr/>
          </p:nvSpPr>
          <p:spPr>
            <a:xfrm>
              <a:off x="11481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39"/>
            <p:cNvSpPr/>
            <p:nvPr/>
          </p:nvSpPr>
          <p:spPr>
            <a:xfrm>
              <a:off x="4818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39"/>
            <p:cNvSpPr/>
            <p:nvPr/>
          </p:nvSpPr>
          <p:spPr>
            <a:xfrm>
              <a:off x="592950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39"/>
            <p:cNvSpPr/>
            <p:nvPr/>
          </p:nvSpPr>
          <p:spPr>
            <a:xfrm>
              <a:off x="7039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39"/>
            <p:cNvSpPr/>
            <p:nvPr/>
          </p:nvSpPr>
          <p:spPr>
            <a:xfrm>
              <a:off x="8149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39"/>
            <p:cNvSpPr/>
            <p:nvPr/>
          </p:nvSpPr>
          <p:spPr>
            <a:xfrm>
              <a:off x="9260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39"/>
            <p:cNvSpPr/>
            <p:nvPr/>
          </p:nvSpPr>
          <p:spPr>
            <a:xfrm>
              <a:off x="10370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39"/>
            <p:cNvSpPr/>
            <p:nvPr/>
          </p:nvSpPr>
          <p:spPr>
            <a:xfrm>
              <a:off x="11481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39"/>
            <p:cNvSpPr/>
            <p:nvPr/>
          </p:nvSpPr>
          <p:spPr>
            <a:xfrm>
              <a:off x="1233953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39"/>
            <p:cNvSpPr/>
            <p:nvPr/>
          </p:nvSpPr>
          <p:spPr>
            <a:xfrm>
              <a:off x="13449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39"/>
            <p:cNvSpPr/>
            <p:nvPr/>
          </p:nvSpPr>
          <p:spPr>
            <a:xfrm>
              <a:off x="1456052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39"/>
            <p:cNvSpPr/>
            <p:nvPr/>
          </p:nvSpPr>
          <p:spPr>
            <a:xfrm>
              <a:off x="15670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39"/>
            <p:cNvSpPr/>
            <p:nvPr/>
          </p:nvSpPr>
          <p:spPr>
            <a:xfrm>
              <a:off x="167807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39"/>
            <p:cNvSpPr/>
            <p:nvPr/>
          </p:nvSpPr>
          <p:spPr>
            <a:xfrm>
              <a:off x="1789127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39"/>
            <p:cNvSpPr/>
            <p:nvPr/>
          </p:nvSpPr>
          <p:spPr>
            <a:xfrm>
              <a:off x="1233953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39"/>
            <p:cNvSpPr/>
            <p:nvPr/>
          </p:nvSpPr>
          <p:spPr>
            <a:xfrm>
              <a:off x="13449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39"/>
            <p:cNvSpPr/>
            <p:nvPr/>
          </p:nvSpPr>
          <p:spPr>
            <a:xfrm>
              <a:off x="1456052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39"/>
            <p:cNvSpPr/>
            <p:nvPr/>
          </p:nvSpPr>
          <p:spPr>
            <a:xfrm>
              <a:off x="15670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39"/>
            <p:cNvSpPr/>
            <p:nvPr/>
          </p:nvSpPr>
          <p:spPr>
            <a:xfrm>
              <a:off x="167807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39"/>
            <p:cNvSpPr/>
            <p:nvPr/>
          </p:nvSpPr>
          <p:spPr>
            <a:xfrm>
              <a:off x="1789127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39"/>
            <p:cNvSpPr/>
            <p:nvPr/>
          </p:nvSpPr>
          <p:spPr>
            <a:xfrm>
              <a:off x="1233953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39"/>
            <p:cNvSpPr/>
            <p:nvPr/>
          </p:nvSpPr>
          <p:spPr>
            <a:xfrm>
              <a:off x="13449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39"/>
            <p:cNvSpPr/>
            <p:nvPr/>
          </p:nvSpPr>
          <p:spPr>
            <a:xfrm>
              <a:off x="1456052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39"/>
            <p:cNvSpPr/>
            <p:nvPr/>
          </p:nvSpPr>
          <p:spPr>
            <a:xfrm>
              <a:off x="15670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39"/>
            <p:cNvSpPr/>
            <p:nvPr/>
          </p:nvSpPr>
          <p:spPr>
            <a:xfrm>
              <a:off x="167807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39"/>
            <p:cNvSpPr/>
            <p:nvPr/>
          </p:nvSpPr>
          <p:spPr>
            <a:xfrm>
              <a:off x="1789127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39"/>
            <p:cNvSpPr/>
            <p:nvPr/>
          </p:nvSpPr>
          <p:spPr>
            <a:xfrm>
              <a:off x="1233953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39"/>
            <p:cNvSpPr/>
            <p:nvPr/>
          </p:nvSpPr>
          <p:spPr>
            <a:xfrm>
              <a:off x="13449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39"/>
            <p:cNvSpPr/>
            <p:nvPr/>
          </p:nvSpPr>
          <p:spPr>
            <a:xfrm>
              <a:off x="1456052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39"/>
            <p:cNvSpPr/>
            <p:nvPr/>
          </p:nvSpPr>
          <p:spPr>
            <a:xfrm>
              <a:off x="15670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39"/>
            <p:cNvSpPr/>
            <p:nvPr/>
          </p:nvSpPr>
          <p:spPr>
            <a:xfrm>
              <a:off x="167807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39"/>
            <p:cNvSpPr/>
            <p:nvPr/>
          </p:nvSpPr>
          <p:spPr>
            <a:xfrm>
              <a:off x="1789127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39"/>
            <p:cNvSpPr/>
            <p:nvPr/>
          </p:nvSpPr>
          <p:spPr>
            <a:xfrm>
              <a:off x="1233953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39"/>
            <p:cNvSpPr/>
            <p:nvPr/>
          </p:nvSpPr>
          <p:spPr>
            <a:xfrm>
              <a:off x="13449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39"/>
            <p:cNvSpPr/>
            <p:nvPr/>
          </p:nvSpPr>
          <p:spPr>
            <a:xfrm>
              <a:off x="1456052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39"/>
            <p:cNvSpPr/>
            <p:nvPr/>
          </p:nvSpPr>
          <p:spPr>
            <a:xfrm>
              <a:off x="15670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39"/>
            <p:cNvSpPr/>
            <p:nvPr/>
          </p:nvSpPr>
          <p:spPr>
            <a:xfrm>
              <a:off x="167807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39"/>
            <p:cNvSpPr/>
            <p:nvPr/>
          </p:nvSpPr>
          <p:spPr>
            <a:xfrm>
              <a:off x="1789127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39"/>
            <p:cNvSpPr/>
            <p:nvPr/>
          </p:nvSpPr>
          <p:spPr>
            <a:xfrm>
              <a:off x="1233953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39"/>
            <p:cNvSpPr/>
            <p:nvPr/>
          </p:nvSpPr>
          <p:spPr>
            <a:xfrm>
              <a:off x="13449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39"/>
            <p:cNvSpPr/>
            <p:nvPr/>
          </p:nvSpPr>
          <p:spPr>
            <a:xfrm>
              <a:off x="1456052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39"/>
            <p:cNvSpPr/>
            <p:nvPr/>
          </p:nvSpPr>
          <p:spPr>
            <a:xfrm>
              <a:off x="15670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39"/>
            <p:cNvSpPr/>
            <p:nvPr/>
          </p:nvSpPr>
          <p:spPr>
            <a:xfrm>
              <a:off x="167807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39"/>
            <p:cNvSpPr/>
            <p:nvPr/>
          </p:nvSpPr>
          <p:spPr>
            <a:xfrm>
              <a:off x="1789127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39"/>
            <p:cNvSpPr/>
            <p:nvPr/>
          </p:nvSpPr>
          <p:spPr>
            <a:xfrm>
              <a:off x="1233953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39"/>
            <p:cNvSpPr/>
            <p:nvPr/>
          </p:nvSpPr>
          <p:spPr>
            <a:xfrm>
              <a:off x="13449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39"/>
            <p:cNvSpPr/>
            <p:nvPr/>
          </p:nvSpPr>
          <p:spPr>
            <a:xfrm>
              <a:off x="1456052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39"/>
            <p:cNvSpPr/>
            <p:nvPr/>
          </p:nvSpPr>
          <p:spPr>
            <a:xfrm>
              <a:off x="15670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39"/>
            <p:cNvSpPr/>
            <p:nvPr/>
          </p:nvSpPr>
          <p:spPr>
            <a:xfrm>
              <a:off x="167807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39"/>
            <p:cNvSpPr/>
            <p:nvPr/>
          </p:nvSpPr>
          <p:spPr>
            <a:xfrm>
              <a:off x="1789127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39"/>
            <p:cNvSpPr/>
            <p:nvPr/>
          </p:nvSpPr>
          <p:spPr>
            <a:xfrm>
              <a:off x="1233953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39"/>
            <p:cNvSpPr/>
            <p:nvPr/>
          </p:nvSpPr>
          <p:spPr>
            <a:xfrm>
              <a:off x="13449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39"/>
            <p:cNvSpPr/>
            <p:nvPr/>
          </p:nvSpPr>
          <p:spPr>
            <a:xfrm>
              <a:off x="1456052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39"/>
            <p:cNvSpPr/>
            <p:nvPr/>
          </p:nvSpPr>
          <p:spPr>
            <a:xfrm>
              <a:off x="15670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39"/>
            <p:cNvSpPr/>
            <p:nvPr/>
          </p:nvSpPr>
          <p:spPr>
            <a:xfrm>
              <a:off x="167807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39"/>
            <p:cNvSpPr/>
            <p:nvPr/>
          </p:nvSpPr>
          <p:spPr>
            <a:xfrm>
              <a:off x="1789127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1" name="Google Shape;2481;p39"/>
          <p:cNvSpPr/>
          <p:nvPr/>
        </p:nvSpPr>
        <p:spPr>
          <a:xfrm rot="-4499980">
            <a:off x="8095427" y="-271679"/>
            <a:ext cx="1223383" cy="1420139"/>
          </a:xfrm>
          <a:custGeom>
            <a:avLst/>
            <a:gdLst/>
            <a:ahLst/>
            <a:cxnLst/>
            <a:rect l="l" t="t" r="r" b="b"/>
            <a:pathLst>
              <a:path w="14276" h="16572" extrusionOk="0">
                <a:moveTo>
                  <a:pt x="14276" y="1"/>
                </a:moveTo>
                <a:lnTo>
                  <a:pt x="1" y="4723"/>
                </a:lnTo>
                <a:lnTo>
                  <a:pt x="3921" y="16572"/>
                </a:lnTo>
                <a:lnTo>
                  <a:pt x="5950" y="16572"/>
                </a:lnTo>
                <a:lnTo>
                  <a:pt x="2513" y="6184"/>
                </a:lnTo>
                <a:lnTo>
                  <a:pt x="14276" y="2293"/>
                </a:lnTo>
                <a:lnTo>
                  <a:pt x="1427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óng 10">
            <a:extLst>
              <a:ext uri="{FF2B5EF4-FFF2-40B4-BE49-F238E27FC236}">
                <a16:creationId xmlns:a16="http://schemas.microsoft.com/office/drawing/2014/main" id="{06CA257C-825A-9FF1-DC2E-A89FF13D8538}"/>
              </a:ext>
            </a:extLst>
          </p:cNvPr>
          <p:cNvSpPr/>
          <p:nvPr/>
        </p:nvSpPr>
        <p:spPr>
          <a:xfrm>
            <a:off x="15867" y="157102"/>
            <a:ext cx="1997409" cy="687553"/>
          </a:xfrm>
          <a:prstGeom prst="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Luyện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tập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A2C8065-06CF-118C-EF59-F5BACD36D988}"/>
                  </a:ext>
                </a:extLst>
              </p:cNvPr>
              <p:cNvSpPr txBox="1"/>
              <p:nvPr/>
            </p:nvSpPr>
            <p:spPr>
              <a:xfrm>
                <a:off x="25162" y="815069"/>
                <a:ext cx="9040906" cy="537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/>
                  <a:t>So </a:t>
                </a:r>
                <a:r>
                  <a:rPr lang="en-US" sz="2200" dirty="0" err="1"/>
                  <a:t>sánh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trị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tuyệt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đối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hai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thực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 err="1"/>
                  <a:t>trong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mỗi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trường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hợp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sau</a:t>
                </a:r>
                <a:r>
                  <a:rPr lang="en-US" sz="2200" dirty="0"/>
                  <a:t>: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A2C8065-06CF-118C-EF59-F5BACD36D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2" y="815069"/>
                <a:ext cx="9040906" cy="537391"/>
              </a:xfrm>
              <a:prstGeom prst="rect">
                <a:avLst/>
              </a:prstGeom>
              <a:blipFill>
                <a:blip r:embed="rId3"/>
                <a:stretch>
                  <a:fillRect l="-877"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5AB6C5AD-C221-4672-BA65-5B30C1DF50C8}"/>
              </a:ext>
            </a:extLst>
          </p:cNvPr>
          <p:cNvSpPr txBox="1"/>
          <p:nvPr/>
        </p:nvSpPr>
        <p:spPr>
          <a:xfrm>
            <a:off x="51619" y="192415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9E2D146E-44F6-409F-6E8E-C72995321639}"/>
              </a:ext>
            </a:extLst>
          </p:cNvPr>
          <p:cNvSpPr txBox="1"/>
          <p:nvPr/>
        </p:nvSpPr>
        <p:spPr>
          <a:xfrm>
            <a:off x="4818490" y="192415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228E6A1D-482C-3D97-D696-7EBE4D9028AF}"/>
                  </a:ext>
                </a:extLst>
              </p:cNvPr>
              <p:cNvSpPr txBox="1"/>
              <p:nvPr/>
            </p:nvSpPr>
            <p:spPr>
              <a:xfrm>
                <a:off x="487957" y="2875559"/>
                <a:ext cx="340054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Ta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; 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𝑂𝐵</m:t>
                    </m:r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228E6A1D-482C-3D97-D696-7EBE4D902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57" y="2875559"/>
                <a:ext cx="3400546" cy="430887"/>
              </a:xfrm>
              <a:prstGeom prst="rect">
                <a:avLst/>
              </a:prstGeom>
              <a:blipFill>
                <a:blip r:embed="rId4"/>
                <a:stretch>
                  <a:fillRect l="-2330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2EA56652-2216-C74E-B108-B86D5FAE252B}"/>
                  </a:ext>
                </a:extLst>
              </p:cNvPr>
              <p:cNvSpPr txBox="1"/>
              <p:nvPr/>
            </p:nvSpPr>
            <p:spPr>
              <a:xfrm>
                <a:off x="5255497" y="2875558"/>
                <a:ext cx="340054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Ta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; 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𝑂𝐵</m:t>
                    </m:r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2EA56652-2216-C74E-B108-B86D5FAE2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497" y="2875558"/>
                <a:ext cx="3400546" cy="430887"/>
              </a:xfrm>
              <a:prstGeom prst="rect">
                <a:avLst/>
              </a:prstGeom>
              <a:blipFill>
                <a:blip r:embed="rId5"/>
                <a:stretch>
                  <a:fillRect l="-2330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14F25043-6E71-C59F-3603-60F5B86BA804}"/>
                  </a:ext>
                </a:extLst>
              </p:cNvPr>
              <p:cNvSpPr txBox="1"/>
              <p:nvPr/>
            </p:nvSpPr>
            <p:spPr>
              <a:xfrm>
                <a:off x="487957" y="3549947"/>
                <a:ext cx="337278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Do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𝑂𝐵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&gt;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14F25043-6E71-C59F-3603-60F5B86BA8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57" y="3549947"/>
                <a:ext cx="3372783" cy="430887"/>
              </a:xfrm>
              <a:prstGeom prst="rect">
                <a:avLst/>
              </a:prstGeom>
              <a:blipFill>
                <a:blip r:embed="rId6"/>
                <a:stretch>
                  <a:fillRect l="-2351" t="-70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F028BF86-11B9-8931-EA07-93C52917045B}"/>
                  </a:ext>
                </a:extLst>
              </p:cNvPr>
              <p:cNvSpPr txBox="1"/>
              <p:nvPr/>
            </p:nvSpPr>
            <p:spPr>
              <a:xfrm>
                <a:off x="5280383" y="3549947"/>
                <a:ext cx="337278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Do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𝑂𝐵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F028BF86-11B9-8931-EA07-93C5291704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383" y="3549947"/>
                <a:ext cx="3372783" cy="430887"/>
              </a:xfrm>
              <a:prstGeom prst="rect">
                <a:avLst/>
              </a:prstGeom>
              <a:blipFill>
                <a:blip r:embed="rId7"/>
                <a:stretch>
                  <a:fillRect l="-2351" t="-70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Hình ảnh 18">
            <a:extLst>
              <a:ext uri="{FF2B5EF4-FFF2-40B4-BE49-F238E27FC236}">
                <a16:creationId xmlns:a16="http://schemas.microsoft.com/office/drawing/2014/main" id="{82C4F49F-1717-4C75-FA80-B7805D0BD3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1151" y="1669993"/>
            <a:ext cx="3999763" cy="956041"/>
          </a:xfrm>
          <a:prstGeom prst="rect">
            <a:avLst/>
          </a:prstGeom>
        </p:spPr>
      </p:pic>
      <p:pic>
        <p:nvPicPr>
          <p:cNvPr id="20" name="Hình ảnh 19">
            <a:extLst>
              <a:ext uri="{FF2B5EF4-FFF2-40B4-BE49-F238E27FC236}">
                <a16:creationId xmlns:a16="http://schemas.microsoft.com/office/drawing/2014/main" id="{B6072CDE-B55C-2C6B-8CE0-ECE4C261A2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5497" y="1643366"/>
            <a:ext cx="3669327" cy="9283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AD9E3EC-B258-99B8-7164-C51C7CCB38BC}"/>
              </a:ext>
            </a:extLst>
          </p:cNvPr>
          <p:cNvSpPr txBox="1"/>
          <p:nvPr/>
        </p:nvSpPr>
        <p:spPr>
          <a:xfrm>
            <a:off x="117752" y="218537"/>
            <a:ext cx="2487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II. TÍNH CHẤT</a:t>
            </a:r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B2308B8B-21A9-2A3A-A5AF-C6A169300705}"/>
              </a:ext>
            </a:extLst>
          </p:cNvPr>
          <p:cNvSpPr/>
          <p:nvPr/>
        </p:nvSpPr>
        <p:spPr>
          <a:xfrm>
            <a:off x="398180" y="810942"/>
            <a:ext cx="1016000" cy="660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B2A6FA5E-A474-57DD-344E-2AA3050BF770}"/>
                  </a:ext>
                </a:extLst>
              </p:cNvPr>
              <p:cNvSpPr txBox="1"/>
              <p:nvPr/>
            </p:nvSpPr>
            <p:spPr>
              <a:xfrm>
                <a:off x="1531258" y="950468"/>
                <a:ext cx="44196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Tìm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trong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mỗi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trường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hợp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sau</a:t>
                </a:r>
                <a:endParaRPr lang="en-US" sz="2200" dirty="0"/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B2A6FA5E-A474-57DD-344E-2AA3050BF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258" y="950468"/>
                <a:ext cx="4419600" cy="430887"/>
              </a:xfrm>
              <a:prstGeom prst="rect">
                <a:avLst/>
              </a:prstGeom>
              <a:blipFill>
                <a:blip r:embed="rId2"/>
                <a:stretch>
                  <a:fillRect l="-1793" t="-8451" r="-414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9F59F631-E2B4-42E8-3164-4C0BB5E3C378}"/>
                  </a:ext>
                </a:extLst>
              </p:cNvPr>
              <p:cNvSpPr txBox="1"/>
              <p:nvPr/>
            </p:nvSpPr>
            <p:spPr>
              <a:xfrm>
                <a:off x="485428" y="1722553"/>
                <a:ext cx="140948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a)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=0,5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9F59F631-E2B4-42E8-3164-4C0BB5E3C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428" y="1722553"/>
                <a:ext cx="1409488" cy="430887"/>
              </a:xfrm>
              <a:prstGeom prst="rect">
                <a:avLst/>
              </a:prstGeom>
              <a:blipFill>
                <a:blip r:embed="rId3"/>
                <a:stretch>
                  <a:fillRect l="-5628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F968CF3-6D61-2492-0748-B4F174CDAF35}"/>
                  </a:ext>
                </a:extLst>
              </p:cNvPr>
              <p:cNvSpPr txBox="1"/>
              <p:nvPr/>
            </p:nvSpPr>
            <p:spPr>
              <a:xfrm>
                <a:off x="3559979" y="1657920"/>
                <a:ext cx="1416413" cy="571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b)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F968CF3-6D61-2492-0748-B4F174CDAF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979" y="1657920"/>
                <a:ext cx="1416413" cy="571118"/>
              </a:xfrm>
              <a:prstGeom prst="rect">
                <a:avLst/>
              </a:prstGeom>
              <a:blipFill>
                <a:blip r:embed="rId4"/>
                <a:stretch>
                  <a:fillRect l="-5603" b="-7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D76383D0-5955-31E9-7EF1-50FC21985076}"/>
                  </a:ext>
                </a:extLst>
              </p:cNvPr>
              <p:cNvSpPr txBox="1"/>
              <p:nvPr/>
            </p:nvSpPr>
            <p:spPr>
              <a:xfrm>
                <a:off x="6611362" y="1722553"/>
                <a:ext cx="118026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c)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D76383D0-5955-31E9-7EF1-50FC219850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1362" y="1722553"/>
                <a:ext cx="1180260" cy="430887"/>
              </a:xfrm>
              <a:prstGeom prst="rect">
                <a:avLst/>
              </a:prstGeom>
              <a:blipFill>
                <a:blip r:embed="rId5"/>
                <a:stretch>
                  <a:fillRect l="-6736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42D998E8-468E-E4C3-3100-E11B79E45CE6}"/>
                  </a:ext>
                </a:extLst>
              </p:cNvPr>
              <p:cNvSpPr txBox="1"/>
              <p:nvPr/>
            </p:nvSpPr>
            <p:spPr>
              <a:xfrm>
                <a:off x="1531258" y="3563149"/>
                <a:ext cx="140628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d)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=−4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42D998E8-468E-E4C3-3100-E11B79E45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258" y="3563149"/>
                <a:ext cx="1406282" cy="430887"/>
              </a:xfrm>
              <a:prstGeom prst="rect">
                <a:avLst/>
              </a:prstGeom>
              <a:blipFill>
                <a:blip r:embed="rId6"/>
                <a:stretch>
                  <a:fillRect l="-5628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BDB94708-8F4F-613D-D472-9597A839D95D}"/>
                  </a:ext>
                </a:extLst>
              </p:cNvPr>
              <p:cNvSpPr txBox="1"/>
              <p:nvPr/>
            </p:nvSpPr>
            <p:spPr>
              <a:xfrm>
                <a:off x="5352713" y="3563148"/>
                <a:ext cx="119629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e)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BDB94708-8F4F-613D-D472-9597A839D9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713" y="3563148"/>
                <a:ext cx="1196290" cy="430887"/>
              </a:xfrm>
              <a:prstGeom prst="rect">
                <a:avLst/>
              </a:prstGeom>
              <a:blipFill>
                <a:blip r:embed="rId7"/>
                <a:stretch>
                  <a:fillRect l="-6633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0D8326D3-BB50-197B-BFEB-715B35C7435D}"/>
                  </a:ext>
                </a:extLst>
              </p:cNvPr>
              <p:cNvSpPr txBox="1"/>
              <p:nvPr/>
            </p:nvSpPr>
            <p:spPr>
              <a:xfrm>
                <a:off x="117752" y="2451410"/>
                <a:ext cx="2065565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0,5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=0,5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0D8326D3-BB50-197B-BFEB-715B35C743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52" y="2451410"/>
                <a:ext cx="2065565" cy="338554"/>
              </a:xfrm>
              <a:prstGeom prst="rect">
                <a:avLst/>
              </a:prstGeom>
              <a:blipFill>
                <a:blip r:embed="rId8"/>
                <a:stretch>
                  <a:fillRect r="-2655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FA2F2960-FBE0-8A42-D030-B14EEC9B1355}"/>
                  </a:ext>
                </a:extLst>
              </p:cNvPr>
              <p:cNvSpPr txBox="1"/>
              <p:nvPr/>
            </p:nvSpPr>
            <p:spPr>
              <a:xfrm>
                <a:off x="3316515" y="2292527"/>
                <a:ext cx="1903342" cy="753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FA2F2960-FBE0-8A42-D030-B14EEC9B1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6515" y="2292527"/>
                <a:ext cx="1903342" cy="7532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316802FD-F13B-E2FE-1B7C-8246CBE02475}"/>
                  </a:ext>
                </a:extLst>
              </p:cNvPr>
              <p:cNvSpPr txBox="1"/>
              <p:nvPr/>
            </p:nvSpPr>
            <p:spPr>
              <a:xfrm>
                <a:off x="6353055" y="2451410"/>
                <a:ext cx="1696875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316802FD-F13B-E2FE-1B7C-8246CBE024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3055" y="2451410"/>
                <a:ext cx="1696875" cy="338554"/>
              </a:xfrm>
              <a:prstGeom prst="rect">
                <a:avLst/>
              </a:prstGeom>
              <a:blipFill>
                <a:blip r:embed="rId10"/>
                <a:stretch>
                  <a:fillRect r="-1075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B12DC31-F945-263F-F2E2-71979A732E44}"/>
                  </a:ext>
                </a:extLst>
              </p:cNvPr>
              <p:cNvSpPr txBox="1"/>
              <p:nvPr/>
            </p:nvSpPr>
            <p:spPr>
              <a:xfrm>
                <a:off x="1414180" y="4285143"/>
                <a:ext cx="1849161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B12DC31-F945-263F-F2E2-71979A732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180" y="4285143"/>
                <a:ext cx="1849161" cy="338554"/>
              </a:xfrm>
              <a:prstGeom prst="rect">
                <a:avLst/>
              </a:prstGeom>
              <a:blipFill>
                <a:blip r:embed="rId11"/>
                <a:stretch>
                  <a:fillRect r="-2640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1746D575-801F-70DA-9116-F44CAB9921A9}"/>
                  </a:ext>
                </a:extLst>
              </p:cNvPr>
              <p:cNvSpPr txBox="1"/>
              <p:nvPr/>
            </p:nvSpPr>
            <p:spPr>
              <a:xfrm>
                <a:off x="5219857" y="4285143"/>
                <a:ext cx="163916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1746D575-801F-70DA-9116-F44CAB992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9857" y="4285143"/>
                <a:ext cx="1639167" cy="338554"/>
              </a:xfrm>
              <a:prstGeom prst="rect">
                <a:avLst/>
              </a:prstGeom>
              <a:blipFill>
                <a:blip r:embed="rId12"/>
                <a:stretch>
                  <a:fillRect r="-2974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6">
            <a:extLst>
              <a:ext uri="{FF2B5EF4-FFF2-40B4-BE49-F238E27FC236}">
                <a16:creationId xmlns:a16="http://schemas.microsoft.com/office/drawing/2014/main" id="{146AA65E-1790-A6FC-B5C2-8823EF9BA54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052" y="3944140"/>
            <a:ext cx="864145" cy="1116411"/>
          </a:xfrm>
          <a:prstGeom prst="rect">
            <a:avLst/>
          </a:prstGeom>
        </p:spPr>
      </p:pic>
      <p:pic>
        <p:nvPicPr>
          <p:cNvPr id="3" name="Picture 17">
            <a:extLst>
              <a:ext uri="{FF2B5EF4-FFF2-40B4-BE49-F238E27FC236}">
                <a16:creationId xmlns:a16="http://schemas.microsoft.com/office/drawing/2014/main" id="{712DB42A-3BD3-9447-C335-EFB09422061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820" y="4567234"/>
            <a:ext cx="716452" cy="44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2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/>
      <p:bldP spid="12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Hình chữ nhật: Góc Tròn 3">
                <a:extLst>
                  <a:ext uri="{FF2B5EF4-FFF2-40B4-BE49-F238E27FC236}">
                    <a16:creationId xmlns:a16="http://schemas.microsoft.com/office/drawing/2014/main" id="{488BD0FD-42FB-D12A-6A03-0628926F3690}"/>
                  </a:ext>
                </a:extLst>
              </p:cNvPr>
              <p:cNvSpPr/>
              <p:nvPr/>
            </p:nvSpPr>
            <p:spPr>
              <a:xfrm>
                <a:off x="733732" y="718984"/>
                <a:ext cx="8015748" cy="292018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marR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q"/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Nếu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dương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thì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trị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tuyệt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chính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nó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 =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với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&gt; 0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q"/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Nếu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âm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thì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trị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tuyệt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nó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|=−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với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q"/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trị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tuyệt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tức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|0|=0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Hình chữ nhật: Góc Tròn 3">
                <a:extLst>
                  <a:ext uri="{FF2B5EF4-FFF2-40B4-BE49-F238E27FC236}">
                    <a16:creationId xmlns:a16="http://schemas.microsoft.com/office/drawing/2014/main" id="{488BD0FD-42FB-D12A-6A03-0628926F36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732" y="718984"/>
                <a:ext cx="8015748" cy="2920181"/>
              </a:xfrm>
              <a:prstGeom prst="roundRect">
                <a:avLst/>
              </a:prstGeom>
              <a:blipFill>
                <a:blip r:embed="rId3"/>
                <a:stretch>
                  <a:fillRect b="-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B1240D7-48AE-07E8-8D1E-A709822E5A73}"/>
              </a:ext>
            </a:extLst>
          </p:cNvPr>
          <p:cNvSpPr txBox="1"/>
          <p:nvPr/>
        </p:nvSpPr>
        <p:spPr>
          <a:xfrm>
            <a:off x="3635477" y="190952"/>
            <a:ext cx="1873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TÍNH CHẤT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ình chữ nhật: Góc Tròn 6">
                <a:extLst>
                  <a:ext uri="{FF2B5EF4-FFF2-40B4-BE49-F238E27FC236}">
                    <a16:creationId xmlns:a16="http://schemas.microsoft.com/office/drawing/2014/main" id="{A35E44B7-7F58-5280-C878-4316219C9C8C}"/>
                  </a:ext>
                </a:extLst>
              </p:cNvPr>
              <p:cNvSpPr/>
              <p:nvPr/>
            </p:nvSpPr>
            <p:spPr>
              <a:xfrm>
                <a:off x="733732" y="3799553"/>
                <a:ext cx="8015748" cy="124992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200" b="1" u="sng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Nhận </a:t>
                </a:r>
                <a:r>
                  <a:rPr lang="en-US" sz="2200" b="1" u="sng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xét</a:t>
                </a:r>
                <a:r>
                  <a:rPr lang="en-US" sz="2200" b="1" u="sng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:</a:t>
                </a:r>
                <a:r>
                  <a:rPr lang="en-US" sz="2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Với</a:t>
                </a:r>
                <a:r>
                  <a:rPr lang="en-US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mỗi</a:t>
                </a:r>
                <a:r>
                  <a:rPr lang="en-US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số</a:t>
                </a:r>
                <a:r>
                  <a:rPr lang="en-US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thực</a:t>
                </a:r>
                <a:r>
                  <a:rPr lang="en-US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, ta </a:t>
                </a:r>
                <a:r>
                  <a:rPr lang="en-US" sz="2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có</a:t>
                </a:r>
                <a:r>
                  <a:rPr lang="en-US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ế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ế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&lt;0.</m:t>
                            </m:r>
                          </m:e>
                        </m:eqArr>
                      </m:e>
                    </m:d>
                  </m:oMath>
                </a14:m>
                <a:endParaRPr lang="en-US" sz="2200" b="0" dirty="0">
                  <a:latin typeface="+mj-lt"/>
                </a:endParaRPr>
              </a:p>
            </p:txBody>
          </p:sp>
        </mc:Choice>
        <mc:Fallback xmlns="">
          <p:sp>
            <p:nvSpPr>
              <p:cNvPr id="7" name="Hình chữ nhật: Góc Tròn 6">
                <a:extLst>
                  <a:ext uri="{FF2B5EF4-FFF2-40B4-BE49-F238E27FC236}">
                    <a16:creationId xmlns:a16="http://schemas.microsoft.com/office/drawing/2014/main" id="{A35E44B7-7F58-5280-C878-4316219C9C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732" y="3799553"/>
                <a:ext cx="8015748" cy="1249926"/>
              </a:xfrm>
              <a:prstGeom prst="roundRect">
                <a:avLst/>
              </a:prstGeom>
              <a:blipFill>
                <a:blip r:embed="rId4"/>
                <a:stretch>
                  <a:fillRect l="-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F63B7510-1A03-625B-53E9-AA57E6868A15}"/>
              </a:ext>
            </a:extLst>
          </p:cNvPr>
          <p:cNvSpPr/>
          <p:nvPr/>
        </p:nvSpPr>
        <p:spPr>
          <a:xfrm>
            <a:off x="55687" y="464165"/>
            <a:ext cx="1799303" cy="88884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Ví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dụ</a:t>
            </a:r>
            <a:r>
              <a:rPr lang="en-US" sz="2400" b="1" dirty="0">
                <a:solidFill>
                  <a:schemeClr val="bg1"/>
                </a:solidFill>
              </a:rPr>
              <a:t> 3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98B43E4D-B216-45F9-FE69-55B9EC0A8ECF}"/>
              </a:ext>
            </a:extLst>
          </p:cNvPr>
          <p:cNvSpPr txBox="1"/>
          <p:nvPr/>
        </p:nvSpPr>
        <p:spPr>
          <a:xfrm>
            <a:off x="2005781" y="715296"/>
            <a:ext cx="6710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Tìm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3AF78CD4-253D-8F4B-FE68-9452E1B5C917}"/>
                  </a:ext>
                </a:extLst>
              </p:cNvPr>
              <p:cNvSpPr txBox="1"/>
              <p:nvPr/>
            </p:nvSpPr>
            <p:spPr>
              <a:xfrm>
                <a:off x="612058" y="1836174"/>
                <a:ext cx="991233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−3,14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3AF78CD4-253D-8F4B-FE68-9452E1B5C9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58" y="1836174"/>
                <a:ext cx="991233" cy="338554"/>
              </a:xfrm>
              <a:prstGeom prst="rect">
                <a:avLst/>
              </a:prstGeom>
              <a:blipFill>
                <a:blip r:embed="rId3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81F299DD-A03B-7240-ACE0-1AED83F528DC}"/>
                  </a:ext>
                </a:extLst>
              </p:cNvPr>
              <p:cNvSpPr txBox="1"/>
              <p:nvPr/>
            </p:nvSpPr>
            <p:spPr>
              <a:xfrm>
                <a:off x="612058" y="3037211"/>
                <a:ext cx="832216" cy="753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81F299DD-A03B-7240-ACE0-1AED83F528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58" y="3037211"/>
                <a:ext cx="832216" cy="7532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EFFFCF0B-37B6-0E33-02E8-0669C5E46A3B}"/>
                  </a:ext>
                </a:extLst>
              </p:cNvPr>
              <p:cNvSpPr txBox="1"/>
              <p:nvPr/>
            </p:nvSpPr>
            <p:spPr>
              <a:xfrm>
                <a:off x="5449529" y="1802639"/>
                <a:ext cx="807850" cy="4056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EFFFCF0B-37B6-0E33-02E8-0669C5E46A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9529" y="1802639"/>
                <a:ext cx="807850" cy="4056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C3D2B04F-0DE4-0A58-82E3-F5C72695AAE3}"/>
                  </a:ext>
                </a:extLst>
              </p:cNvPr>
              <p:cNvSpPr txBox="1"/>
              <p:nvPr/>
            </p:nvSpPr>
            <p:spPr>
              <a:xfrm>
                <a:off x="5449529" y="3203890"/>
                <a:ext cx="597856" cy="4124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C3D2B04F-0DE4-0A58-82E3-F5C72695A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9529" y="3203890"/>
                <a:ext cx="597856" cy="4124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0D034F03-46B6-A480-B956-ADBABEA4452E}"/>
                  </a:ext>
                </a:extLst>
              </p:cNvPr>
              <p:cNvSpPr txBox="1"/>
              <p:nvPr/>
            </p:nvSpPr>
            <p:spPr>
              <a:xfrm>
                <a:off x="1618039" y="1836174"/>
                <a:ext cx="2436116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−3,14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=3,14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0D034F03-46B6-A480-B956-ADBABEA445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039" y="1836174"/>
                <a:ext cx="2436116" cy="338554"/>
              </a:xfrm>
              <a:prstGeom prst="rect">
                <a:avLst/>
              </a:prstGeom>
              <a:blipFill>
                <a:blip r:embed="rId7"/>
                <a:stretch>
                  <a:fillRect l="-500" r="-1750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285B9895-F00A-3564-5B8E-3A26938CBBEC}"/>
                  </a:ext>
                </a:extLst>
              </p:cNvPr>
              <p:cNvSpPr txBox="1"/>
              <p:nvPr/>
            </p:nvSpPr>
            <p:spPr>
              <a:xfrm>
                <a:off x="1501243" y="3029773"/>
                <a:ext cx="2193229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285B9895-F00A-3564-5B8E-3A26938CB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243" y="3029773"/>
                <a:ext cx="2193229" cy="7607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AC933039-CFD0-5E27-1255-6E1C5D0BA412}"/>
                  </a:ext>
                </a:extLst>
              </p:cNvPr>
              <p:cNvSpPr txBox="1"/>
              <p:nvPr/>
            </p:nvSpPr>
            <p:spPr>
              <a:xfrm>
                <a:off x="6257379" y="1836174"/>
                <a:ext cx="2088712" cy="4056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AC933039-CFD0-5E27-1255-6E1C5D0BA4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7379" y="1836174"/>
                <a:ext cx="2088712" cy="4056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D8ADE43B-2D90-53DD-7677-CFB47503C0CC}"/>
                  </a:ext>
                </a:extLst>
              </p:cNvPr>
              <p:cNvSpPr txBox="1"/>
              <p:nvPr/>
            </p:nvSpPr>
            <p:spPr>
              <a:xfrm>
                <a:off x="6047385" y="3218797"/>
                <a:ext cx="707693" cy="3853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D8ADE43B-2D90-53DD-7677-CFB47503C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385" y="3218797"/>
                <a:ext cx="707693" cy="38536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7">
            <a:extLst>
              <a:ext uri="{FF2B5EF4-FFF2-40B4-BE49-F238E27FC236}">
                <a16:creationId xmlns:a16="http://schemas.microsoft.com/office/drawing/2014/main" id="{A9B3E884-1B66-D697-4B2B-5C089BE058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6975997" y="3680028"/>
            <a:ext cx="2248351" cy="1463472"/>
          </a:xfrm>
          <a:prstGeom prst="rect">
            <a:avLst/>
          </a:prstGeom>
        </p:spPr>
      </p:pic>
      <p:pic>
        <p:nvPicPr>
          <p:cNvPr id="3" name="Picture 18">
            <a:extLst>
              <a:ext uri="{FF2B5EF4-FFF2-40B4-BE49-F238E27FC236}">
                <a16:creationId xmlns:a16="http://schemas.microsoft.com/office/drawing/2014/main" id="{F9D7E48A-448E-0286-0B95-C339A613033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622" y="88700"/>
            <a:ext cx="1053551" cy="1038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óng 9">
            <a:extLst>
              <a:ext uri="{FF2B5EF4-FFF2-40B4-BE49-F238E27FC236}">
                <a16:creationId xmlns:a16="http://schemas.microsoft.com/office/drawing/2014/main" id="{AFEDE95B-D19C-5AF9-C0B1-246DEBDC080F}"/>
              </a:ext>
            </a:extLst>
          </p:cNvPr>
          <p:cNvSpPr/>
          <p:nvPr/>
        </p:nvSpPr>
        <p:spPr>
          <a:xfrm>
            <a:off x="362454" y="496314"/>
            <a:ext cx="1997409" cy="687553"/>
          </a:xfrm>
          <a:prstGeom prst="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Luyện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tập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2 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2939980C-AA79-3CA2-48CC-76C1CC99DEB2}"/>
              </a:ext>
            </a:extLst>
          </p:cNvPr>
          <p:cNvSpPr txBox="1"/>
          <p:nvPr/>
        </p:nvSpPr>
        <p:spPr>
          <a:xfrm>
            <a:off x="2448232" y="624646"/>
            <a:ext cx="6710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Tìm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54307DD6-03CF-B156-02E8-62D498BF0A78}"/>
                  </a:ext>
                </a:extLst>
              </p:cNvPr>
              <p:cNvSpPr txBox="1"/>
              <p:nvPr/>
            </p:nvSpPr>
            <p:spPr>
              <a:xfrm>
                <a:off x="612058" y="1836174"/>
                <a:ext cx="778034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−79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54307DD6-03CF-B156-02E8-62D498BF0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58" y="1836174"/>
                <a:ext cx="778034" cy="338554"/>
              </a:xfrm>
              <a:prstGeom prst="rect">
                <a:avLst/>
              </a:prstGeom>
              <a:blipFill>
                <a:blip r:embed="rId2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5933246-E8C4-D0B4-6D8D-168200332793}"/>
                  </a:ext>
                </a:extLst>
              </p:cNvPr>
              <p:cNvSpPr txBox="1"/>
              <p:nvPr/>
            </p:nvSpPr>
            <p:spPr>
              <a:xfrm>
                <a:off x="5294671" y="3244575"/>
                <a:ext cx="676724" cy="753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5933246-E8C4-D0B4-6D8D-168200332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671" y="3244575"/>
                <a:ext cx="676724" cy="7532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25591F7-320D-3702-62BB-6E133C1E7E23}"/>
                  </a:ext>
                </a:extLst>
              </p:cNvPr>
              <p:cNvSpPr txBox="1"/>
              <p:nvPr/>
            </p:nvSpPr>
            <p:spPr>
              <a:xfrm>
                <a:off x="579918" y="3451940"/>
                <a:ext cx="78124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10,7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25591F7-320D-3702-62BB-6E133C1E7E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918" y="3451940"/>
                <a:ext cx="781240" cy="338554"/>
              </a:xfrm>
              <a:prstGeom prst="rect">
                <a:avLst/>
              </a:prstGeom>
              <a:blipFill>
                <a:blip r:embed="rId4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C4581C6F-50F8-44CC-0A82-D1BC960C72A3}"/>
                  </a:ext>
                </a:extLst>
              </p:cNvPr>
              <p:cNvSpPr txBox="1"/>
              <p:nvPr/>
            </p:nvSpPr>
            <p:spPr>
              <a:xfrm>
                <a:off x="5294671" y="1753697"/>
                <a:ext cx="753348" cy="4056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C4581C6F-50F8-44CC-0A82-D1BC960C7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671" y="1753697"/>
                <a:ext cx="753348" cy="4056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3658E6FA-BDFC-4EDF-8912-B62B9D759D76}"/>
                  </a:ext>
                </a:extLst>
              </p:cNvPr>
              <p:cNvSpPr txBox="1"/>
              <p:nvPr/>
            </p:nvSpPr>
            <p:spPr>
              <a:xfrm>
                <a:off x="1361158" y="1820767"/>
                <a:ext cx="200971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−79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=79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3658E6FA-BDFC-4EDF-8912-B62B9D759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158" y="1820767"/>
                <a:ext cx="2009717" cy="338554"/>
              </a:xfrm>
              <a:prstGeom prst="rect">
                <a:avLst/>
              </a:prstGeom>
              <a:blipFill>
                <a:blip r:embed="rId6"/>
                <a:stretch>
                  <a:fillRect l="-606" r="-2121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F98AA5EF-4EB6-6C58-85A4-C597C0D21B00}"/>
                  </a:ext>
                </a:extLst>
              </p:cNvPr>
              <p:cNvSpPr txBox="1"/>
              <p:nvPr/>
            </p:nvSpPr>
            <p:spPr>
              <a:xfrm>
                <a:off x="5871661" y="3237137"/>
                <a:ext cx="1882247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F98AA5EF-4EB6-6C58-85A4-C597C0D21B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661" y="3237137"/>
                <a:ext cx="1882247" cy="7607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3FFE765B-4E3E-6F7D-AB48-F1463BFD8EB8}"/>
                  </a:ext>
                </a:extLst>
              </p:cNvPr>
              <p:cNvSpPr txBox="1"/>
              <p:nvPr/>
            </p:nvSpPr>
            <p:spPr>
              <a:xfrm>
                <a:off x="1390092" y="3451940"/>
                <a:ext cx="89107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=10,7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3FFE765B-4E3E-6F7D-AB48-F1463BFD8E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092" y="3451940"/>
                <a:ext cx="891077" cy="338554"/>
              </a:xfrm>
              <a:prstGeom prst="rect">
                <a:avLst/>
              </a:prstGeom>
              <a:blipFill>
                <a:blip r:embed="rId8"/>
                <a:stretch>
                  <a:fillRect l="-2055" r="-6164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E76B32E3-0316-A954-5FDB-8B693B62C52A}"/>
                  </a:ext>
                </a:extLst>
              </p:cNvPr>
              <p:cNvSpPr txBox="1"/>
              <p:nvPr/>
            </p:nvSpPr>
            <p:spPr>
              <a:xfrm>
                <a:off x="6048019" y="1780819"/>
                <a:ext cx="863185" cy="3785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e>
                      </m:ra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E76B32E3-0316-A954-5FDB-8B693B62C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8019" y="1780819"/>
                <a:ext cx="863185" cy="37850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oogle Shape;2973;p58">
            <a:extLst>
              <a:ext uri="{FF2B5EF4-FFF2-40B4-BE49-F238E27FC236}">
                <a16:creationId xmlns:a16="http://schemas.microsoft.com/office/drawing/2014/main" id="{B91074F8-59BC-F5AE-650F-88D6CFA50958}"/>
              </a:ext>
            </a:extLst>
          </p:cNvPr>
          <p:cNvGrpSpPr/>
          <p:nvPr/>
        </p:nvGrpSpPr>
        <p:grpSpPr>
          <a:xfrm>
            <a:off x="8079505" y="1517514"/>
            <a:ext cx="293571" cy="318660"/>
            <a:chOff x="979895" y="1560283"/>
            <a:chExt cx="293571" cy="318660"/>
          </a:xfrm>
        </p:grpSpPr>
        <p:sp>
          <p:nvSpPr>
            <p:cNvPr id="3" name="Google Shape;2974;p58">
              <a:extLst>
                <a:ext uri="{FF2B5EF4-FFF2-40B4-BE49-F238E27FC236}">
                  <a16:creationId xmlns:a16="http://schemas.microsoft.com/office/drawing/2014/main" id="{1954CAD3-8BA8-820B-57F0-ADB9D0CED1DC}"/>
                </a:ext>
              </a:extLst>
            </p:cNvPr>
            <p:cNvSpPr/>
            <p:nvPr/>
          </p:nvSpPr>
          <p:spPr>
            <a:xfrm>
              <a:off x="979895" y="1596480"/>
              <a:ext cx="293571" cy="282464"/>
            </a:xfrm>
            <a:custGeom>
              <a:avLst/>
              <a:gdLst/>
              <a:ahLst/>
              <a:cxnLst/>
              <a:rect l="l" t="t" r="r" b="b"/>
              <a:pathLst>
                <a:path w="5207" h="5010" extrusionOk="0">
                  <a:moveTo>
                    <a:pt x="2702" y="1157"/>
                  </a:moveTo>
                  <a:cubicBezTo>
                    <a:pt x="2876" y="1157"/>
                    <a:pt x="3051" y="1190"/>
                    <a:pt x="3218" y="1260"/>
                  </a:cubicBezTo>
                  <a:cubicBezTo>
                    <a:pt x="3722" y="1468"/>
                    <a:pt x="4050" y="1960"/>
                    <a:pt x="4050" y="2505"/>
                  </a:cubicBezTo>
                  <a:cubicBezTo>
                    <a:pt x="4050" y="3250"/>
                    <a:pt x="3447" y="3854"/>
                    <a:pt x="2702" y="3854"/>
                  </a:cubicBezTo>
                  <a:cubicBezTo>
                    <a:pt x="2156" y="3854"/>
                    <a:pt x="1665" y="3525"/>
                    <a:pt x="1456" y="3022"/>
                  </a:cubicBezTo>
                  <a:cubicBezTo>
                    <a:pt x="1246" y="2517"/>
                    <a:pt x="1363" y="1938"/>
                    <a:pt x="1747" y="1552"/>
                  </a:cubicBezTo>
                  <a:cubicBezTo>
                    <a:pt x="2005" y="1294"/>
                    <a:pt x="2351" y="1157"/>
                    <a:pt x="2702" y="1157"/>
                  </a:cubicBezTo>
                  <a:close/>
                  <a:moveTo>
                    <a:pt x="2702" y="1"/>
                  </a:moveTo>
                  <a:cubicBezTo>
                    <a:pt x="1689" y="1"/>
                    <a:pt x="775" y="610"/>
                    <a:pt x="387" y="1547"/>
                  </a:cubicBezTo>
                  <a:cubicBezTo>
                    <a:pt x="0" y="2483"/>
                    <a:pt x="215" y="3560"/>
                    <a:pt x="930" y="4277"/>
                  </a:cubicBezTo>
                  <a:cubicBezTo>
                    <a:pt x="1410" y="4756"/>
                    <a:pt x="2051" y="5010"/>
                    <a:pt x="2703" y="5010"/>
                  </a:cubicBezTo>
                  <a:cubicBezTo>
                    <a:pt x="3025" y="5010"/>
                    <a:pt x="3350" y="4948"/>
                    <a:pt x="3660" y="4820"/>
                  </a:cubicBezTo>
                  <a:cubicBezTo>
                    <a:pt x="4596" y="4432"/>
                    <a:pt x="5206" y="3518"/>
                    <a:pt x="5206" y="2505"/>
                  </a:cubicBezTo>
                  <a:cubicBezTo>
                    <a:pt x="5206" y="1122"/>
                    <a:pt x="4085" y="1"/>
                    <a:pt x="27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2975;p58">
              <a:extLst>
                <a:ext uri="{FF2B5EF4-FFF2-40B4-BE49-F238E27FC236}">
                  <a16:creationId xmlns:a16="http://schemas.microsoft.com/office/drawing/2014/main" id="{045D678F-92AD-AA0B-E4F0-FD166DFDA10F}"/>
                </a:ext>
              </a:extLst>
            </p:cNvPr>
            <p:cNvSpPr/>
            <p:nvPr/>
          </p:nvSpPr>
          <p:spPr>
            <a:xfrm>
              <a:off x="979895" y="1560283"/>
              <a:ext cx="293571" cy="282464"/>
            </a:xfrm>
            <a:custGeom>
              <a:avLst/>
              <a:gdLst/>
              <a:ahLst/>
              <a:cxnLst/>
              <a:rect l="l" t="t" r="r" b="b"/>
              <a:pathLst>
                <a:path w="5207" h="5010" extrusionOk="0">
                  <a:moveTo>
                    <a:pt x="2702" y="1157"/>
                  </a:moveTo>
                  <a:cubicBezTo>
                    <a:pt x="2876" y="1157"/>
                    <a:pt x="3051" y="1190"/>
                    <a:pt x="3218" y="1259"/>
                  </a:cubicBezTo>
                  <a:cubicBezTo>
                    <a:pt x="3722" y="1468"/>
                    <a:pt x="4050" y="1960"/>
                    <a:pt x="4050" y="2505"/>
                  </a:cubicBezTo>
                  <a:cubicBezTo>
                    <a:pt x="4050" y="3250"/>
                    <a:pt x="3447" y="3854"/>
                    <a:pt x="2702" y="3854"/>
                  </a:cubicBezTo>
                  <a:cubicBezTo>
                    <a:pt x="2156" y="3854"/>
                    <a:pt x="1665" y="3525"/>
                    <a:pt x="1456" y="3021"/>
                  </a:cubicBezTo>
                  <a:cubicBezTo>
                    <a:pt x="1246" y="2517"/>
                    <a:pt x="1362" y="1938"/>
                    <a:pt x="1747" y="1552"/>
                  </a:cubicBezTo>
                  <a:cubicBezTo>
                    <a:pt x="2005" y="1294"/>
                    <a:pt x="2351" y="1157"/>
                    <a:pt x="2702" y="1157"/>
                  </a:cubicBezTo>
                  <a:close/>
                  <a:moveTo>
                    <a:pt x="2702" y="1"/>
                  </a:moveTo>
                  <a:cubicBezTo>
                    <a:pt x="1689" y="1"/>
                    <a:pt x="775" y="611"/>
                    <a:pt x="387" y="1547"/>
                  </a:cubicBezTo>
                  <a:cubicBezTo>
                    <a:pt x="0" y="2483"/>
                    <a:pt x="215" y="3560"/>
                    <a:pt x="930" y="4277"/>
                  </a:cubicBezTo>
                  <a:cubicBezTo>
                    <a:pt x="1410" y="4755"/>
                    <a:pt x="2050" y="5010"/>
                    <a:pt x="2702" y="5010"/>
                  </a:cubicBezTo>
                  <a:cubicBezTo>
                    <a:pt x="3024" y="5010"/>
                    <a:pt x="3350" y="4947"/>
                    <a:pt x="3660" y="4819"/>
                  </a:cubicBezTo>
                  <a:cubicBezTo>
                    <a:pt x="4596" y="4432"/>
                    <a:pt x="5206" y="3518"/>
                    <a:pt x="5206" y="2505"/>
                  </a:cubicBezTo>
                  <a:cubicBezTo>
                    <a:pt x="5206" y="1122"/>
                    <a:pt x="4085" y="1"/>
                    <a:pt x="27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oogle Shape;3229;p58">
            <a:extLst>
              <a:ext uri="{FF2B5EF4-FFF2-40B4-BE49-F238E27FC236}">
                <a16:creationId xmlns:a16="http://schemas.microsoft.com/office/drawing/2014/main" id="{B27AD673-BBE6-741C-AB66-90ED414A7698}"/>
              </a:ext>
            </a:extLst>
          </p:cNvPr>
          <p:cNvGrpSpPr/>
          <p:nvPr/>
        </p:nvGrpSpPr>
        <p:grpSpPr>
          <a:xfrm rot="3699656">
            <a:off x="7207072" y="462149"/>
            <a:ext cx="914960" cy="910464"/>
            <a:chOff x="10086725" y="1360200"/>
            <a:chExt cx="519150" cy="516625"/>
          </a:xfrm>
        </p:grpSpPr>
        <p:sp>
          <p:nvSpPr>
            <p:cNvPr id="6" name="Google Shape;3230;p58">
              <a:extLst>
                <a:ext uri="{FF2B5EF4-FFF2-40B4-BE49-F238E27FC236}">
                  <a16:creationId xmlns:a16="http://schemas.microsoft.com/office/drawing/2014/main" id="{EAA6A953-94BE-FF18-62D1-AAD4C9E5CB95}"/>
                </a:ext>
              </a:extLst>
            </p:cNvPr>
            <p:cNvSpPr/>
            <p:nvPr/>
          </p:nvSpPr>
          <p:spPr>
            <a:xfrm>
              <a:off x="10096950" y="1367875"/>
              <a:ext cx="426925" cy="426925"/>
            </a:xfrm>
            <a:custGeom>
              <a:avLst/>
              <a:gdLst/>
              <a:ahLst/>
              <a:cxnLst/>
              <a:rect l="l" t="t" r="r" b="b"/>
              <a:pathLst>
                <a:path w="17077" h="17077" extrusionOk="0">
                  <a:moveTo>
                    <a:pt x="16304" y="0"/>
                  </a:moveTo>
                  <a:lnTo>
                    <a:pt x="0" y="16305"/>
                  </a:lnTo>
                  <a:lnTo>
                    <a:pt x="772" y="17077"/>
                  </a:lnTo>
                  <a:lnTo>
                    <a:pt x="17077" y="773"/>
                  </a:lnTo>
                  <a:lnTo>
                    <a:pt x="16304" y="0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231;p58">
              <a:extLst>
                <a:ext uri="{FF2B5EF4-FFF2-40B4-BE49-F238E27FC236}">
                  <a16:creationId xmlns:a16="http://schemas.microsoft.com/office/drawing/2014/main" id="{1F524A80-A0BF-A751-0573-1B26042148AE}"/>
                </a:ext>
              </a:extLst>
            </p:cNvPr>
            <p:cNvSpPr/>
            <p:nvPr/>
          </p:nvSpPr>
          <p:spPr>
            <a:xfrm>
              <a:off x="10137925" y="1408900"/>
              <a:ext cx="426950" cy="426900"/>
            </a:xfrm>
            <a:custGeom>
              <a:avLst/>
              <a:gdLst/>
              <a:ahLst/>
              <a:cxnLst/>
              <a:rect l="l" t="t" r="r" b="b"/>
              <a:pathLst>
                <a:path w="17078" h="17076" extrusionOk="0">
                  <a:moveTo>
                    <a:pt x="16306" y="0"/>
                  </a:moveTo>
                  <a:lnTo>
                    <a:pt x="1" y="16304"/>
                  </a:lnTo>
                  <a:lnTo>
                    <a:pt x="774" y="17076"/>
                  </a:lnTo>
                  <a:lnTo>
                    <a:pt x="17078" y="772"/>
                  </a:lnTo>
                  <a:lnTo>
                    <a:pt x="16306" y="0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232;p58">
              <a:extLst>
                <a:ext uri="{FF2B5EF4-FFF2-40B4-BE49-F238E27FC236}">
                  <a16:creationId xmlns:a16="http://schemas.microsoft.com/office/drawing/2014/main" id="{E2AFADFA-FDED-D6EB-EE69-F4F50D138CD7}"/>
                </a:ext>
              </a:extLst>
            </p:cNvPr>
            <p:cNvSpPr/>
            <p:nvPr/>
          </p:nvSpPr>
          <p:spPr>
            <a:xfrm>
              <a:off x="10178950" y="1449875"/>
              <a:ext cx="426925" cy="426950"/>
            </a:xfrm>
            <a:custGeom>
              <a:avLst/>
              <a:gdLst/>
              <a:ahLst/>
              <a:cxnLst/>
              <a:rect l="l" t="t" r="r" b="b"/>
              <a:pathLst>
                <a:path w="17077" h="17078" extrusionOk="0">
                  <a:moveTo>
                    <a:pt x="16305" y="1"/>
                  </a:moveTo>
                  <a:lnTo>
                    <a:pt x="1" y="16305"/>
                  </a:lnTo>
                  <a:lnTo>
                    <a:pt x="772" y="17077"/>
                  </a:lnTo>
                  <a:lnTo>
                    <a:pt x="17076" y="772"/>
                  </a:lnTo>
                  <a:lnTo>
                    <a:pt x="16305" y="1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233;p58">
              <a:extLst>
                <a:ext uri="{FF2B5EF4-FFF2-40B4-BE49-F238E27FC236}">
                  <a16:creationId xmlns:a16="http://schemas.microsoft.com/office/drawing/2014/main" id="{0153937F-3115-56B9-5C17-8187B22BF004}"/>
                </a:ext>
              </a:extLst>
            </p:cNvPr>
            <p:cNvSpPr/>
            <p:nvPr/>
          </p:nvSpPr>
          <p:spPr>
            <a:xfrm>
              <a:off x="10086725" y="1360200"/>
              <a:ext cx="426900" cy="426950"/>
            </a:xfrm>
            <a:custGeom>
              <a:avLst/>
              <a:gdLst/>
              <a:ahLst/>
              <a:cxnLst/>
              <a:rect l="l" t="t" r="r" b="b"/>
              <a:pathLst>
                <a:path w="17076" h="17078" extrusionOk="0">
                  <a:moveTo>
                    <a:pt x="16304" y="1"/>
                  </a:moveTo>
                  <a:lnTo>
                    <a:pt x="0" y="16305"/>
                  </a:lnTo>
                  <a:lnTo>
                    <a:pt x="772" y="17077"/>
                  </a:lnTo>
                  <a:lnTo>
                    <a:pt x="17076" y="772"/>
                  </a:lnTo>
                  <a:lnTo>
                    <a:pt x="163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234;p58">
              <a:extLst>
                <a:ext uri="{FF2B5EF4-FFF2-40B4-BE49-F238E27FC236}">
                  <a16:creationId xmlns:a16="http://schemas.microsoft.com/office/drawing/2014/main" id="{8B7482A0-65FD-CDC0-89D4-AF324A2E2D20}"/>
                </a:ext>
              </a:extLst>
            </p:cNvPr>
            <p:cNvSpPr/>
            <p:nvPr/>
          </p:nvSpPr>
          <p:spPr>
            <a:xfrm>
              <a:off x="10127700" y="1401200"/>
              <a:ext cx="426950" cy="426950"/>
            </a:xfrm>
            <a:custGeom>
              <a:avLst/>
              <a:gdLst/>
              <a:ahLst/>
              <a:cxnLst/>
              <a:rect l="l" t="t" r="r" b="b"/>
              <a:pathLst>
                <a:path w="17078" h="17078" extrusionOk="0">
                  <a:moveTo>
                    <a:pt x="16305" y="0"/>
                  </a:moveTo>
                  <a:lnTo>
                    <a:pt x="1" y="16306"/>
                  </a:lnTo>
                  <a:lnTo>
                    <a:pt x="772" y="17077"/>
                  </a:lnTo>
                  <a:lnTo>
                    <a:pt x="17077" y="773"/>
                  </a:lnTo>
                  <a:lnTo>
                    <a:pt x="163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235;p58">
              <a:extLst>
                <a:ext uri="{FF2B5EF4-FFF2-40B4-BE49-F238E27FC236}">
                  <a16:creationId xmlns:a16="http://schemas.microsoft.com/office/drawing/2014/main" id="{E0B64578-A92F-3303-EA5F-6078F9E6E42C}"/>
                </a:ext>
              </a:extLst>
            </p:cNvPr>
            <p:cNvSpPr/>
            <p:nvPr/>
          </p:nvSpPr>
          <p:spPr>
            <a:xfrm>
              <a:off x="10168700" y="1442225"/>
              <a:ext cx="426950" cy="426900"/>
            </a:xfrm>
            <a:custGeom>
              <a:avLst/>
              <a:gdLst/>
              <a:ahLst/>
              <a:cxnLst/>
              <a:rect l="l" t="t" r="r" b="b"/>
              <a:pathLst>
                <a:path w="17078" h="17076" extrusionOk="0">
                  <a:moveTo>
                    <a:pt x="16306" y="0"/>
                  </a:moveTo>
                  <a:lnTo>
                    <a:pt x="1" y="16304"/>
                  </a:lnTo>
                  <a:lnTo>
                    <a:pt x="773" y="17076"/>
                  </a:lnTo>
                  <a:lnTo>
                    <a:pt x="17077" y="772"/>
                  </a:lnTo>
                  <a:lnTo>
                    <a:pt x="163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3398;p58">
            <a:extLst>
              <a:ext uri="{FF2B5EF4-FFF2-40B4-BE49-F238E27FC236}">
                <a16:creationId xmlns:a16="http://schemas.microsoft.com/office/drawing/2014/main" id="{D65EF4A5-584A-53A7-53AC-263D4F5F089F}"/>
              </a:ext>
            </a:extLst>
          </p:cNvPr>
          <p:cNvGrpSpPr/>
          <p:nvPr/>
        </p:nvGrpSpPr>
        <p:grpSpPr>
          <a:xfrm>
            <a:off x="8316533" y="385542"/>
            <a:ext cx="116244" cy="743521"/>
            <a:chOff x="10570400" y="1254025"/>
            <a:chExt cx="59750" cy="382175"/>
          </a:xfrm>
        </p:grpSpPr>
        <p:sp>
          <p:nvSpPr>
            <p:cNvPr id="23" name="Google Shape;3399;p58">
              <a:extLst>
                <a:ext uri="{FF2B5EF4-FFF2-40B4-BE49-F238E27FC236}">
                  <a16:creationId xmlns:a16="http://schemas.microsoft.com/office/drawing/2014/main" id="{07E3F9C8-854A-23DF-29A3-FAA2F8FAF950}"/>
                </a:ext>
              </a:extLst>
            </p:cNvPr>
            <p:cNvSpPr/>
            <p:nvPr/>
          </p:nvSpPr>
          <p:spPr>
            <a:xfrm>
              <a:off x="10570400" y="1254025"/>
              <a:ext cx="59750" cy="352300"/>
            </a:xfrm>
            <a:custGeom>
              <a:avLst/>
              <a:gdLst/>
              <a:ahLst/>
              <a:cxnLst/>
              <a:rect l="l" t="t" r="r" b="b"/>
              <a:pathLst>
                <a:path w="2390" h="14092" extrusionOk="0">
                  <a:moveTo>
                    <a:pt x="1195" y="1"/>
                  </a:moveTo>
                  <a:cubicBezTo>
                    <a:pt x="612" y="1"/>
                    <a:pt x="115" y="421"/>
                    <a:pt x="19" y="996"/>
                  </a:cubicBezTo>
                  <a:lnTo>
                    <a:pt x="0" y="996"/>
                  </a:lnTo>
                  <a:lnTo>
                    <a:pt x="0" y="14092"/>
                  </a:lnTo>
                  <a:lnTo>
                    <a:pt x="2389" y="14092"/>
                  </a:lnTo>
                  <a:lnTo>
                    <a:pt x="2389" y="996"/>
                  </a:lnTo>
                  <a:lnTo>
                    <a:pt x="2372" y="996"/>
                  </a:lnTo>
                  <a:cubicBezTo>
                    <a:pt x="2275" y="421"/>
                    <a:pt x="1777" y="1"/>
                    <a:pt x="1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400;p58">
              <a:extLst>
                <a:ext uri="{FF2B5EF4-FFF2-40B4-BE49-F238E27FC236}">
                  <a16:creationId xmlns:a16="http://schemas.microsoft.com/office/drawing/2014/main" id="{F6D0723C-6D32-C8C6-E08B-4A72523F746B}"/>
                </a:ext>
              </a:extLst>
            </p:cNvPr>
            <p:cNvSpPr/>
            <p:nvPr/>
          </p:nvSpPr>
          <p:spPr>
            <a:xfrm>
              <a:off x="10570400" y="1576450"/>
              <a:ext cx="59750" cy="59750"/>
            </a:xfrm>
            <a:custGeom>
              <a:avLst/>
              <a:gdLst/>
              <a:ahLst/>
              <a:cxnLst/>
              <a:rect l="l" t="t" r="r" b="b"/>
              <a:pathLst>
                <a:path w="2390" h="2390" extrusionOk="0">
                  <a:moveTo>
                    <a:pt x="1195" y="0"/>
                  </a:moveTo>
                  <a:cubicBezTo>
                    <a:pt x="535" y="0"/>
                    <a:pt x="0" y="535"/>
                    <a:pt x="0" y="1195"/>
                  </a:cubicBezTo>
                  <a:cubicBezTo>
                    <a:pt x="0" y="1854"/>
                    <a:pt x="535" y="2389"/>
                    <a:pt x="1195" y="2389"/>
                  </a:cubicBezTo>
                  <a:cubicBezTo>
                    <a:pt x="1854" y="2389"/>
                    <a:pt x="2389" y="1854"/>
                    <a:pt x="2389" y="1195"/>
                  </a:cubicBezTo>
                  <a:cubicBezTo>
                    <a:pt x="2389" y="535"/>
                    <a:pt x="1854" y="0"/>
                    <a:pt x="1195" y="0"/>
                  </a:cubicBezTo>
                  <a:close/>
                </a:path>
              </a:pathLst>
            </a:custGeom>
            <a:solidFill>
              <a:srgbClr val="B677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" name="Picture 11">
            <a:extLst>
              <a:ext uri="{FF2B5EF4-FFF2-40B4-BE49-F238E27FC236}">
                <a16:creationId xmlns:a16="http://schemas.microsoft.com/office/drawing/2014/main" id="{5DB09ECB-7FD6-9E72-A551-016CD3F4D6C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66" y="3617497"/>
            <a:ext cx="2075662" cy="154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31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RETAIL STARTUP PITCH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BEECFA"/>
      </a:accent1>
      <a:accent2>
        <a:srgbClr val="FF9ACD"/>
      </a:accent2>
      <a:accent3>
        <a:srgbClr val="FFDE7A"/>
      </a:accent3>
      <a:accent4>
        <a:srgbClr val="B677BD"/>
      </a:accent4>
      <a:accent5>
        <a:srgbClr val="9051AB"/>
      </a:accent5>
      <a:accent6>
        <a:srgbClr val="43434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1170</Words>
  <Application>Microsoft Office PowerPoint</Application>
  <PresentationFormat>On-screen Show (16:9)</PresentationFormat>
  <Paragraphs>182</Paragraphs>
  <Slides>23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Courier New</vt:lpstr>
      <vt:lpstr>Arial</vt:lpstr>
      <vt:lpstr>Calibri</vt:lpstr>
      <vt:lpstr>Open Sans</vt:lpstr>
      <vt:lpstr>Wingdings</vt:lpstr>
      <vt:lpstr>Cambria Math</vt:lpstr>
      <vt:lpstr>Signika</vt:lpstr>
      <vt:lpstr>RETAIL STARTUP PITCH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Lê Thảo</dc:creator>
  <cp:lastModifiedBy>HP</cp:lastModifiedBy>
  <cp:revision>8</cp:revision>
  <dcterms:modified xsi:type="dcterms:W3CDTF">2023-11-01T16:29:30Z</dcterms:modified>
</cp:coreProperties>
</file>