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37"/>
  </p:notesMasterIdLst>
  <p:sldIdLst>
    <p:sldId id="257" r:id="rId3"/>
    <p:sldId id="30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07" r:id="rId14"/>
    <p:sldId id="269" r:id="rId15"/>
    <p:sldId id="268" r:id="rId16"/>
    <p:sldId id="308" r:id="rId17"/>
    <p:sldId id="274" r:id="rId18"/>
    <p:sldId id="271" r:id="rId19"/>
    <p:sldId id="309" r:id="rId20"/>
    <p:sldId id="272" r:id="rId21"/>
    <p:sldId id="275" r:id="rId22"/>
    <p:sldId id="276" r:id="rId23"/>
    <p:sldId id="281" r:id="rId24"/>
    <p:sldId id="277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270" r:id="rId35"/>
    <p:sldId id="279" r:id="rId3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 Math" panose="02040503050406030204" pitchFamily="18" charset="0"/>
      <p:regular r:id="rId44"/>
    </p:embeddedFont>
    <p:embeddedFont>
      <p:font typeface="Josefin Slab SemiBold" pitchFamily="2" charset="0"/>
      <p:bold r:id="rId45"/>
      <p:boldItalic r:id="rId46"/>
    </p:embeddedFont>
    <p:embeddedFont>
      <p:font typeface="Lato" panose="020F0502020204030203" pitchFamily="34" charset="0"/>
      <p:regular r:id="rId47"/>
      <p:bold r:id="rId48"/>
      <p:italic r:id="rId49"/>
      <p:boldItalic r:id="rId50"/>
    </p:embeddedFont>
    <p:embeddedFont>
      <p:font typeface="Montserrat" panose="00000500000000000000" pitchFamily="2" charset="0"/>
      <p:regular r:id="rId51"/>
      <p:bold r:id="rId52"/>
      <p:italic r:id="rId53"/>
      <p:boldItalic r:id="rId54"/>
    </p:embeddedFont>
    <p:embeddedFont>
      <p:font typeface="Montserrat Black" panose="00000A00000000000000" pitchFamily="2" charset="0"/>
      <p:bold r:id="rId55"/>
      <p:boldItalic r:id="rId56"/>
    </p:embeddedFont>
    <p:embeddedFont>
      <p:font typeface="Montserrat ExtraBold" panose="00000900000000000000" pitchFamily="2" charset="0"/>
      <p:bold r:id="rId57"/>
      <p:boldItalic r:id="rId58"/>
    </p:embeddedFont>
    <p:embeddedFont>
      <p:font typeface="Roboto Condensed Light" panose="02000000000000000000" pitchFamily="2" charset="0"/>
      <p:regular r:id="rId59"/>
      <p:bold r:id="rId60"/>
      <p:italic r:id="rId61"/>
      <p:boldItalic r:id="rId62"/>
    </p:embeddedFont>
    <p:embeddedFont>
      <p:font typeface="Staatliches" pitchFamily="2" charset="0"/>
      <p:regular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CA3211-C205-4E90-B0C6-F8945F3E4014}">
  <a:tblStyle styleId="{E3CA3211-C205-4E90-B0C6-F8945F3E40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Kiểu Có chủ đề 1 - Màu chủ đề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Kiểu Sá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52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2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1717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6e83b0752f_4_7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6e83b0752f_4_7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675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633c9ab0c4_0_1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633c9ab0c4_0_1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7d42eb04ec_2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7d42eb04ec_2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633c9ab0c4_0_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633c9ab0c4_0_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6eaa2e3185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6eaa2e3185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6eaa2e3185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6eaa2e3185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6ee27ad00a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6ee27ad00a_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g6eeeb0b851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9" name="Google Shape;2289;g6eeeb0b851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6eeeb0b8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6eeeb0b8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63d01c3ee5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63d01c3ee5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6ee27ad00a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6ee27ad00a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633c9ab0c4_0_1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633c9ab0c4_0_1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633c9ab0c4_0_1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633c9ab0c4_0_1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6ed14bd43d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6ed14bd43d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633c9ab0c4_0_1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633c9ab0c4_0_1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633c9ab0c4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633c9ab0c4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6eaa2e3185_1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6eaa2e3185_1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6eaa2e3185_1_2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6eaa2e3185_1_2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6eaa2e3185_1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6eaa2e3185_1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624463bab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624463bab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0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11200" y="3463525"/>
            <a:ext cx="3660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84563" y="-26078"/>
            <a:ext cx="1156796" cy="706496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368225" y="-152400"/>
            <a:ext cx="7167450" cy="5371458"/>
            <a:chOff x="2368225" y="-152400"/>
            <a:chExt cx="7167450" cy="5371458"/>
          </a:xfrm>
        </p:grpSpPr>
        <p:sp>
          <p:nvSpPr>
            <p:cNvPr id="13" name="Google Shape;13;p2"/>
            <p:cNvSpPr/>
            <p:nvPr/>
          </p:nvSpPr>
          <p:spPr>
            <a:xfrm>
              <a:off x="4241250" y="-26078"/>
              <a:ext cx="3758237" cy="4809837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97937" y="-26078"/>
              <a:ext cx="2068144" cy="841960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37982" y="4078545"/>
              <a:ext cx="2800232" cy="1120311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89808" y="-26078"/>
              <a:ext cx="1969585" cy="4922184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10248" y="4297263"/>
              <a:ext cx="2149149" cy="901589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68225" y="3921502"/>
              <a:ext cx="3958471" cy="1277357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37982" y="4462581"/>
              <a:ext cx="2800232" cy="736267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05385" y="3019590"/>
              <a:ext cx="1115229" cy="139721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" name="Google Shape;2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25943" y="3882258"/>
              <a:ext cx="4791070" cy="133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56525" y="-152400"/>
              <a:ext cx="3979150" cy="34224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bg>
      <p:bgPr>
        <a:solidFill>
          <a:schemeClr val="accen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4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258" name="Google Shape;258;p14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9" name="Google Shape;259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14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261" name="Google Shape;261;p14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3" name="Google Shape;263;p14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_1"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5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266" name="Google Shape;266;p15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" name="Google Shape;270;p15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271" name="Google Shape;271;p15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74" name="Google Shape;274;p15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5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15"/>
          <p:cNvGrpSpPr/>
          <p:nvPr/>
        </p:nvGrpSpPr>
        <p:grpSpPr>
          <a:xfrm>
            <a:off x="-1461898" y="-365531"/>
            <a:ext cx="4517288" cy="5656681"/>
            <a:chOff x="-1461898" y="-365531"/>
            <a:chExt cx="4517288" cy="5656681"/>
          </a:xfrm>
        </p:grpSpPr>
        <p:grpSp>
          <p:nvGrpSpPr>
            <p:cNvPr id="277" name="Google Shape;277;p15"/>
            <p:cNvGrpSpPr/>
            <p:nvPr/>
          </p:nvGrpSpPr>
          <p:grpSpPr>
            <a:xfrm rot="-373055" flipH="1">
              <a:off x="-1188897" y="-165939"/>
              <a:ext cx="3971287" cy="5257164"/>
              <a:chOff x="3268325" y="3013975"/>
              <a:chExt cx="1443800" cy="1106200"/>
            </a:xfrm>
          </p:grpSpPr>
          <p:sp>
            <p:nvSpPr>
              <p:cNvPr id="278" name="Google Shape;278;p15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4" name="Google Shape;28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5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_1_1">
    <p:bg>
      <p:bgPr>
        <a:solidFill>
          <a:schemeClr val="accen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6"/>
          <p:cNvGrpSpPr/>
          <p:nvPr/>
        </p:nvGrpSpPr>
        <p:grpSpPr>
          <a:xfrm>
            <a:off x="7588037" y="-344128"/>
            <a:ext cx="1753419" cy="5824284"/>
            <a:chOff x="5883539" y="-344156"/>
            <a:chExt cx="3534407" cy="5824284"/>
          </a:xfrm>
        </p:grpSpPr>
        <p:sp>
          <p:nvSpPr>
            <p:cNvPr id="288" name="Google Shape;288;p16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16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294" name="Google Shape;294;p16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16"/>
          <p:cNvSpPr/>
          <p:nvPr/>
        </p:nvSpPr>
        <p:spPr>
          <a:xfrm rot="10800000">
            <a:off x="-25632" y="330110"/>
            <a:ext cx="1733468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"/>
          <p:cNvSpPr/>
          <p:nvPr/>
        </p:nvSpPr>
        <p:spPr>
          <a:xfrm rot="10800000">
            <a:off x="1663806" y="-162474"/>
            <a:ext cx="2346874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"/>
          <p:cNvSpPr/>
          <p:nvPr/>
        </p:nvSpPr>
        <p:spPr>
          <a:xfrm rot="10800000">
            <a:off x="-952031" y="-131121"/>
            <a:ext cx="1670156" cy="5209246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rot="10800000">
            <a:off x="-952059" y="-162472"/>
            <a:ext cx="1801202" cy="904284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rot="10800000">
            <a:off x="1422029" y="-162475"/>
            <a:ext cx="3317595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rot="10800000">
            <a:off x="1663806" y="-162470"/>
            <a:ext cx="2346874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"/>
          <p:cNvSpPr/>
          <p:nvPr/>
        </p:nvSpPr>
        <p:spPr>
          <a:xfrm rot="10800000">
            <a:off x="174620" y="1110048"/>
            <a:ext cx="514394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"/>
          <p:cNvSpPr/>
          <p:nvPr/>
        </p:nvSpPr>
        <p:spPr>
          <a:xfrm rot="10800000">
            <a:off x="-476598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7"/>
                  <a:pt x="1" y="301"/>
                </a:cubicBezTo>
                <a:cubicBezTo>
                  <a:pt x="1" y="467"/>
                  <a:pt x="137" y="599"/>
                  <a:pt x="302" y="599"/>
                </a:cubicBezTo>
                <a:cubicBezTo>
                  <a:pt x="467" y="599"/>
                  <a:pt x="600" y="467"/>
                  <a:pt x="600" y="301"/>
                </a:cubicBezTo>
                <a:cubicBezTo>
                  <a:pt x="600" y="137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6"/>
          <p:cNvSpPr/>
          <p:nvPr/>
        </p:nvSpPr>
        <p:spPr>
          <a:xfrm rot="10800000">
            <a:off x="-413230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3" y="298"/>
                </a:lnTo>
                <a:cubicBezTo>
                  <a:pt x="303" y="133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"/>
          <p:cNvSpPr/>
          <p:nvPr/>
        </p:nvSpPr>
        <p:spPr>
          <a:xfrm rot="10800000">
            <a:off x="-412593" y="1039045"/>
            <a:ext cx="18660" cy="21903"/>
          </a:xfrm>
          <a:custGeom>
            <a:avLst/>
            <a:gdLst/>
            <a:ahLst/>
            <a:cxnLst/>
            <a:rect l="l" t="t" r="r" b="b"/>
            <a:pathLst>
              <a:path w="293" h="256" extrusionOk="0">
                <a:moveTo>
                  <a:pt x="292" y="0"/>
                </a:moveTo>
                <a:lnTo>
                  <a:pt x="292" y="0"/>
                </a:lnTo>
                <a:cubicBezTo>
                  <a:pt x="194" y="10"/>
                  <a:pt x="99" y="29"/>
                  <a:pt x="0" y="42"/>
                </a:cubicBezTo>
                <a:lnTo>
                  <a:pt x="0" y="255"/>
                </a:lnTo>
                <a:cubicBezTo>
                  <a:pt x="151" y="255"/>
                  <a:pt x="269" y="142"/>
                  <a:pt x="29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6"/>
          <p:cNvSpPr/>
          <p:nvPr/>
        </p:nvSpPr>
        <p:spPr>
          <a:xfrm rot="10800000">
            <a:off x="-413230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6" y="301"/>
                  <a:pt x="303" y="164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10800000">
            <a:off x="-413230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3" y="297"/>
                </a:lnTo>
                <a:cubicBezTo>
                  <a:pt x="303" y="131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rot="10800000">
            <a:off x="-476598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7"/>
                  <a:pt x="1" y="303"/>
                </a:cubicBezTo>
                <a:cubicBezTo>
                  <a:pt x="1" y="468"/>
                  <a:pt x="137" y="599"/>
                  <a:pt x="302" y="599"/>
                </a:cubicBezTo>
                <a:cubicBezTo>
                  <a:pt x="467" y="599"/>
                  <a:pt x="600" y="468"/>
                  <a:pt x="600" y="303"/>
                </a:cubicBezTo>
                <a:cubicBezTo>
                  <a:pt x="600" y="137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10800000">
            <a:off x="-413230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6" y="303"/>
                  <a:pt x="303" y="170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 rot="10800000">
            <a:off x="-47659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2" y="0"/>
                </a:moveTo>
                <a:cubicBezTo>
                  <a:pt x="137" y="0"/>
                  <a:pt x="1" y="133"/>
                  <a:pt x="1" y="297"/>
                </a:cubicBezTo>
                <a:cubicBezTo>
                  <a:pt x="1" y="462"/>
                  <a:pt x="137" y="595"/>
                  <a:pt x="302" y="595"/>
                </a:cubicBezTo>
                <a:cubicBezTo>
                  <a:pt x="467" y="595"/>
                  <a:pt x="600" y="462"/>
                  <a:pt x="600" y="297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"/>
          <p:cNvSpPr/>
          <p:nvPr/>
        </p:nvSpPr>
        <p:spPr>
          <a:xfrm rot="10800000">
            <a:off x="-413230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6"/>
          <p:cNvSpPr/>
          <p:nvPr/>
        </p:nvSpPr>
        <p:spPr>
          <a:xfrm rot="10800000">
            <a:off x="-413230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/>
          <p:nvPr/>
        </p:nvSpPr>
        <p:spPr>
          <a:xfrm rot="10800000">
            <a:off x="-413230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"/>
          <p:cNvSpPr/>
          <p:nvPr/>
        </p:nvSpPr>
        <p:spPr>
          <a:xfrm rot="10800000">
            <a:off x="-47659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1"/>
                </a:moveTo>
                <a:cubicBezTo>
                  <a:pt x="137" y="1"/>
                  <a:pt x="1" y="133"/>
                  <a:pt x="1" y="298"/>
                </a:cubicBezTo>
                <a:cubicBezTo>
                  <a:pt x="1" y="464"/>
                  <a:pt x="137" y="601"/>
                  <a:pt x="302" y="601"/>
                </a:cubicBezTo>
                <a:cubicBezTo>
                  <a:pt x="467" y="601"/>
                  <a:pt x="600" y="464"/>
                  <a:pt x="600" y="298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6"/>
          <p:cNvSpPr/>
          <p:nvPr/>
        </p:nvSpPr>
        <p:spPr>
          <a:xfrm rot="10800000">
            <a:off x="-413230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3" y="303"/>
                </a:lnTo>
                <a:cubicBezTo>
                  <a:pt x="303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"/>
          <p:cNvSpPr/>
          <p:nvPr/>
        </p:nvSpPr>
        <p:spPr>
          <a:xfrm rot="10800000">
            <a:off x="-413230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303" y="166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"/>
          <p:cNvSpPr/>
          <p:nvPr/>
        </p:nvSpPr>
        <p:spPr>
          <a:xfrm rot="10800000">
            <a:off x="-47659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2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2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"/>
          <p:cNvSpPr/>
          <p:nvPr/>
        </p:nvSpPr>
        <p:spPr>
          <a:xfrm rot="10800000">
            <a:off x="-41323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5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"/>
          <p:cNvSpPr/>
          <p:nvPr/>
        </p:nvSpPr>
        <p:spPr>
          <a:xfrm rot="10800000">
            <a:off x="-41323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3" y="301"/>
                </a:lnTo>
                <a:cubicBezTo>
                  <a:pt x="303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"/>
          <p:cNvSpPr/>
          <p:nvPr/>
        </p:nvSpPr>
        <p:spPr>
          <a:xfrm rot="10800000">
            <a:off x="-47659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0"/>
                </a:moveTo>
                <a:cubicBezTo>
                  <a:pt x="137" y="0"/>
                  <a:pt x="1" y="133"/>
                  <a:pt x="1" y="298"/>
                </a:cubicBezTo>
                <a:cubicBezTo>
                  <a:pt x="1" y="463"/>
                  <a:pt x="137" y="600"/>
                  <a:pt x="302" y="600"/>
                </a:cubicBezTo>
                <a:cubicBezTo>
                  <a:pt x="467" y="600"/>
                  <a:pt x="600" y="463"/>
                  <a:pt x="600" y="298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"/>
          <p:cNvSpPr/>
          <p:nvPr/>
        </p:nvSpPr>
        <p:spPr>
          <a:xfrm rot="10800000">
            <a:off x="-41323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rot="10800000">
            <a:off x="-47659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>
            <a:off x="-393997" y="894193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 rot="10800000">
            <a:off x="-393997" y="1039045"/>
            <a:ext cx="17196" cy="18310"/>
          </a:xfrm>
          <a:custGeom>
            <a:avLst/>
            <a:gdLst/>
            <a:ahLst/>
            <a:cxnLst/>
            <a:rect l="l" t="t" r="r" b="b"/>
            <a:pathLst>
              <a:path w="270" h="214" extrusionOk="0">
                <a:moveTo>
                  <a:pt x="269" y="0"/>
                </a:moveTo>
                <a:cubicBezTo>
                  <a:pt x="180" y="11"/>
                  <a:pt x="91" y="24"/>
                  <a:pt x="0" y="39"/>
                </a:cubicBezTo>
                <a:cubicBezTo>
                  <a:pt x="48" y="142"/>
                  <a:pt x="152" y="213"/>
                  <a:pt x="269" y="213"/>
                </a:cubicBezTo>
                <a:lnTo>
                  <a:pt x="26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rot="10800000">
            <a:off x="-286178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2" y="298"/>
                </a:lnTo>
                <a:cubicBezTo>
                  <a:pt x="302" y="133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rot="10800000">
            <a:off x="-349545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7"/>
                  <a:pt x="0" y="301"/>
                </a:cubicBezTo>
                <a:cubicBezTo>
                  <a:pt x="0" y="467"/>
                  <a:pt x="137" y="599"/>
                  <a:pt x="303" y="599"/>
                </a:cubicBezTo>
                <a:cubicBezTo>
                  <a:pt x="468" y="599"/>
                  <a:pt x="599" y="467"/>
                  <a:pt x="599" y="301"/>
                </a:cubicBezTo>
                <a:cubicBezTo>
                  <a:pt x="599" y="137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10800000">
            <a:off x="-349545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7"/>
                  <a:pt x="0" y="303"/>
                </a:cubicBezTo>
                <a:cubicBezTo>
                  <a:pt x="0" y="468"/>
                  <a:pt x="137" y="599"/>
                  <a:pt x="303" y="599"/>
                </a:cubicBezTo>
                <a:cubicBezTo>
                  <a:pt x="468" y="599"/>
                  <a:pt x="599" y="468"/>
                  <a:pt x="599" y="303"/>
                </a:cubicBezTo>
                <a:cubicBezTo>
                  <a:pt x="599" y="137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rot="10800000">
            <a:off x="-393997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298" y="0"/>
                </a:moveTo>
                <a:cubicBezTo>
                  <a:pt x="133" y="0"/>
                  <a:pt x="1" y="131"/>
                  <a:pt x="1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10800000">
            <a:off x="-286178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2" y="297"/>
                </a:lnTo>
                <a:cubicBezTo>
                  <a:pt x="302" y="131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10800000">
            <a:off x="-393997" y="868439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cubicBezTo>
                  <a:pt x="1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rot="10800000">
            <a:off x="-286178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5" y="301"/>
                  <a:pt x="302" y="164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rot="10800000">
            <a:off x="-349545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3" y="0"/>
                </a:moveTo>
                <a:cubicBezTo>
                  <a:pt x="137" y="0"/>
                  <a:pt x="0" y="133"/>
                  <a:pt x="0" y="297"/>
                </a:cubicBezTo>
                <a:cubicBezTo>
                  <a:pt x="0" y="462"/>
                  <a:pt x="137" y="595"/>
                  <a:pt x="303" y="595"/>
                </a:cubicBezTo>
                <a:cubicBezTo>
                  <a:pt x="468" y="595"/>
                  <a:pt x="599" y="462"/>
                  <a:pt x="599" y="297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10800000">
            <a:off x="-286178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3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rot="10800000">
            <a:off x="-393997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cubicBezTo>
                  <a:pt x="1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rot="10800000">
            <a:off x="-286178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5" y="303"/>
                  <a:pt x="302" y="170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10800000">
            <a:off x="-393997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298" y="0"/>
                </a:moveTo>
                <a:cubicBezTo>
                  <a:pt x="133" y="0"/>
                  <a:pt x="1" y="133"/>
                  <a:pt x="1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rot="10800000">
            <a:off x="-39399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1"/>
                </a:moveTo>
                <a:cubicBezTo>
                  <a:pt x="133" y="1"/>
                  <a:pt x="1" y="136"/>
                  <a:pt x="1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10800000">
            <a:off x="-286178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rot="10800000">
            <a:off x="-39399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rot="10800000">
            <a:off x="-349545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1"/>
                </a:moveTo>
                <a:cubicBezTo>
                  <a:pt x="137" y="1"/>
                  <a:pt x="0" y="133"/>
                  <a:pt x="0" y="298"/>
                </a:cubicBezTo>
                <a:cubicBezTo>
                  <a:pt x="0" y="464"/>
                  <a:pt x="137" y="601"/>
                  <a:pt x="303" y="601"/>
                </a:cubicBezTo>
                <a:cubicBezTo>
                  <a:pt x="468" y="601"/>
                  <a:pt x="599" y="464"/>
                  <a:pt x="599" y="298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10800000">
            <a:off x="-286178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6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rot="10800000">
            <a:off x="-286178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2" y="303"/>
                </a:lnTo>
                <a:cubicBezTo>
                  <a:pt x="302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rot="10800000">
            <a:off x="-286178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5" y="298"/>
                  <a:pt x="302" y="166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6"/>
          <p:cNvSpPr/>
          <p:nvPr/>
        </p:nvSpPr>
        <p:spPr>
          <a:xfrm rot="10800000">
            <a:off x="-349545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2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2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 rot="10800000">
            <a:off x="-39399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 rot="10800000">
            <a:off x="-39399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cubicBezTo>
                  <a:pt x="1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 rot="10800000">
            <a:off x="-39399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"/>
          <p:cNvSpPr/>
          <p:nvPr/>
        </p:nvSpPr>
        <p:spPr>
          <a:xfrm rot="10800000">
            <a:off x="-39399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6"/>
          <p:cNvSpPr/>
          <p:nvPr/>
        </p:nvSpPr>
        <p:spPr>
          <a:xfrm rot="10800000">
            <a:off x="-286178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6"/>
          <p:cNvSpPr/>
          <p:nvPr/>
        </p:nvSpPr>
        <p:spPr>
          <a:xfrm rot="10800000">
            <a:off x="-286178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6"/>
          <p:cNvSpPr/>
          <p:nvPr/>
        </p:nvSpPr>
        <p:spPr>
          <a:xfrm rot="10800000">
            <a:off x="-34954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3" y="600"/>
                </a:cubicBezTo>
                <a:cubicBezTo>
                  <a:pt x="468" y="600"/>
                  <a:pt x="599" y="463"/>
                  <a:pt x="599" y="298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6"/>
          <p:cNvSpPr/>
          <p:nvPr/>
        </p:nvSpPr>
        <p:spPr>
          <a:xfrm rot="10800000">
            <a:off x="-34954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"/>
          <p:cNvSpPr/>
          <p:nvPr/>
        </p:nvSpPr>
        <p:spPr>
          <a:xfrm rot="10800000">
            <a:off x="-39399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6"/>
          <p:cNvSpPr/>
          <p:nvPr/>
        </p:nvSpPr>
        <p:spPr>
          <a:xfrm rot="10800000">
            <a:off x="-28617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6"/>
          <p:cNvSpPr/>
          <p:nvPr/>
        </p:nvSpPr>
        <p:spPr>
          <a:xfrm rot="10800000">
            <a:off x="-222493" y="953999"/>
            <a:ext cx="37002" cy="37646"/>
          </a:xfrm>
          <a:custGeom>
            <a:avLst/>
            <a:gdLst/>
            <a:ahLst/>
            <a:cxnLst/>
            <a:rect l="l" t="t" r="r" b="b"/>
            <a:pathLst>
              <a:path w="581" h="440" extrusionOk="0">
                <a:moveTo>
                  <a:pt x="538" y="1"/>
                </a:moveTo>
                <a:cubicBezTo>
                  <a:pt x="359" y="77"/>
                  <a:pt x="180" y="153"/>
                  <a:pt x="0" y="237"/>
                </a:cubicBezTo>
                <a:cubicBezTo>
                  <a:pt x="43" y="355"/>
                  <a:pt x="152" y="440"/>
                  <a:pt x="283" y="440"/>
                </a:cubicBezTo>
                <a:cubicBezTo>
                  <a:pt x="448" y="440"/>
                  <a:pt x="581" y="308"/>
                  <a:pt x="581" y="142"/>
                </a:cubicBezTo>
                <a:cubicBezTo>
                  <a:pt x="581" y="91"/>
                  <a:pt x="562" y="44"/>
                  <a:pt x="53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6"/>
          <p:cNvSpPr/>
          <p:nvPr/>
        </p:nvSpPr>
        <p:spPr>
          <a:xfrm rot="10800000">
            <a:off x="-266945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7" y="1"/>
                </a:moveTo>
                <a:cubicBezTo>
                  <a:pt x="133" y="1"/>
                  <a:pt x="1" y="133"/>
                  <a:pt x="1" y="298"/>
                </a:cubicBezTo>
                <a:lnTo>
                  <a:pt x="297" y="298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6"/>
          <p:cNvSpPr/>
          <p:nvPr/>
        </p:nvSpPr>
        <p:spPr>
          <a:xfrm rot="10800000">
            <a:off x="-158807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lnTo>
                  <a:pt x="297" y="298"/>
                </a:lnTo>
                <a:cubicBezTo>
                  <a:pt x="297" y="133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"/>
          <p:cNvSpPr/>
          <p:nvPr/>
        </p:nvSpPr>
        <p:spPr>
          <a:xfrm rot="10800000">
            <a:off x="-158807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cubicBezTo>
                  <a:pt x="166" y="301"/>
                  <a:pt x="297" y="164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"/>
          <p:cNvSpPr/>
          <p:nvPr/>
        </p:nvSpPr>
        <p:spPr>
          <a:xfrm rot="10800000">
            <a:off x="-158807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lnTo>
                  <a:pt x="297" y="297"/>
                </a:lnTo>
                <a:cubicBezTo>
                  <a:pt x="297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6"/>
          <p:cNvSpPr/>
          <p:nvPr/>
        </p:nvSpPr>
        <p:spPr>
          <a:xfrm rot="10800000">
            <a:off x="-222493" y="78330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7"/>
                  <a:pt x="0" y="303"/>
                </a:cubicBezTo>
                <a:cubicBezTo>
                  <a:pt x="0" y="468"/>
                  <a:pt x="131" y="599"/>
                  <a:pt x="301" y="599"/>
                </a:cubicBezTo>
                <a:cubicBezTo>
                  <a:pt x="466" y="599"/>
                  <a:pt x="599" y="468"/>
                  <a:pt x="599" y="303"/>
                </a:cubicBezTo>
                <a:cubicBezTo>
                  <a:pt x="599" y="137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6"/>
          <p:cNvSpPr/>
          <p:nvPr/>
        </p:nvSpPr>
        <p:spPr>
          <a:xfrm rot="10800000">
            <a:off x="-266945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cubicBezTo>
                  <a:pt x="1" y="164"/>
                  <a:pt x="133" y="301"/>
                  <a:pt x="297" y="301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/>
          <p:nvPr/>
        </p:nvSpPr>
        <p:spPr>
          <a:xfrm rot="10800000">
            <a:off x="-266945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7" y="0"/>
                </a:moveTo>
                <a:cubicBezTo>
                  <a:pt x="133" y="0"/>
                  <a:pt x="1" y="131"/>
                  <a:pt x="1" y="297"/>
                </a:cubicBezTo>
                <a:lnTo>
                  <a:pt x="297" y="297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 rot="10800000">
            <a:off x="-222493" y="612617"/>
            <a:ext cx="38149" cy="50908"/>
          </a:xfrm>
          <a:custGeom>
            <a:avLst/>
            <a:gdLst/>
            <a:ahLst/>
            <a:cxnLst/>
            <a:rect l="l" t="t" r="r" b="b"/>
            <a:pathLst>
              <a:path w="599" h="595" extrusionOk="0">
                <a:moveTo>
                  <a:pt x="301" y="0"/>
                </a:moveTo>
                <a:cubicBezTo>
                  <a:pt x="131" y="0"/>
                  <a:pt x="0" y="133"/>
                  <a:pt x="0" y="297"/>
                </a:cubicBezTo>
                <a:cubicBezTo>
                  <a:pt x="0" y="462"/>
                  <a:pt x="131" y="595"/>
                  <a:pt x="301" y="595"/>
                </a:cubicBezTo>
                <a:cubicBezTo>
                  <a:pt x="466" y="595"/>
                  <a:pt x="599" y="462"/>
                  <a:pt x="599" y="297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"/>
          <p:cNvSpPr/>
          <p:nvPr/>
        </p:nvSpPr>
        <p:spPr>
          <a:xfrm rot="10800000">
            <a:off x="-266945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cubicBezTo>
                  <a:pt x="1" y="170"/>
                  <a:pt x="133" y="303"/>
                  <a:pt x="297" y="303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 rot="10800000">
            <a:off x="-158807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0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10800000">
            <a:off x="-158807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 rot="10800000">
            <a:off x="-266945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7" y="0"/>
                </a:moveTo>
                <a:cubicBezTo>
                  <a:pt x="133" y="0"/>
                  <a:pt x="1" y="133"/>
                  <a:pt x="1" y="302"/>
                </a:cubicBezTo>
                <a:lnTo>
                  <a:pt x="297" y="302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6"/>
          <p:cNvSpPr/>
          <p:nvPr/>
        </p:nvSpPr>
        <p:spPr>
          <a:xfrm rot="10800000">
            <a:off x="-222493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1"/>
                </a:moveTo>
                <a:cubicBezTo>
                  <a:pt x="131" y="1"/>
                  <a:pt x="0" y="133"/>
                  <a:pt x="0" y="298"/>
                </a:cubicBezTo>
                <a:cubicBezTo>
                  <a:pt x="0" y="464"/>
                  <a:pt x="131" y="601"/>
                  <a:pt x="301" y="601"/>
                </a:cubicBezTo>
                <a:cubicBezTo>
                  <a:pt x="466" y="601"/>
                  <a:pt x="599" y="464"/>
                  <a:pt x="599" y="298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6"/>
          <p:cNvSpPr/>
          <p:nvPr/>
        </p:nvSpPr>
        <p:spPr>
          <a:xfrm rot="10800000">
            <a:off x="-158807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10800000">
            <a:off x="-158807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1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10800000">
            <a:off x="-266945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1"/>
                </a:moveTo>
                <a:cubicBezTo>
                  <a:pt x="133" y="1"/>
                  <a:pt x="1" y="136"/>
                  <a:pt x="1" y="302"/>
                </a:cubicBezTo>
                <a:lnTo>
                  <a:pt x="297" y="302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 rot="10800000">
            <a:off x="-266945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6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 rot="10800000">
            <a:off x="-266945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7" y="1"/>
                </a:moveTo>
                <a:cubicBezTo>
                  <a:pt x="133" y="1"/>
                  <a:pt x="1" y="138"/>
                  <a:pt x="1" y="303"/>
                </a:cubicBezTo>
                <a:lnTo>
                  <a:pt x="297" y="303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 rot="10800000">
            <a:off x="-158807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10800000">
            <a:off x="-158807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 rot="10800000">
            <a:off x="-266945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cubicBezTo>
                  <a:pt x="1" y="166"/>
                  <a:pt x="133" y="298"/>
                  <a:pt x="297" y="29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0800000">
            <a:off x="-222493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301" y="0"/>
                </a:moveTo>
                <a:cubicBezTo>
                  <a:pt x="131" y="0"/>
                  <a:pt x="0" y="132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2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 rot="10800000">
            <a:off x="-266945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 rot="10800000">
            <a:off x="-158807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 rot="10800000">
            <a:off x="-26694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3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 rot="10800000">
            <a:off x="-158807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10800000">
            <a:off x="-222493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0"/>
                </a:moveTo>
                <a:cubicBezTo>
                  <a:pt x="131" y="0"/>
                  <a:pt x="0" y="133"/>
                  <a:pt x="0" y="298"/>
                </a:cubicBezTo>
                <a:cubicBezTo>
                  <a:pt x="0" y="463"/>
                  <a:pt x="131" y="600"/>
                  <a:pt x="301" y="600"/>
                </a:cubicBezTo>
                <a:cubicBezTo>
                  <a:pt x="466" y="600"/>
                  <a:pt x="599" y="463"/>
                  <a:pt x="599" y="298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 rot="10800000">
            <a:off x="-222493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3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800000">
            <a:off x="-26694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3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10800000">
            <a:off x="-158807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 rot="10800000">
            <a:off x="-139892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10800000">
            <a:off x="-95440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7"/>
                  <a:pt x="1" y="303"/>
                </a:cubicBezTo>
                <a:cubicBezTo>
                  <a:pt x="1" y="468"/>
                  <a:pt x="133" y="599"/>
                  <a:pt x="298" y="599"/>
                </a:cubicBezTo>
                <a:cubicBezTo>
                  <a:pt x="468" y="599"/>
                  <a:pt x="600" y="468"/>
                  <a:pt x="600" y="303"/>
                </a:cubicBezTo>
                <a:cubicBezTo>
                  <a:pt x="600" y="137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 rot="10800000">
            <a:off x="-139892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cubicBezTo>
                  <a:pt x="0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 rot="10800000">
            <a:off x="-31818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lnTo>
                  <a:pt x="298" y="297"/>
                </a:lnTo>
                <a:cubicBezTo>
                  <a:pt x="298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 rot="10800000">
            <a:off x="-139892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8" y="0"/>
                </a:moveTo>
                <a:cubicBezTo>
                  <a:pt x="133" y="0"/>
                  <a:pt x="0" y="131"/>
                  <a:pt x="0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10800000">
            <a:off x="-139892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0" y="1"/>
                </a:moveTo>
                <a:cubicBezTo>
                  <a:pt x="0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10800000">
            <a:off x="-31818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8" y="170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 rot="10800000">
            <a:off x="-31818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0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 rot="10800000">
            <a:off x="-95440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8" y="0"/>
                </a:moveTo>
                <a:cubicBezTo>
                  <a:pt x="133" y="0"/>
                  <a:pt x="1" y="133"/>
                  <a:pt x="1" y="297"/>
                </a:cubicBezTo>
                <a:cubicBezTo>
                  <a:pt x="1" y="462"/>
                  <a:pt x="133" y="595"/>
                  <a:pt x="298" y="595"/>
                </a:cubicBezTo>
                <a:cubicBezTo>
                  <a:pt x="468" y="595"/>
                  <a:pt x="600" y="462"/>
                  <a:pt x="600" y="297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 rot="10800000">
            <a:off x="-139892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8" y="0"/>
                </a:moveTo>
                <a:cubicBezTo>
                  <a:pt x="133" y="0"/>
                  <a:pt x="0" y="133"/>
                  <a:pt x="0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"/>
          <p:cNvSpPr/>
          <p:nvPr/>
        </p:nvSpPr>
        <p:spPr>
          <a:xfrm rot="10800000">
            <a:off x="-139892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1"/>
                </a:moveTo>
                <a:cubicBezTo>
                  <a:pt x="133" y="1"/>
                  <a:pt x="0" y="136"/>
                  <a:pt x="0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"/>
          <p:cNvSpPr/>
          <p:nvPr/>
        </p:nvSpPr>
        <p:spPr>
          <a:xfrm rot="10800000">
            <a:off x="-139892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"/>
          <p:cNvSpPr/>
          <p:nvPr/>
        </p:nvSpPr>
        <p:spPr>
          <a:xfrm rot="10800000">
            <a:off x="-31818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"/>
          <p:cNvSpPr/>
          <p:nvPr/>
        </p:nvSpPr>
        <p:spPr>
          <a:xfrm rot="10800000">
            <a:off x="-95440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cubicBezTo>
                  <a:pt x="1" y="464"/>
                  <a:pt x="133" y="601"/>
                  <a:pt x="298" y="601"/>
                </a:cubicBezTo>
                <a:cubicBezTo>
                  <a:pt x="468" y="601"/>
                  <a:pt x="600" y="464"/>
                  <a:pt x="600" y="298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0800000">
            <a:off x="-31818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 rot="10800000">
            <a:off x="-1398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8" y="1"/>
                </a:moveTo>
                <a:cubicBezTo>
                  <a:pt x="133" y="1"/>
                  <a:pt x="0" y="138"/>
                  <a:pt x="0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10800000">
            <a:off x="-31818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8" y="166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10800000">
            <a:off x="-139892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0" y="1"/>
                </a:moveTo>
                <a:cubicBezTo>
                  <a:pt x="0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6"/>
          <p:cNvSpPr/>
          <p:nvPr/>
        </p:nvSpPr>
        <p:spPr>
          <a:xfrm rot="10800000">
            <a:off x="-95440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2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6"/>
          <p:cNvSpPr/>
          <p:nvPr/>
        </p:nvSpPr>
        <p:spPr>
          <a:xfrm rot="10800000">
            <a:off x="-31818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6"/>
          <p:cNvSpPr/>
          <p:nvPr/>
        </p:nvSpPr>
        <p:spPr>
          <a:xfrm rot="10800000">
            <a:off x="-31818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 rot="10800000">
            <a:off x="-1398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 rot="10800000">
            <a:off x="-31818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6"/>
          <p:cNvSpPr/>
          <p:nvPr/>
        </p:nvSpPr>
        <p:spPr>
          <a:xfrm rot="10800000">
            <a:off x="-95440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8" y="600"/>
                  <a:pt x="600" y="463"/>
                  <a:pt x="600" y="298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6"/>
          <p:cNvSpPr/>
          <p:nvPr/>
        </p:nvSpPr>
        <p:spPr>
          <a:xfrm rot="10800000">
            <a:off x="-1398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3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"/>
          <p:cNvSpPr/>
          <p:nvPr/>
        </p:nvSpPr>
        <p:spPr>
          <a:xfrm rot="10800000">
            <a:off x="-31818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6"/>
          <p:cNvSpPr/>
          <p:nvPr/>
        </p:nvSpPr>
        <p:spPr>
          <a:xfrm rot="10800000">
            <a:off x="-9544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-1398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6"/>
          <p:cNvSpPr/>
          <p:nvPr/>
        </p:nvSpPr>
        <p:spPr>
          <a:xfrm rot="10800000">
            <a:off x="-12840" y="723588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302" y="0"/>
                </a:moveTo>
                <a:cubicBezTo>
                  <a:pt x="137" y="0"/>
                  <a:pt x="0" y="131"/>
                  <a:pt x="0" y="297"/>
                </a:cubicBezTo>
                <a:lnTo>
                  <a:pt x="302" y="297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"/>
          <p:cNvSpPr/>
          <p:nvPr/>
        </p:nvSpPr>
        <p:spPr>
          <a:xfrm rot="10800000">
            <a:off x="95299" y="723588"/>
            <a:ext cx="637" cy="428"/>
          </a:xfrm>
          <a:custGeom>
            <a:avLst/>
            <a:gdLst/>
            <a:ahLst/>
            <a:cxnLst/>
            <a:rect l="l" t="t" r="r" b="b"/>
            <a:pathLst>
              <a:path w="10" h="5" extrusionOk="0">
                <a:moveTo>
                  <a:pt x="10" y="0"/>
                </a:moveTo>
                <a:cubicBezTo>
                  <a:pt x="5" y="0"/>
                  <a:pt x="5" y="5"/>
                  <a:pt x="1" y="5"/>
                </a:cubicBezTo>
                <a:lnTo>
                  <a:pt x="1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6"/>
          <p:cNvSpPr/>
          <p:nvPr/>
        </p:nvSpPr>
        <p:spPr>
          <a:xfrm rot="10800000">
            <a:off x="3154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7" y="0"/>
                </a:moveTo>
                <a:cubicBezTo>
                  <a:pt x="132" y="0"/>
                  <a:pt x="1" y="133"/>
                  <a:pt x="1" y="297"/>
                </a:cubicBezTo>
                <a:cubicBezTo>
                  <a:pt x="1" y="462"/>
                  <a:pt x="132" y="595"/>
                  <a:pt x="297" y="595"/>
                </a:cubicBezTo>
                <a:cubicBezTo>
                  <a:pt x="462" y="595"/>
                  <a:pt x="599" y="462"/>
                  <a:pt x="599" y="297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6"/>
          <p:cNvSpPr/>
          <p:nvPr/>
        </p:nvSpPr>
        <p:spPr>
          <a:xfrm rot="10800000">
            <a:off x="-12840" y="55246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6"/>
          <p:cNvSpPr/>
          <p:nvPr/>
        </p:nvSpPr>
        <p:spPr>
          <a:xfrm rot="10800000">
            <a:off x="-12840" y="69774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0" y="1"/>
                </a:moveTo>
                <a:cubicBezTo>
                  <a:pt x="0" y="170"/>
                  <a:pt x="137" y="303"/>
                  <a:pt x="302" y="303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6"/>
          <p:cNvSpPr/>
          <p:nvPr/>
        </p:nvSpPr>
        <p:spPr>
          <a:xfrm rot="10800000">
            <a:off x="95298" y="69774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288" y="1"/>
                </a:moveTo>
                <a:cubicBezTo>
                  <a:pt x="189" y="81"/>
                  <a:pt x="94" y="166"/>
                  <a:pt x="0" y="246"/>
                </a:cubicBezTo>
                <a:lnTo>
                  <a:pt x="0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6"/>
          <p:cNvSpPr/>
          <p:nvPr/>
        </p:nvSpPr>
        <p:spPr>
          <a:xfrm rot="10800000">
            <a:off x="95298" y="55246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0" y="0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6"/>
          <p:cNvSpPr/>
          <p:nvPr/>
        </p:nvSpPr>
        <p:spPr>
          <a:xfrm rot="10800000">
            <a:off x="-12840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6"/>
          <p:cNvSpPr/>
          <p:nvPr/>
        </p:nvSpPr>
        <p:spPr>
          <a:xfrm rot="10800000">
            <a:off x="-12840" y="527143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6"/>
          <p:cNvSpPr/>
          <p:nvPr/>
        </p:nvSpPr>
        <p:spPr>
          <a:xfrm rot="10800000">
            <a:off x="95298" y="527143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6"/>
          <p:cNvSpPr/>
          <p:nvPr/>
        </p:nvSpPr>
        <p:spPr>
          <a:xfrm rot="10800000">
            <a:off x="95298" y="381864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1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"/>
          <p:cNvSpPr/>
          <p:nvPr/>
        </p:nvSpPr>
        <p:spPr>
          <a:xfrm rot="10800000">
            <a:off x="3154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1"/>
                </a:moveTo>
                <a:cubicBezTo>
                  <a:pt x="132" y="1"/>
                  <a:pt x="1" y="133"/>
                  <a:pt x="1" y="298"/>
                </a:cubicBezTo>
                <a:cubicBezTo>
                  <a:pt x="1" y="464"/>
                  <a:pt x="132" y="601"/>
                  <a:pt x="297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6"/>
          <p:cNvSpPr/>
          <p:nvPr/>
        </p:nvSpPr>
        <p:spPr>
          <a:xfrm rot="10800000">
            <a:off x="3154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7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6"/>
          <p:cNvSpPr/>
          <p:nvPr/>
        </p:nvSpPr>
        <p:spPr>
          <a:xfrm rot="10800000">
            <a:off x="95298" y="211087"/>
            <a:ext cx="18915" cy="26010"/>
          </a:xfrm>
          <a:custGeom>
            <a:avLst/>
            <a:gdLst/>
            <a:ahLst/>
            <a:cxnLst/>
            <a:rect l="l" t="t" r="r" b="b"/>
            <a:pathLst>
              <a:path w="297" h="304" extrusionOk="0">
                <a:moveTo>
                  <a:pt x="0" y="1"/>
                </a:moveTo>
                <a:lnTo>
                  <a:pt x="0" y="303"/>
                </a:lnTo>
                <a:lnTo>
                  <a:pt x="297" y="303"/>
                </a:lnTo>
                <a:cubicBezTo>
                  <a:pt x="297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6"/>
          <p:cNvSpPr/>
          <p:nvPr/>
        </p:nvSpPr>
        <p:spPr>
          <a:xfrm rot="10800000">
            <a:off x="-12840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"/>
          <p:cNvSpPr/>
          <p:nvPr/>
        </p:nvSpPr>
        <p:spPr>
          <a:xfrm rot="10800000">
            <a:off x="95298" y="356367"/>
            <a:ext cx="18915" cy="25582"/>
          </a:xfrm>
          <a:custGeom>
            <a:avLst/>
            <a:gdLst/>
            <a:ahLst/>
            <a:cxnLst/>
            <a:rect l="l" t="t" r="r" b="b"/>
            <a:pathLst>
              <a:path w="297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6"/>
          <p:cNvSpPr/>
          <p:nvPr/>
        </p:nvSpPr>
        <p:spPr>
          <a:xfrm rot="10800000">
            <a:off x="-12840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 rot="10800000">
            <a:off x="95298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rot="10800000">
            <a:off x="-12840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6"/>
          <p:cNvSpPr/>
          <p:nvPr/>
        </p:nvSpPr>
        <p:spPr>
          <a:xfrm rot="10800000">
            <a:off x="-1284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6"/>
          <p:cNvSpPr/>
          <p:nvPr/>
        </p:nvSpPr>
        <p:spPr>
          <a:xfrm rot="10800000">
            <a:off x="95298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6"/>
          <p:cNvSpPr/>
          <p:nvPr/>
        </p:nvSpPr>
        <p:spPr>
          <a:xfrm rot="10800000">
            <a:off x="3154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"/>
          <p:cNvSpPr/>
          <p:nvPr/>
        </p:nvSpPr>
        <p:spPr>
          <a:xfrm rot="10800000">
            <a:off x="3154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6"/>
          <p:cNvSpPr/>
          <p:nvPr/>
        </p:nvSpPr>
        <p:spPr>
          <a:xfrm rot="10800000">
            <a:off x="-1284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"/>
          <p:cNvSpPr/>
          <p:nvPr/>
        </p:nvSpPr>
        <p:spPr>
          <a:xfrm rot="10800000">
            <a:off x="95298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6"/>
          <p:cNvSpPr/>
          <p:nvPr/>
        </p:nvSpPr>
        <p:spPr>
          <a:xfrm rot="10800000">
            <a:off x="222287" y="552469"/>
            <a:ext cx="19042" cy="17026"/>
          </a:xfrm>
          <a:custGeom>
            <a:avLst/>
            <a:gdLst/>
            <a:ahLst/>
            <a:cxnLst/>
            <a:rect l="l" t="t" r="r" b="b"/>
            <a:pathLst>
              <a:path w="299" h="199" extrusionOk="0">
                <a:moveTo>
                  <a:pt x="223" y="0"/>
                </a:moveTo>
                <a:cubicBezTo>
                  <a:pt x="148" y="62"/>
                  <a:pt x="72" y="127"/>
                  <a:pt x="1" y="194"/>
                </a:cubicBezTo>
                <a:lnTo>
                  <a:pt x="1" y="198"/>
                </a:lnTo>
                <a:lnTo>
                  <a:pt x="299" y="198"/>
                </a:lnTo>
                <a:cubicBezTo>
                  <a:pt x="299" y="118"/>
                  <a:pt x="270" y="52"/>
                  <a:pt x="22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6"/>
          <p:cNvSpPr/>
          <p:nvPr/>
        </p:nvSpPr>
        <p:spPr>
          <a:xfrm rot="10800000">
            <a:off x="158665" y="612617"/>
            <a:ext cx="29169" cy="36363"/>
          </a:xfrm>
          <a:custGeom>
            <a:avLst/>
            <a:gdLst/>
            <a:ahLst/>
            <a:cxnLst/>
            <a:rect l="l" t="t" r="r" b="b"/>
            <a:pathLst>
              <a:path w="458" h="425" extrusionOk="0">
                <a:moveTo>
                  <a:pt x="425" y="0"/>
                </a:moveTo>
                <a:cubicBezTo>
                  <a:pt x="284" y="122"/>
                  <a:pt x="142" y="250"/>
                  <a:pt x="1" y="377"/>
                </a:cubicBezTo>
                <a:cubicBezTo>
                  <a:pt x="48" y="405"/>
                  <a:pt x="100" y="425"/>
                  <a:pt x="157" y="425"/>
                </a:cubicBezTo>
                <a:cubicBezTo>
                  <a:pt x="321" y="425"/>
                  <a:pt x="458" y="292"/>
                  <a:pt x="458" y="127"/>
                </a:cubicBezTo>
                <a:cubicBezTo>
                  <a:pt x="458" y="81"/>
                  <a:pt x="444" y="38"/>
                  <a:pt x="425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"/>
          <p:cNvSpPr/>
          <p:nvPr/>
        </p:nvSpPr>
        <p:spPr>
          <a:xfrm rot="10800000">
            <a:off x="114149" y="697749"/>
            <a:ext cx="3694" cy="4877"/>
          </a:xfrm>
          <a:custGeom>
            <a:avLst/>
            <a:gdLst/>
            <a:ahLst/>
            <a:cxnLst/>
            <a:rect l="l" t="t" r="r" b="b"/>
            <a:pathLst>
              <a:path w="58" h="57" extrusionOk="0">
                <a:moveTo>
                  <a:pt x="57" y="0"/>
                </a:moveTo>
                <a:cubicBezTo>
                  <a:pt x="38" y="14"/>
                  <a:pt x="20" y="28"/>
                  <a:pt x="1" y="47"/>
                </a:cubicBezTo>
                <a:cubicBezTo>
                  <a:pt x="20" y="47"/>
                  <a:pt x="38" y="57"/>
                  <a:pt x="57" y="57"/>
                </a:cubicBezTo>
                <a:lnTo>
                  <a:pt x="5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6"/>
          <p:cNvSpPr/>
          <p:nvPr/>
        </p:nvSpPr>
        <p:spPr>
          <a:xfrm rot="10800000">
            <a:off x="114149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"/>
          <p:cNvSpPr/>
          <p:nvPr/>
        </p:nvSpPr>
        <p:spPr>
          <a:xfrm rot="10800000">
            <a:off x="114149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6"/>
          <p:cNvSpPr/>
          <p:nvPr/>
        </p:nvSpPr>
        <p:spPr>
          <a:xfrm rot="10800000">
            <a:off x="22228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6"/>
          <p:cNvSpPr/>
          <p:nvPr/>
        </p:nvSpPr>
        <p:spPr>
          <a:xfrm rot="10800000">
            <a:off x="114149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6"/>
          <p:cNvSpPr/>
          <p:nvPr/>
        </p:nvSpPr>
        <p:spPr>
          <a:xfrm rot="10800000">
            <a:off x="158665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cubicBezTo>
                  <a:pt x="0" y="464"/>
                  <a:pt x="133" y="601"/>
                  <a:pt x="298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6"/>
          <p:cNvSpPr/>
          <p:nvPr/>
        </p:nvSpPr>
        <p:spPr>
          <a:xfrm rot="10800000">
            <a:off x="22228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9" y="302"/>
                </a:lnTo>
                <a:cubicBezTo>
                  <a:pt x="299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rot="10800000">
            <a:off x="22228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9" y="303"/>
                </a:lnTo>
                <a:cubicBezTo>
                  <a:pt x="299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6"/>
          <p:cNvSpPr/>
          <p:nvPr/>
        </p:nvSpPr>
        <p:spPr>
          <a:xfrm rot="10800000">
            <a:off x="114149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6"/>
          <p:cNvSpPr/>
          <p:nvPr/>
        </p:nvSpPr>
        <p:spPr>
          <a:xfrm rot="10800000">
            <a:off x="114149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6"/>
          <p:cNvSpPr/>
          <p:nvPr/>
        </p:nvSpPr>
        <p:spPr>
          <a:xfrm rot="10800000">
            <a:off x="22228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9" y="166"/>
                  <a:pt x="29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6"/>
          <p:cNvSpPr/>
          <p:nvPr/>
        </p:nvSpPr>
        <p:spPr>
          <a:xfrm rot="10800000">
            <a:off x="158665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298" y="0"/>
                </a:moveTo>
                <a:cubicBezTo>
                  <a:pt x="133" y="0"/>
                  <a:pt x="0" y="132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rot="10800000">
            <a:off x="22228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5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"/>
          <p:cNvSpPr/>
          <p:nvPr/>
        </p:nvSpPr>
        <p:spPr>
          <a:xfrm rot="10800000">
            <a:off x="158665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6"/>
          <p:cNvSpPr/>
          <p:nvPr/>
        </p:nvSpPr>
        <p:spPr>
          <a:xfrm rot="10800000">
            <a:off x="22228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9" y="301"/>
                </a:lnTo>
                <a:cubicBezTo>
                  <a:pt x="299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"/>
          <p:cNvSpPr/>
          <p:nvPr/>
        </p:nvSpPr>
        <p:spPr>
          <a:xfrm rot="10800000">
            <a:off x="114149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 rot="10800000">
            <a:off x="114149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 rot="10800000">
            <a:off x="22228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 rot="10800000">
            <a:off x="15866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 rot="10800000">
            <a:off x="114149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 rot="10800000">
            <a:off x="241266" y="552469"/>
            <a:ext cx="64" cy="513"/>
          </a:xfrm>
          <a:custGeom>
            <a:avLst/>
            <a:gdLst/>
            <a:ahLst/>
            <a:cxnLst/>
            <a:rect l="l" t="t" r="r" b="b"/>
            <a:pathLst>
              <a:path w="1" h="6" extrusionOk="0">
                <a:moveTo>
                  <a:pt x="1" y="1"/>
                </a:moveTo>
                <a:lnTo>
                  <a:pt x="1" y="5"/>
                </a:lnTo>
                <a:lnTo>
                  <a:pt x="1" y="5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 rot="10800000">
            <a:off x="349339" y="381864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33" y="1"/>
                </a:moveTo>
                <a:cubicBezTo>
                  <a:pt x="24" y="10"/>
                  <a:pt x="10" y="20"/>
                  <a:pt x="1" y="29"/>
                </a:cubicBezTo>
                <a:lnTo>
                  <a:pt x="1" y="293"/>
                </a:lnTo>
                <a:lnTo>
                  <a:pt x="297" y="293"/>
                </a:lnTo>
                <a:cubicBezTo>
                  <a:pt x="297" y="138"/>
                  <a:pt x="184" y="20"/>
                  <a:pt x="3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 rot="10800000">
            <a:off x="285653" y="441498"/>
            <a:ext cx="36748" cy="47315"/>
          </a:xfrm>
          <a:custGeom>
            <a:avLst/>
            <a:gdLst/>
            <a:ahLst/>
            <a:cxnLst/>
            <a:rect l="l" t="t" r="r" b="b"/>
            <a:pathLst>
              <a:path w="577" h="553" extrusionOk="0">
                <a:moveTo>
                  <a:pt x="431" y="0"/>
                </a:moveTo>
                <a:cubicBezTo>
                  <a:pt x="289" y="122"/>
                  <a:pt x="148" y="250"/>
                  <a:pt x="1" y="373"/>
                </a:cubicBezTo>
                <a:cubicBezTo>
                  <a:pt x="48" y="477"/>
                  <a:pt x="152" y="553"/>
                  <a:pt x="275" y="553"/>
                </a:cubicBezTo>
                <a:cubicBezTo>
                  <a:pt x="440" y="553"/>
                  <a:pt x="577" y="416"/>
                  <a:pt x="577" y="250"/>
                </a:cubicBezTo>
                <a:cubicBezTo>
                  <a:pt x="577" y="142"/>
                  <a:pt x="516" y="52"/>
                  <a:pt x="4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 rot="10800000">
            <a:off x="241265" y="527143"/>
            <a:ext cx="14075" cy="25411"/>
          </a:xfrm>
          <a:custGeom>
            <a:avLst/>
            <a:gdLst/>
            <a:ahLst/>
            <a:cxnLst/>
            <a:rect l="l" t="t" r="r" b="b"/>
            <a:pathLst>
              <a:path w="221" h="297" extrusionOk="0">
                <a:moveTo>
                  <a:pt x="221" y="0"/>
                </a:moveTo>
                <a:cubicBezTo>
                  <a:pt x="146" y="62"/>
                  <a:pt x="70" y="127"/>
                  <a:pt x="0" y="194"/>
                </a:cubicBezTo>
                <a:cubicBezTo>
                  <a:pt x="51" y="255"/>
                  <a:pt x="131" y="297"/>
                  <a:pt x="221" y="297"/>
                </a:cubicBezTo>
                <a:lnTo>
                  <a:pt x="22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/>
          <p:nvPr/>
        </p:nvSpPr>
        <p:spPr>
          <a:xfrm rot="10800000">
            <a:off x="241265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8" y="1"/>
                  <a:pt x="1" y="136"/>
                  <a:pt x="1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6"/>
          <p:cNvSpPr/>
          <p:nvPr/>
        </p:nvSpPr>
        <p:spPr>
          <a:xfrm rot="10800000">
            <a:off x="349339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6"/>
          <p:cNvSpPr/>
          <p:nvPr/>
        </p:nvSpPr>
        <p:spPr>
          <a:xfrm rot="10800000">
            <a:off x="241265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8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6"/>
          <p:cNvSpPr/>
          <p:nvPr/>
        </p:nvSpPr>
        <p:spPr>
          <a:xfrm rot="10800000">
            <a:off x="34933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6"/>
          <p:cNvSpPr/>
          <p:nvPr/>
        </p:nvSpPr>
        <p:spPr>
          <a:xfrm rot="10800000">
            <a:off x="285653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2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6"/>
          <p:cNvSpPr/>
          <p:nvPr/>
        </p:nvSpPr>
        <p:spPr>
          <a:xfrm rot="10800000">
            <a:off x="241265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1" y="1"/>
                </a:moveTo>
                <a:cubicBezTo>
                  <a:pt x="1" y="166"/>
                  <a:pt x="138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6"/>
          <p:cNvSpPr/>
          <p:nvPr/>
        </p:nvSpPr>
        <p:spPr>
          <a:xfrm rot="10800000">
            <a:off x="241265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8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6"/>
          <p:cNvSpPr/>
          <p:nvPr/>
        </p:nvSpPr>
        <p:spPr>
          <a:xfrm rot="10800000">
            <a:off x="34933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6"/>
          <p:cNvSpPr/>
          <p:nvPr/>
        </p:nvSpPr>
        <p:spPr>
          <a:xfrm rot="10800000">
            <a:off x="28565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6"/>
          <p:cNvSpPr/>
          <p:nvPr/>
        </p:nvSpPr>
        <p:spPr>
          <a:xfrm rot="10800000">
            <a:off x="241265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8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"/>
          <p:cNvSpPr/>
          <p:nvPr/>
        </p:nvSpPr>
        <p:spPr>
          <a:xfrm rot="10800000">
            <a:off x="34933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"/>
          <p:cNvSpPr/>
          <p:nvPr/>
        </p:nvSpPr>
        <p:spPr>
          <a:xfrm rot="10800000">
            <a:off x="28565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34933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/>
          <p:nvPr/>
        </p:nvSpPr>
        <p:spPr>
          <a:xfrm rot="10800000">
            <a:off x="241265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8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6"/>
          <p:cNvSpPr/>
          <p:nvPr/>
        </p:nvSpPr>
        <p:spPr>
          <a:xfrm rot="10800000">
            <a:off x="368254" y="381864"/>
            <a:ext cx="19297" cy="22673"/>
          </a:xfrm>
          <a:custGeom>
            <a:avLst/>
            <a:gdLst/>
            <a:ahLst/>
            <a:cxnLst/>
            <a:rect l="l" t="t" r="r" b="b"/>
            <a:pathLst>
              <a:path w="303" h="265" extrusionOk="0">
                <a:moveTo>
                  <a:pt x="303" y="1"/>
                </a:moveTo>
                <a:cubicBezTo>
                  <a:pt x="203" y="81"/>
                  <a:pt x="105" y="166"/>
                  <a:pt x="5" y="247"/>
                </a:cubicBezTo>
                <a:cubicBezTo>
                  <a:pt x="5" y="251"/>
                  <a:pt x="0" y="256"/>
                  <a:pt x="0" y="265"/>
                </a:cubicBezTo>
                <a:lnTo>
                  <a:pt x="303" y="265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6"/>
          <p:cNvSpPr/>
          <p:nvPr/>
        </p:nvSpPr>
        <p:spPr>
          <a:xfrm rot="10800000">
            <a:off x="412706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6"/>
          <p:cNvSpPr/>
          <p:nvPr/>
        </p:nvSpPr>
        <p:spPr>
          <a:xfrm rot="10800000">
            <a:off x="4763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"/>
          <p:cNvSpPr/>
          <p:nvPr/>
        </p:nvSpPr>
        <p:spPr>
          <a:xfrm rot="10800000">
            <a:off x="368254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6"/>
          <p:cNvSpPr/>
          <p:nvPr/>
        </p:nvSpPr>
        <p:spPr>
          <a:xfrm rot="10800000">
            <a:off x="368254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3" y="298"/>
                </a:cubicBez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6"/>
          <p:cNvSpPr/>
          <p:nvPr/>
        </p:nvSpPr>
        <p:spPr>
          <a:xfrm rot="10800000">
            <a:off x="412706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6"/>
          <p:cNvSpPr/>
          <p:nvPr/>
        </p:nvSpPr>
        <p:spPr>
          <a:xfrm rot="10800000">
            <a:off x="4763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6"/>
          <p:cNvSpPr/>
          <p:nvPr/>
        </p:nvSpPr>
        <p:spPr>
          <a:xfrm rot="10800000">
            <a:off x="368254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6"/>
          <p:cNvSpPr/>
          <p:nvPr/>
        </p:nvSpPr>
        <p:spPr>
          <a:xfrm rot="10800000">
            <a:off x="4763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"/>
          <p:cNvSpPr/>
          <p:nvPr/>
        </p:nvSpPr>
        <p:spPr>
          <a:xfrm rot="10800000">
            <a:off x="368254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6"/>
          <p:cNvSpPr/>
          <p:nvPr/>
        </p:nvSpPr>
        <p:spPr>
          <a:xfrm rot="10800000">
            <a:off x="368254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rot="10800000">
            <a:off x="412706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 rot="10800000">
            <a:off x="4763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 rot="10800000">
            <a:off x="495306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7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rot="10800000">
            <a:off x="603444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1" y="0"/>
                </a:moveTo>
                <a:lnTo>
                  <a:pt x="1" y="301"/>
                </a:lnTo>
                <a:lnTo>
                  <a:pt x="302" y="301"/>
                </a:lnTo>
                <a:cubicBezTo>
                  <a:pt x="302" y="136"/>
                  <a:pt x="170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 rot="10800000">
            <a:off x="495306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7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6"/>
          <p:cNvSpPr/>
          <p:nvPr/>
        </p:nvSpPr>
        <p:spPr>
          <a:xfrm rot="10800000">
            <a:off x="495306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"/>
          <p:cNvSpPr/>
          <p:nvPr/>
        </p:nvSpPr>
        <p:spPr>
          <a:xfrm rot="10800000">
            <a:off x="53969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0" y="133"/>
                  <a:pt x="0" y="298"/>
                </a:cubicBezTo>
                <a:cubicBezTo>
                  <a:pt x="0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"/>
          <p:cNvSpPr/>
          <p:nvPr/>
        </p:nvSpPr>
        <p:spPr>
          <a:xfrm rot="10800000">
            <a:off x="495306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6"/>
          <p:cNvSpPr/>
          <p:nvPr/>
        </p:nvSpPr>
        <p:spPr>
          <a:xfrm rot="10800000">
            <a:off x="603444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70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"/>
          <p:cNvSpPr/>
          <p:nvPr/>
        </p:nvSpPr>
        <p:spPr>
          <a:xfrm rot="10800000">
            <a:off x="53969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0" y="133"/>
                  <a:pt x="0" y="297"/>
                </a:cubicBezTo>
                <a:cubicBezTo>
                  <a:pt x="0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6"/>
          <p:cNvSpPr/>
          <p:nvPr/>
        </p:nvSpPr>
        <p:spPr>
          <a:xfrm rot="10800000">
            <a:off x="667065" y="100117"/>
            <a:ext cx="37639" cy="40470"/>
          </a:xfrm>
          <a:custGeom>
            <a:avLst/>
            <a:gdLst/>
            <a:ahLst/>
            <a:cxnLst/>
            <a:rect l="l" t="t" r="r" b="b"/>
            <a:pathLst>
              <a:path w="591" h="473" extrusionOk="0">
                <a:moveTo>
                  <a:pt x="534" y="0"/>
                </a:moveTo>
                <a:cubicBezTo>
                  <a:pt x="359" y="76"/>
                  <a:pt x="181" y="142"/>
                  <a:pt x="1" y="207"/>
                </a:cubicBezTo>
                <a:cubicBezTo>
                  <a:pt x="20" y="353"/>
                  <a:pt x="142" y="472"/>
                  <a:pt x="294" y="472"/>
                </a:cubicBezTo>
                <a:cubicBezTo>
                  <a:pt x="458" y="472"/>
                  <a:pt x="590" y="335"/>
                  <a:pt x="590" y="170"/>
                </a:cubicBezTo>
                <a:cubicBezTo>
                  <a:pt x="590" y="104"/>
                  <a:pt x="566" y="48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6"/>
          <p:cNvSpPr/>
          <p:nvPr/>
        </p:nvSpPr>
        <p:spPr>
          <a:xfrm rot="10800000">
            <a:off x="730433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6"/>
          <p:cNvSpPr/>
          <p:nvPr/>
        </p:nvSpPr>
        <p:spPr>
          <a:xfrm rot="10800000">
            <a:off x="62261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9" y="0"/>
                </a:moveTo>
                <a:cubicBezTo>
                  <a:pt x="133" y="0"/>
                  <a:pt x="1" y="136"/>
                  <a:pt x="1" y="301"/>
                </a:cubicBezTo>
                <a:lnTo>
                  <a:pt x="299" y="301"/>
                </a:ln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6"/>
          <p:cNvSpPr/>
          <p:nvPr/>
        </p:nvSpPr>
        <p:spPr>
          <a:xfrm rot="10800000">
            <a:off x="730433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6"/>
          <p:cNvSpPr/>
          <p:nvPr/>
        </p:nvSpPr>
        <p:spPr>
          <a:xfrm rot="10800000">
            <a:off x="66706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6"/>
          <p:cNvSpPr/>
          <p:nvPr/>
        </p:nvSpPr>
        <p:spPr>
          <a:xfrm rot="10800000">
            <a:off x="62261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9" y="298"/>
                </a:cubicBez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6"/>
          <p:cNvSpPr/>
          <p:nvPr/>
        </p:nvSpPr>
        <p:spPr>
          <a:xfrm rot="10800000">
            <a:off x="74966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6"/>
          <p:cNvSpPr/>
          <p:nvPr/>
        </p:nvSpPr>
        <p:spPr>
          <a:xfrm rot="10800000">
            <a:off x="857549" y="40482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9" y="1"/>
                </a:moveTo>
                <a:cubicBezTo>
                  <a:pt x="15" y="1"/>
                  <a:pt x="5" y="1"/>
                  <a:pt x="1" y="5"/>
                </a:cubicBezTo>
                <a:lnTo>
                  <a:pt x="1" y="297"/>
                </a:lnTo>
                <a:lnTo>
                  <a:pt x="302" y="297"/>
                </a:lnTo>
                <a:cubicBezTo>
                  <a:pt x="302" y="138"/>
                  <a:pt x="175" y="10"/>
                  <a:pt x="1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"/>
          <p:cNvSpPr/>
          <p:nvPr/>
        </p:nvSpPr>
        <p:spPr>
          <a:xfrm rot="10800000">
            <a:off x="857549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6"/>
          <p:cNvSpPr/>
          <p:nvPr/>
        </p:nvSpPr>
        <p:spPr>
          <a:xfrm rot="10800000">
            <a:off x="74966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"/>
          <p:cNvSpPr/>
          <p:nvPr/>
        </p:nvSpPr>
        <p:spPr>
          <a:xfrm rot="10800000">
            <a:off x="79411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6"/>
          <p:cNvSpPr/>
          <p:nvPr/>
        </p:nvSpPr>
        <p:spPr>
          <a:xfrm rot="10800000">
            <a:off x="876718" y="40482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298" y="0"/>
                </a:moveTo>
                <a:cubicBezTo>
                  <a:pt x="270" y="0"/>
                  <a:pt x="237" y="9"/>
                  <a:pt x="203" y="9"/>
                </a:cubicBezTo>
                <a:cubicBezTo>
                  <a:pt x="85" y="52"/>
                  <a:pt x="0" y="161"/>
                  <a:pt x="0" y="292"/>
                </a:cubicBezTo>
                <a:lnTo>
                  <a:pt x="298" y="29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6"/>
          <p:cNvSpPr/>
          <p:nvPr/>
        </p:nvSpPr>
        <p:spPr>
          <a:xfrm rot="10800000">
            <a:off x="984538" y="40482"/>
            <a:ext cx="19297" cy="16171"/>
          </a:xfrm>
          <a:custGeom>
            <a:avLst/>
            <a:gdLst/>
            <a:ahLst/>
            <a:cxnLst/>
            <a:rect l="l" t="t" r="r" b="b"/>
            <a:pathLst>
              <a:path w="303" h="189" extrusionOk="0">
                <a:moveTo>
                  <a:pt x="1" y="0"/>
                </a:moveTo>
                <a:lnTo>
                  <a:pt x="1" y="188"/>
                </a:lnTo>
                <a:lnTo>
                  <a:pt x="303" y="188"/>
                </a:lnTo>
                <a:cubicBezTo>
                  <a:pt x="303" y="114"/>
                  <a:pt x="274" y="51"/>
                  <a:pt x="2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6"/>
          <p:cNvSpPr/>
          <p:nvPr/>
        </p:nvSpPr>
        <p:spPr>
          <a:xfrm rot="10800000">
            <a:off x="92117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8" y="1"/>
                  <a:pt x="1" y="133"/>
                  <a:pt x="1" y="297"/>
                </a:cubicBezTo>
                <a:cubicBezTo>
                  <a:pt x="1" y="462"/>
                  <a:pt x="138" y="599"/>
                  <a:pt x="303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6"/>
          <p:cNvSpPr/>
          <p:nvPr/>
        </p:nvSpPr>
        <p:spPr>
          <a:xfrm rot="10800000">
            <a:off x="876718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6"/>
          <p:cNvSpPr/>
          <p:nvPr/>
        </p:nvSpPr>
        <p:spPr>
          <a:xfrm rot="10800000">
            <a:off x="98453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6"/>
          <p:cNvSpPr/>
          <p:nvPr/>
        </p:nvSpPr>
        <p:spPr>
          <a:xfrm rot="10800000">
            <a:off x="1003771" y="40482"/>
            <a:ext cx="18915" cy="16684"/>
          </a:xfrm>
          <a:custGeom>
            <a:avLst/>
            <a:gdLst/>
            <a:ahLst/>
            <a:cxnLst/>
            <a:rect l="l" t="t" r="r" b="b"/>
            <a:pathLst>
              <a:path w="297" h="195" extrusionOk="0">
                <a:moveTo>
                  <a:pt x="75" y="1"/>
                </a:moveTo>
                <a:cubicBezTo>
                  <a:pt x="28" y="53"/>
                  <a:pt x="0" y="120"/>
                  <a:pt x="0" y="194"/>
                </a:cubicBezTo>
                <a:lnTo>
                  <a:pt x="297" y="194"/>
                </a:lnTo>
                <a:lnTo>
                  <a:pt x="297" y="6"/>
                </a:lnTo>
                <a:cubicBezTo>
                  <a:pt x="222" y="6"/>
                  <a:pt x="151" y="1"/>
                  <a:pt x="75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6"/>
          <p:cNvSpPr/>
          <p:nvPr/>
        </p:nvSpPr>
        <p:spPr>
          <a:xfrm rot="10800000">
            <a:off x="111159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rot="10800000">
            <a:off x="1048159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3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rot="10800000">
            <a:off x="1003771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1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/>
          <p:nvPr/>
        </p:nvSpPr>
        <p:spPr>
          <a:xfrm rot="10800000">
            <a:off x="111159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6"/>
          <p:cNvSpPr/>
          <p:nvPr/>
        </p:nvSpPr>
        <p:spPr>
          <a:xfrm rot="10800000">
            <a:off x="1130760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6"/>
          <p:cNvSpPr/>
          <p:nvPr/>
        </p:nvSpPr>
        <p:spPr>
          <a:xfrm rot="10800000">
            <a:off x="1238579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1" y="0"/>
                </a:moveTo>
                <a:lnTo>
                  <a:pt x="1" y="301"/>
                </a:lnTo>
                <a:lnTo>
                  <a:pt x="303" y="301"/>
                </a:lnTo>
                <a:cubicBezTo>
                  <a:pt x="303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6"/>
          <p:cNvSpPr/>
          <p:nvPr/>
        </p:nvSpPr>
        <p:spPr>
          <a:xfrm rot="10800000">
            <a:off x="117527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6"/>
          <p:cNvSpPr/>
          <p:nvPr/>
        </p:nvSpPr>
        <p:spPr>
          <a:xfrm rot="10800000">
            <a:off x="1130760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6"/>
          <p:cNvSpPr/>
          <p:nvPr/>
        </p:nvSpPr>
        <p:spPr>
          <a:xfrm rot="10800000">
            <a:off x="1238579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6"/>
          <p:cNvSpPr/>
          <p:nvPr/>
        </p:nvSpPr>
        <p:spPr>
          <a:xfrm rot="10800000">
            <a:off x="1365950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6"/>
          <p:cNvSpPr/>
          <p:nvPr/>
        </p:nvSpPr>
        <p:spPr>
          <a:xfrm rot="10800000">
            <a:off x="1257876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297" y="0"/>
                </a:moveTo>
                <a:cubicBezTo>
                  <a:pt x="132" y="0"/>
                  <a:pt x="0" y="136"/>
                  <a:pt x="0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6"/>
          <p:cNvSpPr/>
          <p:nvPr/>
        </p:nvSpPr>
        <p:spPr>
          <a:xfrm rot="10800000">
            <a:off x="1306531" y="100117"/>
            <a:ext cx="33054" cy="20363"/>
          </a:xfrm>
          <a:custGeom>
            <a:avLst/>
            <a:gdLst/>
            <a:ahLst/>
            <a:cxnLst/>
            <a:rect l="l" t="t" r="r" b="b"/>
            <a:pathLst>
              <a:path w="519" h="238" extrusionOk="0">
                <a:moveTo>
                  <a:pt x="1" y="1"/>
                </a:moveTo>
                <a:lnTo>
                  <a:pt x="1" y="1"/>
                </a:lnTo>
                <a:cubicBezTo>
                  <a:pt x="29" y="133"/>
                  <a:pt x="142" y="237"/>
                  <a:pt x="288" y="237"/>
                </a:cubicBezTo>
                <a:cubicBezTo>
                  <a:pt x="382" y="237"/>
                  <a:pt x="462" y="190"/>
                  <a:pt x="519" y="118"/>
                </a:cubicBezTo>
                <a:cubicBezTo>
                  <a:pt x="345" y="81"/>
                  <a:pt x="170" y="44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6"/>
          <p:cNvSpPr/>
          <p:nvPr/>
        </p:nvSpPr>
        <p:spPr>
          <a:xfrm rot="10800000">
            <a:off x="1302264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303" y="599"/>
                </a:cubicBezTo>
                <a:cubicBezTo>
                  <a:pt x="468" y="599"/>
                  <a:pt x="601" y="462"/>
                  <a:pt x="601" y="297"/>
                </a:cubicBezTo>
                <a:cubicBezTo>
                  <a:pt x="601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6"/>
          <p:cNvSpPr/>
          <p:nvPr/>
        </p:nvSpPr>
        <p:spPr>
          <a:xfrm rot="10800000">
            <a:off x="1257876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6"/>
          <p:cNvSpPr/>
          <p:nvPr/>
        </p:nvSpPr>
        <p:spPr>
          <a:xfrm rot="10800000">
            <a:off x="1365950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6"/>
          <p:cNvSpPr/>
          <p:nvPr/>
        </p:nvSpPr>
        <p:spPr>
          <a:xfrm rot="10800000">
            <a:off x="138486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2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6"/>
          <p:cNvSpPr/>
          <p:nvPr/>
        </p:nvSpPr>
        <p:spPr>
          <a:xfrm rot="10800000">
            <a:off x="1492939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/>
          <p:nvPr/>
        </p:nvSpPr>
        <p:spPr>
          <a:xfrm rot="10800000">
            <a:off x="1429317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"/>
          <p:cNvSpPr/>
          <p:nvPr/>
        </p:nvSpPr>
        <p:spPr>
          <a:xfrm rot="10800000">
            <a:off x="1492939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6"/>
          <p:cNvSpPr/>
          <p:nvPr/>
        </p:nvSpPr>
        <p:spPr>
          <a:xfrm rot="10800000">
            <a:off x="138486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2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6"/>
          <p:cNvSpPr/>
          <p:nvPr/>
        </p:nvSpPr>
        <p:spPr>
          <a:xfrm rot="10800000">
            <a:off x="1429317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6"/>
          <p:cNvSpPr/>
          <p:nvPr/>
        </p:nvSpPr>
        <p:spPr>
          <a:xfrm rot="10800000">
            <a:off x="1620055" y="211088"/>
            <a:ext cx="18915" cy="7358"/>
          </a:xfrm>
          <a:custGeom>
            <a:avLst/>
            <a:gdLst/>
            <a:ahLst/>
            <a:cxnLst/>
            <a:rect l="l" t="t" r="r" b="b"/>
            <a:pathLst>
              <a:path w="297" h="86" extrusionOk="0">
                <a:moveTo>
                  <a:pt x="0" y="0"/>
                </a:moveTo>
                <a:lnTo>
                  <a:pt x="0" y="85"/>
                </a:lnTo>
                <a:lnTo>
                  <a:pt x="297" y="85"/>
                </a:lnTo>
                <a:lnTo>
                  <a:pt x="297" y="70"/>
                </a:lnTo>
                <a:cubicBezTo>
                  <a:pt x="198" y="47"/>
                  <a:pt x="99" y="24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6"/>
          <p:cNvSpPr/>
          <p:nvPr/>
        </p:nvSpPr>
        <p:spPr>
          <a:xfrm rot="10800000">
            <a:off x="1511917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"/>
          <p:cNvSpPr/>
          <p:nvPr/>
        </p:nvSpPr>
        <p:spPr>
          <a:xfrm rot="10800000">
            <a:off x="1620055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"/>
          <p:cNvSpPr/>
          <p:nvPr/>
        </p:nvSpPr>
        <p:spPr>
          <a:xfrm rot="10800000">
            <a:off x="1556305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 rot="10800000">
            <a:off x="1620055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 rot="10800000">
            <a:off x="1620055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6"/>
          <p:cNvSpPr/>
          <p:nvPr/>
        </p:nvSpPr>
        <p:spPr>
          <a:xfrm rot="10800000">
            <a:off x="1556305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6"/>
          <p:cNvSpPr/>
          <p:nvPr/>
        </p:nvSpPr>
        <p:spPr>
          <a:xfrm rot="10800000">
            <a:off x="1511917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"/>
          <p:cNvSpPr/>
          <p:nvPr/>
        </p:nvSpPr>
        <p:spPr>
          <a:xfrm rot="10800000">
            <a:off x="1638906" y="211088"/>
            <a:ext cx="19361" cy="12235"/>
          </a:xfrm>
          <a:custGeom>
            <a:avLst/>
            <a:gdLst/>
            <a:ahLst/>
            <a:cxnLst/>
            <a:rect l="l" t="t" r="r" b="b"/>
            <a:pathLst>
              <a:path w="304" h="143" extrusionOk="0">
                <a:moveTo>
                  <a:pt x="44" y="1"/>
                </a:moveTo>
                <a:cubicBezTo>
                  <a:pt x="20" y="42"/>
                  <a:pt x="1" y="90"/>
                  <a:pt x="1" y="142"/>
                </a:cubicBezTo>
                <a:lnTo>
                  <a:pt x="303" y="142"/>
                </a:lnTo>
                <a:lnTo>
                  <a:pt x="303" y="57"/>
                </a:lnTo>
                <a:cubicBezTo>
                  <a:pt x="214" y="38"/>
                  <a:pt x="129" y="19"/>
                  <a:pt x="44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6"/>
          <p:cNvSpPr/>
          <p:nvPr/>
        </p:nvSpPr>
        <p:spPr>
          <a:xfrm rot="10800000">
            <a:off x="1747044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6"/>
          <p:cNvSpPr/>
          <p:nvPr/>
        </p:nvSpPr>
        <p:spPr>
          <a:xfrm rot="10800000">
            <a:off x="1747044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6"/>
          <p:cNvSpPr/>
          <p:nvPr/>
        </p:nvSpPr>
        <p:spPr>
          <a:xfrm rot="10800000">
            <a:off x="174704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6"/>
          <p:cNvSpPr/>
          <p:nvPr/>
        </p:nvSpPr>
        <p:spPr>
          <a:xfrm rot="10800000">
            <a:off x="1638906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303" y="0"/>
                </a:moveTo>
                <a:cubicBezTo>
                  <a:pt x="138" y="0"/>
                  <a:pt x="1" y="136"/>
                  <a:pt x="1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6"/>
          <p:cNvSpPr/>
          <p:nvPr/>
        </p:nvSpPr>
        <p:spPr>
          <a:xfrm rot="10800000">
            <a:off x="1638906" y="185762"/>
            <a:ext cx="19361" cy="25411"/>
          </a:xfrm>
          <a:custGeom>
            <a:avLst/>
            <a:gdLst/>
            <a:ahLst/>
            <a:cxnLst/>
            <a:rect l="l" t="t" r="r" b="b"/>
            <a:pathLst>
              <a:path w="304" h="297" extrusionOk="0">
                <a:moveTo>
                  <a:pt x="1" y="0"/>
                </a:moveTo>
                <a:cubicBezTo>
                  <a:pt x="1" y="165"/>
                  <a:pt x="138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6"/>
          <p:cNvSpPr/>
          <p:nvPr/>
        </p:nvSpPr>
        <p:spPr>
          <a:xfrm rot="10800000">
            <a:off x="1683422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6"/>
          <p:cNvSpPr/>
          <p:nvPr/>
        </p:nvSpPr>
        <p:spPr>
          <a:xfrm rot="10800000">
            <a:off x="174704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 rot="10800000">
            <a:off x="1638906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cubicBezTo>
                  <a:pt x="1" y="166"/>
                  <a:pt x="138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 rot="10800000">
            <a:off x="1683422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 rot="10800000">
            <a:off x="1874096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6"/>
          <p:cNvSpPr/>
          <p:nvPr/>
        </p:nvSpPr>
        <p:spPr>
          <a:xfrm rot="10800000">
            <a:off x="1766022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6"/>
          <p:cNvSpPr/>
          <p:nvPr/>
        </p:nvSpPr>
        <p:spPr>
          <a:xfrm rot="10800000">
            <a:off x="187409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6"/>
          <p:cNvSpPr/>
          <p:nvPr/>
        </p:nvSpPr>
        <p:spPr>
          <a:xfrm rot="10800000">
            <a:off x="1766022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6"/>
          <p:cNvSpPr/>
          <p:nvPr/>
        </p:nvSpPr>
        <p:spPr>
          <a:xfrm rot="10800000">
            <a:off x="1766022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6"/>
          <p:cNvSpPr/>
          <p:nvPr/>
        </p:nvSpPr>
        <p:spPr>
          <a:xfrm rot="10800000">
            <a:off x="1810410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4" y="600"/>
                  <a:pt x="601" y="463"/>
                  <a:pt x="601" y="298"/>
                </a:cubicBezTo>
                <a:cubicBezTo>
                  <a:pt x="601" y="133"/>
                  <a:pt x="464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6"/>
          <p:cNvSpPr/>
          <p:nvPr/>
        </p:nvSpPr>
        <p:spPr>
          <a:xfrm rot="10800000">
            <a:off x="1874096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6"/>
          <p:cNvSpPr/>
          <p:nvPr/>
        </p:nvSpPr>
        <p:spPr>
          <a:xfrm rot="10800000">
            <a:off x="1766022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6"/>
          <p:cNvSpPr/>
          <p:nvPr/>
        </p:nvSpPr>
        <p:spPr>
          <a:xfrm rot="10800000">
            <a:off x="187409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6"/>
          <p:cNvSpPr/>
          <p:nvPr/>
        </p:nvSpPr>
        <p:spPr>
          <a:xfrm rot="10800000">
            <a:off x="1810410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4" y="599"/>
                  <a:pt x="601" y="462"/>
                  <a:pt x="601" y="297"/>
                </a:cubicBezTo>
                <a:cubicBezTo>
                  <a:pt x="601" y="133"/>
                  <a:pt x="464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6"/>
          <p:cNvSpPr/>
          <p:nvPr/>
        </p:nvSpPr>
        <p:spPr>
          <a:xfrm rot="10800000">
            <a:off x="200114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6"/>
          <p:cNvSpPr/>
          <p:nvPr/>
        </p:nvSpPr>
        <p:spPr>
          <a:xfrm rot="10800000">
            <a:off x="1940775" y="270894"/>
            <a:ext cx="32799" cy="14631"/>
          </a:xfrm>
          <a:custGeom>
            <a:avLst/>
            <a:gdLst/>
            <a:ahLst/>
            <a:cxnLst/>
            <a:rect l="l" t="t" r="r" b="b"/>
            <a:pathLst>
              <a:path w="515" h="171" extrusionOk="0">
                <a:moveTo>
                  <a:pt x="0" y="1"/>
                </a:moveTo>
                <a:cubicBezTo>
                  <a:pt x="48" y="101"/>
                  <a:pt x="146" y="171"/>
                  <a:pt x="264" y="171"/>
                </a:cubicBezTo>
                <a:cubicBezTo>
                  <a:pt x="373" y="171"/>
                  <a:pt x="462" y="110"/>
                  <a:pt x="514" y="25"/>
                </a:cubicBezTo>
                <a:cubicBezTo>
                  <a:pt x="344" y="16"/>
                  <a:pt x="170" y="6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6"/>
          <p:cNvSpPr/>
          <p:nvPr/>
        </p:nvSpPr>
        <p:spPr>
          <a:xfrm rot="10800000">
            <a:off x="1893011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6"/>
          <p:cNvSpPr/>
          <p:nvPr/>
        </p:nvSpPr>
        <p:spPr>
          <a:xfrm rot="10800000">
            <a:off x="200114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6"/>
          <p:cNvSpPr/>
          <p:nvPr/>
        </p:nvSpPr>
        <p:spPr>
          <a:xfrm rot="10800000">
            <a:off x="193746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6"/>
          <p:cNvSpPr/>
          <p:nvPr/>
        </p:nvSpPr>
        <p:spPr>
          <a:xfrm rot="10800000">
            <a:off x="1893011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6"/>
          <p:cNvSpPr/>
          <p:nvPr/>
        </p:nvSpPr>
        <p:spPr>
          <a:xfrm rot="10800000">
            <a:off x="200114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6"/>
          <p:cNvSpPr/>
          <p:nvPr/>
        </p:nvSpPr>
        <p:spPr>
          <a:xfrm rot="10800000">
            <a:off x="1893011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6"/>
          <p:cNvSpPr/>
          <p:nvPr/>
        </p:nvSpPr>
        <p:spPr>
          <a:xfrm rot="10800000">
            <a:off x="200114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/>
          <p:nvPr/>
        </p:nvSpPr>
        <p:spPr>
          <a:xfrm rot="10800000">
            <a:off x="193746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6"/>
          <p:cNvSpPr/>
          <p:nvPr/>
        </p:nvSpPr>
        <p:spPr>
          <a:xfrm rot="10800000">
            <a:off x="1893011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6"/>
          <p:cNvSpPr/>
          <p:nvPr/>
        </p:nvSpPr>
        <p:spPr>
          <a:xfrm rot="10800000">
            <a:off x="2067509" y="270894"/>
            <a:ext cx="30697" cy="12920"/>
          </a:xfrm>
          <a:custGeom>
            <a:avLst/>
            <a:gdLst/>
            <a:ahLst/>
            <a:cxnLst/>
            <a:rect l="l" t="t" r="r" b="b"/>
            <a:pathLst>
              <a:path w="482" h="151" extrusionOk="0">
                <a:moveTo>
                  <a:pt x="481" y="0"/>
                </a:moveTo>
                <a:cubicBezTo>
                  <a:pt x="321" y="9"/>
                  <a:pt x="161" y="24"/>
                  <a:pt x="0" y="38"/>
                </a:cubicBezTo>
                <a:cubicBezTo>
                  <a:pt x="52" y="103"/>
                  <a:pt x="133" y="151"/>
                  <a:pt x="227" y="151"/>
                </a:cubicBezTo>
                <a:cubicBezTo>
                  <a:pt x="335" y="151"/>
                  <a:pt x="429" y="85"/>
                  <a:pt x="48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6"/>
          <p:cNvSpPr/>
          <p:nvPr/>
        </p:nvSpPr>
        <p:spPr>
          <a:xfrm rot="10800000">
            <a:off x="2128201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0" y="1"/>
                </a:moveTo>
                <a:lnTo>
                  <a:pt x="0" y="303"/>
                </a:lnTo>
                <a:lnTo>
                  <a:pt x="301" y="303"/>
                </a:lnTo>
                <a:cubicBezTo>
                  <a:pt x="301" y="138"/>
                  <a:pt x="170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6"/>
          <p:cNvSpPr/>
          <p:nvPr/>
        </p:nvSpPr>
        <p:spPr>
          <a:xfrm rot="10800000">
            <a:off x="2020063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6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6"/>
          <p:cNvSpPr/>
          <p:nvPr/>
        </p:nvSpPr>
        <p:spPr>
          <a:xfrm rot="10800000">
            <a:off x="2128201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lnTo>
                  <a:pt x="0" y="297"/>
                </a:lnTo>
                <a:cubicBezTo>
                  <a:pt x="170" y="297"/>
                  <a:pt x="301" y="165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6"/>
          <p:cNvSpPr/>
          <p:nvPr/>
        </p:nvSpPr>
        <p:spPr>
          <a:xfrm rot="10800000">
            <a:off x="2020063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6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6"/>
          <p:cNvSpPr/>
          <p:nvPr/>
        </p:nvSpPr>
        <p:spPr>
          <a:xfrm rot="10800000">
            <a:off x="2020063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6"/>
          <p:cNvSpPr/>
          <p:nvPr/>
        </p:nvSpPr>
        <p:spPr>
          <a:xfrm rot="10800000">
            <a:off x="2128201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70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6"/>
          <p:cNvSpPr/>
          <p:nvPr/>
        </p:nvSpPr>
        <p:spPr>
          <a:xfrm rot="10800000">
            <a:off x="2064834" y="100117"/>
            <a:ext cx="37894" cy="51422"/>
          </a:xfrm>
          <a:custGeom>
            <a:avLst/>
            <a:gdLst/>
            <a:ahLst/>
            <a:cxnLst/>
            <a:rect l="l" t="t" r="r" b="b"/>
            <a:pathLst>
              <a:path w="595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594" y="463"/>
                  <a:pt x="594" y="298"/>
                </a:cubicBezTo>
                <a:cubicBezTo>
                  <a:pt x="594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6"/>
          <p:cNvSpPr/>
          <p:nvPr/>
        </p:nvSpPr>
        <p:spPr>
          <a:xfrm rot="10800000">
            <a:off x="2064834" y="-70488"/>
            <a:ext cx="37894" cy="51336"/>
          </a:xfrm>
          <a:custGeom>
            <a:avLst/>
            <a:gdLst/>
            <a:ahLst/>
            <a:cxnLst/>
            <a:rect l="l" t="t" r="r" b="b"/>
            <a:pathLst>
              <a:path w="595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594" y="462"/>
                  <a:pt x="594" y="297"/>
                </a:cubicBezTo>
                <a:cubicBezTo>
                  <a:pt x="594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6"/>
          <p:cNvSpPr/>
          <p:nvPr/>
        </p:nvSpPr>
        <p:spPr>
          <a:xfrm rot="10800000">
            <a:off x="2128201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70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6"/>
          <p:cNvSpPr/>
          <p:nvPr/>
        </p:nvSpPr>
        <p:spPr>
          <a:xfrm rot="10800000">
            <a:off x="2020063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6"/>
          <p:cNvSpPr/>
          <p:nvPr/>
        </p:nvSpPr>
        <p:spPr>
          <a:xfrm rot="10800000">
            <a:off x="2255190" y="211088"/>
            <a:ext cx="19297" cy="23529"/>
          </a:xfrm>
          <a:custGeom>
            <a:avLst/>
            <a:gdLst/>
            <a:ahLst/>
            <a:cxnLst/>
            <a:rect l="l" t="t" r="r" b="b"/>
            <a:pathLst>
              <a:path w="303" h="275" extrusionOk="0">
                <a:moveTo>
                  <a:pt x="122" y="0"/>
                </a:moveTo>
                <a:cubicBezTo>
                  <a:pt x="80" y="15"/>
                  <a:pt x="43" y="24"/>
                  <a:pt x="0" y="38"/>
                </a:cubicBezTo>
                <a:lnTo>
                  <a:pt x="0" y="274"/>
                </a:lnTo>
                <a:lnTo>
                  <a:pt x="302" y="274"/>
                </a:lnTo>
                <a:cubicBezTo>
                  <a:pt x="302" y="151"/>
                  <a:pt x="226" y="48"/>
                  <a:pt x="12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6"/>
          <p:cNvSpPr/>
          <p:nvPr/>
        </p:nvSpPr>
        <p:spPr>
          <a:xfrm rot="10800000">
            <a:off x="2147371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6"/>
          <p:cNvSpPr/>
          <p:nvPr/>
        </p:nvSpPr>
        <p:spPr>
          <a:xfrm rot="10800000">
            <a:off x="2191822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1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1" y="600"/>
                </a:cubicBezTo>
                <a:cubicBezTo>
                  <a:pt x="467" y="600"/>
                  <a:pt x="599" y="463"/>
                  <a:pt x="599" y="298"/>
                </a:cubicBezTo>
                <a:cubicBezTo>
                  <a:pt x="599" y="133"/>
                  <a:pt x="467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6"/>
          <p:cNvSpPr/>
          <p:nvPr/>
        </p:nvSpPr>
        <p:spPr>
          <a:xfrm rot="10800000">
            <a:off x="2147371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6"/>
          <p:cNvSpPr/>
          <p:nvPr/>
        </p:nvSpPr>
        <p:spPr>
          <a:xfrm rot="10800000">
            <a:off x="225519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6"/>
          <p:cNvSpPr/>
          <p:nvPr/>
        </p:nvSpPr>
        <p:spPr>
          <a:xfrm rot="10800000">
            <a:off x="225519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6"/>
          <p:cNvSpPr/>
          <p:nvPr/>
        </p:nvSpPr>
        <p:spPr>
          <a:xfrm rot="10800000">
            <a:off x="2147371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6"/>
          <p:cNvSpPr/>
          <p:nvPr/>
        </p:nvSpPr>
        <p:spPr>
          <a:xfrm rot="10800000">
            <a:off x="2191822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1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1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6"/>
          <p:cNvSpPr/>
          <p:nvPr/>
        </p:nvSpPr>
        <p:spPr>
          <a:xfrm rot="10800000">
            <a:off x="2147371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6"/>
          <p:cNvSpPr/>
          <p:nvPr/>
        </p:nvSpPr>
        <p:spPr>
          <a:xfrm rot="10800000">
            <a:off x="225519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6"/>
          <p:cNvSpPr/>
          <p:nvPr/>
        </p:nvSpPr>
        <p:spPr>
          <a:xfrm rot="10800000">
            <a:off x="2274423" y="211088"/>
            <a:ext cx="18979" cy="20363"/>
          </a:xfrm>
          <a:custGeom>
            <a:avLst/>
            <a:gdLst/>
            <a:ahLst/>
            <a:cxnLst/>
            <a:rect l="l" t="t" r="r" b="b"/>
            <a:pathLst>
              <a:path w="298" h="238" extrusionOk="0">
                <a:moveTo>
                  <a:pt x="297" y="1"/>
                </a:moveTo>
                <a:cubicBezTo>
                  <a:pt x="212" y="29"/>
                  <a:pt x="127" y="57"/>
                  <a:pt x="42" y="91"/>
                </a:cubicBezTo>
                <a:cubicBezTo>
                  <a:pt x="19" y="133"/>
                  <a:pt x="1" y="180"/>
                  <a:pt x="1" y="237"/>
                </a:cubicBezTo>
                <a:lnTo>
                  <a:pt x="297" y="237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6"/>
          <p:cNvSpPr/>
          <p:nvPr/>
        </p:nvSpPr>
        <p:spPr>
          <a:xfrm rot="10800000">
            <a:off x="2274423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2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6"/>
          <p:cNvSpPr/>
          <p:nvPr/>
        </p:nvSpPr>
        <p:spPr>
          <a:xfrm rot="10800000">
            <a:off x="2274423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6"/>
          <p:cNvSpPr/>
          <p:nvPr/>
        </p:nvSpPr>
        <p:spPr>
          <a:xfrm rot="10800000">
            <a:off x="2274423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6"/>
          <p:cNvSpPr/>
          <p:nvPr/>
        </p:nvSpPr>
        <p:spPr>
          <a:xfrm rot="10800000">
            <a:off x="627759" y="4238613"/>
            <a:ext cx="1749416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0" name="Google Shape;630;p16"/>
          <p:cNvGrpSpPr/>
          <p:nvPr/>
        </p:nvGrpSpPr>
        <p:grpSpPr>
          <a:xfrm flipH="1">
            <a:off x="-1144866" y="1872219"/>
            <a:ext cx="3177349" cy="3271275"/>
            <a:chOff x="5723467" y="1953462"/>
            <a:chExt cx="3791133" cy="3271275"/>
          </a:xfrm>
        </p:grpSpPr>
        <p:sp>
          <p:nvSpPr>
            <p:cNvPr id="631" name="Google Shape;631;p16"/>
            <p:cNvSpPr/>
            <p:nvPr/>
          </p:nvSpPr>
          <p:spPr>
            <a:xfrm rot="10800000" flipH="1">
              <a:off x="8907055" y="1956800"/>
              <a:ext cx="134046" cy="131934"/>
            </a:xfrm>
            <a:custGeom>
              <a:avLst/>
              <a:gdLst/>
              <a:ahLst/>
              <a:cxnLst/>
              <a:rect l="l" t="t" r="r" b="b"/>
              <a:pathLst>
                <a:path w="1764" h="1542" extrusionOk="0">
                  <a:moveTo>
                    <a:pt x="218" y="0"/>
                  </a:moveTo>
                  <a:lnTo>
                    <a:pt x="1" y="212"/>
                  </a:lnTo>
                  <a:lnTo>
                    <a:pt x="1278" y="1495"/>
                  </a:lnTo>
                  <a:cubicBezTo>
                    <a:pt x="1439" y="1513"/>
                    <a:pt x="1600" y="1528"/>
                    <a:pt x="1764" y="1542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10800000" flipH="1">
              <a:off x="9071189" y="1974509"/>
              <a:ext cx="275692" cy="299118"/>
            </a:xfrm>
            <a:custGeom>
              <a:avLst/>
              <a:gdLst/>
              <a:ahLst/>
              <a:cxnLst/>
              <a:rect l="l" t="t" r="r" b="b"/>
              <a:pathLst>
                <a:path w="3628" h="3496" extrusionOk="0">
                  <a:moveTo>
                    <a:pt x="217" y="1"/>
                  </a:moveTo>
                  <a:lnTo>
                    <a:pt x="0" y="213"/>
                  </a:lnTo>
                  <a:lnTo>
                    <a:pt x="3282" y="3496"/>
                  </a:lnTo>
                  <a:cubicBezTo>
                    <a:pt x="3395" y="3472"/>
                    <a:pt x="3514" y="3439"/>
                    <a:pt x="3627" y="3411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800000" flipH="1">
              <a:off x="9235323" y="2129457"/>
              <a:ext cx="275996" cy="330689"/>
            </a:xfrm>
            <a:custGeom>
              <a:avLst/>
              <a:gdLst/>
              <a:ahLst/>
              <a:cxnLst/>
              <a:rect l="l" t="t" r="r" b="b"/>
              <a:pathLst>
                <a:path w="3632" h="3865" extrusionOk="0">
                  <a:moveTo>
                    <a:pt x="196" y="0"/>
                  </a:moveTo>
                  <a:lnTo>
                    <a:pt x="217" y="21"/>
                  </a:lnTo>
                  <a:lnTo>
                    <a:pt x="1" y="238"/>
                  </a:lnTo>
                  <a:lnTo>
                    <a:pt x="3627" y="3865"/>
                  </a:lnTo>
                  <a:cubicBezTo>
                    <a:pt x="3627" y="3723"/>
                    <a:pt x="3631" y="3577"/>
                    <a:pt x="3631" y="3436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10800000" flipH="1">
              <a:off x="8986311" y="1953462"/>
              <a:ext cx="219687" cy="227675"/>
            </a:xfrm>
            <a:custGeom>
              <a:avLst/>
              <a:gdLst/>
              <a:ahLst/>
              <a:cxnLst/>
              <a:rect l="l" t="t" r="r" b="b"/>
              <a:pathLst>
                <a:path w="2891" h="2661" extrusionOk="0">
                  <a:moveTo>
                    <a:pt x="0" y="175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0" y="175"/>
                  </a:lnTo>
                  <a:close/>
                  <a:moveTo>
                    <a:pt x="255" y="0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2485" y="2660"/>
                  </a:lnTo>
                  <a:cubicBezTo>
                    <a:pt x="2617" y="2654"/>
                    <a:pt x="2754" y="2645"/>
                    <a:pt x="2891" y="263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10800000" flipH="1">
              <a:off x="9150369" y="2016091"/>
              <a:ext cx="320450" cy="349940"/>
            </a:xfrm>
            <a:custGeom>
              <a:avLst/>
              <a:gdLst/>
              <a:ahLst/>
              <a:cxnLst/>
              <a:rect l="l" t="t" r="r" b="b"/>
              <a:pathLst>
                <a:path w="4217" h="4090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3910" y="4090"/>
                  </a:lnTo>
                  <a:cubicBezTo>
                    <a:pt x="4014" y="4047"/>
                    <a:pt x="4113" y="4005"/>
                    <a:pt x="4216" y="39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10800000" flipH="1">
              <a:off x="8904244" y="2070595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10800000" flipH="1">
              <a:off x="9068302" y="225531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 rot="10800000" flipH="1">
              <a:off x="9232436" y="2439698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 rot="10800000" flipH="1">
              <a:off x="9232436" y="243969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 rot="10800000" flipH="1">
              <a:off x="9002800" y="2181052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 rot="10800000" flipH="1">
              <a:off x="8986235" y="216291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8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 rot="10800000" flipH="1">
              <a:off x="9166858" y="2365946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 rot="10800000" flipH="1">
              <a:off x="9150369" y="234729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 rot="10800000" flipH="1">
              <a:off x="8742998" y="2864663"/>
              <a:ext cx="771602" cy="887257"/>
            </a:xfrm>
            <a:custGeom>
              <a:avLst/>
              <a:gdLst/>
              <a:ahLst/>
              <a:cxnLst/>
              <a:rect l="l" t="t" r="r" b="b"/>
              <a:pathLst>
                <a:path w="10154" h="10370" extrusionOk="0">
                  <a:moveTo>
                    <a:pt x="216" y="0"/>
                  </a:moveTo>
                  <a:lnTo>
                    <a:pt x="0" y="217"/>
                  </a:lnTo>
                  <a:lnTo>
                    <a:pt x="10153" y="10370"/>
                  </a:lnTo>
                  <a:cubicBezTo>
                    <a:pt x="10153" y="10224"/>
                    <a:pt x="10153" y="10082"/>
                    <a:pt x="10148" y="9936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 rot="10800000" flipH="1">
              <a:off x="8907055" y="3236163"/>
              <a:ext cx="605716" cy="700651"/>
            </a:xfrm>
            <a:custGeom>
              <a:avLst/>
              <a:gdLst/>
              <a:ahLst/>
              <a:cxnLst/>
              <a:rect l="l" t="t" r="r" b="b"/>
              <a:pathLst>
                <a:path w="7971" h="8189" extrusionOk="0">
                  <a:moveTo>
                    <a:pt x="218" y="1"/>
                  </a:moveTo>
                  <a:lnTo>
                    <a:pt x="1" y="218"/>
                  </a:lnTo>
                  <a:lnTo>
                    <a:pt x="7971" y="8188"/>
                  </a:lnTo>
                  <a:lnTo>
                    <a:pt x="7971" y="775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 rot="10800000" flipH="1">
              <a:off x="9071189" y="3608604"/>
              <a:ext cx="439070" cy="512932"/>
            </a:xfrm>
            <a:custGeom>
              <a:avLst/>
              <a:gdLst/>
              <a:ahLst/>
              <a:cxnLst/>
              <a:rect l="l" t="t" r="r" b="b"/>
              <a:pathLst>
                <a:path w="5778" h="5995" extrusionOk="0">
                  <a:moveTo>
                    <a:pt x="217" y="0"/>
                  </a:moveTo>
                  <a:lnTo>
                    <a:pt x="0" y="218"/>
                  </a:lnTo>
                  <a:lnTo>
                    <a:pt x="5778" y="5994"/>
                  </a:lnTo>
                  <a:cubicBezTo>
                    <a:pt x="5772" y="5848"/>
                    <a:pt x="5772" y="5702"/>
                    <a:pt x="5772" y="5561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 rot="10800000" flipH="1">
              <a:off x="9235323" y="3981473"/>
              <a:ext cx="272044" cy="324871"/>
            </a:xfrm>
            <a:custGeom>
              <a:avLst/>
              <a:gdLst/>
              <a:ahLst/>
              <a:cxnLst/>
              <a:rect l="l" t="t" r="r" b="b"/>
              <a:pathLst>
                <a:path w="3580" h="3797" extrusionOk="0">
                  <a:moveTo>
                    <a:pt x="217" y="1"/>
                  </a:moveTo>
                  <a:lnTo>
                    <a:pt x="1" y="217"/>
                  </a:lnTo>
                  <a:lnTo>
                    <a:pt x="3579" y="3797"/>
                  </a:lnTo>
                  <a:cubicBezTo>
                    <a:pt x="3579" y="3655"/>
                    <a:pt x="3579" y="3509"/>
                    <a:pt x="3575" y="3363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 rot="10800000" flipH="1">
              <a:off x="8824988" y="3050156"/>
              <a:ext cx="688849" cy="796649"/>
            </a:xfrm>
            <a:custGeom>
              <a:avLst/>
              <a:gdLst/>
              <a:ahLst/>
              <a:cxnLst/>
              <a:rect l="l" t="t" r="r" b="b"/>
              <a:pathLst>
                <a:path w="9065" h="9311" extrusionOk="0">
                  <a:moveTo>
                    <a:pt x="189" y="0"/>
                  </a:moveTo>
                  <a:lnTo>
                    <a:pt x="218" y="30"/>
                  </a:lnTo>
                  <a:lnTo>
                    <a:pt x="1" y="246"/>
                  </a:lnTo>
                  <a:lnTo>
                    <a:pt x="9064" y="9310"/>
                  </a:lnTo>
                  <a:lnTo>
                    <a:pt x="9064" y="887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 rot="10800000" flipH="1">
              <a:off x="8989122" y="3422170"/>
              <a:ext cx="522507" cy="610214"/>
            </a:xfrm>
            <a:custGeom>
              <a:avLst/>
              <a:gdLst/>
              <a:ahLst/>
              <a:cxnLst/>
              <a:rect l="l" t="t" r="r" b="b"/>
              <a:pathLst>
                <a:path w="6876" h="7132" extrusionOk="0">
                  <a:moveTo>
                    <a:pt x="180" y="1"/>
                  </a:moveTo>
                  <a:lnTo>
                    <a:pt x="218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180" y="1"/>
                  </a:lnTo>
                  <a:close/>
                  <a:moveTo>
                    <a:pt x="218" y="38"/>
                  </a:moveTo>
                  <a:lnTo>
                    <a:pt x="0" y="255"/>
                  </a:lnTo>
                  <a:lnTo>
                    <a:pt x="6876" y="7131"/>
                  </a:lnTo>
                  <a:cubicBezTo>
                    <a:pt x="6871" y="6985"/>
                    <a:pt x="6871" y="6839"/>
                    <a:pt x="6871" y="6698"/>
                  </a:cubicBezTo>
                  <a:lnTo>
                    <a:pt x="21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 rot="10800000" flipH="1">
              <a:off x="9150369" y="3795038"/>
              <a:ext cx="358445" cy="418902"/>
            </a:xfrm>
            <a:custGeom>
              <a:avLst/>
              <a:gdLst/>
              <a:ahLst/>
              <a:cxnLst/>
              <a:rect l="l" t="t" r="r" b="b"/>
              <a:pathLst>
                <a:path w="4717" h="4896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79"/>
                  </a:lnTo>
                  <a:lnTo>
                    <a:pt x="4717" y="4896"/>
                  </a:lnTo>
                  <a:cubicBezTo>
                    <a:pt x="4712" y="4750"/>
                    <a:pt x="4712" y="4604"/>
                    <a:pt x="4712" y="44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rot="10800000" flipH="1">
              <a:off x="8756523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 rot="10800000" flipH="1">
              <a:off x="8740034" y="373335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 rot="10800000" flipH="1">
              <a:off x="8904244" y="391807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 rot="10800000" flipH="1">
              <a:off x="8904244" y="391807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 rot="10800000" flipH="1">
              <a:off x="9068302" y="410288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 rot="10800000" flipH="1">
              <a:off x="9248925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 rot="10800000" flipH="1">
              <a:off x="9232436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 rot="10800000" flipH="1">
              <a:off x="8822177" y="382575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 rot="10800000" flipH="1">
              <a:off x="8822177" y="382575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 rot="10800000" flipH="1">
              <a:off x="8986235" y="401048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 rot="10800000" flipH="1">
              <a:off x="9166858" y="4213855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 rot="10800000" flipH="1">
              <a:off x="9150369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 rot="10800000" flipH="1">
              <a:off x="9081904" y="2276707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1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 rot="10800000" flipH="1">
              <a:off x="9246113" y="246151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0"/>
                  </a:moveTo>
                  <a:lnTo>
                    <a:pt x="37" y="39"/>
                  </a:lnTo>
                  <a:lnTo>
                    <a:pt x="3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 rot="10800000" flipH="1">
              <a:off x="8983423" y="2166165"/>
              <a:ext cx="2888" cy="2909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1" y="1"/>
                  </a:moveTo>
                  <a:lnTo>
                    <a:pt x="38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 rot="10800000" flipH="1">
              <a:off x="9147557" y="235054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9"/>
                  </a:moveTo>
                  <a:lnTo>
                    <a:pt x="3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 rot="10800000" flipH="1">
              <a:off x="8086386" y="2076918"/>
              <a:ext cx="831483" cy="935855"/>
            </a:xfrm>
            <a:custGeom>
              <a:avLst/>
              <a:gdLst/>
              <a:ahLst/>
              <a:cxnLst/>
              <a:rect l="l" t="t" r="r" b="b"/>
              <a:pathLst>
                <a:path w="10942" h="10938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37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 rot="10800000" flipH="1">
              <a:off x="8901280" y="2073761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 rot="10800000" flipH="1">
              <a:off x="8250596" y="2261470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7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0" y="1072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 rot="10800000" flipH="1">
              <a:off x="9065490" y="2258141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 rot="10800000" flipH="1">
              <a:off x="8414654" y="2443026"/>
              <a:ext cx="831559" cy="939363"/>
            </a:xfrm>
            <a:custGeom>
              <a:avLst/>
              <a:gdLst/>
              <a:ahLst/>
              <a:cxnLst/>
              <a:rect l="l" t="t" r="r" b="b"/>
              <a:pathLst>
                <a:path w="10943" h="10979" extrusionOk="0">
                  <a:moveTo>
                    <a:pt x="218" y="0"/>
                  </a:moveTo>
                  <a:lnTo>
                    <a:pt x="1" y="218"/>
                  </a:lnTo>
                  <a:lnTo>
                    <a:pt x="10762" y="10979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 rot="10800000" flipH="1">
              <a:off x="9229548" y="2443034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 rot="10800000" flipH="1">
              <a:off x="8578788" y="2630915"/>
              <a:ext cx="831483" cy="936283"/>
            </a:xfrm>
            <a:custGeom>
              <a:avLst/>
              <a:gdLst/>
              <a:ahLst/>
              <a:cxnLst/>
              <a:rect l="l" t="t" r="r" b="b"/>
              <a:pathLst>
                <a:path w="10942" h="10943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 rot="10800000" flipH="1">
              <a:off x="8144897" y="2003595"/>
              <a:ext cx="690293" cy="777569"/>
            </a:xfrm>
            <a:custGeom>
              <a:avLst/>
              <a:gdLst/>
              <a:ahLst/>
              <a:cxnLst/>
              <a:rect l="l" t="t" r="r" b="b"/>
              <a:pathLst>
                <a:path w="9084" h="9088" extrusionOk="0">
                  <a:moveTo>
                    <a:pt x="1" y="1"/>
                  </a:moveTo>
                  <a:lnTo>
                    <a:pt x="1" y="1"/>
                  </a:lnTo>
                  <a:cubicBezTo>
                    <a:pt x="208" y="358"/>
                    <a:pt x="419" y="713"/>
                    <a:pt x="632" y="1066"/>
                  </a:cubicBezTo>
                  <a:lnTo>
                    <a:pt x="8418" y="8853"/>
                  </a:lnTo>
                  <a:cubicBezTo>
                    <a:pt x="8635" y="8937"/>
                    <a:pt x="8857" y="9012"/>
                    <a:pt x="9083" y="908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 rot="10800000" flipH="1">
              <a:off x="8168529" y="2168980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217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79" y="10762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 rot="10800000" flipH="1">
              <a:off x="8983423" y="2166165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1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 rot="10800000" flipH="1">
              <a:off x="8332663" y="2353788"/>
              <a:ext cx="831483" cy="939449"/>
            </a:xfrm>
            <a:custGeom>
              <a:avLst/>
              <a:gdLst/>
              <a:ahLst/>
              <a:cxnLst/>
              <a:rect l="l" t="t" r="r" b="b"/>
              <a:pathLst>
                <a:path w="10942" h="10980" extrusionOk="0">
                  <a:moveTo>
                    <a:pt x="179" y="1"/>
                  </a:moveTo>
                  <a:lnTo>
                    <a:pt x="218" y="39"/>
                  </a:lnTo>
                  <a:lnTo>
                    <a:pt x="218" y="39"/>
                  </a:lnTo>
                  <a:lnTo>
                    <a:pt x="218" y="39"/>
                  </a:lnTo>
                  <a:lnTo>
                    <a:pt x="179" y="1"/>
                  </a:lnTo>
                  <a:close/>
                  <a:moveTo>
                    <a:pt x="218" y="39"/>
                  </a:moveTo>
                  <a:lnTo>
                    <a:pt x="0" y="255"/>
                  </a:lnTo>
                  <a:lnTo>
                    <a:pt x="10724" y="10979"/>
                  </a:lnTo>
                  <a:lnTo>
                    <a:pt x="10941" y="10763"/>
                  </a:lnTo>
                  <a:lnTo>
                    <a:pt x="2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10800000" flipH="1">
              <a:off x="9147557" y="2350545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6"/>
                  </a:lnTo>
                  <a:lnTo>
                    <a:pt x="37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10800000" flipH="1">
              <a:off x="8496721" y="2538596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10942" y="10724"/>
                  </a:moveTo>
                  <a:lnTo>
                    <a:pt x="10941" y="10725"/>
                  </a:lnTo>
                  <a:lnTo>
                    <a:pt x="10941" y="10725"/>
                  </a:lnTo>
                  <a:lnTo>
                    <a:pt x="10979" y="10763"/>
                  </a:lnTo>
                  <a:lnTo>
                    <a:pt x="10979" y="10763"/>
                  </a:lnTo>
                  <a:lnTo>
                    <a:pt x="10942" y="10724"/>
                  </a:lnTo>
                  <a:close/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10800000" flipH="1">
              <a:off x="8657967" y="2720153"/>
              <a:ext cx="834370" cy="939363"/>
            </a:xfrm>
            <a:custGeom>
              <a:avLst/>
              <a:gdLst/>
              <a:ahLst/>
              <a:cxnLst/>
              <a:rect l="l" t="t" r="r" b="b"/>
              <a:pathLst>
                <a:path w="10980" h="10979" extrusionOk="0">
                  <a:moveTo>
                    <a:pt x="1" y="179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" y="179"/>
                  </a:lnTo>
                  <a:close/>
                  <a:moveTo>
                    <a:pt x="255" y="0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0800" y="10979"/>
                  </a:lnTo>
                  <a:lnTo>
                    <a:pt x="10763" y="10941"/>
                  </a:lnTo>
                  <a:lnTo>
                    <a:pt x="10979" y="1072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 rot="10800000" flipH="1">
              <a:off x="8083575" y="2994122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 rot="10800000" flipH="1">
              <a:off x="8264198" y="31974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800000" flipH="1">
              <a:off x="8247708" y="317893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800000" flipH="1">
              <a:off x="8411842" y="336373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800000" flipH="1">
              <a:off x="8411842" y="336373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 rot="10800000" flipH="1">
              <a:off x="8575976" y="354846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7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 rot="10800000" flipH="1">
              <a:off x="8182131" y="3105092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 rot="10800000" flipH="1">
              <a:off x="8165642" y="3086526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 rot="10800000" flipH="1">
              <a:off x="8329775" y="327133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 rot="10800000" flipH="1">
              <a:off x="8329775" y="327133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 rot="10800000" flipH="1">
              <a:off x="8493909" y="3456142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 rot="10800000" flipH="1">
              <a:off x="8674532" y="3659431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 rot="10800000" flipH="1">
              <a:off x="8657967" y="364086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 rot="10800000" flipH="1">
              <a:off x="9059335" y="4722244"/>
              <a:ext cx="446669" cy="502494"/>
            </a:xfrm>
            <a:custGeom>
              <a:avLst/>
              <a:gdLst/>
              <a:ahLst/>
              <a:cxnLst/>
              <a:rect l="l" t="t" r="r" b="b"/>
              <a:pathLst>
                <a:path w="5878" h="5873" extrusionOk="0">
                  <a:moveTo>
                    <a:pt x="1" y="1"/>
                  </a:moveTo>
                  <a:lnTo>
                    <a:pt x="5872" y="5873"/>
                  </a:lnTo>
                  <a:cubicBezTo>
                    <a:pt x="5872" y="5727"/>
                    <a:pt x="5872" y="5585"/>
                    <a:pt x="5877" y="54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 rot="10800000" flipH="1">
              <a:off x="9223469" y="4905855"/>
              <a:ext cx="283519" cy="318882"/>
            </a:xfrm>
            <a:custGeom>
              <a:avLst/>
              <a:gdLst/>
              <a:ahLst/>
              <a:cxnLst/>
              <a:rect l="l" t="t" r="r" b="b"/>
              <a:pathLst>
                <a:path w="3731" h="3727" extrusionOk="0">
                  <a:moveTo>
                    <a:pt x="0" y="1"/>
                  </a:moveTo>
                  <a:lnTo>
                    <a:pt x="3726" y="3727"/>
                  </a:lnTo>
                  <a:cubicBezTo>
                    <a:pt x="3726" y="3581"/>
                    <a:pt x="3726" y="3439"/>
                    <a:pt x="3731" y="3298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 rot="10800000" flipH="1">
              <a:off x="8835779" y="384749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 rot="10800000" flipH="1">
              <a:off x="8999837" y="4032298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 rot="10800000" flipH="1">
              <a:off x="9147557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3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 rot="10800000" flipH="1">
              <a:off x="7935930" y="4675875"/>
              <a:ext cx="2964" cy="2909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39" y="34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 rot="10800000" flipH="1">
              <a:off x="8753712" y="375517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 rot="10800000" flipH="1">
              <a:off x="7922328" y="3739763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 rot="10800000" flipH="1">
              <a:off x="8737222" y="373651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 rot="10800000" flipH="1">
              <a:off x="8083575" y="4842116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 rot="10800000" flipH="1">
              <a:off x="8086386" y="3924571"/>
              <a:ext cx="831483" cy="935770"/>
            </a:xfrm>
            <a:custGeom>
              <a:avLst/>
              <a:gdLst/>
              <a:ahLst/>
              <a:cxnLst/>
              <a:rect l="l" t="t" r="r" b="b"/>
              <a:pathLst>
                <a:path w="10942" h="10937" extrusionOk="0">
                  <a:moveTo>
                    <a:pt x="218" y="1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2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 rot="10800000" flipH="1">
              <a:off x="8901280" y="3921328"/>
              <a:ext cx="3040" cy="3337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 rot="10800000" flipH="1">
              <a:off x="8901280" y="392132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9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 rot="10800000" flipH="1">
              <a:off x="8250596" y="4109379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0" y="212"/>
                  </a:lnTo>
                  <a:lnTo>
                    <a:pt x="10724" y="10936"/>
                  </a:lnTo>
                  <a:lnTo>
                    <a:pt x="10940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 rot="10800000" flipH="1">
              <a:off x="9065490" y="4106135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 rot="10800000" flipH="1">
              <a:off x="9246113" y="430951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 rot="10800000" flipH="1">
              <a:off x="8414654" y="4294101"/>
              <a:ext cx="831559" cy="930636"/>
            </a:xfrm>
            <a:custGeom>
              <a:avLst/>
              <a:gdLst/>
              <a:ahLst/>
              <a:cxnLst/>
              <a:rect l="l" t="t" r="r" b="b"/>
              <a:pathLst>
                <a:path w="10943" h="10877" extrusionOk="0">
                  <a:moveTo>
                    <a:pt x="157" y="1"/>
                  </a:moveTo>
                  <a:lnTo>
                    <a:pt x="1" y="152"/>
                  </a:lnTo>
                  <a:lnTo>
                    <a:pt x="10725" y="10876"/>
                  </a:lnTo>
                  <a:lnTo>
                    <a:pt x="10942" y="1065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 rot="10800000" flipH="1">
              <a:off x="9229548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 rot="10800000" flipH="1">
              <a:off x="8731067" y="4478997"/>
              <a:ext cx="679199" cy="745741"/>
            </a:xfrm>
            <a:custGeom>
              <a:avLst/>
              <a:gdLst/>
              <a:ahLst/>
              <a:cxnLst/>
              <a:rect l="l" t="t" r="r" b="b"/>
              <a:pathLst>
                <a:path w="8938" h="8716" extrusionOk="0">
                  <a:moveTo>
                    <a:pt x="1" y="1"/>
                  </a:moveTo>
                  <a:lnTo>
                    <a:pt x="8720" y="8716"/>
                  </a:lnTo>
                  <a:lnTo>
                    <a:pt x="8938" y="85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 rot="10800000" flipH="1">
              <a:off x="8001508" y="3828916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" y="175"/>
                  </a:moveTo>
                  <a:lnTo>
                    <a:pt x="38" y="213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1" y="175"/>
                  </a:lnTo>
                  <a:close/>
                  <a:moveTo>
                    <a:pt x="255" y="1"/>
                  </a:moveTo>
                  <a:lnTo>
                    <a:pt x="39" y="213"/>
                  </a:lnTo>
                  <a:lnTo>
                    <a:pt x="39" y="213"/>
                  </a:lnTo>
                  <a:lnTo>
                    <a:pt x="10763" y="10937"/>
                  </a:lnTo>
                  <a:lnTo>
                    <a:pt x="10763" y="10937"/>
                  </a:lnTo>
                  <a:lnTo>
                    <a:pt x="10979" y="10720"/>
                  </a:lnTo>
                  <a:lnTo>
                    <a:pt x="255" y="1"/>
                  </a:lnTo>
                  <a:close/>
                  <a:moveTo>
                    <a:pt x="10763" y="10937"/>
                  </a:moveTo>
                  <a:lnTo>
                    <a:pt x="10762" y="10937"/>
                  </a:lnTo>
                  <a:lnTo>
                    <a:pt x="10800" y="10974"/>
                  </a:lnTo>
                  <a:lnTo>
                    <a:pt x="10763" y="10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 rot="10800000" flipH="1">
              <a:off x="8819213" y="382892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 rot="10800000" flipH="1">
              <a:off x="8168529" y="4016975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1" y="1071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 rot="10800000" flipH="1">
              <a:off x="8983423" y="401373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 rot="10800000" flipH="1">
              <a:off x="8332663" y="4201697"/>
              <a:ext cx="834294" cy="939021"/>
            </a:xfrm>
            <a:custGeom>
              <a:avLst/>
              <a:gdLst/>
              <a:ahLst/>
              <a:cxnLst/>
              <a:rect l="l" t="t" r="r" b="b"/>
              <a:pathLst>
                <a:path w="10979" h="10975" extrusionOk="0">
                  <a:moveTo>
                    <a:pt x="179" y="0"/>
                  </a:moveTo>
                  <a:lnTo>
                    <a:pt x="217" y="38"/>
                  </a:lnTo>
                  <a:lnTo>
                    <a:pt x="217" y="38"/>
                  </a:lnTo>
                  <a:lnTo>
                    <a:pt x="218" y="37"/>
                  </a:lnTo>
                  <a:lnTo>
                    <a:pt x="179" y="0"/>
                  </a:lnTo>
                  <a:close/>
                  <a:moveTo>
                    <a:pt x="10941" y="10757"/>
                  </a:moveTo>
                  <a:lnTo>
                    <a:pt x="10941" y="10757"/>
                  </a:lnTo>
                  <a:lnTo>
                    <a:pt x="10941" y="10757"/>
                  </a:lnTo>
                  <a:lnTo>
                    <a:pt x="10979" y="10795"/>
                  </a:lnTo>
                  <a:lnTo>
                    <a:pt x="10941" y="10757"/>
                  </a:lnTo>
                  <a:close/>
                  <a:moveTo>
                    <a:pt x="217" y="38"/>
                  </a:moveTo>
                  <a:lnTo>
                    <a:pt x="0" y="250"/>
                  </a:lnTo>
                  <a:lnTo>
                    <a:pt x="10724" y="10974"/>
                  </a:lnTo>
                  <a:lnTo>
                    <a:pt x="10941" y="10757"/>
                  </a:lnTo>
                  <a:lnTo>
                    <a:pt x="10941" y="10757"/>
                  </a:lnTo>
                  <a:lnTo>
                    <a:pt x="2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 rot="10800000" flipH="1">
              <a:off x="9147557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 rot="10800000" flipH="1">
              <a:off x="8567010" y="4386506"/>
              <a:ext cx="761192" cy="838231"/>
            </a:xfrm>
            <a:custGeom>
              <a:avLst/>
              <a:gdLst/>
              <a:ahLst/>
              <a:cxnLst/>
              <a:rect l="l" t="t" r="r" b="b"/>
              <a:pathLst>
                <a:path w="10017" h="9797" extrusionOk="0">
                  <a:moveTo>
                    <a:pt x="0" y="1"/>
                  </a:moveTo>
                  <a:lnTo>
                    <a:pt x="9800" y="9797"/>
                  </a:lnTo>
                  <a:lnTo>
                    <a:pt x="10017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 rot="10800000" flipH="1">
              <a:off x="8895277" y="4571401"/>
              <a:ext cx="597053" cy="653336"/>
            </a:xfrm>
            <a:custGeom>
              <a:avLst/>
              <a:gdLst/>
              <a:ahLst/>
              <a:cxnLst/>
              <a:rect l="l" t="t" r="r" b="b"/>
              <a:pathLst>
                <a:path w="7857" h="7636" extrusionOk="0">
                  <a:moveTo>
                    <a:pt x="0" y="1"/>
                  </a:moveTo>
                  <a:lnTo>
                    <a:pt x="7640" y="7636"/>
                  </a:lnTo>
                  <a:lnTo>
                    <a:pt x="7856" y="742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 rot="10800000" flipH="1">
              <a:off x="7919517" y="4657223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3"/>
                  </a:lnTo>
                  <a:lnTo>
                    <a:pt x="37" y="251"/>
                  </a:lnTo>
                  <a:lnTo>
                    <a:pt x="255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rot="10800000" flipH="1">
              <a:off x="8083575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rot="10800000" flipH="1">
              <a:off x="8018073" y="476785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rot="10800000" flipH="1">
              <a:off x="8001508" y="474962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rot="10800000" flipH="1">
              <a:off x="8182131" y="4952573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rot="10800000" flipH="1">
              <a:off x="8165642" y="493452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8" y="1"/>
                  </a:moveTo>
                  <a:lnTo>
                    <a:pt x="0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 rot="10800000" flipH="1">
              <a:off x="8343377" y="329315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 rot="10800000" flipH="1">
              <a:off x="8655156" y="364420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 rot="10800000" flipH="1">
              <a:off x="7099152" y="3523903"/>
              <a:ext cx="221587" cy="228017"/>
            </a:xfrm>
            <a:custGeom>
              <a:avLst/>
              <a:gdLst/>
              <a:ahLst/>
              <a:cxnLst/>
              <a:rect l="l" t="t" r="r" b="b"/>
              <a:pathLst>
                <a:path w="2916" h="2665" extrusionOk="0">
                  <a:moveTo>
                    <a:pt x="251" y="0"/>
                  </a:moveTo>
                  <a:lnTo>
                    <a:pt x="39" y="217"/>
                  </a:lnTo>
                  <a:lnTo>
                    <a:pt x="1" y="179"/>
                  </a:lnTo>
                  <a:lnTo>
                    <a:pt x="2349" y="2528"/>
                  </a:lnTo>
                  <a:cubicBezTo>
                    <a:pt x="2538" y="2571"/>
                    <a:pt x="2727" y="2617"/>
                    <a:pt x="2915" y="2665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 rot="10800000" flipH="1">
              <a:off x="7266173" y="3000616"/>
              <a:ext cx="831103" cy="936198"/>
            </a:xfrm>
            <a:custGeom>
              <a:avLst/>
              <a:gdLst/>
              <a:ahLst/>
              <a:cxnLst/>
              <a:rect l="l" t="t" r="r" b="b"/>
              <a:pathLst>
                <a:path w="10937" h="10942" extrusionOk="0">
                  <a:moveTo>
                    <a:pt x="213" y="1"/>
                  </a:moveTo>
                  <a:lnTo>
                    <a:pt x="1" y="218"/>
                  </a:lnTo>
                  <a:lnTo>
                    <a:pt x="10720" y="10942"/>
                  </a:lnTo>
                  <a:lnTo>
                    <a:pt x="10936" y="1072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 rot="10800000" flipH="1">
              <a:off x="8080763" y="299737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 rot="10800000" flipH="1">
              <a:off x="7429927" y="3185339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 rot="10800000" flipH="1">
              <a:off x="8261310" y="3200747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 rot="10800000" flipH="1">
              <a:off x="8244821" y="318218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 rot="10800000" flipH="1">
              <a:off x="8408955" y="3366903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 rot="10800000" flipH="1">
              <a:off x="7591173" y="428777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 rot="10800000" flipH="1">
              <a:off x="7594061" y="3370232"/>
              <a:ext cx="831483" cy="936112"/>
            </a:xfrm>
            <a:custGeom>
              <a:avLst/>
              <a:gdLst/>
              <a:ahLst/>
              <a:cxnLst/>
              <a:rect l="l" t="t" r="r" b="b"/>
              <a:pathLst>
                <a:path w="10942" h="10941" extrusionOk="0">
                  <a:moveTo>
                    <a:pt x="218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 rot="10800000" flipH="1">
              <a:off x="8408955" y="336690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 rot="10800000" flipH="1">
              <a:off x="7758195" y="3554955"/>
              <a:ext cx="831407" cy="936198"/>
            </a:xfrm>
            <a:custGeom>
              <a:avLst/>
              <a:gdLst/>
              <a:ahLst/>
              <a:cxnLst/>
              <a:rect l="l" t="t" r="r" b="b"/>
              <a:pathLst>
                <a:path w="10941" h="10942" extrusionOk="0">
                  <a:moveTo>
                    <a:pt x="217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1" y="10724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 rot="10800000" flipH="1">
              <a:off x="8573089" y="355179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 rot="10800000" flipH="1">
              <a:off x="7184182" y="3431925"/>
              <a:ext cx="382458" cy="412399"/>
            </a:xfrm>
            <a:custGeom>
              <a:avLst/>
              <a:gdLst/>
              <a:ahLst/>
              <a:cxnLst/>
              <a:rect l="l" t="t" r="r" b="b"/>
              <a:pathLst>
                <a:path w="5033" h="4820" extrusionOk="0">
                  <a:moveTo>
                    <a:pt x="212" y="1"/>
                  </a:moveTo>
                  <a:lnTo>
                    <a:pt x="0" y="217"/>
                  </a:lnTo>
                  <a:lnTo>
                    <a:pt x="4301" y="4518"/>
                  </a:lnTo>
                  <a:cubicBezTo>
                    <a:pt x="4545" y="4613"/>
                    <a:pt x="4791" y="4716"/>
                    <a:pt x="5032" y="4820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 rot="10800000" flipH="1">
              <a:off x="8179319" y="3108258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 rot="10800000" flipH="1">
              <a:off x="7348240" y="3092935"/>
              <a:ext cx="831179" cy="939449"/>
            </a:xfrm>
            <a:custGeom>
              <a:avLst/>
              <a:gdLst/>
              <a:ahLst/>
              <a:cxnLst/>
              <a:rect l="l" t="t" r="r" b="b"/>
              <a:pathLst>
                <a:path w="10938" h="10980" extrusionOk="0">
                  <a:moveTo>
                    <a:pt x="175" y="1"/>
                  </a:moveTo>
                  <a:lnTo>
                    <a:pt x="213" y="39"/>
                  </a:lnTo>
                  <a:lnTo>
                    <a:pt x="213" y="39"/>
                  </a:lnTo>
                  <a:lnTo>
                    <a:pt x="213" y="38"/>
                  </a:lnTo>
                  <a:lnTo>
                    <a:pt x="175" y="1"/>
                  </a:lnTo>
                  <a:close/>
                  <a:moveTo>
                    <a:pt x="213" y="39"/>
                  </a:moveTo>
                  <a:lnTo>
                    <a:pt x="1" y="255"/>
                  </a:lnTo>
                  <a:lnTo>
                    <a:pt x="10720" y="10979"/>
                  </a:lnTo>
                  <a:lnTo>
                    <a:pt x="10937" y="10762"/>
                  </a:lnTo>
                  <a:lnTo>
                    <a:pt x="2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 rot="10800000" flipH="1">
              <a:off x="8162754" y="3089777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 rot="10800000" flipH="1">
              <a:off x="7509182" y="3274491"/>
              <a:ext cx="834294" cy="939449"/>
            </a:xfrm>
            <a:custGeom>
              <a:avLst/>
              <a:gdLst/>
              <a:ahLst/>
              <a:cxnLst/>
              <a:rect l="l" t="t" r="r" b="b"/>
              <a:pathLst>
                <a:path w="10979" h="10980" extrusionOk="0">
                  <a:moveTo>
                    <a:pt x="0" y="179"/>
                  </a:moveTo>
                  <a:lnTo>
                    <a:pt x="31" y="210"/>
                  </a:lnTo>
                  <a:lnTo>
                    <a:pt x="5" y="179"/>
                  </a:lnTo>
                  <a:close/>
                  <a:moveTo>
                    <a:pt x="31" y="210"/>
                  </a:moveTo>
                  <a:lnTo>
                    <a:pt x="38" y="218"/>
                  </a:lnTo>
                  <a:lnTo>
                    <a:pt x="38" y="217"/>
                  </a:lnTo>
                  <a:lnTo>
                    <a:pt x="31" y="210"/>
                  </a:lnTo>
                  <a:close/>
                  <a:moveTo>
                    <a:pt x="255" y="1"/>
                  </a:moveTo>
                  <a:lnTo>
                    <a:pt x="38" y="217"/>
                  </a:lnTo>
                  <a:lnTo>
                    <a:pt x="10762" y="10941"/>
                  </a:lnTo>
                  <a:lnTo>
                    <a:pt x="10762" y="10941"/>
                  </a:lnTo>
                  <a:lnTo>
                    <a:pt x="10979" y="10724"/>
                  </a:lnTo>
                  <a:lnTo>
                    <a:pt x="255" y="1"/>
                  </a:lnTo>
                  <a:close/>
                  <a:moveTo>
                    <a:pt x="10762" y="10941"/>
                  </a:moveTo>
                  <a:lnTo>
                    <a:pt x="10761" y="10942"/>
                  </a:lnTo>
                  <a:lnTo>
                    <a:pt x="10800" y="10979"/>
                  </a:lnTo>
                  <a:lnTo>
                    <a:pt x="10762" y="10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 rot="10800000" flipH="1">
              <a:off x="8326888" y="3274499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 rot="10800000" flipH="1">
              <a:off x="7676204" y="3462551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6" y="0"/>
                  </a:moveTo>
                  <a:lnTo>
                    <a:pt x="0" y="216"/>
                  </a:lnTo>
                  <a:lnTo>
                    <a:pt x="10724" y="10940"/>
                  </a:lnTo>
                  <a:lnTo>
                    <a:pt x="10940" y="107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 rot="10800000" flipH="1">
              <a:off x="8491098" y="345930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7" y="256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 rot="10800000" flipH="1">
              <a:off x="7840261" y="3647359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79" y="1"/>
                  </a:moveTo>
                  <a:lnTo>
                    <a:pt x="215" y="36"/>
                  </a:lnTo>
                  <a:lnTo>
                    <a:pt x="218" y="33"/>
                  </a:lnTo>
                  <a:lnTo>
                    <a:pt x="179" y="1"/>
                  </a:lnTo>
                  <a:close/>
                  <a:moveTo>
                    <a:pt x="10942" y="10757"/>
                  </a:moveTo>
                  <a:lnTo>
                    <a:pt x="10941" y="10758"/>
                  </a:lnTo>
                  <a:lnTo>
                    <a:pt x="10941" y="10758"/>
                  </a:lnTo>
                  <a:lnTo>
                    <a:pt x="10979" y="10796"/>
                  </a:lnTo>
                  <a:lnTo>
                    <a:pt x="10942" y="10757"/>
                  </a:lnTo>
                  <a:close/>
                  <a:moveTo>
                    <a:pt x="215" y="36"/>
                  </a:moveTo>
                  <a:lnTo>
                    <a:pt x="1" y="251"/>
                  </a:lnTo>
                  <a:lnTo>
                    <a:pt x="10724" y="10975"/>
                  </a:lnTo>
                  <a:lnTo>
                    <a:pt x="10941" y="10758"/>
                  </a:lnTo>
                  <a:lnTo>
                    <a:pt x="10941" y="10758"/>
                  </a:lnTo>
                  <a:lnTo>
                    <a:pt x="2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 rot="10800000" flipH="1">
              <a:off x="8655156" y="364420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 rot="10800000" flipH="1">
              <a:off x="7115337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 rot="10800000" flipH="1">
              <a:off x="7099152" y="3733354"/>
              <a:ext cx="19149" cy="21903"/>
            </a:xfrm>
            <a:custGeom>
              <a:avLst/>
              <a:gdLst/>
              <a:ahLst/>
              <a:cxnLst/>
              <a:rect l="l" t="t" r="r" b="b"/>
              <a:pathLst>
                <a:path w="252" h="256" extrusionOk="0">
                  <a:moveTo>
                    <a:pt x="214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1" y="3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 rot="10800000" flipH="1">
              <a:off x="7263361" y="3918076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6"/>
            <p:cNvSpPr/>
            <p:nvPr/>
          </p:nvSpPr>
          <p:spPr>
            <a:xfrm rot="10800000" flipH="1">
              <a:off x="7427495" y="410288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7"/>
                  </a:lnTo>
                  <a:lnTo>
                    <a:pt x="33" y="256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 rot="10800000" flipH="1">
              <a:off x="7591173" y="428777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 rot="10800000" flipH="1">
              <a:off x="7755307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 rot="10800000" flipH="1">
              <a:off x="7181219" y="382575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 rot="10800000" flipH="1">
              <a:off x="7345428" y="401048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 rot="10800000" flipH="1">
              <a:off x="7345428" y="4010480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 rot="10800000" flipH="1">
              <a:off x="7525672" y="42138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 rot="10800000" flipH="1">
              <a:off x="7509486" y="419528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6"/>
                  </a:lnTo>
                  <a:lnTo>
                    <a:pt x="34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 rot="10800000" flipH="1">
              <a:off x="7673240" y="4380096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 rot="10800000" flipH="1">
              <a:off x="7837450" y="456490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 rot="10800000" flipH="1">
              <a:off x="7837450" y="4564904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 rot="10800000" flipH="1">
              <a:off x="7017161" y="3571561"/>
              <a:ext cx="97115" cy="87956"/>
            </a:xfrm>
            <a:custGeom>
              <a:avLst/>
              <a:gdLst/>
              <a:ahLst/>
              <a:cxnLst/>
              <a:rect l="l" t="t" r="r" b="b"/>
              <a:pathLst>
                <a:path w="1278" h="1028" extrusionOk="0">
                  <a:moveTo>
                    <a:pt x="0" y="179"/>
                  </a:moveTo>
                  <a:lnTo>
                    <a:pt x="38" y="217"/>
                  </a:lnTo>
                  <a:lnTo>
                    <a:pt x="38" y="217"/>
                  </a:lnTo>
                  <a:lnTo>
                    <a:pt x="0" y="179"/>
                  </a:lnTo>
                  <a:close/>
                  <a:moveTo>
                    <a:pt x="250" y="0"/>
                  </a:moveTo>
                  <a:lnTo>
                    <a:pt x="38" y="217"/>
                  </a:lnTo>
                  <a:lnTo>
                    <a:pt x="769" y="947"/>
                  </a:lnTo>
                  <a:cubicBezTo>
                    <a:pt x="938" y="976"/>
                    <a:pt x="1108" y="1000"/>
                    <a:pt x="1278" y="1028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 rot="10800000" flipH="1">
              <a:off x="7033270" y="3659431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 rot="10800000" flipH="1">
              <a:off x="7017161" y="364086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6"/>
            <p:cNvSpPr/>
            <p:nvPr/>
          </p:nvSpPr>
          <p:spPr>
            <a:xfrm rot="10800000" flipH="1">
              <a:off x="7933043" y="467869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 rot="10800000" flipH="1">
              <a:off x="8080763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 rot="10800000" flipH="1">
              <a:off x="7998696" y="475296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 rot="10800000" flipH="1">
              <a:off x="7418529" y="4663721"/>
              <a:ext cx="514604" cy="561017"/>
            </a:xfrm>
            <a:custGeom>
              <a:avLst/>
              <a:gdLst/>
              <a:ahLst/>
              <a:cxnLst/>
              <a:rect l="l" t="t" r="r" b="b"/>
              <a:pathLst>
                <a:path w="6772" h="6557" extrusionOk="0">
                  <a:moveTo>
                    <a:pt x="0" y="1"/>
                  </a:moveTo>
                  <a:lnTo>
                    <a:pt x="6555" y="6556"/>
                  </a:lnTo>
                  <a:lnTo>
                    <a:pt x="6772" y="634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 rot="10800000" flipH="1">
              <a:off x="7916553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 rot="10800000" flipH="1">
              <a:off x="7746720" y="4848530"/>
              <a:ext cx="350542" cy="376207"/>
            </a:xfrm>
            <a:custGeom>
              <a:avLst/>
              <a:gdLst/>
              <a:ahLst/>
              <a:cxnLst/>
              <a:rect l="l" t="t" r="r" b="b"/>
              <a:pathLst>
                <a:path w="4613" h="4397" extrusionOk="0">
                  <a:moveTo>
                    <a:pt x="0" y="1"/>
                  </a:moveTo>
                  <a:lnTo>
                    <a:pt x="4396" y="4397"/>
                  </a:lnTo>
                  <a:lnTo>
                    <a:pt x="4612" y="418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 rot="10800000" flipH="1">
              <a:off x="8080763" y="4845282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 rot="10800000" flipH="1">
              <a:off x="7582587" y="4756125"/>
              <a:ext cx="432611" cy="468612"/>
            </a:xfrm>
            <a:custGeom>
              <a:avLst/>
              <a:gdLst/>
              <a:ahLst/>
              <a:cxnLst/>
              <a:rect l="l" t="t" r="r" b="b"/>
              <a:pathLst>
                <a:path w="5693" h="5477" extrusionOk="0">
                  <a:moveTo>
                    <a:pt x="1" y="1"/>
                  </a:moveTo>
                  <a:lnTo>
                    <a:pt x="5476" y="5476"/>
                  </a:lnTo>
                  <a:lnTo>
                    <a:pt x="5693" y="526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 rot="10800000" flipH="1">
              <a:off x="7998696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6"/>
            <p:cNvSpPr/>
            <p:nvPr/>
          </p:nvSpPr>
          <p:spPr>
            <a:xfrm rot="10800000" flipH="1">
              <a:off x="8179319" y="495591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6"/>
            <p:cNvSpPr/>
            <p:nvPr/>
          </p:nvSpPr>
          <p:spPr>
            <a:xfrm rot="10800000" flipH="1">
              <a:off x="7910854" y="4940935"/>
              <a:ext cx="268549" cy="283803"/>
            </a:xfrm>
            <a:custGeom>
              <a:avLst/>
              <a:gdLst/>
              <a:ahLst/>
              <a:cxnLst/>
              <a:rect l="l" t="t" r="r" b="b"/>
              <a:pathLst>
                <a:path w="3534" h="3317" extrusionOk="0">
                  <a:moveTo>
                    <a:pt x="1" y="1"/>
                  </a:moveTo>
                  <a:lnTo>
                    <a:pt x="3316" y="3317"/>
                  </a:lnTo>
                  <a:lnTo>
                    <a:pt x="3533" y="310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 rot="10800000" flipH="1">
              <a:off x="8162754" y="493768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8" y="250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 rot="10800000" flipH="1">
              <a:off x="7096340" y="373651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 rot="10800000" flipH="1">
              <a:off x="7588362" y="429094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 rot="10800000" flipH="1">
              <a:off x="7358650" y="40322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 rot="10800000" flipH="1">
              <a:off x="7506675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3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 rot="10800000" flipH="1">
              <a:off x="7851052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 rot="10800000" flipH="1">
              <a:off x="6281446" y="3739763"/>
              <a:ext cx="833990" cy="936198"/>
            </a:xfrm>
            <a:custGeom>
              <a:avLst/>
              <a:gdLst/>
              <a:ahLst/>
              <a:cxnLst/>
              <a:rect l="l" t="t" r="r" b="b"/>
              <a:pathLst>
                <a:path w="10975" h="10942" extrusionOk="0"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36" y="10725"/>
                  </a:lnTo>
                  <a:lnTo>
                    <a:pt x="10975" y="1076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 rot="10800000" flipH="1">
              <a:off x="6295048" y="4675875"/>
              <a:ext cx="3040" cy="2909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39" y="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6"/>
            <p:cNvSpPr/>
            <p:nvPr/>
          </p:nvSpPr>
          <p:spPr>
            <a:xfrm rot="10800000" flipH="1">
              <a:off x="7096340" y="373651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6"/>
            <p:cNvSpPr/>
            <p:nvPr/>
          </p:nvSpPr>
          <p:spPr>
            <a:xfrm rot="10800000" flipH="1">
              <a:off x="6444364" y="3924571"/>
              <a:ext cx="832318" cy="935770"/>
            </a:xfrm>
            <a:custGeom>
              <a:avLst/>
              <a:gdLst/>
              <a:ahLst/>
              <a:cxnLst/>
              <a:rect l="l" t="t" r="r" b="b"/>
              <a:pathLst>
                <a:path w="10953" h="10937" extrusionOk="0">
                  <a:moveTo>
                    <a:pt x="0" y="196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0" y="196"/>
                  </a:lnTo>
                  <a:close/>
                  <a:moveTo>
                    <a:pt x="234" y="1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10740" y="10936"/>
                  </a:lnTo>
                  <a:lnTo>
                    <a:pt x="10953" y="1072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6"/>
            <p:cNvSpPr/>
            <p:nvPr/>
          </p:nvSpPr>
          <p:spPr>
            <a:xfrm rot="10800000" flipH="1">
              <a:off x="7260474" y="3921327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0" y="3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6"/>
            <p:cNvSpPr/>
            <p:nvPr/>
          </p:nvSpPr>
          <p:spPr>
            <a:xfrm rot="10800000" flipH="1">
              <a:off x="6609714" y="4109379"/>
              <a:ext cx="831103" cy="935684"/>
            </a:xfrm>
            <a:custGeom>
              <a:avLst/>
              <a:gdLst/>
              <a:ahLst/>
              <a:cxnLst/>
              <a:rect l="l" t="t" r="r" b="b"/>
              <a:pathLst>
                <a:path w="10937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36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6"/>
            <p:cNvSpPr/>
            <p:nvPr/>
          </p:nvSpPr>
          <p:spPr>
            <a:xfrm rot="10800000" flipH="1">
              <a:off x="7424608" y="4106135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 rot="10800000" flipH="1">
              <a:off x="6770960" y="4294101"/>
              <a:ext cx="833914" cy="930636"/>
            </a:xfrm>
            <a:custGeom>
              <a:avLst/>
              <a:gdLst/>
              <a:ahLst/>
              <a:cxnLst/>
              <a:rect l="l" t="t" r="r" b="b"/>
              <a:pathLst>
                <a:path w="10974" h="10877" extrusionOk="0">
                  <a:moveTo>
                    <a:pt x="189" y="1"/>
                  </a:moveTo>
                  <a:lnTo>
                    <a:pt x="38" y="152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0758" y="10876"/>
                  </a:lnTo>
                  <a:lnTo>
                    <a:pt x="10974" y="10659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 rot="10800000" flipH="1">
              <a:off x="7588362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 rot="10800000" flipH="1">
              <a:off x="7090261" y="4478997"/>
              <a:ext cx="678819" cy="745741"/>
            </a:xfrm>
            <a:custGeom>
              <a:avLst/>
              <a:gdLst/>
              <a:ahLst/>
              <a:cxnLst/>
              <a:rect l="l" t="t" r="r" b="b"/>
              <a:pathLst>
                <a:path w="8933" h="8716" extrusionOk="0">
                  <a:moveTo>
                    <a:pt x="0" y="1"/>
                  </a:moveTo>
                  <a:lnTo>
                    <a:pt x="8715" y="8716"/>
                  </a:lnTo>
                  <a:lnTo>
                    <a:pt x="8932" y="850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 rot="10800000" flipH="1">
              <a:off x="7752495" y="447566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 rot="10800000" flipH="1">
              <a:off x="6363513" y="3832081"/>
              <a:ext cx="831179" cy="935855"/>
            </a:xfrm>
            <a:custGeom>
              <a:avLst/>
              <a:gdLst/>
              <a:ahLst/>
              <a:cxnLst/>
              <a:rect l="l" t="t" r="r" b="b"/>
              <a:pathLst>
                <a:path w="10938" h="10938" extrusionOk="0">
                  <a:moveTo>
                    <a:pt x="218" y="1"/>
                  </a:moveTo>
                  <a:lnTo>
                    <a:pt x="0" y="213"/>
                  </a:lnTo>
                  <a:lnTo>
                    <a:pt x="10724" y="10937"/>
                  </a:lnTo>
                  <a:lnTo>
                    <a:pt x="10937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 rot="10800000" flipH="1">
              <a:off x="7178407" y="3828923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 rot="10800000" flipH="1">
              <a:off x="6524759" y="493452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6"/>
            <p:cNvSpPr/>
            <p:nvPr/>
          </p:nvSpPr>
          <p:spPr>
            <a:xfrm rot="10800000" flipH="1">
              <a:off x="6527571" y="4014151"/>
              <a:ext cx="831179" cy="938508"/>
            </a:xfrm>
            <a:custGeom>
              <a:avLst/>
              <a:gdLst/>
              <a:ahLst/>
              <a:cxnLst/>
              <a:rect l="l" t="t" r="r" b="b"/>
              <a:pathLst>
                <a:path w="10938" h="10969" extrusionOk="0">
                  <a:moveTo>
                    <a:pt x="218" y="0"/>
                  </a:moveTo>
                  <a:lnTo>
                    <a:pt x="1" y="212"/>
                  </a:lnTo>
                  <a:lnTo>
                    <a:pt x="10757" y="10968"/>
                  </a:lnTo>
                  <a:lnTo>
                    <a:pt x="10725" y="10936"/>
                  </a:lnTo>
                  <a:lnTo>
                    <a:pt x="10938" y="1071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6"/>
            <p:cNvSpPr/>
            <p:nvPr/>
          </p:nvSpPr>
          <p:spPr>
            <a:xfrm rot="10800000" flipH="1">
              <a:off x="7342465" y="401373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 rot="10800000" flipH="1">
              <a:off x="6691781" y="4201697"/>
              <a:ext cx="832926" cy="937224"/>
            </a:xfrm>
            <a:custGeom>
              <a:avLst/>
              <a:gdLst/>
              <a:ahLst/>
              <a:cxnLst/>
              <a:rect l="l" t="t" r="r" b="b"/>
              <a:pathLst>
                <a:path w="10961" h="10954" extrusionOk="0">
                  <a:moveTo>
                    <a:pt x="201" y="0"/>
                  </a:moveTo>
                  <a:lnTo>
                    <a:pt x="217" y="16"/>
                  </a:lnTo>
                  <a:lnTo>
                    <a:pt x="217" y="16"/>
                  </a:lnTo>
                  <a:lnTo>
                    <a:pt x="201" y="0"/>
                  </a:lnTo>
                  <a:close/>
                  <a:moveTo>
                    <a:pt x="217" y="16"/>
                  </a:moveTo>
                  <a:lnTo>
                    <a:pt x="1" y="229"/>
                  </a:lnTo>
                  <a:lnTo>
                    <a:pt x="10724" y="10953"/>
                  </a:lnTo>
                  <a:lnTo>
                    <a:pt x="10936" y="10736"/>
                  </a:lnTo>
                  <a:lnTo>
                    <a:pt x="10961" y="10760"/>
                  </a:lnTo>
                  <a:lnTo>
                    <a:pt x="217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 rot="10800000" flipH="1">
              <a:off x="7506675" y="419853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 rot="10800000" flipH="1">
              <a:off x="6926127" y="4386506"/>
              <a:ext cx="760888" cy="838231"/>
            </a:xfrm>
            <a:custGeom>
              <a:avLst/>
              <a:gdLst/>
              <a:ahLst/>
              <a:cxnLst/>
              <a:rect l="l" t="t" r="r" b="b"/>
              <a:pathLst>
                <a:path w="10013" h="9797" extrusionOk="0">
                  <a:moveTo>
                    <a:pt x="1" y="1"/>
                  </a:moveTo>
                  <a:lnTo>
                    <a:pt x="9795" y="9797"/>
                  </a:lnTo>
                  <a:lnTo>
                    <a:pt x="10013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 rot="10800000" flipH="1">
              <a:off x="7670429" y="4383347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 rot="10800000" flipH="1">
              <a:off x="7254319" y="4571401"/>
              <a:ext cx="596825" cy="653336"/>
            </a:xfrm>
            <a:custGeom>
              <a:avLst/>
              <a:gdLst/>
              <a:ahLst/>
              <a:cxnLst/>
              <a:rect l="l" t="t" r="r" b="b"/>
              <a:pathLst>
                <a:path w="7854" h="7636" extrusionOk="0">
                  <a:moveTo>
                    <a:pt x="1" y="1"/>
                  </a:moveTo>
                  <a:lnTo>
                    <a:pt x="7636" y="7636"/>
                  </a:lnTo>
                  <a:lnTo>
                    <a:pt x="7853" y="7424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6"/>
            <p:cNvSpPr/>
            <p:nvPr/>
          </p:nvSpPr>
          <p:spPr>
            <a:xfrm rot="10800000" flipH="1">
              <a:off x="7834486" y="456807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6"/>
            <p:cNvSpPr/>
            <p:nvPr/>
          </p:nvSpPr>
          <p:spPr>
            <a:xfrm rot="10800000" flipH="1">
              <a:off x="6278634" y="465722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6"/>
            <p:cNvSpPr/>
            <p:nvPr/>
          </p:nvSpPr>
          <p:spPr>
            <a:xfrm rot="10800000" flipH="1">
              <a:off x="6459258" y="48602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6"/>
            <p:cNvSpPr/>
            <p:nvPr/>
          </p:nvSpPr>
          <p:spPr>
            <a:xfrm rot="10800000" flipH="1">
              <a:off x="6442692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6"/>
            <p:cNvSpPr/>
            <p:nvPr/>
          </p:nvSpPr>
          <p:spPr>
            <a:xfrm rot="10800000" flipH="1">
              <a:off x="6360701" y="4749627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6"/>
            <p:cNvSpPr/>
            <p:nvPr/>
          </p:nvSpPr>
          <p:spPr>
            <a:xfrm rot="10800000" flipH="1">
              <a:off x="6524759" y="493452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6"/>
            <p:cNvSpPr/>
            <p:nvPr/>
          </p:nvSpPr>
          <p:spPr>
            <a:xfrm rot="10800000" flipH="1">
              <a:off x="7014273" y="364420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 rot="10800000" flipH="1">
              <a:off x="5953178" y="3674398"/>
              <a:ext cx="577448" cy="631946"/>
            </a:xfrm>
            <a:custGeom>
              <a:avLst/>
              <a:gdLst/>
              <a:ahLst/>
              <a:cxnLst/>
              <a:rect l="l" t="t" r="r" b="b"/>
              <a:pathLst>
                <a:path w="7599" h="7386" extrusionOk="0">
                  <a:moveTo>
                    <a:pt x="218" y="1"/>
                  </a:moveTo>
                  <a:lnTo>
                    <a:pt x="1" y="217"/>
                  </a:lnTo>
                  <a:lnTo>
                    <a:pt x="7037" y="7253"/>
                  </a:lnTo>
                  <a:cubicBezTo>
                    <a:pt x="7226" y="7301"/>
                    <a:pt x="7409" y="7343"/>
                    <a:pt x="7598" y="7386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 rot="10800000" flipH="1">
              <a:off x="6114425" y="3603382"/>
              <a:ext cx="807850" cy="887771"/>
            </a:xfrm>
            <a:custGeom>
              <a:avLst/>
              <a:gdLst/>
              <a:ahLst/>
              <a:cxnLst/>
              <a:rect l="l" t="t" r="r" b="b"/>
              <a:pathLst>
                <a:path w="10631" h="10376" extrusionOk="0">
                  <a:moveTo>
                    <a:pt x="255" y="0"/>
                  </a:moveTo>
                  <a:lnTo>
                    <a:pt x="39" y="21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0130" y="10310"/>
                  </a:lnTo>
                  <a:cubicBezTo>
                    <a:pt x="10296" y="10334"/>
                    <a:pt x="10461" y="10356"/>
                    <a:pt x="10631" y="10375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6"/>
            <p:cNvSpPr/>
            <p:nvPr/>
          </p:nvSpPr>
          <p:spPr>
            <a:xfrm rot="10800000" flipH="1">
              <a:off x="5871111" y="3749007"/>
              <a:ext cx="429419" cy="464933"/>
            </a:xfrm>
            <a:custGeom>
              <a:avLst/>
              <a:gdLst/>
              <a:ahLst/>
              <a:cxnLst/>
              <a:rect l="l" t="t" r="r" b="b"/>
              <a:pathLst>
                <a:path w="5651" h="5434" extrusionOk="0">
                  <a:moveTo>
                    <a:pt x="218" y="1"/>
                  </a:moveTo>
                  <a:lnTo>
                    <a:pt x="1" y="218"/>
                  </a:lnTo>
                  <a:lnTo>
                    <a:pt x="4933" y="5150"/>
                  </a:lnTo>
                  <a:cubicBezTo>
                    <a:pt x="5066" y="5207"/>
                    <a:pt x="5203" y="5263"/>
                    <a:pt x="5335" y="5320"/>
                  </a:cubicBezTo>
                  <a:cubicBezTo>
                    <a:pt x="5438" y="5357"/>
                    <a:pt x="5542" y="5396"/>
                    <a:pt x="5651" y="543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6"/>
            <p:cNvSpPr/>
            <p:nvPr/>
          </p:nvSpPr>
          <p:spPr>
            <a:xfrm rot="10800000" flipH="1">
              <a:off x="6035245" y="3633585"/>
              <a:ext cx="695992" cy="768414"/>
            </a:xfrm>
            <a:custGeom>
              <a:avLst/>
              <a:gdLst/>
              <a:ahLst/>
              <a:cxnLst/>
              <a:rect l="l" t="t" r="r" b="b"/>
              <a:pathLst>
                <a:path w="9159" h="8981" extrusionOk="0">
                  <a:moveTo>
                    <a:pt x="180" y="1"/>
                  </a:moveTo>
                  <a:lnTo>
                    <a:pt x="218" y="39"/>
                  </a:lnTo>
                  <a:lnTo>
                    <a:pt x="0" y="255"/>
                  </a:lnTo>
                  <a:lnTo>
                    <a:pt x="8645" y="8900"/>
                  </a:lnTo>
                  <a:cubicBezTo>
                    <a:pt x="8815" y="8928"/>
                    <a:pt x="8985" y="8957"/>
                    <a:pt x="9159" y="8980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6"/>
            <p:cNvSpPr/>
            <p:nvPr/>
          </p:nvSpPr>
          <p:spPr>
            <a:xfrm rot="10800000" flipH="1">
              <a:off x="6199455" y="3647359"/>
              <a:ext cx="831027" cy="939021"/>
            </a:xfrm>
            <a:custGeom>
              <a:avLst/>
              <a:gdLst/>
              <a:ahLst/>
              <a:cxnLst/>
              <a:rect l="l" t="t" r="r" b="b"/>
              <a:pathLst>
                <a:path w="10936" h="10975" extrusionOk="0">
                  <a:moveTo>
                    <a:pt x="179" y="1"/>
                  </a:moveTo>
                  <a:lnTo>
                    <a:pt x="214" y="36"/>
                  </a:lnTo>
                  <a:lnTo>
                    <a:pt x="216" y="33"/>
                  </a:lnTo>
                  <a:lnTo>
                    <a:pt x="179" y="1"/>
                  </a:lnTo>
                  <a:close/>
                  <a:moveTo>
                    <a:pt x="214" y="36"/>
                  </a:moveTo>
                  <a:lnTo>
                    <a:pt x="0" y="251"/>
                  </a:lnTo>
                  <a:lnTo>
                    <a:pt x="10724" y="10975"/>
                  </a:lnTo>
                  <a:lnTo>
                    <a:pt x="10935" y="10757"/>
                  </a:lnTo>
                  <a:lnTo>
                    <a:pt x="21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 rot="10800000" flipH="1">
              <a:off x="7014273" y="364420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 rot="10800000" flipH="1">
              <a:off x="5966856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rot="10800000" flipH="1">
              <a:off x="5950367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6130990" y="449106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6114425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868300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rot="10800000" flipH="1">
              <a:off x="6032434" y="43800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rot="10800000" flipH="1">
              <a:off x="6032434" y="438009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rot="10800000" flipH="1">
              <a:off x="6196491" y="456490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 rot="10800000" flipH="1">
              <a:off x="6196491" y="4564904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 rot="10800000" flipH="1">
              <a:off x="6292236" y="46786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 rot="10800000" flipH="1">
              <a:off x="6439881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 rot="10800000" flipH="1">
              <a:off x="6521948" y="493768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 rot="10800000" flipH="1">
              <a:off x="5913133" y="4663722"/>
              <a:ext cx="379190" cy="428228"/>
            </a:xfrm>
            <a:custGeom>
              <a:avLst/>
              <a:gdLst/>
              <a:ahLst/>
              <a:cxnLst/>
              <a:rect l="l" t="t" r="r" b="b"/>
              <a:pathLst>
                <a:path w="4990" h="5005" extrusionOk="0">
                  <a:moveTo>
                    <a:pt x="198" y="0"/>
                  </a:moveTo>
                  <a:cubicBezTo>
                    <a:pt x="132" y="76"/>
                    <a:pt x="66" y="157"/>
                    <a:pt x="0" y="237"/>
                  </a:cubicBezTo>
                  <a:lnTo>
                    <a:pt x="4772" y="5004"/>
                  </a:lnTo>
                  <a:lnTo>
                    <a:pt x="4989" y="479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 rot="10800000" flipH="1">
              <a:off x="6275671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 rot="10800000" flipH="1">
              <a:off x="6105534" y="4848530"/>
              <a:ext cx="352898" cy="376207"/>
            </a:xfrm>
            <a:custGeom>
              <a:avLst/>
              <a:gdLst/>
              <a:ahLst/>
              <a:cxnLst/>
              <a:rect l="l" t="t" r="r" b="b"/>
              <a:pathLst>
                <a:path w="4644" h="4397" extrusionOk="0">
                  <a:moveTo>
                    <a:pt x="4617" y="4184"/>
                  </a:moveTo>
                  <a:lnTo>
                    <a:pt x="4644" y="4211"/>
                  </a:lnTo>
                  <a:lnTo>
                    <a:pt x="4644" y="4211"/>
                  </a:lnTo>
                  <a:lnTo>
                    <a:pt x="4617" y="4184"/>
                  </a:lnTo>
                  <a:close/>
                  <a:moveTo>
                    <a:pt x="0" y="1"/>
                  </a:moveTo>
                  <a:lnTo>
                    <a:pt x="4401" y="4397"/>
                  </a:lnTo>
                  <a:lnTo>
                    <a:pt x="4617" y="4184"/>
                  </a:lnTo>
                  <a:lnTo>
                    <a:pt x="4617" y="418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 rot="10800000" flipH="1">
              <a:off x="6439881" y="4845282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 rot="10800000" flipH="1">
              <a:off x="5992996" y="4756126"/>
              <a:ext cx="381318" cy="428570"/>
            </a:xfrm>
            <a:custGeom>
              <a:avLst/>
              <a:gdLst/>
              <a:ahLst/>
              <a:cxnLst/>
              <a:rect l="l" t="t" r="r" b="b"/>
              <a:pathLst>
                <a:path w="5018" h="5009" extrusionOk="0">
                  <a:moveTo>
                    <a:pt x="223" y="0"/>
                  </a:moveTo>
                  <a:cubicBezTo>
                    <a:pt x="147" y="66"/>
                    <a:pt x="75" y="142"/>
                    <a:pt x="1" y="207"/>
                  </a:cubicBezTo>
                  <a:lnTo>
                    <a:pt x="4801" y="5008"/>
                  </a:lnTo>
                  <a:lnTo>
                    <a:pt x="5018" y="479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 rot="10800000" flipH="1">
              <a:off x="6357738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 rot="10800000" flipH="1">
              <a:off x="6269592" y="4940935"/>
              <a:ext cx="268853" cy="283803"/>
            </a:xfrm>
            <a:custGeom>
              <a:avLst/>
              <a:gdLst/>
              <a:ahLst/>
              <a:cxnLst/>
              <a:rect l="l" t="t" r="r" b="b"/>
              <a:pathLst>
                <a:path w="3538" h="3317" extrusionOk="0">
                  <a:moveTo>
                    <a:pt x="1" y="1"/>
                  </a:moveTo>
                  <a:lnTo>
                    <a:pt x="3321" y="3317"/>
                  </a:lnTo>
                  <a:lnTo>
                    <a:pt x="3537" y="31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 rot="10800000" flipH="1">
              <a:off x="6521948" y="493768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3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0800000" flipH="1">
              <a:off x="5947479" y="429094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0800000" flipH="1">
              <a:off x="6111613" y="4475666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0" y="1"/>
                  </a:moveTo>
                  <a:lnTo>
                    <a:pt x="38" y="39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0800000" flipH="1">
              <a:off x="6045959" y="440191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9" y="38"/>
                  </a:moveTo>
                  <a:lnTo>
                    <a:pt x="39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0800000" flipH="1">
              <a:off x="6210169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0800000" flipH="1">
              <a:off x="5723467" y="4294107"/>
              <a:ext cx="243472" cy="287054"/>
            </a:xfrm>
            <a:custGeom>
              <a:avLst/>
              <a:gdLst/>
              <a:ahLst/>
              <a:cxnLst/>
              <a:rect l="l" t="t" r="r" b="b"/>
              <a:pathLst>
                <a:path w="3204" h="3355" extrusionOk="0">
                  <a:moveTo>
                    <a:pt x="24" y="1"/>
                  </a:moveTo>
                  <a:cubicBezTo>
                    <a:pt x="15" y="138"/>
                    <a:pt x="6" y="275"/>
                    <a:pt x="1" y="412"/>
                  </a:cubicBezTo>
                  <a:lnTo>
                    <a:pt x="2949" y="3354"/>
                  </a:lnTo>
                  <a:lnTo>
                    <a:pt x="3165" y="3137"/>
                  </a:lnTo>
                  <a:lnTo>
                    <a:pt x="3204" y="317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0800000" flipH="1">
              <a:off x="5947479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0800000" flipH="1">
              <a:off x="5786613" y="4479000"/>
              <a:ext cx="344463" cy="391009"/>
            </a:xfrm>
            <a:custGeom>
              <a:avLst/>
              <a:gdLst/>
              <a:ahLst/>
              <a:cxnLst/>
              <a:rect l="l" t="t" r="r" b="b"/>
              <a:pathLst>
                <a:path w="4533" h="4570" extrusionOk="0">
                  <a:moveTo>
                    <a:pt x="142" y="1"/>
                  </a:moveTo>
                  <a:cubicBezTo>
                    <a:pt x="94" y="99"/>
                    <a:pt x="42" y="194"/>
                    <a:pt x="0" y="293"/>
                  </a:cubicBezTo>
                  <a:lnTo>
                    <a:pt x="4277" y="4570"/>
                  </a:lnTo>
                  <a:lnTo>
                    <a:pt x="4495" y="4358"/>
                  </a:lnTo>
                  <a:lnTo>
                    <a:pt x="4532" y="439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0800000" flipH="1">
              <a:off x="6111613" y="447566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0800000" flipH="1">
              <a:off x="5736385" y="4201704"/>
              <a:ext cx="145597" cy="182072"/>
            </a:xfrm>
            <a:custGeom>
              <a:avLst/>
              <a:gdLst/>
              <a:ahLst/>
              <a:cxnLst/>
              <a:rect l="l" t="t" r="r" b="b"/>
              <a:pathLst>
                <a:path w="1916" h="2128" extrusionOk="0">
                  <a:moveTo>
                    <a:pt x="0" y="0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0"/>
                    <a:pt x="0" y="0"/>
                  </a:cubicBezTo>
                  <a:close/>
                  <a:moveTo>
                    <a:pt x="6" y="6"/>
                  </a:moveTo>
                  <a:cubicBezTo>
                    <a:pt x="48" y="204"/>
                    <a:pt x="100" y="397"/>
                    <a:pt x="157" y="584"/>
                  </a:cubicBezTo>
                  <a:lnTo>
                    <a:pt x="1698" y="2127"/>
                  </a:lnTo>
                  <a:lnTo>
                    <a:pt x="1915" y="191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0800000" flipH="1">
              <a:off x="5865412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0800000" flipH="1">
              <a:off x="5744288" y="4386510"/>
              <a:ext cx="301756" cy="350710"/>
            </a:xfrm>
            <a:custGeom>
              <a:avLst/>
              <a:gdLst/>
              <a:ahLst/>
              <a:cxnLst/>
              <a:rect l="l" t="t" r="r" b="b"/>
              <a:pathLst>
                <a:path w="3971" h="4099" extrusionOk="0">
                  <a:moveTo>
                    <a:pt x="90" y="0"/>
                  </a:moveTo>
                  <a:cubicBezTo>
                    <a:pt x="57" y="113"/>
                    <a:pt x="29" y="231"/>
                    <a:pt x="1" y="344"/>
                  </a:cubicBezTo>
                  <a:lnTo>
                    <a:pt x="3755" y="4099"/>
                  </a:lnTo>
                  <a:lnTo>
                    <a:pt x="3971" y="388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 rot="10800000" flipH="1">
              <a:off x="6029546" y="438334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 rot="10800000" flipH="1">
              <a:off x="5843908" y="4568066"/>
              <a:ext cx="366348" cy="419415"/>
            </a:xfrm>
            <a:custGeom>
              <a:avLst/>
              <a:gdLst/>
              <a:ahLst/>
              <a:cxnLst/>
              <a:rect l="l" t="t" r="r" b="b"/>
              <a:pathLst>
                <a:path w="4821" h="4902" extrusionOk="0">
                  <a:moveTo>
                    <a:pt x="176" y="1"/>
                  </a:moveTo>
                  <a:cubicBezTo>
                    <a:pt x="113" y="91"/>
                    <a:pt x="57" y="176"/>
                    <a:pt x="0" y="266"/>
                  </a:cubicBezTo>
                  <a:lnTo>
                    <a:pt x="4641" y="4901"/>
                  </a:lnTo>
                  <a:lnTo>
                    <a:pt x="4603" y="4863"/>
                  </a:lnTo>
                  <a:lnTo>
                    <a:pt x="4820" y="465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 rot="10800000" flipH="1">
              <a:off x="6193680" y="456807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BLANK_1_2">
    <p:bg>
      <p:bgPr>
        <a:solidFill>
          <a:srgbClr val="FFFFFF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8"/>
          <p:cNvSpPr txBox="1">
            <a:spLocks noGrp="1"/>
          </p:cNvSpPr>
          <p:nvPr>
            <p:ph type="subTitle" idx="1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8"/>
          <p:cNvSpPr txBox="1">
            <a:spLocks noGrp="1"/>
          </p:cNvSpPr>
          <p:nvPr>
            <p:ph type="ctrTitle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8"/>
          <p:cNvSpPr txBox="1">
            <a:spLocks noGrp="1"/>
          </p:cNvSpPr>
          <p:nvPr>
            <p:ph type="title" idx="2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81" name="Google Shape;881;p18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882" name="Google Shape;882;p18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3" name="Google Shape;88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4" name="Google Shape;884;p18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885" name="Google Shape;885;p18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7" name="Google Shape;887;p18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LANK_1_1">
    <p:bg>
      <p:bgPr>
        <a:solidFill>
          <a:srgbClr val="FFFFFF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9"/>
          <p:cNvSpPr/>
          <p:nvPr/>
        </p:nvSpPr>
        <p:spPr>
          <a:xfrm rot="-3450524">
            <a:off x="1259292" y="4296611"/>
            <a:ext cx="1028222" cy="1381915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subTitle" idx="1"/>
          </p:nvPr>
        </p:nvSpPr>
        <p:spPr>
          <a:xfrm>
            <a:off x="1256025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2"/>
          </p:nvPr>
        </p:nvSpPr>
        <p:spPr>
          <a:xfrm>
            <a:off x="3504013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subTitle" idx="3"/>
          </p:nvPr>
        </p:nvSpPr>
        <p:spPr>
          <a:xfrm>
            <a:off x="5752000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3" name="Google Shape;893;p19"/>
          <p:cNvSpPr txBox="1">
            <a:spLocks noGrp="1"/>
          </p:cNvSpPr>
          <p:nvPr>
            <p:ph type="subTitle" idx="4"/>
          </p:nvPr>
        </p:nvSpPr>
        <p:spPr>
          <a:xfrm>
            <a:off x="14430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4" name="Google Shape;894;p19"/>
          <p:cNvSpPr txBox="1">
            <a:spLocks noGrp="1"/>
          </p:cNvSpPr>
          <p:nvPr>
            <p:ph type="subTitle" idx="5"/>
          </p:nvPr>
        </p:nvSpPr>
        <p:spPr>
          <a:xfrm>
            <a:off x="3671608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5" name="Google Shape;895;p19"/>
          <p:cNvSpPr txBox="1">
            <a:spLocks noGrp="1"/>
          </p:cNvSpPr>
          <p:nvPr>
            <p:ph type="subTitle" idx="6"/>
          </p:nvPr>
        </p:nvSpPr>
        <p:spPr>
          <a:xfrm>
            <a:off x="59575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6" name="Google Shape;896;p19"/>
          <p:cNvSpPr txBox="1">
            <a:spLocks noGrp="1"/>
          </p:cNvSpPr>
          <p:nvPr>
            <p:ph type="title"/>
          </p:nvPr>
        </p:nvSpPr>
        <p:spPr>
          <a:xfrm>
            <a:off x="910100" y="50007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19"/>
          <p:cNvSpPr txBox="1">
            <a:spLocks noGrp="1"/>
          </p:cNvSpPr>
          <p:nvPr>
            <p:ph type="subTitle" idx="7"/>
          </p:nvPr>
        </p:nvSpPr>
        <p:spPr>
          <a:xfrm>
            <a:off x="1326825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8"/>
          </p:nvPr>
        </p:nvSpPr>
        <p:spPr>
          <a:xfrm>
            <a:off x="3484558" y="3329134"/>
            <a:ext cx="21510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9" name="Google Shape;899;p19"/>
          <p:cNvSpPr txBox="1">
            <a:spLocks noGrp="1"/>
          </p:cNvSpPr>
          <p:nvPr>
            <p:ph type="subTitle" idx="9"/>
          </p:nvPr>
        </p:nvSpPr>
        <p:spPr>
          <a:xfrm>
            <a:off x="5822806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0" name="Google Shape;900;p19"/>
          <p:cNvSpPr/>
          <p:nvPr/>
        </p:nvSpPr>
        <p:spPr>
          <a:xfrm rot="6744193">
            <a:off x="7627797" y="-227159"/>
            <a:ext cx="906848" cy="921703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59D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9"/>
          <p:cNvSpPr/>
          <p:nvPr/>
        </p:nvSpPr>
        <p:spPr>
          <a:xfrm>
            <a:off x="9264337" y="-314100"/>
            <a:ext cx="32063" cy="23513"/>
          </a:xfrm>
          <a:custGeom>
            <a:avLst/>
            <a:gdLst/>
            <a:ahLst/>
            <a:cxnLst/>
            <a:rect l="l" t="t" r="r" b="b"/>
            <a:pathLst>
              <a:path w="600" h="440" extrusionOk="0">
                <a:moveTo>
                  <a:pt x="556" y="0"/>
                </a:moveTo>
                <a:lnTo>
                  <a:pt x="19" y="33"/>
                </a:lnTo>
                <a:cubicBezTo>
                  <a:pt x="5" y="66"/>
                  <a:pt x="1" y="100"/>
                  <a:pt x="1" y="137"/>
                </a:cubicBezTo>
                <a:cubicBezTo>
                  <a:pt x="1" y="302"/>
                  <a:pt x="132" y="439"/>
                  <a:pt x="297" y="439"/>
                </a:cubicBezTo>
                <a:cubicBezTo>
                  <a:pt x="462" y="439"/>
                  <a:pt x="599" y="302"/>
                  <a:pt x="599" y="137"/>
                </a:cubicBezTo>
                <a:cubicBezTo>
                  <a:pt x="599" y="85"/>
                  <a:pt x="580" y="43"/>
                  <a:pt x="556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9"/>
          <p:cNvSpPr/>
          <p:nvPr/>
        </p:nvSpPr>
        <p:spPr>
          <a:xfrm>
            <a:off x="9157730" y="-307581"/>
            <a:ext cx="31795" cy="16993"/>
          </a:xfrm>
          <a:custGeom>
            <a:avLst/>
            <a:gdLst/>
            <a:ahLst/>
            <a:cxnLst/>
            <a:rect l="l" t="t" r="r" b="b"/>
            <a:pathLst>
              <a:path w="595" h="318" extrusionOk="0">
                <a:moveTo>
                  <a:pt x="594" y="0"/>
                </a:moveTo>
                <a:lnTo>
                  <a:pt x="0" y="39"/>
                </a:lnTo>
                <a:cubicBezTo>
                  <a:pt x="15" y="194"/>
                  <a:pt x="142" y="317"/>
                  <a:pt x="298" y="317"/>
                </a:cubicBezTo>
                <a:cubicBezTo>
                  <a:pt x="463" y="317"/>
                  <a:pt x="594" y="180"/>
                  <a:pt x="594" y="15"/>
                </a:cubicBezTo>
                <a:lnTo>
                  <a:pt x="594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9"/>
          <p:cNvSpPr/>
          <p:nvPr/>
        </p:nvSpPr>
        <p:spPr>
          <a:xfrm>
            <a:off x="9053368" y="-300741"/>
            <a:ext cx="28536" cy="10153"/>
          </a:xfrm>
          <a:custGeom>
            <a:avLst/>
            <a:gdLst/>
            <a:ahLst/>
            <a:cxnLst/>
            <a:rect l="l" t="t" r="r" b="b"/>
            <a:pathLst>
              <a:path w="534" h="190" extrusionOk="0">
                <a:moveTo>
                  <a:pt x="534" y="0"/>
                </a:moveTo>
                <a:lnTo>
                  <a:pt x="1" y="33"/>
                </a:lnTo>
                <a:cubicBezTo>
                  <a:pt x="53" y="122"/>
                  <a:pt x="142" y="189"/>
                  <a:pt x="255" y="189"/>
                </a:cubicBezTo>
                <a:cubicBezTo>
                  <a:pt x="379" y="189"/>
                  <a:pt x="486" y="109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9"/>
          <p:cNvSpPr/>
          <p:nvPr/>
        </p:nvSpPr>
        <p:spPr>
          <a:xfrm>
            <a:off x="8953333" y="-293420"/>
            <a:ext cx="15443" cy="2832"/>
          </a:xfrm>
          <a:custGeom>
            <a:avLst/>
            <a:gdLst/>
            <a:ahLst/>
            <a:cxnLst/>
            <a:rect l="l" t="t" r="r" b="b"/>
            <a:pathLst>
              <a:path w="289" h="53" extrusionOk="0">
                <a:moveTo>
                  <a:pt x="288" y="0"/>
                </a:moveTo>
                <a:lnTo>
                  <a:pt x="1" y="18"/>
                </a:lnTo>
                <a:cubicBezTo>
                  <a:pt x="38" y="37"/>
                  <a:pt x="86" y="52"/>
                  <a:pt x="133" y="52"/>
                </a:cubicBezTo>
                <a:cubicBezTo>
                  <a:pt x="190" y="52"/>
                  <a:pt x="246" y="28"/>
                  <a:pt x="28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9"/>
          <p:cNvSpPr/>
          <p:nvPr/>
        </p:nvSpPr>
        <p:spPr>
          <a:xfrm>
            <a:off x="7611740" y="279588"/>
            <a:ext cx="15871" cy="9405"/>
          </a:xfrm>
          <a:custGeom>
            <a:avLst/>
            <a:gdLst/>
            <a:ahLst/>
            <a:cxnLst/>
            <a:rect l="l" t="t" r="r" b="b"/>
            <a:pathLst>
              <a:path w="297" h="176" extrusionOk="0">
                <a:moveTo>
                  <a:pt x="0" y="1"/>
                </a:moveTo>
                <a:cubicBezTo>
                  <a:pt x="0" y="67"/>
                  <a:pt x="24" y="128"/>
                  <a:pt x="61" y="175"/>
                </a:cubicBezTo>
                <a:cubicBezTo>
                  <a:pt x="142" y="161"/>
                  <a:pt x="216" y="151"/>
                  <a:pt x="297" y="13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19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907" name="Google Shape;907;p19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9" name="Google Shape;909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1" name="Google Shape;911;p19"/>
          <p:cNvSpPr/>
          <p:nvPr/>
        </p:nvSpPr>
        <p:spPr>
          <a:xfrm>
            <a:off x="7667903" y="-136207"/>
            <a:ext cx="1600774" cy="1383657"/>
          </a:xfrm>
          <a:custGeom>
            <a:avLst/>
            <a:gdLst/>
            <a:ahLst/>
            <a:cxnLst/>
            <a:rect l="l" t="t" r="r" b="b"/>
            <a:pathLst>
              <a:path w="29956" h="25893" extrusionOk="0">
                <a:moveTo>
                  <a:pt x="1594" y="1"/>
                </a:moveTo>
                <a:cubicBezTo>
                  <a:pt x="501" y="1468"/>
                  <a:pt x="0" y="3372"/>
                  <a:pt x="269" y="5183"/>
                </a:cubicBezTo>
                <a:cubicBezTo>
                  <a:pt x="566" y="7212"/>
                  <a:pt x="1811" y="9079"/>
                  <a:pt x="3570" y="10130"/>
                </a:cubicBezTo>
                <a:cubicBezTo>
                  <a:pt x="7155" y="12276"/>
                  <a:pt x="12261" y="11003"/>
                  <a:pt x="15412" y="13748"/>
                </a:cubicBezTo>
                <a:cubicBezTo>
                  <a:pt x="17755" y="15785"/>
                  <a:pt x="18105" y="19274"/>
                  <a:pt x="19798" y="21873"/>
                </a:cubicBezTo>
                <a:cubicBezTo>
                  <a:pt x="21137" y="23924"/>
                  <a:pt x="23357" y="25377"/>
                  <a:pt x="25773" y="25778"/>
                </a:cubicBezTo>
                <a:cubicBezTo>
                  <a:pt x="26239" y="25855"/>
                  <a:pt x="26710" y="25892"/>
                  <a:pt x="27182" y="25892"/>
                </a:cubicBezTo>
                <a:cubicBezTo>
                  <a:pt x="28121" y="25892"/>
                  <a:pt x="29060" y="25743"/>
                  <a:pt x="29956" y="25456"/>
                </a:cubicBezTo>
                <a:lnTo>
                  <a:pt x="299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2" name="Google Shape;9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084" y="-349974"/>
            <a:ext cx="2501000" cy="13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BLANK_1_1_1">
    <p:bg>
      <p:bgPr>
        <a:noFill/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0"/>
          <p:cNvSpPr txBox="1">
            <a:spLocks noGrp="1"/>
          </p:cNvSpPr>
          <p:nvPr>
            <p:ph type="subTitle" idx="1"/>
          </p:nvPr>
        </p:nvSpPr>
        <p:spPr>
          <a:xfrm>
            <a:off x="922199" y="3119873"/>
            <a:ext cx="19929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5" name="Google Shape;915;p20"/>
          <p:cNvSpPr txBox="1">
            <a:spLocks noGrp="1"/>
          </p:cNvSpPr>
          <p:nvPr>
            <p:ph type="subTitle" idx="2"/>
          </p:nvPr>
        </p:nvSpPr>
        <p:spPr>
          <a:xfrm>
            <a:off x="3523076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6" name="Google Shape;916;p20"/>
          <p:cNvSpPr txBox="1">
            <a:spLocks noGrp="1"/>
          </p:cNvSpPr>
          <p:nvPr>
            <p:ph type="subTitle" idx="3"/>
          </p:nvPr>
        </p:nvSpPr>
        <p:spPr>
          <a:xfrm>
            <a:off x="6310123" y="3119863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7" name="Google Shape;917;p20"/>
          <p:cNvSpPr txBox="1">
            <a:spLocks noGrp="1"/>
          </p:cNvSpPr>
          <p:nvPr>
            <p:ph type="subTitle" idx="4"/>
          </p:nvPr>
        </p:nvSpPr>
        <p:spPr>
          <a:xfrm>
            <a:off x="4844925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8" name="Google Shape;918;p20"/>
          <p:cNvSpPr txBox="1">
            <a:spLocks noGrp="1"/>
          </p:cNvSpPr>
          <p:nvPr>
            <p:ph type="subTitle" idx="5"/>
          </p:nvPr>
        </p:nvSpPr>
        <p:spPr>
          <a:xfrm>
            <a:off x="922199" y="1677075"/>
            <a:ext cx="199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9" name="Google Shape;919;p20"/>
          <p:cNvSpPr txBox="1">
            <a:spLocks noGrp="1"/>
          </p:cNvSpPr>
          <p:nvPr>
            <p:ph type="subTitle" idx="6"/>
          </p:nvPr>
        </p:nvSpPr>
        <p:spPr>
          <a:xfrm>
            <a:off x="3523076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0" name="Google Shape;920;p20"/>
          <p:cNvSpPr txBox="1">
            <a:spLocks noGrp="1"/>
          </p:cNvSpPr>
          <p:nvPr>
            <p:ph type="subTitle" idx="7"/>
          </p:nvPr>
        </p:nvSpPr>
        <p:spPr>
          <a:xfrm>
            <a:off x="6303700" y="1676619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21" name="Google Shape;921;p20"/>
          <p:cNvSpPr txBox="1">
            <a:spLocks noGrp="1"/>
          </p:cNvSpPr>
          <p:nvPr>
            <p:ph type="subTitle" idx="8"/>
          </p:nvPr>
        </p:nvSpPr>
        <p:spPr>
          <a:xfrm>
            <a:off x="4844925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2" name="Google Shape;922;p20"/>
          <p:cNvSpPr txBox="1">
            <a:spLocks noGrp="1"/>
          </p:cNvSpPr>
          <p:nvPr>
            <p:ph type="title"/>
          </p:nvPr>
        </p:nvSpPr>
        <p:spPr>
          <a:xfrm>
            <a:off x="922200" y="50380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0"/>
          <p:cNvGrpSpPr/>
          <p:nvPr/>
        </p:nvGrpSpPr>
        <p:grpSpPr>
          <a:xfrm>
            <a:off x="-594817" y="-1573636"/>
            <a:ext cx="2884246" cy="2884367"/>
            <a:chOff x="-594817" y="-1573636"/>
            <a:chExt cx="2884246" cy="2884367"/>
          </a:xfrm>
        </p:grpSpPr>
        <p:sp>
          <p:nvSpPr>
            <p:cNvPr id="924" name="Google Shape;924;p20"/>
            <p:cNvSpPr/>
            <p:nvPr/>
          </p:nvSpPr>
          <p:spPr>
            <a:xfrm rot="8100000" flipH="1">
              <a:off x="-421266" y="-334077"/>
              <a:ext cx="2456094" cy="84235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 rot="8099926">
              <a:off x="-694128" y="-629532"/>
              <a:ext cx="3082868" cy="996157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 rot="8099926">
              <a:off x="-552377" y="-407678"/>
              <a:ext cx="2180889" cy="574192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7" name="Google Shape;927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52400" y="-197325"/>
              <a:ext cx="2257421" cy="1269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8" name="Google Shape;928;p20"/>
          <p:cNvGrpSpPr/>
          <p:nvPr/>
        </p:nvGrpSpPr>
        <p:grpSpPr>
          <a:xfrm>
            <a:off x="6246325" y="-233706"/>
            <a:ext cx="4250936" cy="1877933"/>
            <a:chOff x="6246325" y="-233706"/>
            <a:chExt cx="4250936" cy="1877933"/>
          </a:xfrm>
        </p:grpSpPr>
        <p:sp>
          <p:nvSpPr>
            <p:cNvPr id="929" name="Google Shape;929;p20"/>
            <p:cNvSpPr/>
            <p:nvPr/>
          </p:nvSpPr>
          <p:spPr>
            <a:xfrm rot="9432704">
              <a:off x="8739252" y="-85362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0" name="Google Shape;930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46325" y="-81300"/>
              <a:ext cx="3067632" cy="1725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1" name="Google Shape;931;p20"/>
            <p:cNvSpPr/>
            <p:nvPr/>
          </p:nvSpPr>
          <p:spPr>
            <a:xfrm rot="10800000" flipH="1">
              <a:off x="8203701" y="-109338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20"/>
          <p:cNvGrpSpPr/>
          <p:nvPr/>
        </p:nvGrpSpPr>
        <p:grpSpPr>
          <a:xfrm>
            <a:off x="6310200" y="3498954"/>
            <a:ext cx="3808166" cy="2301773"/>
            <a:chOff x="6310200" y="3498954"/>
            <a:chExt cx="3808166" cy="2301773"/>
          </a:xfrm>
        </p:grpSpPr>
        <p:grpSp>
          <p:nvGrpSpPr>
            <p:cNvPr id="933" name="Google Shape;933;p20"/>
            <p:cNvGrpSpPr/>
            <p:nvPr/>
          </p:nvGrpSpPr>
          <p:grpSpPr>
            <a:xfrm rot="-1268445">
              <a:off x="7164341" y="3985943"/>
              <a:ext cx="2878718" cy="954798"/>
              <a:chOff x="3098100" y="3849750"/>
              <a:chExt cx="940775" cy="270425"/>
            </a:xfrm>
          </p:grpSpPr>
          <p:sp>
            <p:nvSpPr>
              <p:cNvPr id="934" name="Google Shape;934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20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937" name="Google Shape;937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39" name="Google Shape;93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10200" y="3792375"/>
              <a:ext cx="3570403" cy="2008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0" name="Google Shape;940;p20"/>
          <p:cNvGrpSpPr/>
          <p:nvPr/>
        </p:nvGrpSpPr>
        <p:grpSpPr>
          <a:xfrm>
            <a:off x="-1028710" y="3243250"/>
            <a:ext cx="4364586" cy="2440196"/>
            <a:chOff x="-1028710" y="3243250"/>
            <a:chExt cx="4364586" cy="2440196"/>
          </a:xfrm>
        </p:grpSpPr>
        <p:sp>
          <p:nvSpPr>
            <p:cNvPr id="941" name="Google Shape;941;p20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 rot="3818127">
              <a:off x="-1175654" y="4029628"/>
              <a:ext cx="2293552" cy="867440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3" name="Google Shape;94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35474" y="3276600"/>
              <a:ext cx="3471350" cy="1952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BLANK_1_1_1_1">
    <p:bg>
      <p:bgPr>
        <a:solidFill>
          <a:srgbClr val="FFFFFF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1"/>
          <p:cNvSpPr txBox="1">
            <a:spLocks noGrp="1"/>
          </p:cNvSpPr>
          <p:nvPr>
            <p:ph type="subTitle" idx="1"/>
          </p:nvPr>
        </p:nvSpPr>
        <p:spPr>
          <a:xfrm>
            <a:off x="3962670" y="1391720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2"/>
          </p:nvPr>
        </p:nvSpPr>
        <p:spPr>
          <a:xfrm>
            <a:off x="3954583" y="2161448"/>
            <a:ext cx="2986500" cy="4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subTitle" idx="3"/>
          </p:nvPr>
        </p:nvSpPr>
        <p:spPr>
          <a:xfrm>
            <a:off x="2467426" y="3118946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4"/>
          </p:nvPr>
        </p:nvSpPr>
        <p:spPr>
          <a:xfrm>
            <a:off x="2467426" y="3887876"/>
            <a:ext cx="2986500" cy="37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title"/>
          </p:nvPr>
        </p:nvSpPr>
        <p:spPr>
          <a:xfrm>
            <a:off x="720000" y="348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1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951" name="Google Shape;951;p21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952" name="Google Shape;952;p21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1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1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55" name="Google Shape;95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1_1_1_1">
    <p:bg>
      <p:bgPr>
        <a:solidFill>
          <a:srgbClr val="FFFFFF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2"/>
          <p:cNvSpPr txBox="1">
            <a:spLocks noGrp="1"/>
          </p:cNvSpPr>
          <p:nvPr>
            <p:ph type="title"/>
          </p:nvPr>
        </p:nvSpPr>
        <p:spPr>
          <a:xfrm>
            <a:off x="922200" y="432516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2"/>
          <p:cNvSpPr txBox="1">
            <a:spLocks noGrp="1"/>
          </p:cNvSpPr>
          <p:nvPr>
            <p:ph type="subTitle" idx="1"/>
          </p:nvPr>
        </p:nvSpPr>
        <p:spPr>
          <a:xfrm>
            <a:off x="5063172" y="3037651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22"/>
          <p:cNvSpPr txBox="1">
            <a:spLocks noGrp="1"/>
          </p:cNvSpPr>
          <p:nvPr>
            <p:ph type="subTitle" idx="2"/>
          </p:nvPr>
        </p:nvSpPr>
        <p:spPr>
          <a:xfrm>
            <a:off x="2254449" y="2538821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61" name="Google Shape;961;p22"/>
          <p:cNvSpPr txBox="1">
            <a:spLocks noGrp="1"/>
          </p:cNvSpPr>
          <p:nvPr>
            <p:ph type="subTitle" idx="3"/>
          </p:nvPr>
        </p:nvSpPr>
        <p:spPr>
          <a:xfrm>
            <a:off x="1968264" y="3037656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22"/>
          <p:cNvSpPr txBox="1">
            <a:spLocks noGrp="1"/>
          </p:cNvSpPr>
          <p:nvPr>
            <p:ph type="subTitle" idx="4"/>
          </p:nvPr>
        </p:nvSpPr>
        <p:spPr>
          <a:xfrm>
            <a:off x="5072276" y="2540105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grpSp>
        <p:nvGrpSpPr>
          <p:cNvPr id="963" name="Google Shape;963;p22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964" name="Google Shape;964;p22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8" name="Google Shape;968;p22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969" name="Google Shape;969;p22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72" name="Google Shape;972;p22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22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4" name="Google Shape;974;p22"/>
          <p:cNvGrpSpPr/>
          <p:nvPr/>
        </p:nvGrpSpPr>
        <p:grpSpPr>
          <a:xfrm>
            <a:off x="-1462108" y="-365290"/>
            <a:ext cx="4517256" cy="5656448"/>
            <a:chOff x="-1462108" y="-365290"/>
            <a:chExt cx="4517256" cy="5656448"/>
          </a:xfrm>
        </p:grpSpPr>
        <p:grpSp>
          <p:nvGrpSpPr>
            <p:cNvPr id="975" name="Google Shape;975;p22"/>
            <p:cNvGrpSpPr/>
            <p:nvPr/>
          </p:nvGrpSpPr>
          <p:grpSpPr>
            <a:xfrm rot="-373102" flipH="1">
              <a:off x="-1189137" y="-165666"/>
              <a:ext cx="3971313" cy="5257200"/>
              <a:chOff x="3268325" y="3013975"/>
              <a:chExt cx="1443800" cy="1106200"/>
            </a:xfrm>
          </p:grpSpPr>
          <p:sp>
            <p:nvSpPr>
              <p:cNvPr id="976" name="Google Shape;976;p22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82" name="Google Shape;9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3" name="Google Shape;983;p22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12058" y="50427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14400" y="1281475"/>
            <a:ext cx="72999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3640916" y="4939133"/>
            <a:ext cx="3036" cy="2077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39" y="38"/>
                </a:moveTo>
                <a:lnTo>
                  <a:pt x="39" y="38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4"/>
          <p:cNvGrpSpPr/>
          <p:nvPr/>
        </p:nvGrpSpPr>
        <p:grpSpPr>
          <a:xfrm>
            <a:off x="6843884" y="-426174"/>
            <a:ext cx="2501000" cy="1673624"/>
            <a:chOff x="6843884" y="-426174"/>
            <a:chExt cx="2501000" cy="1673624"/>
          </a:xfrm>
        </p:grpSpPr>
        <p:sp>
          <p:nvSpPr>
            <p:cNvPr id="91" name="Google Shape;91;p4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Google Shape;9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43884" y="-4261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Google Shape;93;p4"/>
          <p:cNvGrpSpPr/>
          <p:nvPr/>
        </p:nvGrpSpPr>
        <p:grpSpPr>
          <a:xfrm>
            <a:off x="-65294" y="2635223"/>
            <a:ext cx="4507248" cy="2851689"/>
            <a:chOff x="-65294" y="2635223"/>
            <a:chExt cx="4507248" cy="2851689"/>
          </a:xfrm>
        </p:grpSpPr>
        <p:sp>
          <p:nvSpPr>
            <p:cNvPr id="94" name="Google Shape;94;p4"/>
            <p:cNvSpPr/>
            <p:nvPr/>
          </p:nvSpPr>
          <p:spPr>
            <a:xfrm>
              <a:off x="-37819" y="3229639"/>
              <a:ext cx="642083" cy="720261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-37819" y="3866020"/>
              <a:ext cx="2675357" cy="1620893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6" name="Google Shape;9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3"/>
          <p:cNvSpPr txBox="1">
            <a:spLocks noGrp="1"/>
          </p:cNvSpPr>
          <p:nvPr>
            <p:ph type="subTitle" idx="1"/>
          </p:nvPr>
        </p:nvSpPr>
        <p:spPr>
          <a:xfrm>
            <a:off x="914400" y="1840175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6" name="Google Shape;986;p23"/>
          <p:cNvSpPr txBox="1">
            <a:spLocks noGrp="1"/>
          </p:cNvSpPr>
          <p:nvPr>
            <p:ph type="subTitle" idx="2"/>
          </p:nvPr>
        </p:nvSpPr>
        <p:spPr>
          <a:xfrm>
            <a:off x="914400" y="2891750"/>
            <a:ext cx="3651600" cy="3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87" name="Google Shape;987;p23"/>
          <p:cNvSpPr txBox="1">
            <a:spLocks noGrp="1"/>
          </p:cNvSpPr>
          <p:nvPr>
            <p:ph type="subTitle" idx="3"/>
          </p:nvPr>
        </p:nvSpPr>
        <p:spPr>
          <a:xfrm>
            <a:off x="914400" y="3929350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8" name="Google Shape;988;p23"/>
          <p:cNvSpPr txBox="1">
            <a:spLocks noGrp="1"/>
          </p:cNvSpPr>
          <p:nvPr>
            <p:ph type="title" hasCustomPrompt="1"/>
          </p:nvPr>
        </p:nvSpPr>
        <p:spPr>
          <a:xfrm>
            <a:off x="914400" y="133562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9" name="Google Shape;989;p23"/>
          <p:cNvSpPr txBox="1">
            <a:spLocks noGrp="1"/>
          </p:cNvSpPr>
          <p:nvPr>
            <p:ph type="title" idx="4" hasCustomPrompt="1"/>
          </p:nvPr>
        </p:nvSpPr>
        <p:spPr>
          <a:xfrm>
            <a:off x="914400" y="238237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0" name="Google Shape;990;p23"/>
          <p:cNvSpPr txBox="1">
            <a:spLocks noGrp="1"/>
          </p:cNvSpPr>
          <p:nvPr>
            <p:ph type="title" idx="5" hasCustomPrompt="1"/>
          </p:nvPr>
        </p:nvSpPr>
        <p:spPr>
          <a:xfrm>
            <a:off x="914400" y="3429200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taatliches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t>xx%</a:t>
            </a:r>
          </a:p>
        </p:txBody>
      </p:sp>
      <p:sp>
        <p:nvSpPr>
          <p:cNvPr id="991" name="Google Shape;991;p23"/>
          <p:cNvSpPr txBox="1">
            <a:spLocks noGrp="1"/>
          </p:cNvSpPr>
          <p:nvPr>
            <p:ph type="title" idx="6"/>
          </p:nvPr>
        </p:nvSpPr>
        <p:spPr>
          <a:xfrm>
            <a:off x="914400" y="501375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3"/>
          <p:cNvSpPr/>
          <p:nvPr/>
        </p:nvSpPr>
        <p:spPr>
          <a:xfrm>
            <a:off x="6411464" y="4341794"/>
            <a:ext cx="2814673" cy="858022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3"/>
          <p:cNvSpPr/>
          <p:nvPr/>
        </p:nvSpPr>
        <p:spPr>
          <a:xfrm>
            <a:off x="-2" y="-118694"/>
            <a:ext cx="2668237" cy="406084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3"/>
          <p:cNvSpPr/>
          <p:nvPr/>
        </p:nvSpPr>
        <p:spPr>
          <a:xfrm>
            <a:off x="-1" y="-118700"/>
            <a:ext cx="1946477" cy="876726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5" name="Google Shape;99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21700" y="3608350"/>
            <a:ext cx="2865178" cy="161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3"/>
          <p:cNvPicPr preferRelativeResize="0"/>
          <p:nvPr/>
        </p:nvPicPr>
        <p:blipFill rotWithShape="1">
          <a:blip r:embed="rId3">
            <a:alphaModFix/>
          </a:blip>
          <a:srcRect t="63227" b="29"/>
          <a:stretch/>
        </p:blipFill>
        <p:spPr>
          <a:xfrm>
            <a:off x="-179200" y="-295274"/>
            <a:ext cx="1211950" cy="76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2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26"/>
          <p:cNvPicPr preferRelativeResize="0"/>
          <p:nvPr/>
        </p:nvPicPr>
        <p:blipFill rotWithShape="1">
          <a:blip r:embed="rId2">
            <a:alphaModFix/>
          </a:blip>
          <a:srcRect l="30158" r="11269"/>
          <a:stretch/>
        </p:blipFill>
        <p:spPr>
          <a:xfrm>
            <a:off x="6989200" y="-504825"/>
            <a:ext cx="2419373" cy="232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26"/>
          <p:cNvSpPr txBox="1">
            <a:spLocks noGrp="1"/>
          </p:cNvSpPr>
          <p:nvPr>
            <p:ph type="title"/>
          </p:nvPr>
        </p:nvSpPr>
        <p:spPr>
          <a:xfrm>
            <a:off x="1606114" y="1182607"/>
            <a:ext cx="59436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6" name="Google Shape;1336;p26"/>
          <p:cNvSpPr/>
          <p:nvPr/>
        </p:nvSpPr>
        <p:spPr>
          <a:xfrm rot="-1367296">
            <a:off x="-275194" y="4012351"/>
            <a:ext cx="1004493" cy="118337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6"/>
          <p:cNvSpPr/>
          <p:nvPr/>
        </p:nvSpPr>
        <p:spPr>
          <a:xfrm flipH="1">
            <a:off x="-1028710" y="44331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6"/>
          <p:cNvSpPr/>
          <p:nvPr/>
        </p:nvSpPr>
        <p:spPr>
          <a:xfrm rot="-6757373">
            <a:off x="-455518" y="312304"/>
            <a:ext cx="1004486" cy="118336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6"/>
          <p:cNvSpPr/>
          <p:nvPr/>
        </p:nvSpPr>
        <p:spPr>
          <a:xfrm rot="-9377702">
            <a:off x="-262311" y="-637304"/>
            <a:ext cx="2150190" cy="2278942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6"/>
          <p:cNvSpPr/>
          <p:nvPr/>
        </p:nvSpPr>
        <p:spPr>
          <a:xfrm rot="-3371401">
            <a:off x="8078731" y="-548232"/>
            <a:ext cx="1004487" cy="1183374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"/>
          <p:cNvSpPr/>
          <p:nvPr/>
        </p:nvSpPr>
        <p:spPr>
          <a:xfrm rot="-4335824">
            <a:off x="7567586" y="-1492275"/>
            <a:ext cx="2150167" cy="2278960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6"/>
          <p:cNvSpPr/>
          <p:nvPr/>
        </p:nvSpPr>
        <p:spPr>
          <a:xfrm flipH="1">
            <a:off x="6993440" y="42908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6"/>
          <p:cNvSpPr/>
          <p:nvPr/>
        </p:nvSpPr>
        <p:spPr>
          <a:xfrm>
            <a:off x="6529813" y="4336457"/>
            <a:ext cx="2878771" cy="827501"/>
          </a:xfrm>
          <a:custGeom>
            <a:avLst/>
            <a:gdLst/>
            <a:ahLst/>
            <a:cxnLst/>
            <a:rect l="l" t="t" r="r" b="b"/>
            <a:pathLst>
              <a:path w="37631" h="10817" extrusionOk="0">
                <a:moveTo>
                  <a:pt x="7277" y="4167"/>
                </a:moveTo>
                <a:cubicBezTo>
                  <a:pt x="5403" y="4167"/>
                  <a:pt x="3533" y="4862"/>
                  <a:pt x="2187" y="6115"/>
                </a:cubicBezTo>
                <a:cubicBezTo>
                  <a:pt x="876" y="7338"/>
                  <a:pt x="99" y="9059"/>
                  <a:pt x="0" y="10817"/>
                </a:cubicBezTo>
                <a:lnTo>
                  <a:pt x="8269" y="10817"/>
                </a:lnTo>
                <a:cubicBezTo>
                  <a:pt x="8783" y="8742"/>
                  <a:pt x="9811" y="6796"/>
                  <a:pt x="11222" y="5189"/>
                </a:cubicBezTo>
                <a:cubicBezTo>
                  <a:pt x="10476" y="4848"/>
                  <a:pt x="9716" y="4535"/>
                  <a:pt x="8912" y="4351"/>
                </a:cubicBezTo>
                <a:cubicBezTo>
                  <a:pt x="8377" y="4228"/>
                  <a:pt x="7825" y="4167"/>
                  <a:pt x="7277" y="4167"/>
                </a:cubicBezTo>
                <a:close/>
                <a:moveTo>
                  <a:pt x="32561" y="0"/>
                </a:moveTo>
                <a:cubicBezTo>
                  <a:pt x="31471" y="0"/>
                  <a:pt x="30337" y="351"/>
                  <a:pt x="29342" y="815"/>
                </a:cubicBezTo>
                <a:cubicBezTo>
                  <a:pt x="27159" y="1829"/>
                  <a:pt x="25264" y="3326"/>
                  <a:pt x="23220" y="4582"/>
                </a:cubicBezTo>
                <a:cubicBezTo>
                  <a:pt x="23813" y="5383"/>
                  <a:pt x="24433" y="6146"/>
                  <a:pt x="25285" y="6633"/>
                </a:cubicBezTo>
                <a:cubicBezTo>
                  <a:pt x="26818" y="7508"/>
                  <a:pt x="28705" y="7271"/>
                  <a:pt x="30470" y="7345"/>
                </a:cubicBezTo>
                <a:cubicBezTo>
                  <a:pt x="32231" y="7420"/>
                  <a:pt x="34275" y="8101"/>
                  <a:pt x="34766" y="9798"/>
                </a:cubicBezTo>
                <a:cubicBezTo>
                  <a:pt x="34861" y="10128"/>
                  <a:pt x="34885" y="10472"/>
                  <a:pt x="34888" y="10817"/>
                </a:cubicBezTo>
                <a:lnTo>
                  <a:pt x="37481" y="10817"/>
                </a:lnTo>
                <a:cubicBezTo>
                  <a:pt x="37631" y="8285"/>
                  <a:pt x="37559" y="5747"/>
                  <a:pt x="36690" y="3373"/>
                </a:cubicBezTo>
                <a:cubicBezTo>
                  <a:pt x="36272" y="2228"/>
                  <a:pt x="35613" y="1087"/>
                  <a:pt x="34524" y="477"/>
                </a:cubicBezTo>
                <a:cubicBezTo>
                  <a:pt x="33917" y="140"/>
                  <a:pt x="33250" y="0"/>
                  <a:pt x="3256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6"/>
          <p:cNvSpPr/>
          <p:nvPr/>
        </p:nvSpPr>
        <p:spPr>
          <a:xfrm>
            <a:off x="7162315" y="4686980"/>
            <a:ext cx="2036507" cy="476978"/>
          </a:xfrm>
          <a:custGeom>
            <a:avLst/>
            <a:gdLst/>
            <a:ahLst/>
            <a:cxnLst/>
            <a:rect l="l" t="t" r="r" b="b"/>
            <a:pathLst>
              <a:path w="26621" h="6235" extrusionOk="0">
                <a:moveTo>
                  <a:pt x="14952" y="0"/>
                </a:moveTo>
                <a:cubicBezTo>
                  <a:pt x="14762" y="120"/>
                  <a:pt x="14570" y="232"/>
                  <a:pt x="14380" y="344"/>
                </a:cubicBezTo>
                <a:cubicBezTo>
                  <a:pt x="12537" y="1421"/>
                  <a:pt x="10425" y="2266"/>
                  <a:pt x="8299" y="2266"/>
                </a:cubicBezTo>
                <a:cubicBezTo>
                  <a:pt x="7812" y="2266"/>
                  <a:pt x="7321" y="2222"/>
                  <a:pt x="6834" y="2126"/>
                </a:cubicBezTo>
                <a:cubicBezTo>
                  <a:pt x="5465" y="1854"/>
                  <a:pt x="4224" y="1186"/>
                  <a:pt x="2954" y="607"/>
                </a:cubicBezTo>
                <a:cubicBezTo>
                  <a:pt x="1543" y="2214"/>
                  <a:pt x="515" y="4160"/>
                  <a:pt x="1" y="6235"/>
                </a:cubicBezTo>
                <a:lnTo>
                  <a:pt x="26620" y="6235"/>
                </a:lnTo>
                <a:cubicBezTo>
                  <a:pt x="26617" y="5890"/>
                  <a:pt x="26593" y="5546"/>
                  <a:pt x="26498" y="5216"/>
                </a:cubicBezTo>
                <a:cubicBezTo>
                  <a:pt x="26007" y="3519"/>
                  <a:pt x="23963" y="2838"/>
                  <a:pt x="22202" y="2763"/>
                </a:cubicBezTo>
                <a:cubicBezTo>
                  <a:pt x="20437" y="2689"/>
                  <a:pt x="18550" y="2926"/>
                  <a:pt x="17017" y="2051"/>
                </a:cubicBezTo>
                <a:cubicBezTo>
                  <a:pt x="16165" y="1564"/>
                  <a:pt x="15545" y="801"/>
                  <a:pt x="14952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5" name="Google Shape;13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-483400"/>
            <a:ext cx="3105101" cy="1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4">
            <a:alphaModFix/>
          </a:blip>
          <a:srcRect r="46635"/>
          <a:stretch/>
        </p:blipFill>
        <p:spPr>
          <a:xfrm>
            <a:off x="-237075" y="3105150"/>
            <a:ext cx="2132554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924" y="4475325"/>
            <a:ext cx="1594272" cy="89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">
          <p15:clr>
            <a:srgbClr val="FA7B17"/>
          </p15:clr>
        </p15:guide>
        <p15:guide id="2" orient="horz" pos="2982">
          <p15:clr>
            <a:srgbClr val="FA7B17"/>
          </p15:clr>
        </p15:guide>
        <p15:guide id="3" pos="288">
          <p15:clr>
            <a:srgbClr val="FA7B17"/>
          </p15:clr>
        </p15:guide>
        <p15:guide id="4" pos="4554">
          <p15:clr>
            <a:srgbClr val="FA7B17"/>
          </p15:clr>
        </p15:guide>
        <p15:guide id="5" pos="5226">
          <p15:clr>
            <a:srgbClr val="FA7B17"/>
          </p15:clr>
        </p15:guide>
        <p15:guide id="6" pos="1421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_2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8"/>
          <p:cNvSpPr txBox="1">
            <a:spLocks noGrp="1"/>
          </p:cNvSpPr>
          <p:nvPr>
            <p:ph type="title"/>
          </p:nvPr>
        </p:nvSpPr>
        <p:spPr>
          <a:xfrm>
            <a:off x="914400" y="49970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64" name="Google Shape;1364;p28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365" name="Google Shape;1365;p28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28"/>
          <p:cNvGrpSpPr/>
          <p:nvPr/>
        </p:nvGrpSpPr>
        <p:grpSpPr>
          <a:xfrm>
            <a:off x="5345050" y="-1560054"/>
            <a:ext cx="4971049" cy="3954101"/>
            <a:chOff x="5345050" y="-1560054"/>
            <a:chExt cx="4971049" cy="3954101"/>
          </a:xfrm>
        </p:grpSpPr>
        <p:sp>
          <p:nvSpPr>
            <p:cNvPr id="1369" name="Google Shape;1369;p28"/>
            <p:cNvSpPr/>
            <p:nvPr/>
          </p:nvSpPr>
          <p:spPr>
            <a:xfrm rot="7712825">
              <a:off x="7528643" y="-1441460"/>
              <a:ext cx="1662997" cy="282192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 rot="10617885">
              <a:off x="8579541" y="-469927"/>
              <a:ext cx="1662996" cy="282192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1" name="Google Shape;137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45050" y="-72575"/>
              <a:ext cx="4074470" cy="229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2" name="Google Shape;1372;p28"/>
          <p:cNvGrpSpPr/>
          <p:nvPr/>
        </p:nvGrpSpPr>
        <p:grpSpPr>
          <a:xfrm>
            <a:off x="-601612" y="3343275"/>
            <a:ext cx="3894259" cy="3108268"/>
            <a:chOff x="-601612" y="3343275"/>
            <a:chExt cx="3894259" cy="3108268"/>
          </a:xfrm>
        </p:grpSpPr>
        <p:sp>
          <p:nvSpPr>
            <p:cNvPr id="1373" name="Google Shape;1373;p28"/>
            <p:cNvSpPr/>
            <p:nvPr/>
          </p:nvSpPr>
          <p:spPr>
            <a:xfrm rot="10800000" flipH="1">
              <a:off x="-350341" y="4191700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 rot="6129409">
              <a:off x="121333" y="3930606"/>
              <a:ext cx="1662990" cy="2821948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5" name="Google Shape;137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2800" y="3343275"/>
              <a:ext cx="3375446" cy="189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_1_2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9"/>
          <p:cNvSpPr txBox="1">
            <a:spLocks noGrp="1"/>
          </p:cNvSpPr>
          <p:nvPr>
            <p:ph type="title"/>
          </p:nvPr>
        </p:nvSpPr>
        <p:spPr>
          <a:xfrm>
            <a:off x="914400" y="50446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78" name="Google Shape;1378;p29"/>
          <p:cNvGrpSpPr/>
          <p:nvPr/>
        </p:nvGrpSpPr>
        <p:grpSpPr>
          <a:xfrm>
            <a:off x="6820200" y="-775628"/>
            <a:ext cx="2733576" cy="1948491"/>
            <a:chOff x="6820200" y="-775628"/>
            <a:chExt cx="2733576" cy="1948491"/>
          </a:xfrm>
        </p:grpSpPr>
        <p:pic>
          <p:nvPicPr>
            <p:cNvPr id="1379" name="Google Shape;1379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20200" y="-775628"/>
              <a:ext cx="2733576" cy="1537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0" name="Google Shape;1380;p29"/>
            <p:cNvGrpSpPr/>
            <p:nvPr/>
          </p:nvGrpSpPr>
          <p:grpSpPr>
            <a:xfrm>
              <a:off x="7971350" y="-76206"/>
              <a:ext cx="1248849" cy="1249070"/>
              <a:chOff x="4566375" y="4123125"/>
              <a:chExt cx="565525" cy="565625"/>
            </a:xfrm>
          </p:grpSpPr>
          <p:sp>
            <p:nvSpPr>
              <p:cNvPr id="1381" name="Google Shape;1381;p29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9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9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9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5" name="Google Shape;1385;p29"/>
          <p:cNvGrpSpPr/>
          <p:nvPr/>
        </p:nvGrpSpPr>
        <p:grpSpPr>
          <a:xfrm>
            <a:off x="-124850" y="3209925"/>
            <a:ext cx="2622160" cy="2514600"/>
            <a:chOff x="-124850" y="3209925"/>
            <a:chExt cx="2622160" cy="2514600"/>
          </a:xfrm>
        </p:grpSpPr>
        <p:grpSp>
          <p:nvGrpSpPr>
            <p:cNvPr id="1386" name="Google Shape;1386;p29"/>
            <p:cNvGrpSpPr/>
            <p:nvPr/>
          </p:nvGrpSpPr>
          <p:grpSpPr>
            <a:xfrm rot="5400000">
              <a:off x="380886" y="3067041"/>
              <a:ext cx="1659337" cy="2573510"/>
              <a:chOff x="5827590" y="0"/>
              <a:chExt cx="3316410" cy="5143508"/>
            </a:xfrm>
          </p:grpSpPr>
          <p:sp>
            <p:nvSpPr>
              <p:cNvPr id="1387" name="Google Shape;1387;p29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9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9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90" name="Google Shape;139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-1130338" y="4215413"/>
              <a:ext cx="2514600" cy="503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3_1_1_1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30"/>
          <p:cNvSpPr txBox="1">
            <a:spLocks noGrp="1"/>
          </p:cNvSpPr>
          <p:nvPr>
            <p:ph type="title"/>
          </p:nvPr>
        </p:nvSpPr>
        <p:spPr>
          <a:xfrm>
            <a:off x="914400" y="51179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93" name="Google Shape;1393;p30"/>
          <p:cNvGrpSpPr/>
          <p:nvPr/>
        </p:nvGrpSpPr>
        <p:grpSpPr>
          <a:xfrm>
            <a:off x="6391275" y="-678989"/>
            <a:ext cx="3190877" cy="2248692"/>
            <a:chOff x="6391275" y="-678989"/>
            <a:chExt cx="3190877" cy="2248692"/>
          </a:xfrm>
        </p:grpSpPr>
        <p:sp>
          <p:nvSpPr>
            <p:cNvPr id="1394" name="Google Shape;1394;p30"/>
            <p:cNvSpPr/>
            <p:nvPr/>
          </p:nvSpPr>
          <p:spPr>
            <a:xfrm rot="9432676">
              <a:off x="7552803" y="-428059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7734153" y="-22515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FDCE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96" name="Google Shape;1396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391275" y="-22514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7" name="Google Shape;1397;p30"/>
          <p:cNvGrpSpPr/>
          <p:nvPr/>
        </p:nvGrpSpPr>
        <p:grpSpPr>
          <a:xfrm>
            <a:off x="-895800" y="3667189"/>
            <a:ext cx="3610425" cy="1978317"/>
            <a:chOff x="-895800" y="3667189"/>
            <a:chExt cx="3610425" cy="1978317"/>
          </a:xfrm>
        </p:grpSpPr>
        <p:sp>
          <p:nvSpPr>
            <p:cNvPr id="1398" name="Google Shape;1398;p30"/>
            <p:cNvSpPr/>
            <p:nvPr/>
          </p:nvSpPr>
          <p:spPr>
            <a:xfrm rot="9097042">
              <a:off x="-663141" y="3964503"/>
              <a:ext cx="1600810" cy="1383689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 rot="10800000">
              <a:off x="-205900" y="4116925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00" name="Google Shape;1400;p30"/>
            <p:cNvPicPr preferRelativeResize="0"/>
            <p:nvPr/>
          </p:nvPicPr>
          <p:blipFill rotWithShape="1">
            <a:blip r:embed="rId3">
              <a:alphaModFix/>
            </a:blip>
            <a:srcRect r="19309"/>
            <a:stretch/>
          </p:blipFill>
          <p:spPr>
            <a:xfrm flipH="1">
              <a:off x="-205897" y="3864925"/>
              <a:ext cx="2920522" cy="13836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ONLY_2_1">
    <p:bg>
      <p:bgPr>
        <a:solidFill>
          <a:srgbClr val="FFFFFF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31"/>
          <p:cNvSpPr txBox="1">
            <a:spLocks noGrp="1"/>
          </p:cNvSpPr>
          <p:nvPr>
            <p:ph type="title"/>
          </p:nvPr>
        </p:nvSpPr>
        <p:spPr>
          <a:xfrm>
            <a:off x="914400" y="506399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03" name="Google Shape;1403;p31"/>
          <p:cNvSpPr txBox="1">
            <a:spLocks noGrp="1"/>
          </p:cNvSpPr>
          <p:nvPr>
            <p:ph type="subTitle" idx="1"/>
          </p:nvPr>
        </p:nvSpPr>
        <p:spPr>
          <a:xfrm>
            <a:off x="2278575" y="2250767"/>
            <a:ext cx="9762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4" name="Google Shape;1404;p31"/>
          <p:cNvSpPr txBox="1">
            <a:spLocks noGrp="1"/>
          </p:cNvSpPr>
          <p:nvPr>
            <p:ph type="subTitle" idx="2"/>
          </p:nvPr>
        </p:nvSpPr>
        <p:spPr>
          <a:xfrm>
            <a:off x="4606500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5" name="Google Shape;1405;p31"/>
          <p:cNvSpPr txBox="1">
            <a:spLocks noGrp="1"/>
          </p:cNvSpPr>
          <p:nvPr>
            <p:ph type="subTitle" idx="3"/>
          </p:nvPr>
        </p:nvSpPr>
        <p:spPr>
          <a:xfrm>
            <a:off x="7238755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6" name="Google Shape;1406;p31"/>
          <p:cNvSpPr txBox="1">
            <a:spLocks noGrp="1"/>
          </p:cNvSpPr>
          <p:nvPr>
            <p:ph type="subTitle" idx="4"/>
          </p:nvPr>
        </p:nvSpPr>
        <p:spPr>
          <a:xfrm>
            <a:off x="1235357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7" name="Google Shape;1407;p31"/>
          <p:cNvSpPr txBox="1">
            <a:spLocks noGrp="1"/>
          </p:cNvSpPr>
          <p:nvPr>
            <p:ph type="subTitle" idx="5"/>
          </p:nvPr>
        </p:nvSpPr>
        <p:spPr>
          <a:xfrm>
            <a:off x="3661898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8" name="Google Shape;1408;p31"/>
          <p:cNvSpPr txBox="1">
            <a:spLocks noGrp="1"/>
          </p:cNvSpPr>
          <p:nvPr>
            <p:ph type="subTitle" idx="6"/>
          </p:nvPr>
        </p:nvSpPr>
        <p:spPr>
          <a:xfrm>
            <a:off x="6088439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7"/>
          </p:nvPr>
        </p:nvSpPr>
        <p:spPr>
          <a:xfrm>
            <a:off x="1326857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>
            <a:spLocks noGrp="1"/>
          </p:cNvSpPr>
          <p:nvPr>
            <p:ph type="subTitle" idx="8"/>
          </p:nvPr>
        </p:nvSpPr>
        <p:spPr>
          <a:xfrm>
            <a:off x="3753398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1" name="Google Shape;1411;p31"/>
          <p:cNvSpPr txBox="1">
            <a:spLocks noGrp="1"/>
          </p:cNvSpPr>
          <p:nvPr>
            <p:ph type="subTitle" idx="9"/>
          </p:nvPr>
        </p:nvSpPr>
        <p:spPr>
          <a:xfrm>
            <a:off x="6179939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6130725" y="-876298"/>
            <a:ext cx="4393354" cy="2471251"/>
            <a:chOff x="6130725" y="-876298"/>
            <a:chExt cx="4393354" cy="2471251"/>
          </a:xfrm>
        </p:grpSpPr>
        <p:grpSp>
          <p:nvGrpSpPr>
            <p:cNvPr id="1413" name="Google Shape;1413;p31"/>
            <p:cNvGrpSpPr/>
            <p:nvPr/>
          </p:nvGrpSpPr>
          <p:grpSpPr>
            <a:xfrm rot="-5400000">
              <a:off x="7712133" y="-113876"/>
              <a:ext cx="1317976" cy="1546047"/>
              <a:chOff x="5361850" y="4911470"/>
              <a:chExt cx="349800" cy="408780"/>
            </a:xfrm>
          </p:grpSpPr>
          <p:sp>
            <p:nvSpPr>
              <p:cNvPr id="1414" name="Google Shape;1414;p31"/>
              <p:cNvSpPr/>
              <p:nvPr/>
            </p:nvSpPr>
            <p:spPr>
              <a:xfrm>
                <a:off x="5361850" y="4931975"/>
                <a:ext cx="349800" cy="388275"/>
              </a:xfrm>
              <a:custGeom>
                <a:avLst/>
                <a:gdLst/>
                <a:ahLst/>
                <a:cxnLst/>
                <a:rect l="l" t="t" r="r" b="b"/>
                <a:pathLst>
                  <a:path w="13992" h="15531" extrusionOk="0">
                    <a:moveTo>
                      <a:pt x="10225" y="0"/>
                    </a:moveTo>
                    <a:cubicBezTo>
                      <a:pt x="7827" y="0"/>
                      <a:pt x="4994" y="1281"/>
                      <a:pt x="2395" y="5342"/>
                    </a:cubicBezTo>
                    <a:cubicBezTo>
                      <a:pt x="0" y="9089"/>
                      <a:pt x="1881" y="13115"/>
                      <a:pt x="4984" y="15531"/>
                    </a:cubicBezTo>
                    <a:lnTo>
                      <a:pt x="13992" y="15531"/>
                    </a:lnTo>
                    <a:lnTo>
                      <a:pt x="13992" y="1100"/>
                    </a:lnTo>
                    <a:cubicBezTo>
                      <a:pt x="13003" y="482"/>
                      <a:pt x="11696" y="0"/>
                      <a:pt x="10225" y="0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1"/>
              <p:cNvSpPr/>
              <p:nvPr/>
            </p:nvSpPr>
            <p:spPr>
              <a:xfrm>
                <a:off x="5509608" y="4911470"/>
                <a:ext cx="94200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2599" extrusionOk="0">
                    <a:moveTo>
                      <a:pt x="1869" y="1"/>
                    </a:moveTo>
                    <a:cubicBezTo>
                      <a:pt x="1535" y="1"/>
                      <a:pt x="1173" y="108"/>
                      <a:pt x="805" y="368"/>
                    </a:cubicBezTo>
                    <a:cubicBezTo>
                      <a:pt x="805" y="368"/>
                      <a:pt x="1" y="981"/>
                      <a:pt x="433" y="1918"/>
                    </a:cubicBezTo>
                    <a:cubicBezTo>
                      <a:pt x="645" y="2376"/>
                      <a:pt x="1278" y="2599"/>
                      <a:pt x="1916" y="2599"/>
                    </a:cubicBezTo>
                    <a:cubicBezTo>
                      <a:pt x="2582" y="2599"/>
                      <a:pt x="3253" y="2356"/>
                      <a:pt x="3459" y="1887"/>
                    </a:cubicBezTo>
                    <a:cubicBezTo>
                      <a:pt x="3768" y="1180"/>
                      <a:pt x="2974" y="1"/>
                      <a:pt x="1869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6" name="Google Shape;1416;p31"/>
            <p:cNvSpPr/>
            <p:nvPr/>
          </p:nvSpPr>
          <p:spPr>
            <a:xfrm rot="-5400000" flipH="1">
              <a:off x="7684384" y="-520131"/>
              <a:ext cx="1080761" cy="2022672"/>
            </a:xfrm>
            <a:custGeom>
              <a:avLst/>
              <a:gdLst/>
              <a:ahLst/>
              <a:cxnLst/>
              <a:rect l="l" t="t" r="r" b="b"/>
              <a:pathLst>
                <a:path w="10796" h="20205" extrusionOk="0">
                  <a:moveTo>
                    <a:pt x="1011" y="0"/>
                  </a:moveTo>
                  <a:cubicBezTo>
                    <a:pt x="612" y="0"/>
                    <a:pt x="252" y="113"/>
                    <a:pt x="0" y="221"/>
                  </a:cubicBezTo>
                  <a:lnTo>
                    <a:pt x="0" y="20205"/>
                  </a:lnTo>
                  <a:lnTo>
                    <a:pt x="10557" y="20205"/>
                  </a:lnTo>
                  <a:cubicBezTo>
                    <a:pt x="10796" y="15023"/>
                    <a:pt x="5999" y="14475"/>
                    <a:pt x="4037" y="13947"/>
                  </a:cubicBezTo>
                  <a:cubicBezTo>
                    <a:pt x="1983" y="13398"/>
                    <a:pt x="1683" y="10993"/>
                    <a:pt x="2283" y="8537"/>
                  </a:cubicBezTo>
                  <a:cubicBezTo>
                    <a:pt x="2885" y="6085"/>
                    <a:pt x="4088" y="3478"/>
                    <a:pt x="2885" y="1267"/>
                  </a:cubicBezTo>
                  <a:cubicBezTo>
                    <a:pt x="2344" y="274"/>
                    <a:pt x="1632" y="0"/>
                    <a:pt x="1011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17" name="Google Shape;1417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30725" y="-876298"/>
              <a:ext cx="4393354" cy="24712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8" name="Google Shape;1418;p31"/>
          <p:cNvGrpSpPr/>
          <p:nvPr/>
        </p:nvGrpSpPr>
        <p:grpSpPr>
          <a:xfrm>
            <a:off x="-262476" y="3425575"/>
            <a:ext cx="3392746" cy="1908425"/>
            <a:chOff x="-262476" y="3425575"/>
            <a:chExt cx="3392746" cy="1908425"/>
          </a:xfrm>
        </p:grpSpPr>
        <p:grpSp>
          <p:nvGrpSpPr>
            <p:cNvPr id="1419" name="Google Shape;1419;p31"/>
            <p:cNvGrpSpPr/>
            <p:nvPr/>
          </p:nvGrpSpPr>
          <p:grpSpPr>
            <a:xfrm rot="10800000">
              <a:off x="-146133" y="3463523"/>
              <a:ext cx="1807022" cy="1717916"/>
              <a:chOff x="4566375" y="4123125"/>
              <a:chExt cx="565525" cy="565625"/>
            </a:xfrm>
          </p:grpSpPr>
          <p:sp>
            <p:nvSpPr>
              <p:cNvPr id="1420" name="Google Shape;1420;p31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1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1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24" name="Google Shape;142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62476" y="3425575"/>
              <a:ext cx="3392746" cy="1908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ONLY_1_1">
    <p:bg>
      <p:bgPr>
        <a:solidFill>
          <a:srgbClr val="FFFFFF"/>
        </a:soli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32"/>
          <p:cNvSpPr txBox="1">
            <a:spLocks noGrp="1"/>
          </p:cNvSpPr>
          <p:nvPr>
            <p:ph type="title"/>
          </p:nvPr>
        </p:nvSpPr>
        <p:spPr>
          <a:xfrm>
            <a:off x="914400" y="50248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27" name="Google Shape;1427;p32"/>
          <p:cNvSpPr/>
          <p:nvPr/>
        </p:nvSpPr>
        <p:spPr>
          <a:xfrm rot="9432608">
            <a:off x="7960777" y="-398872"/>
            <a:ext cx="938669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32"/>
          <p:cNvSpPr/>
          <p:nvPr/>
        </p:nvSpPr>
        <p:spPr>
          <a:xfrm rot="9432653">
            <a:off x="7848993" y="-97641"/>
            <a:ext cx="2075495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9" name="Google Shape;1429;p32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1430" name="Google Shape;1430;p32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1" name="Google Shape;1431;p32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1432" name="Google Shape;1432;p3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4" name="Google Shape;1434;p32"/>
          <p:cNvGrpSpPr/>
          <p:nvPr/>
        </p:nvGrpSpPr>
        <p:grpSpPr>
          <a:xfrm>
            <a:off x="-1028710" y="3879719"/>
            <a:ext cx="2293560" cy="1480066"/>
            <a:chOff x="-1028710" y="3879719"/>
            <a:chExt cx="2293560" cy="1480066"/>
          </a:xfrm>
        </p:grpSpPr>
        <p:sp>
          <p:nvSpPr>
            <p:cNvPr id="1435" name="Google Shape;1435;p32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32"/>
          <p:cNvSpPr txBox="1">
            <a:spLocks noGrp="1"/>
          </p:cNvSpPr>
          <p:nvPr>
            <p:ph type="title" idx="2" hasCustomPrompt="1"/>
          </p:nvPr>
        </p:nvSpPr>
        <p:spPr>
          <a:xfrm>
            <a:off x="2700408" y="1638393"/>
            <a:ext cx="188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8" name="Google Shape;1438;p32"/>
          <p:cNvSpPr txBox="1">
            <a:spLocks noGrp="1"/>
          </p:cNvSpPr>
          <p:nvPr>
            <p:ph type="title" idx="3" hasCustomPrompt="1"/>
          </p:nvPr>
        </p:nvSpPr>
        <p:spPr>
          <a:xfrm>
            <a:off x="922135" y="1638393"/>
            <a:ext cx="1776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9" name="Google Shape;1439;p32"/>
          <p:cNvSpPr txBox="1">
            <a:spLocks noGrp="1"/>
          </p:cNvSpPr>
          <p:nvPr>
            <p:ph type="title" idx="4" hasCustomPrompt="1"/>
          </p:nvPr>
        </p:nvSpPr>
        <p:spPr>
          <a:xfrm>
            <a:off x="6441309" y="1638394"/>
            <a:ext cx="179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0" name="Google Shape;1440;p32"/>
          <p:cNvSpPr txBox="1">
            <a:spLocks noGrp="1"/>
          </p:cNvSpPr>
          <p:nvPr>
            <p:ph type="title" idx="5" hasCustomPrompt="1"/>
          </p:nvPr>
        </p:nvSpPr>
        <p:spPr>
          <a:xfrm>
            <a:off x="4575208" y="1638393"/>
            <a:ext cx="1842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1" name="Google Shape;1441;p32"/>
          <p:cNvSpPr txBox="1">
            <a:spLocks noGrp="1"/>
          </p:cNvSpPr>
          <p:nvPr>
            <p:ph type="subTitle" idx="1"/>
          </p:nvPr>
        </p:nvSpPr>
        <p:spPr>
          <a:xfrm>
            <a:off x="896185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2" name="Google Shape;1442;p32"/>
          <p:cNvSpPr txBox="1">
            <a:spLocks noGrp="1"/>
          </p:cNvSpPr>
          <p:nvPr>
            <p:ph type="subTitle" idx="6"/>
          </p:nvPr>
        </p:nvSpPr>
        <p:spPr>
          <a:xfrm>
            <a:off x="27263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3" name="Google Shape;1443;p32"/>
          <p:cNvSpPr txBox="1">
            <a:spLocks noGrp="1"/>
          </p:cNvSpPr>
          <p:nvPr>
            <p:ph type="subTitle" idx="7"/>
          </p:nvPr>
        </p:nvSpPr>
        <p:spPr>
          <a:xfrm>
            <a:off x="45819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4" name="Google Shape;1444;p32"/>
          <p:cNvSpPr txBox="1">
            <a:spLocks noGrp="1"/>
          </p:cNvSpPr>
          <p:nvPr>
            <p:ph type="subTitle" idx="8"/>
          </p:nvPr>
        </p:nvSpPr>
        <p:spPr>
          <a:xfrm>
            <a:off x="6426459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5" name="Google Shape;1445;p32"/>
          <p:cNvSpPr txBox="1">
            <a:spLocks noGrp="1"/>
          </p:cNvSpPr>
          <p:nvPr>
            <p:ph type="subTitle" idx="9"/>
          </p:nvPr>
        </p:nvSpPr>
        <p:spPr>
          <a:xfrm>
            <a:off x="941935" y="2910668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6" name="Google Shape;1446;p32"/>
          <p:cNvSpPr txBox="1">
            <a:spLocks noGrp="1"/>
          </p:cNvSpPr>
          <p:nvPr>
            <p:ph type="subTitle" idx="13"/>
          </p:nvPr>
        </p:nvSpPr>
        <p:spPr>
          <a:xfrm>
            <a:off x="27721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7" name="Google Shape;1447;p32"/>
          <p:cNvSpPr txBox="1">
            <a:spLocks noGrp="1"/>
          </p:cNvSpPr>
          <p:nvPr>
            <p:ph type="subTitle" idx="14"/>
          </p:nvPr>
        </p:nvSpPr>
        <p:spPr>
          <a:xfrm>
            <a:off x="46277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8" name="Google Shape;1448;p32"/>
          <p:cNvSpPr txBox="1">
            <a:spLocks noGrp="1"/>
          </p:cNvSpPr>
          <p:nvPr>
            <p:ph type="subTitle" idx="15"/>
          </p:nvPr>
        </p:nvSpPr>
        <p:spPr>
          <a:xfrm>
            <a:off x="6472209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1449" name="Google Shape;144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1050" y="-317876"/>
            <a:ext cx="1964802" cy="150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2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33"/>
          <p:cNvSpPr txBox="1">
            <a:spLocks noGrp="1"/>
          </p:cNvSpPr>
          <p:nvPr>
            <p:ph type="title"/>
          </p:nvPr>
        </p:nvSpPr>
        <p:spPr>
          <a:xfrm>
            <a:off x="4579962" y="1665460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2" name="Google Shape;1452;p33"/>
          <p:cNvSpPr txBox="1">
            <a:spLocks noGrp="1"/>
          </p:cNvSpPr>
          <p:nvPr>
            <p:ph type="subTitle" idx="1"/>
          </p:nvPr>
        </p:nvSpPr>
        <p:spPr>
          <a:xfrm>
            <a:off x="4572000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3" name="Google Shape;1453;p33"/>
          <p:cNvGrpSpPr/>
          <p:nvPr/>
        </p:nvGrpSpPr>
        <p:grpSpPr>
          <a:xfrm>
            <a:off x="6912145" y="4433249"/>
            <a:ext cx="4477807" cy="839588"/>
            <a:chOff x="3098100" y="3849750"/>
            <a:chExt cx="940775" cy="270425"/>
          </a:xfrm>
        </p:grpSpPr>
        <p:sp>
          <p:nvSpPr>
            <p:cNvPr id="1454" name="Google Shape;1454;p33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-731964" y="-152400"/>
            <a:ext cx="4770701" cy="5600699"/>
            <a:chOff x="-731964" y="-152400"/>
            <a:chExt cx="4770701" cy="5600699"/>
          </a:xfrm>
        </p:grpSpPr>
        <p:sp>
          <p:nvSpPr>
            <p:cNvPr id="1458" name="Google Shape;1458;p33"/>
            <p:cNvSpPr/>
            <p:nvPr/>
          </p:nvSpPr>
          <p:spPr>
            <a:xfrm rot="10800000">
              <a:off x="-731964" y="433244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 rot="10800000">
              <a:off x="-729152" y="433569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0" name="Google Shape;1460;p33"/>
            <p:cNvGrpSpPr/>
            <p:nvPr/>
          </p:nvGrpSpPr>
          <p:grpSpPr>
            <a:xfrm flipH="1">
              <a:off x="-597508" y="-49993"/>
              <a:ext cx="4636245" cy="5256773"/>
              <a:chOff x="3268325" y="3013975"/>
              <a:chExt cx="1443800" cy="1106200"/>
            </a:xfrm>
          </p:grpSpPr>
          <p:sp>
            <p:nvSpPr>
              <p:cNvPr id="1461" name="Google Shape;1461;p33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3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3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 w="9525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67" name="Google Shape;1467;p33"/>
            <p:cNvPicPr preferRelativeResize="0"/>
            <p:nvPr/>
          </p:nvPicPr>
          <p:blipFill rotWithShape="1">
            <a:blip r:embed="rId2">
              <a:alphaModFix/>
            </a:blip>
            <a:srcRect r="41660"/>
            <a:stretch/>
          </p:blipFill>
          <p:spPr>
            <a:xfrm>
              <a:off x="-627150" y="-152400"/>
              <a:ext cx="2884579" cy="278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8" name="Google Shape;1468;p33"/>
            <p:cNvPicPr preferRelativeResize="0"/>
            <p:nvPr/>
          </p:nvPicPr>
          <p:blipFill rotWithShape="1">
            <a:blip r:embed="rId3">
              <a:alphaModFix/>
            </a:blip>
            <a:srcRect l="49479"/>
            <a:stretch/>
          </p:blipFill>
          <p:spPr>
            <a:xfrm>
              <a:off x="-587773" y="3690950"/>
              <a:ext cx="1578374" cy="17573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2_1_1"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34"/>
          <p:cNvSpPr txBox="1">
            <a:spLocks noGrp="1"/>
          </p:cNvSpPr>
          <p:nvPr>
            <p:ph type="title"/>
          </p:nvPr>
        </p:nvSpPr>
        <p:spPr>
          <a:xfrm>
            <a:off x="909458" y="1664014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71" name="Google Shape;1471;p34"/>
          <p:cNvSpPr txBox="1">
            <a:spLocks noGrp="1"/>
          </p:cNvSpPr>
          <p:nvPr>
            <p:ph type="subTitle" idx="1"/>
          </p:nvPr>
        </p:nvSpPr>
        <p:spPr>
          <a:xfrm>
            <a:off x="909138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2" name="Google Shape;1472;p34"/>
          <p:cNvGrpSpPr/>
          <p:nvPr/>
        </p:nvGrpSpPr>
        <p:grpSpPr>
          <a:xfrm>
            <a:off x="-2255105" y="4433249"/>
            <a:ext cx="4477807" cy="839588"/>
            <a:chOff x="3098100" y="3849750"/>
            <a:chExt cx="940775" cy="270425"/>
          </a:xfrm>
        </p:grpSpPr>
        <p:sp>
          <p:nvSpPr>
            <p:cNvPr id="1473" name="Google Shape;1473;p34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4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1477" name="Google Shape;1477;p34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478" name="Google Shape;1478;p34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81" name="Google Shape;1481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noFill/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5"/>
          <p:cNvSpPr/>
          <p:nvPr/>
        </p:nvSpPr>
        <p:spPr>
          <a:xfrm>
            <a:off x="0" y="-94075"/>
            <a:ext cx="5010300" cy="528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5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6" name="Google Shape;1486;p35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87" name="Google Shape;1487;p35"/>
          <p:cNvGrpSpPr/>
          <p:nvPr/>
        </p:nvGrpSpPr>
        <p:grpSpPr>
          <a:xfrm>
            <a:off x="-665807" y="3431744"/>
            <a:ext cx="2280393" cy="2280580"/>
            <a:chOff x="-665807" y="3431744"/>
            <a:chExt cx="2280393" cy="2280580"/>
          </a:xfrm>
        </p:grpSpPr>
        <p:sp>
          <p:nvSpPr>
            <p:cNvPr id="1488" name="Google Shape;1488;p35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9" name="Google Shape;1489;p35"/>
            <p:cNvGrpSpPr/>
            <p:nvPr/>
          </p:nvGrpSpPr>
          <p:grpSpPr>
            <a:xfrm rot="-5400000">
              <a:off x="-171875" y="3453684"/>
              <a:ext cx="1808401" cy="1764522"/>
              <a:chOff x="2024475" y="4433550"/>
              <a:chExt cx="623350" cy="608225"/>
            </a:xfrm>
          </p:grpSpPr>
          <p:sp>
            <p:nvSpPr>
              <p:cNvPr id="1490" name="Google Shape;1490;p35"/>
              <p:cNvSpPr/>
              <p:nvPr/>
            </p:nvSpPr>
            <p:spPr>
              <a:xfrm>
                <a:off x="2637250" y="4451875"/>
                <a:ext cx="78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96"/>
                      <a:pt x="106" y="167"/>
                      <a:pt x="208" y="167"/>
                    </a:cubicBezTo>
                    <a:cubicBezTo>
                      <a:pt x="246" y="167"/>
                      <a:pt x="283" y="154"/>
                      <a:pt x="314" y="137"/>
                    </a:cubicBezTo>
                    <a:cubicBezTo>
                      <a:pt x="297" y="93"/>
                      <a:pt x="283" y="52"/>
                      <a:pt x="263" y="8"/>
                    </a:cubicBezTo>
                    <a:lnTo>
                      <a:pt x="208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26190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26190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26370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5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26370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5"/>
                    </a:cubicBezTo>
                    <a:cubicBezTo>
                      <a:pt x="433" y="96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26190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5"/>
              <p:cNvSpPr/>
              <p:nvPr/>
            </p:nvSpPr>
            <p:spPr>
              <a:xfrm>
                <a:off x="2619025" y="4571375"/>
                <a:ext cx="7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8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263"/>
                      <a:pt x="17" y="304"/>
                      <a:pt x="42" y="338"/>
                    </a:cubicBezTo>
                    <a:cubicBezTo>
                      <a:pt x="130" y="236"/>
                      <a:pt x="215" y="126"/>
                      <a:pt x="297" y="17"/>
                    </a:cubicBezTo>
                    <a:cubicBezTo>
                      <a:pt x="273" y="7"/>
                      <a:pt x="24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5"/>
              <p:cNvSpPr/>
              <p:nvPr/>
            </p:nvSpPr>
            <p:spPr>
              <a:xfrm>
                <a:off x="2600975" y="4450775"/>
                <a:ext cx="10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120"/>
                      <a:pt x="99" y="211"/>
                      <a:pt x="218" y="211"/>
                    </a:cubicBezTo>
                    <a:cubicBezTo>
                      <a:pt x="330" y="211"/>
                      <a:pt x="419" y="123"/>
                      <a:pt x="429" y="14"/>
                    </a:cubicBezTo>
                    <a:lnTo>
                      <a:pt x="2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25830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26009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25830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25830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26009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26009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25830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2600975" y="4589425"/>
                <a:ext cx="85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15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253"/>
                      <a:pt x="11" y="283"/>
                      <a:pt x="28" y="314"/>
                    </a:cubicBezTo>
                    <a:cubicBezTo>
                      <a:pt x="65" y="283"/>
                      <a:pt x="102" y="250"/>
                      <a:pt x="140" y="215"/>
                    </a:cubicBezTo>
                    <a:cubicBezTo>
                      <a:pt x="167" y="195"/>
                      <a:pt x="191" y="174"/>
                      <a:pt x="218" y="151"/>
                    </a:cubicBezTo>
                    <a:cubicBezTo>
                      <a:pt x="259" y="116"/>
                      <a:pt x="300" y="82"/>
                      <a:pt x="341" y="45"/>
                    </a:cubicBezTo>
                    <a:cubicBezTo>
                      <a:pt x="307" y="17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2584275" y="4607650"/>
                <a:ext cx="3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3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72" y="11"/>
                      <a:pt x="31" y="35"/>
                      <a:pt x="1" y="72"/>
                    </a:cubicBezTo>
                    <a:cubicBezTo>
                      <a:pt x="38" y="48"/>
                      <a:pt x="83" y="24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25468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2564950" y="4449675"/>
                <a:ext cx="10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6" extrusionOk="0">
                    <a:moveTo>
                      <a:pt x="7" y="0"/>
                    </a:moveTo>
                    <a:cubicBezTo>
                      <a:pt x="7" y="14"/>
                      <a:pt x="0" y="27"/>
                      <a:pt x="0" y="41"/>
                    </a:cubicBezTo>
                    <a:cubicBezTo>
                      <a:pt x="0" y="160"/>
                      <a:pt x="95" y="255"/>
                      <a:pt x="215" y="255"/>
                    </a:cubicBezTo>
                    <a:cubicBezTo>
                      <a:pt x="334" y="255"/>
                      <a:pt x="433" y="160"/>
                      <a:pt x="433" y="41"/>
                    </a:cubicBezTo>
                    <a:cubicBezTo>
                      <a:pt x="433" y="30"/>
                      <a:pt x="430" y="24"/>
                      <a:pt x="426" y="14"/>
                    </a:cubicBezTo>
                    <a:lnTo>
                      <a:pt x="21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25468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25649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25468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25649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25649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>
                <a:off x="25468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25468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25649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2528900" y="4448575"/>
                <a:ext cx="108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00" extrusionOk="0">
                    <a:moveTo>
                      <a:pt x="18" y="0"/>
                    </a:moveTo>
                    <a:cubicBezTo>
                      <a:pt x="8" y="27"/>
                      <a:pt x="1" y="54"/>
                      <a:pt x="1" y="85"/>
                    </a:cubicBezTo>
                    <a:cubicBezTo>
                      <a:pt x="1" y="204"/>
                      <a:pt x="97" y="299"/>
                      <a:pt x="216" y="299"/>
                    </a:cubicBezTo>
                    <a:cubicBezTo>
                      <a:pt x="335" y="299"/>
                      <a:pt x="433" y="204"/>
                      <a:pt x="433" y="85"/>
                    </a:cubicBezTo>
                    <a:cubicBezTo>
                      <a:pt x="433" y="58"/>
                      <a:pt x="427" y="34"/>
                      <a:pt x="420" y="13"/>
                    </a:cubicBezTo>
                    <a:lnTo>
                      <a:pt x="216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25108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25289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25108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25289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25108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25108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25289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25289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25108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2528900" y="4625450"/>
                <a:ext cx="10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0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232"/>
                      <a:pt x="8" y="246"/>
                      <a:pt x="8" y="260"/>
                    </a:cubicBezTo>
                    <a:cubicBezTo>
                      <a:pt x="39" y="252"/>
                      <a:pt x="70" y="249"/>
                      <a:pt x="100" y="239"/>
                    </a:cubicBezTo>
                    <a:cubicBezTo>
                      <a:pt x="127" y="232"/>
                      <a:pt x="155" y="225"/>
                      <a:pt x="182" y="215"/>
                    </a:cubicBezTo>
                    <a:cubicBezTo>
                      <a:pt x="192" y="215"/>
                      <a:pt x="205" y="208"/>
                      <a:pt x="216" y="205"/>
                    </a:cubicBezTo>
                    <a:cubicBezTo>
                      <a:pt x="284" y="188"/>
                      <a:pt x="352" y="167"/>
                      <a:pt x="420" y="147"/>
                    </a:cubicBezTo>
                    <a:cubicBezTo>
                      <a:pt x="389" y="62"/>
                      <a:pt x="311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24748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2492900" y="4447450"/>
                <a:ext cx="10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45" extrusionOk="0">
                    <a:moveTo>
                      <a:pt x="48" y="1"/>
                    </a:moveTo>
                    <a:cubicBezTo>
                      <a:pt x="18" y="38"/>
                      <a:pt x="0" y="83"/>
                      <a:pt x="0" y="130"/>
                    </a:cubicBezTo>
                    <a:cubicBezTo>
                      <a:pt x="0" y="249"/>
                      <a:pt x="95" y="344"/>
                      <a:pt x="215" y="344"/>
                    </a:cubicBezTo>
                    <a:cubicBezTo>
                      <a:pt x="334" y="344"/>
                      <a:pt x="433" y="249"/>
                      <a:pt x="433" y="130"/>
                    </a:cubicBezTo>
                    <a:cubicBezTo>
                      <a:pt x="433" y="86"/>
                      <a:pt x="416" y="45"/>
                      <a:pt x="392" y="11"/>
                    </a:cubicBezTo>
                    <a:lnTo>
                      <a:pt x="215" y="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24929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24748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24748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24929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24748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249290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24748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249290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2492900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2456850" y="4446450"/>
                <a:ext cx="10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5" extrusionOk="0">
                    <a:moveTo>
                      <a:pt x="90" y="0"/>
                    </a:moveTo>
                    <a:cubicBezTo>
                      <a:pt x="39" y="37"/>
                      <a:pt x="1" y="98"/>
                      <a:pt x="1" y="170"/>
                    </a:cubicBezTo>
                    <a:cubicBezTo>
                      <a:pt x="1" y="289"/>
                      <a:pt x="97" y="384"/>
                      <a:pt x="216" y="384"/>
                    </a:cubicBezTo>
                    <a:cubicBezTo>
                      <a:pt x="335" y="384"/>
                      <a:pt x="433" y="289"/>
                      <a:pt x="433" y="170"/>
                    </a:cubicBezTo>
                    <a:cubicBezTo>
                      <a:pt x="433" y="102"/>
                      <a:pt x="400" y="47"/>
                      <a:pt x="352" y="7"/>
                    </a:cubicBezTo>
                    <a:lnTo>
                      <a:pt x="216" y="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24388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24388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24568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24388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24568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24568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24388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24568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243880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24568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8"/>
                      <a:pt x="97" y="433"/>
                      <a:pt x="216" y="433"/>
                    </a:cubicBezTo>
                    <a:cubicBezTo>
                      <a:pt x="335" y="433"/>
                      <a:pt x="433" y="338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2420850" y="4445425"/>
                <a:ext cx="10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26" extrusionOk="0">
                    <a:moveTo>
                      <a:pt x="197" y="0"/>
                    </a:moveTo>
                    <a:cubicBezTo>
                      <a:pt x="85" y="7"/>
                      <a:pt x="0" y="98"/>
                      <a:pt x="0" y="211"/>
                    </a:cubicBezTo>
                    <a:cubicBezTo>
                      <a:pt x="0" y="330"/>
                      <a:pt x="95" y="425"/>
                      <a:pt x="214" y="425"/>
                    </a:cubicBezTo>
                    <a:cubicBezTo>
                      <a:pt x="334" y="425"/>
                      <a:pt x="433" y="330"/>
                      <a:pt x="433" y="211"/>
                    </a:cubicBezTo>
                    <a:cubicBezTo>
                      <a:pt x="433" y="98"/>
                      <a:pt x="348" y="13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24027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24208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24027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24027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24208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4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24208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24027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9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24208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4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2386025" y="4625450"/>
                <a:ext cx="93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65" extrusionOk="0">
                    <a:moveTo>
                      <a:pt x="167" y="1"/>
                    </a:moveTo>
                    <a:cubicBezTo>
                      <a:pt x="98" y="1"/>
                      <a:pt x="37" y="35"/>
                      <a:pt x="0" y="86"/>
                    </a:cubicBezTo>
                    <a:cubicBezTo>
                      <a:pt x="54" y="100"/>
                      <a:pt x="112" y="109"/>
                      <a:pt x="167" y="120"/>
                    </a:cubicBezTo>
                    <a:cubicBezTo>
                      <a:pt x="235" y="137"/>
                      <a:pt x="303" y="150"/>
                      <a:pt x="371" y="164"/>
                    </a:cubicBezTo>
                    <a:cubicBezTo>
                      <a:pt x="348" y="69"/>
                      <a:pt x="266" y="1"/>
                      <a:pt x="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24027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2420850" y="4625450"/>
                <a:ext cx="108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93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270"/>
                      <a:pt x="21" y="314"/>
                      <a:pt x="51" y="351"/>
                    </a:cubicBezTo>
                    <a:cubicBezTo>
                      <a:pt x="106" y="362"/>
                      <a:pt x="161" y="372"/>
                      <a:pt x="214" y="378"/>
                    </a:cubicBezTo>
                    <a:cubicBezTo>
                      <a:pt x="255" y="386"/>
                      <a:pt x="293" y="389"/>
                      <a:pt x="334" y="392"/>
                    </a:cubicBezTo>
                    <a:cubicBezTo>
                      <a:pt x="392" y="355"/>
                      <a:pt x="433" y="290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2384800" y="4445325"/>
                <a:ext cx="107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0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6" y="429"/>
                    </a:cubicBezTo>
                    <a:cubicBezTo>
                      <a:pt x="335" y="429"/>
                      <a:pt x="430" y="334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23667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2384800" y="448135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23667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2384800" y="451737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6" y="433"/>
                    </a:cubicBezTo>
                    <a:cubicBezTo>
                      <a:pt x="335" y="433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23667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2384800" y="455340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23667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9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23667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>
                <a:off x="2384800" y="458942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6" y="434"/>
                    </a:cubicBezTo>
                    <a:cubicBezTo>
                      <a:pt x="335" y="434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>
                <a:off x="23487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>
                <a:off x="23307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23307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23487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23487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23307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23307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23487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23487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2330725" y="4607400"/>
                <a:ext cx="10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20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90"/>
                      <a:pt x="38" y="351"/>
                      <a:pt x="90" y="389"/>
                    </a:cubicBezTo>
                    <a:cubicBezTo>
                      <a:pt x="154" y="399"/>
                      <a:pt x="219" y="410"/>
                      <a:pt x="283" y="419"/>
                    </a:cubicBezTo>
                    <a:cubicBezTo>
                      <a:pt x="368" y="392"/>
                      <a:pt x="434" y="314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23126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22947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23126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22947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23126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22947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23126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22947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2294700" y="4607400"/>
                <a:ext cx="108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7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232"/>
                      <a:pt x="4" y="242"/>
                      <a:pt x="7" y="256"/>
                    </a:cubicBezTo>
                    <a:cubicBezTo>
                      <a:pt x="147" y="256"/>
                      <a:pt x="284" y="259"/>
                      <a:pt x="424" y="266"/>
                    </a:cubicBezTo>
                    <a:cubicBezTo>
                      <a:pt x="427" y="249"/>
                      <a:pt x="433" y="235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23126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5"/>
              <p:cNvSpPr/>
              <p:nvPr/>
            </p:nvSpPr>
            <p:spPr>
              <a:xfrm>
                <a:off x="22766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5"/>
              <p:cNvSpPr/>
              <p:nvPr/>
            </p:nvSpPr>
            <p:spPr>
              <a:xfrm>
                <a:off x="22586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5"/>
              <p:cNvSpPr/>
              <p:nvPr/>
            </p:nvSpPr>
            <p:spPr>
              <a:xfrm>
                <a:off x="22586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5"/>
              <p:cNvSpPr/>
              <p:nvPr/>
            </p:nvSpPr>
            <p:spPr>
              <a:xfrm>
                <a:off x="22766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5"/>
              <p:cNvSpPr/>
              <p:nvPr/>
            </p:nvSpPr>
            <p:spPr>
              <a:xfrm>
                <a:off x="22586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5"/>
              <p:cNvSpPr/>
              <p:nvPr/>
            </p:nvSpPr>
            <p:spPr>
              <a:xfrm>
                <a:off x="22766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5"/>
              <p:cNvSpPr/>
              <p:nvPr/>
            </p:nvSpPr>
            <p:spPr>
              <a:xfrm>
                <a:off x="22586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5"/>
              <p:cNvSpPr/>
              <p:nvPr/>
            </p:nvSpPr>
            <p:spPr>
              <a:xfrm>
                <a:off x="22766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5"/>
              <p:cNvSpPr/>
              <p:nvPr/>
            </p:nvSpPr>
            <p:spPr>
              <a:xfrm>
                <a:off x="22766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5"/>
              <p:cNvSpPr/>
              <p:nvPr/>
            </p:nvSpPr>
            <p:spPr>
              <a:xfrm>
                <a:off x="2258675" y="4607400"/>
                <a:ext cx="108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2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87"/>
                      <a:pt x="31" y="344"/>
                      <a:pt x="79" y="382"/>
                    </a:cubicBezTo>
                    <a:cubicBezTo>
                      <a:pt x="188" y="361"/>
                      <a:pt x="294" y="341"/>
                      <a:pt x="399" y="324"/>
                    </a:cubicBezTo>
                    <a:cubicBezTo>
                      <a:pt x="420" y="293"/>
                      <a:pt x="434" y="256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5"/>
              <p:cNvSpPr/>
              <p:nvPr/>
            </p:nvSpPr>
            <p:spPr>
              <a:xfrm>
                <a:off x="22226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5"/>
              <p:cNvSpPr/>
              <p:nvPr/>
            </p:nvSpPr>
            <p:spPr>
              <a:xfrm>
                <a:off x="22406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5"/>
              <p:cNvSpPr/>
              <p:nvPr/>
            </p:nvSpPr>
            <p:spPr>
              <a:xfrm>
                <a:off x="22226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5"/>
              <p:cNvSpPr/>
              <p:nvPr/>
            </p:nvSpPr>
            <p:spPr>
              <a:xfrm>
                <a:off x="22406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5"/>
              <p:cNvSpPr/>
              <p:nvPr/>
            </p:nvSpPr>
            <p:spPr>
              <a:xfrm>
                <a:off x="22226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5"/>
              <p:cNvSpPr/>
              <p:nvPr/>
            </p:nvSpPr>
            <p:spPr>
              <a:xfrm>
                <a:off x="22406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5"/>
              <p:cNvSpPr/>
              <p:nvPr/>
            </p:nvSpPr>
            <p:spPr>
              <a:xfrm>
                <a:off x="22226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5"/>
              <p:cNvSpPr/>
              <p:nvPr/>
            </p:nvSpPr>
            <p:spPr>
              <a:xfrm>
                <a:off x="22406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5"/>
              <p:cNvSpPr/>
              <p:nvPr/>
            </p:nvSpPr>
            <p:spPr>
              <a:xfrm>
                <a:off x="22406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5"/>
              <p:cNvSpPr/>
              <p:nvPr/>
            </p:nvSpPr>
            <p:spPr>
              <a:xfrm>
                <a:off x="22226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5"/>
              <p:cNvSpPr/>
              <p:nvPr/>
            </p:nvSpPr>
            <p:spPr>
              <a:xfrm>
                <a:off x="21866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5"/>
              <p:cNvSpPr/>
              <p:nvPr/>
            </p:nvSpPr>
            <p:spPr>
              <a:xfrm>
                <a:off x="22046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5"/>
              <p:cNvSpPr/>
              <p:nvPr/>
            </p:nvSpPr>
            <p:spPr>
              <a:xfrm>
                <a:off x="22046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5"/>
              <p:cNvSpPr/>
              <p:nvPr/>
            </p:nvSpPr>
            <p:spPr>
              <a:xfrm>
                <a:off x="2204588" y="4481313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5"/>
              <p:cNvSpPr/>
              <p:nvPr/>
            </p:nvSpPr>
            <p:spPr>
              <a:xfrm>
                <a:off x="21866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5"/>
              <p:cNvSpPr/>
              <p:nvPr/>
            </p:nvSpPr>
            <p:spPr>
              <a:xfrm>
                <a:off x="22046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5"/>
              <p:cNvSpPr/>
              <p:nvPr/>
            </p:nvSpPr>
            <p:spPr>
              <a:xfrm>
                <a:off x="22046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5"/>
              <p:cNvSpPr/>
              <p:nvPr/>
            </p:nvSpPr>
            <p:spPr>
              <a:xfrm>
                <a:off x="21866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5"/>
              <p:cNvSpPr/>
              <p:nvPr/>
            </p:nvSpPr>
            <p:spPr>
              <a:xfrm>
                <a:off x="22046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5"/>
              <p:cNvSpPr/>
              <p:nvPr/>
            </p:nvSpPr>
            <p:spPr>
              <a:xfrm>
                <a:off x="21866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5"/>
              <p:cNvSpPr/>
              <p:nvPr/>
            </p:nvSpPr>
            <p:spPr>
              <a:xfrm>
                <a:off x="22046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8"/>
                      <a:pt x="99" y="433"/>
                      <a:pt x="218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5"/>
              <p:cNvSpPr/>
              <p:nvPr/>
            </p:nvSpPr>
            <p:spPr>
              <a:xfrm>
                <a:off x="2186625" y="4643500"/>
                <a:ext cx="104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3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6"/>
                    </a:cubicBezTo>
                    <a:cubicBezTo>
                      <a:pt x="0" y="297"/>
                      <a:pt x="49" y="365"/>
                      <a:pt x="113" y="403"/>
                    </a:cubicBezTo>
                    <a:cubicBezTo>
                      <a:pt x="212" y="315"/>
                      <a:pt x="314" y="229"/>
                      <a:pt x="416" y="147"/>
                    </a:cubicBezTo>
                    <a:cubicBezTo>
                      <a:pt x="389" y="62"/>
                      <a:pt x="311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5"/>
              <p:cNvSpPr/>
              <p:nvPr/>
            </p:nvSpPr>
            <p:spPr>
              <a:xfrm>
                <a:off x="2152800" y="4436975"/>
                <a:ext cx="60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9" y="27"/>
                      <a:pt x="79" y="45"/>
                      <a:pt x="127" y="45"/>
                    </a:cubicBezTo>
                    <a:cubicBezTo>
                      <a:pt x="172" y="45"/>
                      <a:pt x="209" y="27"/>
                      <a:pt x="240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5"/>
              <p:cNvSpPr/>
              <p:nvPr/>
            </p:nvSpPr>
            <p:spPr>
              <a:xfrm>
                <a:off x="21506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5"/>
              <p:cNvSpPr/>
              <p:nvPr/>
            </p:nvSpPr>
            <p:spPr>
              <a:xfrm>
                <a:off x="21685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5"/>
              <p:cNvSpPr/>
              <p:nvPr/>
            </p:nvSpPr>
            <p:spPr>
              <a:xfrm>
                <a:off x="21685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5"/>
              <p:cNvSpPr/>
              <p:nvPr/>
            </p:nvSpPr>
            <p:spPr>
              <a:xfrm>
                <a:off x="21506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5"/>
              <p:cNvSpPr/>
              <p:nvPr/>
            </p:nvSpPr>
            <p:spPr>
              <a:xfrm>
                <a:off x="21506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5"/>
              <p:cNvSpPr/>
              <p:nvPr/>
            </p:nvSpPr>
            <p:spPr>
              <a:xfrm>
                <a:off x="21685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5"/>
              <p:cNvSpPr/>
              <p:nvPr/>
            </p:nvSpPr>
            <p:spPr>
              <a:xfrm>
                <a:off x="21506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5"/>
              <p:cNvSpPr/>
              <p:nvPr/>
            </p:nvSpPr>
            <p:spPr>
              <a:xfrm>
                <a:off x="21685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5"/>
              <p:cNvSpPr/>
              <p:nvPr/>
            </p:nvSpPr>
            <p:spPr>
              <a:xfrm>
                <a:off x="2150600" y="46074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5"/>
              <p:cNvSpPr/>
              <p:nvPr/>
            </p:nvSpPr>
            <p:spPr>
              <a:xfrm>
                <a:off x="21685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5"/>
              <p:cNvSpPr/>
              <p:nvPr/>
            </p:nvSpPr>
            <p:spPr>
              <a:xfrm>
                <a:off x="216857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9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5"/>
              <p:cNvSpPr/>
              <p:nvPr/>
            </p:nvSpPr>
            <p:spPr>
              <a:xfrm>
                <a:off x="2150600" y="4643500"/>
                <a:ext cx="10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0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6"/>
                    </a:cubicBezTo>
                    <a:cubicBezTo>
                      <a:pt x="1" y="335"/>
                      <a:pt x="96" y="430"/>
                      <a:pt x="215" y="430"/>
                    </a:cubicBezTo>
                    <a:cubicBezTo>
                      <a:pt x="334" y="430"/>
                      <a:pt x="430" y="335"/>
                      <a:pt x="430" y="216"/>
                    </a:cubicBezTo>
                    <a:cubicBezTo>
                      <a:pt x="430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5"/>
              <p:cNvSpPr/>
              <p:nvPr/>
            </p:nvSpPr>
            <p:spPr>
              <a:xfrm>
                <a:off x="2150600" y="4679550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0" y="334"/>
                      <a:pt x="430" y="214"/>
                    </a:cubicBezTo>
                    <a:cubicBezTo>
                      <a:pt x="430" y="95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5"/>
              <p:cNvSpPr/>
              <p:nvPr/>
            </p:nvSpPr>
            <p:spPr>
              <a:xfrm>
                <a:off x="2168575" y="4661475"/>
                <a:ext cx="100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7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07"/>
                      <a:pt x="58" y="385"/>
                      <a:pt x="137" y="416"/>
                    </a:cubicBezTo>
                    <a:cubicBezTo>
                      <a:pt x="164" y="385"/>
                      <a:pt x="191" y="355"/>
                      <a:pt x="219" y="321"/>
                    </a:cubicBezTo>
                    <a:cubicBezTo>
                      <a:pt x="246" y="286"/>
                      <a:pt x="277" y="253"/>
                      <a:pt x="307" y="219"/>
                    </a:cubicBezTo>
                    <a:cubicBezTo>
                      <a:pt x="338" y="181"/>
                      <a:pt x="368" y="147"/>
                      <a:pt x="403" y="110"/>
                    </a:cubicBezTo>
                    <a:cubicBezTo>
                      <a:pt x="365" y="45"/>
                      <a:pt x="297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5"/>
              <p:cNvSpPr/>
              <p:nvPr/>
            </p:nvSpPr>
            <p:spPr>
              <a:xfrm>
                <a:off x="2150600" y="4896525"/>
                <a:ext cx="34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83" extrusionOk="0">
                    <a:moveTo>
                      <a:pt x="103" y="1"/>
                    </a:moveTo>
                    <a:cubicBezTo>
                      <a:pt x="42" y="42"/>
                      <a:pt x="1" y="107"/>
                      <a:pt x="1" y="185"/>
                    </a:cubicBezTo>
                    <a:cubicBezTo>
                      <a:pt x="1" y="274"/>
                      <a:pt x="55" y="352"/>
                      <a:pt x="137" y="383"/>
                    </a:cubicBezTo>
                    <a:cubicBezTo>
                      <a:pt x="127" y="257"/>
                      <a:pt x="117" y="13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5"/>
              <p:cNvSpPr/>
              <p:nvPr/>
            </p:nvSpPr>
            <p:spPr>
              <a:xfrm>
                <a:off x="2150600" y="4932050"/>
                <a:ext cx="3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99" extrusionOk="0">
                    <a:moveTo>
                      <a:pt x="154" y="1"/>
                    </a:moveTo>
                    <a:cubicBezTo>
                      <a:pt x="65" y="28"/>
                      <a:pt x="1" y="106"/>
                      <a:pt x="1" y="205"/>
                    </a:cubicBezTo>
                    <a:cubicBezTo>
                      <a:pt x="1" y="290"/>
                      <a:pt x="51" y="365"/>
                      <a:pt x="123" y="399"/>
                    </a:cubicBezTo>
                    <a:cubicBezTo>
                      <a:pt x="137" y="276"/>
                      <a:pt x="147" y="150"/>
                      <a:pt x="154" y="28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5"/>
              <p:cNvSpPr/>
              <p:nvPr/>
            </p:nvSpPr>
            <p:spPr>
              <a:xfrm>
                <a:off x="2115700" y="4435800"/>
                <a:ext cx="83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2" extrusionOk="0">
                    <a:moveTo>
                      <a:pt x="0" y="0"/>
                    </a:moveTo>
                    <a:cubicBezTo>
                      <a:pt x="37" y="54"/>
                      <a:pt x="98" y="92"/>
                      <a:pt x="170" y="92"/>
                    </a:cubicBezTo>
                    <a:cubicBezTo>
                      <a:pt x="238" y="92"/>
                      <a:pt x="293" y="58"/>
                      <a:pt x="334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1144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1325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5"/>
              <p:cNvSpPr/>
              <p:nvPr/>
            </p:nvSpPr>
            <p:spPr>
              <a:xfrm>
                <a:off x="21144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5"/>
              <p:cNvSpPr/>
              <p:nvPr/>
            </p:nvSpPr>
            <p:spPr>
              <a:xfrm>
                <a:off x="21325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5"/>
              <p:cNvSpPr/>
              <p:nvPr/>
            </p:nvSpPr>
            <p:spPr>
              <a:xfrm>
                <a:off x="21325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5"/>
              <p:cNvSpPr/>
              <p:nvPr/>
            </p:nvSpPr>
            <p:spPr>
              <a:xfrm>
                <a:off x="21144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21325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21144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21325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21144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211447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5"/>
              <p:cNvSpPr/>
              <p:nvPr/>
            </p:nvSpPr>
            <p:spPr>
              <a:xfrm>
                <a:off x="21325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5"/>
              <p:cNvSpPr/>
              <p:nvPr/>
            </p:nvSpPr>
            <p:spPr>
              <a:xfrm>
                <a:off x="213255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5"/>
              <p:cNvSpPr/>
              <p:nvPr/>
            </p:nvSpPr>
            <p:spPr>
              <a:xfrm>
                <a:off x="211447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11447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13255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100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11447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132550" y="4733525"/>
                <a:ext cx="87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39" y="434"/>
                      <a:pt x="259" y="426"/>
                      <a:pt x="280" y="420"/>
                    </a:cubicBezTo>
                    <a:cubicBezTo>
                      <a:pt x="290" y="355"/>
                      <a:pt x="297" y="287"/>
                      <a:pt x="311" y="219"/>
                    </a:cubicBezTo>
                    <a:cubicBezTo>
                      <a:pt x="311" y="209"/>
                      <a:pt x="314" y="198"/>
                      <a:pt x="314" y="192"/>
                    </a:cubicBezTo>
                    <a:cubicBezTo>
                      <a:pt x="324" y="143"/>
                      <a:pt x="338" y="96"/>
                      <a:pt x="348" y="49"/>
                    </a:cubicBezTo>
                    <a:cubicBezTo>
                      <a:pt x="311" y="21"/>
                      <a:pt x="26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11447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132550" y="4769725"/>
                <a:ext cx="50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4" extrusionOk="0">
                    <a:moveTo>
                      <a:pt x="198" y="0"/>
                    </a:moveTo>
                    <a:lnTo>
                      <a:pt x="198" y="0"/>
                    </a:lnTo>
                    <a:cubicBezTo>
                      <a:pt x="86" y="11"/>
                      <a:pt x="1" y="99"/>
                      <a:pt x="1" y="212"/>
                    </a:cubicBezTo>
                    <a:cubicBezTo>
                      <a:pt x="1" y="324"/>
                      <a:pt x="89" y="416"/>
                      <a:pt x="201" y="423"/>
                    </a:cubicBezTo>
                    <a:cubicBezTo>
                      <a:pt x="198" y="355"/>
                      <a:pt x="194" y="283"/>
                      <a:pt x="194" y="212"/>
                    </a:cubicBezTo>
                    <a:cubicBezTo>
                      <a:pt x="194" y="140"/>
                      <a:pt x="194" y="69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132550" y="4805575"/>
                <a:ext cx="8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59" y="434"/>
                      <a:pt x="297" y="420"/>
                      <a:pt x="331" y="396"/>
                    </a:cubicBezTo>
                    <a:cubicBezTo>
                      <a:pt x="320" y="338"/>
                      <a:pt x="314" y="277"/>
                      <a:pt x="303" y="219"/>
                    </a:cubicBezTo>
                    <a:cubicBezTo>
                      <a:pt x="297" y="151"/>
                      <a:pt x="290" y="82"/>
                      <a:pt x="283" y="14"/>
                    </a:cubicBezTo>
                    <a:cubicBezTo>
                      <a:pt x="259" y="8"/>
                      <a:pt x="239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11447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13255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11447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11447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13255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11447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13255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211447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5"/>
              <p:cNvSpPr/>
              <p:nvPr/>
            </p:nvSpPr>
            <p:spPr>
              <a:xfrm>
                <a:off x="213255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2132550" y="4985800"/>
                <a:ext cx="94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27"/>
                      <a:pt x="86" y="420"/>
                      <a:pt x="198" y="430"/>
                    </a:cubicBezTo>
                    <a:cubicBezTo>
                      <a:pt x="205" y="416"/>
                      <a:pt x="212" y="406"/>
                      <a:pt x="215" y="395"/>
                    </a:cubicBezTo>
                    <a:cubicBezTo>
                      <a:pt x="249" y="334"/>
                      <a:pt x="283" y="277"/>
                      <a:pt x="314" y="215"/>
                    </a:cubicBezTo>
                    <a:cubicBezTo>
                      <a:pt x="338" y="170"/>
                      <a:pt x="355" y="120"/>
                      <a:pt x="375" y="72"/>
                    </a:cubicBezTo>
                    <a:cubicBezTo>
                      <a:pt x="338" y="27"/>
                      <a:pt x="280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211447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2078900" y="4434675"/>
                <a:ext cx="99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79"/>
                      <a:pt x="109" y="137"/>
                      <a:pt x="201" y="137"/>
                    </a:cubicBezTo>
                    <a:cubicBezTo>
                      <a:pt x="287" y="137"/>
                      <a:pt x="358" y="86"/>
                      <a:pt x="395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784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20965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5"/>
              <p:cNvSpPr/>
              <p:nvPr/>
            </p:nvSpPr>
            <p:spPr>
              <a:xfrm>
                <a:off x="20784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20965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5"/>
              <p:cNvSpPr/>
              <p:nvPr/>
            </p:nvSpPr>
            <p:spPr>
              <a:xfrm>
                <a:off x="20965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5"/>
              <p:cNvSpPr/>
              <p:nvPr/>
            </p:nvSpPr>
            <p:spPr>
              <a:xfrm>
                <a:off x="20784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20784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20965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20784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20965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5"/>
              <p:cNvSpPr/>
              <p:nvPr/>
            </p:nvSpPr>
            <p:spPr>
              <a:xfrm>
                <a:off x="209652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5"/>
              <p:cNvSpPr/>
              <p:nvPr/>
            </p:nvSpPr>
            <p:spPr>
              <a:xfrm>
                <a:off x="2078475" y="46435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0"/>
                      <a:pt x="218" y="430"/>
                    </a:cubicBezTo>
                    <a:cubicBezTo>
                      <a:pt x="337" y="430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5"/>
              <p:cNvSpPr/>
              <p:nvPr/>
            </p:nvSpPr>
            <p:spPr>
              <a:xfrm>
                <a:off x="2078475" y="46795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5"/>
              <p:cNvSpPr/>
              <p:nvPr/>
            </p:nvSpPr>
            <p:spPr>
              <a:xfrm>
                <a:off x="2096525" y="46614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>
                <a:off x="2096525" y="46975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>
                <a:off x="2078475" y="4715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2078475" y="47516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2096525" y="47335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2096525" y="4769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2078475" y="47876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2096525" y="48055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2078475" y="48236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2096525" y="48417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2078475" y="48596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2096525" y="48777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2078475" y="48957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2096525" y="4913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5"/>
              <p:cNvSpPr/>
              <p:nvPr/>
            </p:nvSpPr>
            <p:spPr>
              <a:xfrm>
                <a:off x="2078475" y="49317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5"/>
              <p:cNvSpPr/>
              <p:nvPr/>
            </p:nvSpPr>
            <p:spPr>
              <a:xfrm>
                <a:off x="2096525" y="49497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2078475" y="4967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2096525" y="49858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2078475" y="50037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2080950" y="5039875"/>
                <a:ext cx="35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9" extrusionOk="0">
                    <a:moveTo>
                      <a:pt x="119" y="1"/>
                    </a:moveTo>
                    <a:cubicBezTo>
                      <a:pt x="75" y="1"/>
                      <a:pt x="34" y="15"/>
                      <a:pt x="0" y="38"/>
                    </a:cubicBezTo>
                    <a:cubicBezTo>
                      <a:pt x="48" y="28"/>
                      <a:pt x="92" y="15"/>
                      <a:pt x="139" y="4"/>
                    </a:cubicBezTo>
                    <a:cubicBezTo>
                      <a:pt x="133" y="1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2096525" y="50218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228" y="433"/>
                      <a:pt x="242" y="426"/>
                      <a:pt x="252" y="426"/>
                    </a:cubicBezTo>
                    <a:cubicBezTo>
                      <a:pt x="297" y="399"/>
                      <a:pt x="341" y="375"/>
                      <a:pt x="382" y="348"/>
                    </a:cubicBezTo>
                    <a:cubicBezTo>
                      <a:pt x="412" y="311"/>
                      <a:pt x="433" y="266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2042625" y="4433550"/>
                <a:ext cx="104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2" extrusionOk="0">
                    <a:moveTo>
                      <a:pt x="0" y="1"/>
                    </a:moveTo>
                    <a:cubicBezTo>
                      <a:pt x="21" y="103"/>
                      <a:pt x="102" y="182"/>
                      <a:pt x="211" y="182"/>
                    </a:cubicBezTo>
                    <a:cubicBezTo>
                      <a:pt x="313" y="182"/>
                      <a:pt x="395" y="110"/>
                      <a:pt x="416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20424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20605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20424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20605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20424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20605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20605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2024725" y="4589425"/>
                <a:ext cx="10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34" extrusionOk="0">
                    <a:moveTo>
                      <a:pt x="205" y="0"/>
                    </a:moveTo>
                    <a:cubicBezTo>
                      <a:pt x="106" y="0"/>
                      <a:pt x="28" y="69"/>
                      <a:pt x="1" y="157"/>
                    </a:cubicBezTo>
                    <a:lnTo>
                      <a:pt x="1" y="215"/>
                    </a:lnTo>
                    <a:cubicBezTo>
                      <a:pt x="1" y="239"/>
                      <a:pt x="1" y="259"/>
                      <a:pt x="4" y="280"/>
                    </a:cubicBezTo>
                    <a:cubicBezTo>
                      <a:pt x="31" y="368"/>
                      <a:pt x="110" y="434"/>
                      <a:pt x="205" y="434"/>
                    </a:cubicBezTo>
                    <a:cubicBezTo>
                      <a:pt x="324" y="434"/>
                      <a:pt x="423" y="335"/>
                      <a:pt x="423" y="215"/>
                    </a:cubicBezTo>
                    <a:cubicBezTo>
                      <a:pt x="423" y="96"/>
                      <a:pt x="324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20424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20424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20605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2025050" y="4625450"/>
                <a:ext cx="102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34" extrusionOk="0">
                    <a:moveTo>
                      <a:pt x="192" y="1"/>
                    </a:moveTo>
                    <a:cubicBezTo>
                      <a:pt x="106" y="1"/>
                      <a:pt x="35" y="51"/>
                      <a:pt x="1" y="123"/>
                    </a:cubicBezTo>
                    <a:lnTo>
                      <a:pt x="1" y="215"/>
                    </a:lnTo>
                    <a:lnTo>
                      <a:pt x="1" y="314"/>
                    </a:lnTo>
                    <a:cubicBezTo>
                      <a:pt x="39" y="382"/>
                      <a:pt x="110" y="433"/>
                      <a:pt x="192" y="433"/>
                    </a:cubicBezTo>
                    <a:cubicBezTo>
                      <a:pt x="311" y="433"/>
                      <a:pt x="410" y="338"/>
                      <a:pt x="410" y="215"/>
                    </a:cubicBezTo>
                    <a:cubicBezTo>
                      <a:pt x="410" y="96"/>
                      <a:pt x="311" y="1"/>
                      <a:pt x="1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204242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20605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2025325" y="4661475"/>
                <a:ext cx="99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4" extrusionOk="0">
                    <a:moveTo>
                      <a:pt x="181" y="0"/>
                    </a:moveTo>
                    <a:cubicBezTo>
                      <a:pt x="106" y="0"/>
                      <a:pt x="41" y="45"/>
                      <a:pt x="1" y="102"/>
                    </a:cubicBezTo>
                    <a:cubicBezTo>
                      <a:pt x="1" y="140"/>
                      <a:pt x="4" y="181"/>
                      <a:pt x="4" y="219"/>
                    </a:cubicBezTo>
                    <a:lnTo>
                      <a:pt x="4" y="331"/>
                    </a:lnTo>
                    <a:cubicBezTo>
                      <a:pt x="41" y="393"/>
                      <a:pt x="106" y="434"/>
                      <a:pt x="181" y="434"/>
                    </a:cubicBezTo>
                    <a:cubicBezTo>
                      <a:pt x="300" y="434"/>
                      <a:pt x="399" y="338"/>
                      <a:pt x="399" y="219"/>
                    </a:cubicBezTo>
                    <a:cubicBezTo>
                      <a:pt x="399" y="96"/>
                      <a:pt x="30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>
                <a:off x="206050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>
                <a:off x="2025650" y="4697500"/>
                <a:ext cx="96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4" extrusionOk="0">
                    <a:moveTo>
                      <a:pt x="168" y="1"/>
                    </a:moveTo>
                    <a:cubicBezTo>
                      <a:pt x="100" y="1"/>
                      <a:pt x="42" y="35"/>
                      <a:pt x="1" y="86"/>
                    </a:cubicBezTo>
                    <a:lnTo>
                      <a:pt x="1" y="219"/>
                    </a:lnTo>
                    <a:cubicBezTo>
                      <a:pt x="1" y="263"/>
                      <a:pt x="5" y="307"/>
                      <a:pt x="5" y="351"/>
                    </a:cubicBezTo>
                    <a:cubicBezTo>
                      <a:pt x="42" y="399"/>
                      <a:pt x="100" y="433"/>
                      <a:pt x="168" y="433"/>
                    </a:cubicBezTo>
                    <a:cubicBezTo>
                      <a:pt x="287" y="433"/>
                      <a:pt x="386" y="338"/>
                      <a:pt x="386" y="219"/>
                    </a:cubicBezTo>
                    <a:cubicBezTo>
                      <a:pt x="386" y="100"/>
                      <a:pt x="287" y="1"/>
                      <a:pt x="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>
                <a:off x="204242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5"/>
              <p:cNvSpPr/>
              <p:nvPr/>
            </p:nvSpPr>
            <p:spPr>
              <a:xfrm>
                <a:off x="206050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5"/>
              <p:cNvSpPr/>
              <p:nvPr/>
            </p:nvSpPr>
            <p:spPr>
              <a:xfrm>
                <a:off x="2026000" y="4733525"/>
                <a:ext cx="9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34" extrusionOk="0">
                    <a:moveTo>
                      <a:pt x="154" y="0"/>
                    </a:moveTo>
                    <a:cubicBezTo>
                      <a:pt x="93" y="0"/>
                      <a:pt x="38" y="28"/>
                      <a:pt x="1" y="69"/>
                    </a:cubicBezTo>
                    <a:lnTo>
                      <a:pt x="1" y="219"/>
                    </a:lnTo>
                    <a:lnTo>
                      <a:pt x="1" y="372"/>
                    </a:lnTo>
                    <a:cubicBezTo>
                      <a:pt x="41" y="409"/>
                      <a:pt x="96" y="434"/>
                      <a:pt x="154" y="434"/>
                    </a:cubicBezTo>
                    <a:cubicBezTo>
                      <a:pt x="273" y="434"/>
                      <a:pt x="372" y="338"/>
                      <a:pt x="372" y="219"/>
                    </a:cubicBezTo>
                    <a:cubicBezTo>
                      <a:pt x="372" y="99"/>
                      <a:pt x="273" y="0"/>
                      <a:pt x="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5"/>
              <p:cNvSpPr/>
              <p:nvPr/>
            </p:nvSpPr>
            <p:spPr>
              <a:xfrm>
                <a:off x="204242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5"/>
              <p:cNvSpPr/>
              <p:nvPr/>
            </p:nvSpPr>
            <p:spPr>
              <a:xfrm>
                <a:off x="204242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5"/>
              <p:cNvSpPr/>
              <p:nvPr/>
            </p:nvSpPr>
            <p:spPr>
              <a:xfrm>
                <a:off x="2026275" y="4769550"/>
                <a:ext cx="90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4" extrusionOk="0">
                    <a:moveTo>
                      <a:pt x="143" y="1"/>
                    </a:moveTo>
                    <a:cubicBezTo>
                      <a:pt x="88" y="1"/>
                      <a:pt x="37" y="25"/>
                      <a:pt x="0" y="59"/>
                    </a:cubicBezTo>
                    <a:cubicBezTo>
                      <a:pt x="0" y="113"/>
                      <a:pt x="0" y="164"/>
                      <a:pt x="3" y="219"/>
                    </a:cubicBezTo>
                    <a:lnTo>
                      <a:pt x="3" y="379"/>
                    </a:lnTo>
                    <a:cubicBezTo>
                      <a:pt x="41" y="413"/>
                      <a:pt x="88" y="433"/>
                      <a:pt x="143" y="433"/>
                    </a:cubicBezTo>
                    <a:cubicBezTo>
                      <a:pt x="262" y="433"/>
                      <a:pt x="361" y="338"/>
                      <a:pt x="361" y="219"/>
                    </a:cubicBezTo>
                    <a:cubicBezTo>
                      <a:pt x="361" y="100"/>
                      <a:pt x="262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5"/>
              <p:cNvSpPr/>
              <p:nvPr/>
            </p:nvSpPr>
            <p:spPr>
              <a:xfrm>
                <a:off x="2060500" y="47335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5"/>
              <p:cNvSpPr/>
              <p:nvPr/>
            </p:nvSpPr>
            <p:spPr>
              <a:xfrm>
                <a:off x="204242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5"/>
              <p:cNvSpPr/>
              <p:nvPr/>
            </p:nvSpPr>
            <p:spPr>
              <a:xfrm>
                <a:off x="2060500" y="4769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5"/>
              <p:cNvSpPr/>
              <p:nvPr/>
            </p:nvSpPr>
            <p:spPr>
              <a:xfrm>
                <a:off x="2026600" y="4805575"/>
                <a:ext cx="87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34" extrusionOk="0">
                    <a:moveTo>
                      <a:pt x="130" y="0"/>
                    </a:moveTo>
                    <a:cubicBezTo>
                      <a:pt x="79" y="0"/>
                      <a:pt x="38" y="21"/>
                      <a:pt x="0" y="52"/>
                    </a:cubicBezTo>
                    <a:lnTo>
                      <a:pt x="0" y="219"/>
                    </a:lnTo>
                    <a:cubicBezTo>
                      <a:pt x="0" y="277"/>
                      <a:pt x="4" y="332"/>
                      <a:pt x="4" y="389"/>
                    </a:cubicBezTo>
                    <a:cubicBezTo>
                      <a:pt x="38" y="417"/>
                      <a:pt x="82" y="434"/>
                      <a:pt x="130" y="434"/>
                    </a:cubicBezTo>
                    <a:cubicBezTo>
                      <a:pt x="249" y="434"/>
                      <a:pt x="348" y="338"/>
                      <a:pt x="348" y="219"/>
                    </a:cubicBezTo>
                    <a:cubicBezTo>
                      <a:pt x="348" y="99"/>
                      <a:pt x="249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5"/>
              <p:cNvSpPr/>
              <p:nvPr/>
            </p:nvSpPr>
            <p:spPr>
              <a:xfrm>
                <a:off x="2060500" y="48055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5"/>
              <p:cNvSpPr/>
              <p:nvPr/>
            </p:nvSpPr>
            <p:spPr>
              <a:xfrm>
                <a:off x="2026850" y="4841700"/>
                <a:ext cx="84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30" extrusionOk="0">
                    <a:moveTo>
                      <a:pt x="120" y="0"/>
                    </a:moveTo>
                    <a:cubicBezTo>
                      <a:pt x="75" y="0"/>
                      <a:pt x="38" y="14"/>
                      <a:pt x="1" y="38"/>
                    </a:cubicBezTo>
                    <a:cubicBezTo>
                      <a:pt x="4" y="96"/>
                      <a:pt x="4" y="157"/>
                      <a:pt x="4" y="215"/>
                    </a:cubicBezTo>
                    <a:lnTo>
                      <a:pt x="4" y="392"/>
                    </a:lnTo>
                    <a:cubicBezTo>
                      <a:pt x="38" y="415"/>
                      <a:pt x="75" y="429"/>
                      <a:pt x="120" y="429"/>
                    </a:cubicBezTo>
                    <a:cubicBezTo>
                      <a:pt x="239" y="429"/>
                      <a:pt x="338" y="334"/>
                      <a:pt x="338" y="215"/>
                    </a:cubicBezTo>
                    <a:cubicBezTo>
                      <a:pt x="338" y="96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5"/>
              <p:cNvSpPr/>
              <p:nvPr/>
            </p:nvSpPr>
            <p:spPr>
              <a:xfrm>
                <a:off x="204242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5"/>
              <p:cNvSpPr/>
              <p:nvPr/>
            </p:nvSpPr>
            <p:spPr>
              <a:xfrm>
                <a:off x="2027175" y="4877725"/>
                <a:ext cx="8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434" extrusionOk="0">
                    <a:moveTo>
                      <a:pt x="107" y="1"/>
                    </a:moveTo>
                    <a:cubicBezTo>
                      <a:pt x="70" y="1"/>
                      <a:pt x="32" y="14"/>
                      <a:pt x="1" y="31"/>
                    </a:cubicBezTo>
                    <a:cubicBezTo>
                      <a:pt x="1" y="92"/>
                      <a:pt x="1" y="153"/>
                      <a:pt x="5" y="215"/>
                    </a:cubicBezTo>
                    <a:lnTo>
                      <a:pt x="5" y="402"/>
                    </a:lnTo>
                    <a:cubicBezTo>
                      <a:pt x="35" y="419"/>
                      <a:pt x="70" y="433"/>
                      <a:pt x="107" y="433"/>
                    </a:cubicBezTo>
                    <a:cubicBezTo>
                      <a:pt x="226" y="433"/>
                      <a:pt x="325" y="334"/>
                      <a:pt x="325" y="215"/>
                    </a:cubicBezTo>
                    <a:cubicBezTo>
                      <a:pt x="325" y="95"/>
                      <a:pt x="226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5"/>
              <p:cNvSpPr/>
              <p:nvPr/>
            </p:nvSpPr>
            <p:spPr>
              <a:xfrm>
                <a:off x="204242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5"/>
              <p:cNvSpPr/>
              <p:nvPr/>
            </p:nvSpPr>
            <p:spPr>
              <a:xfrm>
                <a:off x="206050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5"/>
              <p:cNvSpPr/>
              <p:nvPr/>
            </p:nvSpPr>
            <p:spPr>
              <a:xfrm>
                <a:off x="206050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5"/>
              <p:cNvSpPr/>
              <p:nvPr/>
            </p:nvSpPr>
            <p:spPr>
              <a:xfrm>
                <a:off x="2027525" y="4913750"/>
                <a:ext cx="77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3" extrusionOk="0">
                    <a:moveTo>
                      <a:pt x="93" y="0"/>
                    </a:moveTo>
                    <a:cubicBezTo>
                      <a:pt x="59" y="0"/>
                      <a:pt x="28" y="7"/>
                      <a:pt x="1" y="24"/>
                    </a:cubicBezTo>
                    <a:lnTo>
                      <a:pt x="1" y="215"/>
                    </a:lnTo>
                    <a:cubicBezTo>
                      <a:pt x="1" y="280"/>
                      <a:pt x="4" y="344"/>
                      <a:pt x="4" y="409"/>
                    </a:cubicBezTo>
                    <a:cubicBezTo>
                      <a:pt x="32" y="423"/>
                      <a:pt x="62" y="433"/>
                      <a:pt x="93" y="433"/>
                    </a:cubicBezTo>
                    <a:cubicBezTo>
                      <a:pt x="212" y="433"/>
                      <a:pt x="311" y="334"/>
                      <a:pt x="311" y="215"/>
                    </a:cubicBezTo>
                    <a:cubicBezTo>
                      <a:pt x="311" y="96"/>
                      <a:pt x="212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5"/>
              <p:cNvSpPr/>
              <p:nvPr/>
            </p:nvSpPr>
            <p:spPr>
              <a:xfrm>
                <a:off x="204242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5"/>
              <p:cNvSpPr/>
              <p:nvPr/>
            </p:nvSpPr>
            <p:spPr>
              <a:xfrm>
                <a:off x="2027800" y="4949775"/>
                <a:ext cx="75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34" extrusionOk="0">
                    <a:moveTo>
                      <a:pt x="82" y="1"/>
                    </a:moveTo>
                    <a:cubicBezTo>
                      <a:pt x="54" y="1"/>
                      <a:pt x="27" y="7"/>
                      <a:pt x="0" y="17"/>
                    </a:cubicBezTo>
                    <a:cubicBezTo>
                      <a:pt x="4" y="82"/>
                      <a:pt x="4" y="150"/>
                      <a:pt x="4" y="215"/>
                    </a:cubicBezTo>
                    <a:lnTo>
                      <a:pt x="4" y="416"/>
                    </a:lnTo>
                    <a:cubicBezTo>
                      <a:pt x="31" y="426"/>
                      <a:pt x="54" y="433"/>
                      <a:pt x="82" y="433"/>
                    </a:cubicBezTo>
                    <a:cubicBezTo>
                      <a:pt x="201" y="433"/>
                      <a:pt x="300" y="334"/>
                      <a:pt x="300" y="215"/>
                    </a:cubicBezTo>
                    <a:cubicBezTo>
                      <a:pt x="300" y="95"/>
                      <a:pt x="201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5"/>
              <p:cNvSpPr/>
              <p:nvPr/>
            </p:nvSpPr>
            <p:spPr>
              <a:xfrm>
                <a:off x="204242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5"/>
              <p:cNvSpPr/>
              <p:nvPr/>
            </p:nvSpPr>
            <p:spPr>
              <a:xfrm>
                <a:off x="206050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5"/>
              <p:cNvSpPr/>
              <p:nvPr/>
            </p:nvSpPr>
            <p:spPr>
              <a:xfrm>
                <a:off x="2028125" y="4985800"/>
                <a:ext cx="71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33" extrusionOk="0">
                    <a:moveTo>
                      <a:pt x="69" y="0"/>
                    </a:moveTo>
                    <a:cubicBezTo>
                      <a:pt x="45" y="0"/>
                      <a:pt x="21" y="7"/>
                      <a:pt x="1" y="14"/>
                    </a:cubicBezTo>
                    <a:cubicBezTo>
                      <a:pt x="1" y="82"/>
                      <a:pt x="1" y="150"/>
                      <a:pt x="4" y="215"/>
                    </a:cubicBezTo>
                    <a:lnTo>
                      <a:pt x="4" y="420"/>
                    </a:lnTo>
                    <a:cubicBezTo>
                      <a:pt x="24" y="426"/>
                      <a:pt x="45" y="433"/>
                      <a:pt x="69" y="433"/>
                    </a:cubicBezTo>
                    <a:cubicBezTo>
                      <a:pt x="188" y="433"/>
                      <a:pt x="287" y="334"/>
                      <a:pt x="287" y="215"/>
                    </a:cubicBezTo>
                    <a:cubicBezTo>
                      <a:pt x="287" y="96"/>
                      <a:pt x="188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5"/>
              <p:cNvSpPr/>
              <p:nvPr/>
            </p:nvSpPr>
            <p:spPr>
              <a:xfrm>
                <a:off x="206050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5"/>
              <p:cNvSpPr/>
              <p:nvPr/>
            </p:nvSpPr>
            <p:spPr>
              <a:xfrm>
                <a:off x="204242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5"/>
              <p:cNvSpPr/>
              <p:nvPr/>
            </p:nvSpPr>
            <p:spPr>
              <a:xfrm>
                <a:off x="2028475" y="5021825"/>
                <a:ext cx="6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4" extrusionOk="0">
                    <a:moveTo>
                      <a:pt x="55" y="1"/>
                    </a:moveTo>
                    <a:cubicBezTo>
                      <a:pt x="35" y="1"/>
                      <a:pt x="18" y="7"/>
                      <a:pt x="0" y="11"/>
                    </a:cubicBezTo>
                    <a:lnTo>
                      <a:pt x="0" y="215"/>
                    </a:lnTo>
                    <a:cubicBezTo>
                      <a:pt x="0" y="287"/>
                      <a:pt x="4" y="355"/>
                      <a:pt x="4" y="423"/>
                    </a:cubicBezTo>
                    <a:cubicBezTo>
                      <a:pt x="21" y="426"/>
                      <a:pt x="38" y="433"/>
                      <a:pt x="55" y="433"/>
                    </a:cubicBezTo>
                    <a:cubicBezTo>
                      <a:pt x="174" y="433"/>
                      <a:pt x="273" y="334"/>
                      <a:pt x="273" y="215"/>
                    </a:cubicBezTo>
                    <a:cubicBezTo>
                      <a:pt x="273" y="96"/>
                      <a:pt x="174" y="1"/>
                      <a:pt x="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5"/>
              <p:cNvSpPr/>
              <p:nvPr/>
            </p:nvSpPr>
            <p:spPr>
              <a:xfrm>
                <a:off x="204242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5"/>
              <p:cNvSpPr/>
              <p:nvPr/>
            </p:nvSpPr>
            <p:spPr>
              <a:xfrm>
                <a:off x="2060500" y="49858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5"/>
              <p:cNvSpPr/>
              <p:nvPr/>
            </p:nvSpPr>
            <p:spPr>
              <a:xfrm>
                <a:off x="2045675" y="5039875"/>
                <a:ext cx="62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6" extrusionOk="0">
                    <a:moveTo>
                      <a:pt x="89" y="1"/>
                    </a:moveTo>
                    <a:cubicBezTo>
                      <a:pt x="55" y="1"/>
                      <a:pt x="28" y="7"/>
                      <a:pt x="1" y="18"/>
                    </a:cubicBezTo>
                    <a:cubicBezTo>
                      <a:pt x="83" y="42"/>
                      <a:pt x="164" y="62"/>
                      <a:pt x="249" y="76"/>
                    </a:cubicBezTo>
                    <a:cubicBezTo>
                      <a:pt x="212" y="28"/>
                      <a:pt x="154" y="1"/>
                      <a:pt x="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5"/>
              <p:cNvSpPr/>
              <p:nvPr/>
            </p:nvSpPr>
            <p:spPr>
              <a:xfrm>
                <a:off x="2060500" y="50218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5"/>
              <p:cNvSpPr/>
              <p:nvPr/>
            </p:nvSpPr>
            <p:spPr>
              <a:xfrm>
                <a:off x="20244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5"/>
              <p:cNvSpPr/>
              <p:nvPr/>
            </p:nvSpPr>
            <p:spPr>
              <a:xfrm>
                <a:off x="20244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5"/>
              <p:cNvSpPr/>
              <p:nvPr/>
            </p:nvSpPr>
            <p:spPr>
              <a:xfrm>
                <a:off x="20244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5"/>
              <p:cNvSpPr/>
              <p:nvPr/>
            </p:nvSpPr>
            <p:spPr>
              <a:xfrm>
                <a:off x="20244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1" name="Google Shape;1761;p35"/>
          <p:cNvSpPr/>
          <p:nvPr/>
        </p:nvSpPr>
        <p:spPr>
          <a:xfrm rot="-4421961">
            <a:off x="2756334" y="1581448"/>
            <a:ext cx="5541644" cy="273578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2" name="Google Shape;1762;p35"/>
          <p:cNvGrpSpPr/>
          <p:nvPr/>
        </p:nvGrpSpPr>
        <p:grpSpPr>
          <a:xfrm>
            <a:off x="6539446" y="-344139"/>
            <a:ext cx="2878067" cy="5824284"/>
            <a:chOff x="5883539" y="-344156"/>
            <a:chExt cx="3534407" cy="5824284"/>
          </a:xfrm>
        </p:grpSpPr>
        <p:sp>
          <p:nvSpPr>
            <p:cNvPr id="1763" name="Google Shape;1763;p35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8" name="Google Shape;1768;p35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1769" name="Google Shape;1769;p35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5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5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5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5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5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5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5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5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5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5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5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5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5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799" name="Google Shape;1799;p35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>
            <a:spLocks noGrp="1"/>
          </p:cNvSpPr>
          <p:nvPr>
            <p:ph type="ctrTitle"/>
          </p:nvPr>
        </p:nvSpPr>
        <p:spPr>
          <a:xfrm>
            <a:off x="6430548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1"/>
          </p:nvPr>
        </p:nvSpPr>
        <p:spPr>
          <a:xfrm>
            <a:off x="5042950" y="3122523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 idx="2"/>
          </p:nvPr>
        </p:nvSpPr>
        <p:spPr>
          <a:xfrm>
            <a:off x="914238" y="50714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ctrTitle" idx="3"/>
          </p:nvPr>
        </p:nvSpPr>
        <p:spPr>
          <a:xfrm>
            <a:off x="1221943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4"/>
          </p:nvPr>
        </p:nvSpPr>
        <p:spPr>
          <a:xfrm>
            <a:off x="1359900" y="3118599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04" name="Google Shape;104;p5"/>
          <p:cNvGrpSpPr/>
          <p:nvPr/>
        </p:nvGrpSpPr>
        <p:grpSpPr>
          <a:xfrm>
            <a:off x="-720095" y="3263904"/>
            <a:ext cx="3539492" cy="2951122"/>
            <a:chOff x="-720095" y="3263904"/>
            <a:chExt cx="3539492" cy="2951122"/>
          </a:xfrm>
        </p:grpSpPr>
        <p:sp>
          <p:nvSpPr>
            <p:cNvPr id="105" name="Google Shape;105;p5"/>
            <p:cNvSpPr/>
            <p:nvPr/>
          </p:nvSpPr>
          <p:spPr>
            <a:xfrm rot="-4042627" flipH="1">
              <a:off x="-482993" y="3745959"/>
              <a:ext cx="1004486" cy="118336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rot="-1422298" flipH="1">
              <a:off x="-289786" y="3599993"/>
              <a:ext cx="2150190" cy="2278942"/>
            </a:xfrm>
            <a:custGeom>
              <a:avLst/>
              <a:gdLst/>
              <a:ahLst/>
              <a:cxnLst/>
              <a:rect l="l" t="t" r="r" b="b"/>
              <a:pathLst>
                <a:path w="37180" h="44554" extrusionOk="0">
                  <a:moveTo>
                    <a:pt x="27786" y="0"/>
                  </a:moveTo>
                  <a:cubicBezTo>
                    <a:pt x="24969" y="3347"/>
                    <a:pt x="24958" y="8209"/>
                    <a:pt x="23557" y="12382"/>
                  </a:cubicBezTo>
                  <a:cubicBezTo>
                    <a:pt x="21980" y="17084"/>
                    <a:pt x="18515" y="21019"/>
                    <a:pt x="14327" y="23676"/>
                  </a:cubicBezTo>
                  <a:cubicBezTo>
                    <a:pt x="10400" y="26173"/>
                    <a:pt x="5653" y="27775"/>
                    <a:pt x="2944" y="31561"/>
                  </a:cubicBezTo>
                  <a:cubicBezTo>
                    <a:pt x="1949" y="32947"/>
                    <a:pt x="1294" y="34553"/>
                    <a:pt x="798" y="36188"/>
                  </a:cubicBezTo>
                  <a:cubicBezTo>
                    <a:pt x="336" y="37712"/>
                    <a:pt x="0" y="39289"/>
                    <a:pt x="38" y="40880"/>
                  </a:cubicBezTo>
                  <a:cubicBezTo>
                    <a:pt x="71" y="42154"/>
                    <a:pt x="347" y="43387"/>
                    <a:pt x="817" y="44553"/>
                  </a:cubicBezTo>
                  <a:lnTo>
                    <a:pt x="37179" y="44553"/>
                  </a:lnTo>
                  <a:lnTo>
                    <a:pt x="37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7" name="Google Shape;10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408555" y="4129802"/>
              <a:ext cx="3227952" cy="1815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5"/>
          <p:cNvGrpSpPr/>
          <p:nvPr/>
        </p:nvGrpSpPr>
        <p:grpSpPr>
          <a:xfrm>
            <a:off x="6779002" y="-295280"/>
            <a:ext cx="3020946" cy="1248196"/>
            <a:chOff x="6779002" y="-295280"/>
            <a:chExt cx="3020946" cy="1248196"/>
          </a:xfrm>
        </p:grpSpPr>
        <p:sp>
          <p:nvSpPr>
            <p:cNvPr id="109" name="Google Shape;109;p5"/>
            <p:cNvSpPr/>
            <p:nvPr/>
          </p:nvSpPr>
          <p:spPr>
            <a:xfrm rot="-10552813">
              <a:off x="7265370" y="25277"/>
              <a:ext cx="2293577" cy="84634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5"/>
            <p:cNvGrpSpPr/>
            <p:nvPr/>
          </p:nvGrpSpPr>
          <p:grpSpPr>
            <a:xfrm rot="-10552854" flipH="1">
              <a:off x="6807262" y="-79993"/>
              <a:ext cx="2878776" cy="890349"/>
              <a:chOff x="3098100" y="3849750"/>
              <a:chExt cx="940775" cy="270425"/>
            </a:xfrm>
          </p:grpSpPr>
          <p:sp>
            <p:nvSpPr>
              <p:cNvPr id="111" name="Google Shape;111;p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13" name="Google Shape;113;p5"/>
            <p:cNvPicPr preferRelativeResize="0"/>
            <p:nvPr/>
          </p:nvPicPr>
          <p:blipFill rotWithShape="1">
            <a:blip r:embed="rId2">
              <a:alphaModFix/>
            </a:blip>
            <a:srcRect r="67147"/>
            <a:stretch/>
          </p:blipFill>
          <p:spPr>
            <a:xfrm rot="-5400000">
              <a:off x="8361850" y="-672905"/>
              <a:ext cx="1060474" cy="18157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9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1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914400" y="511907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6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117" name="Google Shape;117;p6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" name="Google Shape;11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6"/>
          <p:cNvGrpSpPr/>
          <p:nvPr/>
        </p:nvGrpSpPr>
        <p:grpSpPr>
          <a:xfrm>
            <a:off x="6920084" y="-349974"/>
            <a:ext cx="2501000" cy="1597424"/>
            <a:chOff x="6920084" y="-349974"/>
            <a:chExt cx="2501000" cy="1597424"/>
          </a:xfrm>
        </p:grpSpPr>
        <p:sp>
          <p:nvSpPr>
            <p:cNvPr id="122" name="Google Shape;122;p6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3" name="Google Shape;123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0084" y="-3499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572000" y="1697008"/>
            <a:ext cx="36609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ubTitle" idx="1"/>
          </p:nvPr>
        </p:nvSpPr>
        <p:spPr>
          <a:xfrm>
            <a:off x="4573650" y="2589965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-1204808" y="-74100"/>
            <a:ext cx="7231283" cy="5464048"/>
            <a:chOff x="-1204808" y="-74100"/>
            <a:chExt cx="7231283" cy="5464048"/>
          </a:xfrm>
        </p:grpSpPr>
        <p:sp>
          <p:nvSpPr>
            <p:cNvPr id="128" name="Google Shape;128;p7"/>
            <p:cNvSpPr/>
            <p:nvPr/>
          </p:nvSpPr>
          <p:spPr>
            <a:xfrm rot="10800000">
              <a:off x="4153341" y="4476950"/>
              <a:ext cx="1156796" cy="708608"/>
            </a:xfrm>
            <a:custGeom>
              <a:avLst/>
              <a:gdLst/>
              <a:ahLst/>
              <a:cxnLst/>
              <a:rect l="l" t="t" r="r" b="b"/>
              <a:pathLst>
                <a:path w="15223" h="8282" extrusionOk="0">
                  <a:moveTo>
                    <a:pt x="0" y="1"/>
                  </a:moveTo>
                  <a:cubicBezTo>
                    <a:pt x="1891" y="2425"/>
                    <a:pt x="4014" y="4641"/>
                    <a:pt x="6636" y="6221"/>
                  </a:cubicBezTo>
                  <a:cubicBezTo>
                    <a:pt x="8786" y="7515"/>
                    <a:pt x="11353" y="8281"/>
                    <a:pt x="13851" y="8281"/>
                  </a:cubicBezTo>
                  <a:cubicBezTo>
                    <a:pt x="14312" y="8281"/>
                    <a:pt x="14770" y="8255"/>
                    <a:pt x="15223" y="8202"/>
                  </a:cubicBezTo>
                  <a:cubicBezTo>
                    <a:pt x="14696" y="5500"/>
                    <a:pt x="14653" y="2713"/>
                    <a:pt x="1515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 rot="10800000">
              <a:off x="395212" y="361343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2128619" y="4341080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2356486" y="-55043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-764693" y="248660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2068004" y="-55044"/>
              <a:ext cx="3958471" cy="1281175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2356486" y="-55039"/>
              <a:ext cx="2800232" cy="738468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874085" y="729362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-764698" y="-55041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" name="Google Shape;13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204808" y="1697000"/>
              <a:ext cx="4162461" cy="369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68798" y="-74100"/>
              <a:ext cx="4575068" cy="1281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8">
          <p15:clr>
            <a:srgbClr val="FA7B17"/>
          </p15:clr>
        </p15:guide>
        <p15:guide id="2" pos="2206">
          <p15:clr>
            <a:srgbClr val="FA7B17"/>
          </p15:clr>
        </p15:guide>
        <p15:guide id="3" pos="1765">
          <p15:clr>
            <a:srgbClr val="FA7B17"/>
          </p15:clr>
        </p15:guide>
        <p15:guide id="4" orient="horz" pos="1250">
          <p15:clr>
            <a:srgbClr val="FA7B17"/>
          </p15:clr>
        </p15:guide>
        <p15:guide id="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bg>
      <p:bgPr>
        <a:solidFill>
          <a:schemeClr val="accen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ctrTitle"/>
          </p:nvPr>
        </p:nvSpPr>
        <p:spPr>
          <a:xfrm>
            <a:off x="914400" y="2571750"/>
            <a:ext cx="3651600" cy="1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Staatliches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subTitle" idx="1"/>
          </p:nvPr>
        </p:nvSpPr>
        <p:spPr>
          <a:xfrm>
            <a:off x="914400" y="1521300"/>
            <a:ext cx="3651600" cy="10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2493374" y="-81232"/>
            <a:ext cx="6955431" cy="5558106"/>
            <a:chOff x="2493374" y="-81232"/>
            <a:chExt cx="6955431" cy="5558106"/>
          </a:xfrm>
        </p:grpSpPr>
        <p:sp>
          <p:nvSpPr>
            <p:cNvPr id="143" name="Google Shape;143;p8"/>
            <p:cNvSpPr/>
            <p:nvPr/>
          </p:nvSpPr>
          <p:spPr>
            <a:xfrm rot="10800000" flipH="1">
              <a:off x="4366399" y="335155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 rot="10800000" flipH="1">
              <a:off x="4323086" y="4314893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 rot="10800000" flipH="1">
              <a:off x="3363131" y="-81230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10800000" flipH="1">
              <a:off x="7314957" y="222473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 flipH="1">
              <a:off x="7135398" y="-81228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8"/>
            <p:cNvGrpSpPr/>
            <p:nvPr/>
          </p:nvGrpSpPr>
          <p:grpSpPr>
            <a:xfrm>
              <a:off x="2493374" y="-81232"/>
              <a:ext cx="3958471" cy="1281175"/>
              <a:chOff x="2493374" y="-81232"/>
              <a:chExt cx="3958471" cy="1281175"/>
            </a:xfrm>
          </p:grpSpPr>
          <p:sp>
            <p:nvSpPr>
              <p:cNvPr id="149" name="Google Shape;149;p8"/>
              <p:cNvSpPr/>
              <p:nvPr/>
            </p:nvSpPr>
            <p:spPr>
              <a:xfrm rot="10800000" flipH="1">
                <a:off x="2493374" y="-81232"/>
                <a:ext cx="3958471" cy="1281175"/>
              </a:xfrm>
              <a:custGeom>
                <a:avLst/>
                <a:gdLst/>
                <a:ahLst/>
                <a:cxnLst/>
                <a:rect l="l" t="t" r="r" b="b"/>
                <a:pathLst>
                  <a:path w="52092" h="14974" extrusionOk="0">
                    <a:moveTo>
                      <a:pt x="10073" y="5769"/>
                    </a:moveTo>
                    <a:cubicBezTo>
                      <a:pt x="7479" y="5769"/>
                      <a:pt x="4891" y="6731"/>
                      <a:pt x="3028" y="8466"/>
                    </a:cubicBezTo>
                    <a:cubicBezTo>
                      <a:pt x="1213" y="10159"/>
                      <a:pt x="137" y="12540"/>
                      <a:pt x="0" y="14974"/>
                    </a:cubicBezTo>
                    <a:lnTo>
                      <a:pt x="11446" y="14974"/>
                    </a:lnTo>
                    <a:cubicBezTo>
                      <a:pt x="12158" y="12102"/>
                      <a:pt x="13582" y="9408"/>
                      <a:pt x="15534" y="7183"/>
                    </a:cubicBezTo>
                    <a:cubicBezTo>
                      <a:pt x="14502" y="6711"/>
                      <a:pt x="13450" y="6278"/>
                      <a:pt x="12337" y="6023"/>
                    </a:cubicBezTo>
                    <a:cubicBezTo>
                      <a:pt x="11597" y="5853"/>
                      <a:pt x="10833" y="5769"/>
                      <a:pt x="10073" y="5769"/>
                    </a:cubicBezTo>
                    <a:close/>
                    <a:moveTo>
                      <a:pt x="45074" y="1"/>
                    </a:moveTo>
                    <a:cubicBezTo>
                      <a:pt x="43566" y="1"/>
                      <a:pt x="41995" y="486"/>
                      <a:pt x="40619" y="1128"/>
                    </a:cubicBezTo>
                    <a:cubicBezTo>
                      <a:pt x="37595" y="2533"/>
                      <a:pt x="34973" y="4604"/>
                      <a:pt x="32144" y="6344"/>
                    </a:cubicBezTo>
                    <a:cubicBezTo>
                      <a:pt x="32964" y="7452"/>
                      <a:pt x="33822" y="8509"/>
                      <a:pt x="35001" y="9182"/>
                    </a:cubicBezTo>
                    <a:cubicBezTo>
                      <a:pt x="37124" y="10394"/>
                      <a:pt x="39736" y="10065"/>
                      <a:pt x="42179" y="10168"/>
                    </a:cubicBezTo>
                    <a:cubicBezTo>
                      <a:pt x="44617" y="10272"/>
                      <a:pt x="47447" y="11215"/>
                      <a:pt x="48126" y="13563"/>
                    </a:cubicBezTo>
                    <a:cubicBezTo>
                      <a:pt x="48258" y="14021"/>
                      <a:pt x="48291" y="14497"/>
                      <a:pt x="48296" y="14974"/>
                    </a:cubicBezTo>
                    <a:lnTo>
                      <a:pt x="51884" y="14974"/>
                    </a:lnTo>
                    <a:cubicBezTo>
                      <a:pt x="52092" y="11470"/>
                      <a:pt x="51993" y="7956"/>
                      <a:pt x="50790" y="4670"/>
                    </a:cubicBezTo>
                    <a:cubicBezTo>
                      <a:pt x="50211" y="3085"/>
                      <a:pt x="49299" y="1505"/>
                      <a:pt x="47791" y="661"/>
                    </a:cubicBezTo>
                    <a:cubicBezTo>
                      <a:pt x="46951" y="194"/>
                      <a:pt x="46027" y="1"/>
                      <a:pt x="45074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rot="10800000" flipH="1">
                <a:off x="3363131" y="-81227"/>
                <a:ext cx="2800232" cy="738468"/>
              </a:xfrm>
              <a:custGeom>
                <a:avLst/>
                <a:gdLst/>
                <a:ahLst/>
                <a:cxnLst/>
                <a:rect l="l" t="t" r="r" b="b"/>
                <a:pathLst>
                  <a:path w="36850" h="8631" extrusionOk="0">
                    <a:moveTo>
                      <a:pt x="20698" y="1"/>
                    </a:moveTo>
                    <a:cubicBezTo>
                      <a:pt x="20434" y="166"/>
                      <a:pt x="20169" y="321"/>
                      <a:pt x="19905" y="477"/>
                    </a:cubicBezTo>
                    <a:cubicBezTo>
                      <a:pt x="17354" y="1968"/>
                      <a:pt x="14431" y="3137"/>
                      <a:pt x="11488" y="3137"/>
                    </a:cubicBezTo>
                    <a:cubicBezTo>
                      <a:pt x="10814" y="3137"/>
                      <a:pt x="10134" y="3076"/>
                      <a:pt x="9460" y="2943"/>
                    </a:cubicBezTo>
                    <a:cubicBezTo>
                      <a:pt x="7564" y="2566"/>
                      <a:pt x="5847" y="1642"/>
                      <a:pt x="4088" y="840"/>
                    </a:cubicBezTo>
                    <a:cubicBezTo>
                      <a:pt x="2136" y="3065"/>
                      <a:pt x="712" y="5759"/>
                      <a:pt x="0" y="8631"/>
                    </a:cubicBezTo>
                    <a:lnTo>
                      <a:pt x="36850" y="8631"/>
                    </a:lnTo>
                    <a:cubicBezTo>
                      <a:pt x="36845" y="8154"/>
                      <a:pt x="36812" y="7678"/>
                      <a:pt x="36680" y="7220"/>
                    </a:cubicBezTo>
                    <a:cubicBezTo>
                      <a:pt x="36001" y="4872"/>
                      <a:pt x="33171" y="3929"/>
                      <a:pt x="30733" y="3825"/>
                    </a:cubicBezTo>
                    <a:cubicBezTo>
                      <a:pt x="28290" y="3722"/>
                      <a:pt x="25678" y="4051"/>
                      <a:pt x="23555" y="2839"/>
                    </a:cubicBezTo>
                    <a:cubicBezTo>
                      <a:pt x="22376" y="2166"/>
                      <a:pt x="21518" y="1109"/>
                      <a:pt x="20698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8"/>
            <p:cNvSpPr/>
            <p:nvPr/>
          </p:nvSpPr>
          <p:spPr>
            <a:xfrm rot="10800000" flipH="1">
              <a:off x="6530534" y="703175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51674" y="-76200"/>
              <a:ext cx="4820928" cy="2711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3">
              <a:alphaModFix/>
            </a:blip>
            <a:srcRect l="29507"/>
            <a:stretch/>
          </p:blipFill>
          <p:spPr>
            <a:xfrm>
              <a:off x="5033275" y="1953450"/>
              <a:ext cx="4415530" cy="35234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 flipH="1">
            <a:off x="2894200" y="3121150"/>
            <a:ext cx="3525600" cy="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ctrTitle"/>
          </p:nvPr>
        </p:nvSpPr>
        <p:spPr>
          <a:xfrm flipH="1">
            <a:off x="668300" y="2732350"/>
            <a:ext cx="79773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2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ctrTitle" idx="3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 idx="4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9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163" name="Google Shape;163;p9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9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9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194" name="Google Shape;194;p9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0"/>
          <p:cNvGrpSpPr/>
          <p:nvPr/>
        </p:nvGrpSpPr>
        <p:grpSpPr>
          <a:xfrm>
            <a:off x="2288000" y="-49525"/>
            <a:ext cx="5329733" cy="6118420"/>
            <a:chOff x="2288000" y="-49525"/>
            <a:chExt cx="5329733" cy="6118420"/>
          </a:xfrm>
        </p:grpSpPr>
        <p:sp>
          <p:nvSpPr>
            <p:cNvPr id="223" name="Google Shape;223;p10"/>
            <p:cNvSpPr/>
            <p:nvPr/>
          </p:nvSpPr>
          <p:spPr>
            <a:xfrm rot="-4421961">
              <a:off x="2777637" y="1686086"/>
              <a:ext cx="5541644" cy="2691324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2288000" y="-49525"/>
              <a:ext cx="2743200" cy="5646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10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" name="Google Shape;226;p10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227" name="Google Shape;227;p10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228" name="Google Shape;228;p10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10"/>
          <p:cNvGrpSpPr/>
          <p:nvPr/>
        </p:nvGrpSpPr>
        <p:grpSpPr>
          <a:xfrm>
            <a:off x="-665807" y="3431750"/>
            <a:ext cx="3632735" cy="2280574"/>
            <a:chOff x="-665807" y="3431750"/>
            <a:chExt cx="3632735" cy="2280574"/>
          </a:xfrm>
        </p:grpSpPr>
        <p:sp>
          <p:nvSpPr>
            <p:cNvPr id="232" name="Google Shape;232;p10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3" name="Google Shape;23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221174" y="3431750"/>
              <a:ext cx="3188102" cy="17933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10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235" name="Google Shape;235;p10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0" name="Google Shape;240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8141194" y="779020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3" y="1"/>
                </a:moveTo>
                <a:cubicBezTo>
                  <a:pt x="258" y="1"/>
                  <a:pt x="1" y="255"/>
                  <a:pt x="1" y="573"/>
                </a:cubicBezTo>
                <a:cubicBezTo>
                  <a:pt x="1" y="887"/>
                  <a:pt x="258" y="1145"/>
                  <a:pt x="573" y="1145"/>
                </a:cubicBezTo>
                <a:cubicBezTo>
                  <a:pt x="891" y="1145"/>
                  <a:pt x="1145" y="887"/>
                  <a:pt x="1145" y="573"/>
                </a:cubicBezTo>
                <a:cubicBezTo>
                  <a:pt x="1145" y="255"/>
                  <a:pt x="891" y="1"/>
                  <a:pt x="5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4496394" y="27193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2" y="0"/>
                </a:moveTo>
                <a:cubicBezTo>
                  <a:pt x="258" y="0"/>
                  <a:pt x="1" y="258"/>
                  <a:pt x="1" y="573"/>
                </a:cubicBezTo>
                <a:cubicBezTo>
                  <a:pt x="1" y="891"/>
                  <a:pt x="258" y="1144"/>
                  <a:pt x="572" y="1144"/>
                </a:cubicBezTo>
                <a:cubicBezTo>
                  <a:pt x="890" y="1144"/>
                  <a:pt x="1145" y="891"/>
                  <a:pt x="1145" y="573"/>
                </a:cubicBezTo>
                <a:cubicBezTo>
                  <a:pt x="1145" y="258"/>
                  <a:pt x="890" y="0"/>
                  <a:pt x="5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7913720" y="478129"/>
            <a:ext cx="94380" cy="86557"/>
          </a:xfrm>
          <a:custGeom>
            <a:avLst/>
            <a:gdLst/>
            <a:ahLst/>
            <a:cxnLst/>
            <a:rect l="l" t="t" r="r" b="b"/>
            <a:pathLst>
              <a:path w="941" h="863" extrusionOk="0">
                <a:moveTo>
                  <a:pt x="469" y="1"/>
                </a:moveTo>
                <a:cubicBezTo>
                  <a:pt x="272" y="1"/>
                  <a:pt x="91" y="141"/>
                  <a:pt x="48" y="341"/>
                </a:cubicBezTo>
                <a:cubicBezTo>
                  <a:pt x="1" y="576"/>
                  <a:pt x="148" y="803"/>
                  <a:pt x="379" y="853"/>
                </a:cubicBezTo>
                <a:cubicBezTo>
                  <a:pt x="409" y="860"/>
                  <a:pt x="439" y="863"/>
                  <a:pt x="469" y="863"/>
                </a:cubicBezTo>
                <a:cubicBezTo>
                  <a:pt x="669" y="863"/>
                  <a:pt x="847" y="723"/>
                  <a:pt x="891" y="522"/>
                </a:cubicBezTo>
                <a:cubicBezTo>
                  <a:pt x="941" y="288"/>
                  <a:pt x="791" y="60"/>
                  <a:pt x="559" y="10"/>
                </a:cubicBezTo>
                <a:cubicBezTo>
                  <a:pt x="529" y="4"/>
                  <a:pt x="499" y="1"/>
                  <a:pt x="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207835" y="45487"/>
            <a:ext cx="6923436" cy="4730331"/>
          </a:xfrm>
          <a:custGeom>
            <a:avLst/>
            <a:gdLst/>
            <a:ahLst/>
            <a:cxnLst/>
            <a:rect l="l" t="t" r="r" b="b"/>
            <a:pathLst>
              <a:path w="69029" h="47163" extrusionOk="0">
                <a:moveTo>
                  <a:pt x="49721" y="1"/>
                </a:moveTo>
                <a:cubicBezTo>
                  <a:pt x="45687" y="1"/>
                  <a:pt x="41583" y="1235"/>
                  <a:pt x="37957" y="3081"/>
                </a:cubicBezTo>
                <a:cubicBezTo>
                  <a:pt x="34762" y="4714"/>
                  <a:pt x="31698" y="6871"/>
                  <a:pt x="28119" y="7346"/>
                </a:cubicBezTo>
                <a:cubicBezTo>
                  <a:pt x="27557" y="7420"/>
                  <a:pt x="26998" y="7453"/>
                  <a:pt x="26440" y="7453"/>
                </a:cubicBezTo>
                <a:cubicBezTo>
                  <a:pt x="24560" y="7453"/>
                  <a:pt x="22694" y="7106"/>
                  <a:pt x="20823" y="6922"/>
                </a:cubicBezTo>
                <a:cubicBezTo>
                  <a:pt x="19960" y="6838"/>
                  <a:pt x="19084" y="6794"/>
                  <a:pt x="18201" y="6794"/>
                </a:cubicBezTo>
                <a:cubicBezTo>
                  <a:pt x="13150" y="6797"/>
                  <a:pt x="7908" y="8210"/>
                  <a:pt x="4382" y="11548"/>
                </a:cubicBezTo>
                <a:cubicBezTo>
                  <a:pt x="1720" y="14063"/>
                  <a:pt x="285" y="17468"/>
                  <a:pt x="121" y="20803"/>
                </a:cubicBezTo>
                <a:cubicBezTo>
                  <a:pt x="1" y="23245"/>
                  <a:pt x="466" y="25911"/>
                  <a:pt x="1583" y="28092"/>
                </a:cubicBezTo>
                <a:cubicBezTo>
                  <a:pt x="2837" y="30540"/>
                  <a:pt x="5858" y="32608"/>
                  <a:pt x="4924" y="35354"/>
                </a:cubicBezTo>
                <a:cubicBezTo>
                  <a:pt x="4915" y="35388"/>
                  <a:pt x="4901" y="35425"/>
                  <a:pt x="4891" y="35458"/>
                </a:cubicBezTo>
                <a:cubicBezTo>
                  <a:pt x="3731" y="38967"/>
                  <a:pt x="6417" y="42422"/>
                  <a:pt x="9909" y="42422"/>
                </a:cubicBezTo>
                <a:cubicBezTo>
                  <a:pt x="10257" y="42422"/>
                  <a:pt x="10615" y="42386"/>
                  <a:pt x="10979" y="42315"/>
                </a:cubicBezTo>
                <a:cubicBezTo>
                  <a:pt x="13826" y="41744"/>
                  <a:pt x="16716" y="41459"/>
                  <a:pt x="19599" y="41459"/>
                </a:cubicBezTo>
                <a:cubicBezTo>
                  <a:pt x="23289" y="41459"/>
                  <a:pt x="26972" y="41924"/>
                  <a:pt x="30564" y="42851"/>
                </a:cubicBezTo>
                <a:lnTo>
                  <a:pt x="46758" y="47035"/>
                </a:lnTo>
                <a:cubicBezTo>
                  <a:pt x="47584" y="47118"/>
                  <a:pt x="48410" y="47163"/>
                  <a:pt x="49236" y="47163"/>
                </a:cubicBezTo>
                <a:cubicBezTo>
                  <a:pt x="55512" y="47163"/>
                  <a:pt x="61579" y="44700"/>
                  <a:pt x="66095" y="40248"/>
                </a:cubicBezTo>
                <a:cubicBezTo>
                  <a:pt x="67807" y="37622"/>
                  <a:pt x="69029" y="36007"/>
                  <a:pt x="68915" y="31016"/>
                </a:cubicBezTo>
                <a:cubicBezTo>
                  <a:pt x="68798" y="26009"/>
                  <a:pt x="62814" y="19723"/>
                  <a:pt x="61931" y="17615"/>
                </a:cubicBezTo>
                <a:cubicBezTo>
                  <a:pt x="61057" y="15538"/>
                  <a:pt x="63276" y="11481"/>
                  <a:pt x="62924" y="9260"/>
                </a:cubicBezTo>
                <a:cubicBezTo>
                  <a:pt x="62148" y="4356"/>
                  <a:pt x="57559" y="867"/>
                  <a:pt x="52140" y="158"/>
                </a:cubicBezTo>
                <a:cubicBezTo>
                  <a:pt x="51340" y="51"/>
                  <a:pt x="50531" y="1"/>
                  <a:pt x="497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7985073" y="1238086"/>
            <a:ext cx="2272976" cy="1807954"/>
          </a:xfrm>
          <a:custGeom>
            <a:avLst/>
            <a:gdLst/>
            <a:ahLst/>
            <a:cxnLst/>
            <a:rect l="l" t="t" r="r" b="b"/>
            <a:pathLst>
              <a:path w="10725" h="8531" extrusionOk="0">
                <a:moveTo>
                  <a:pt x="5102" y="1"/>
                </a:moveTo>
                <a:cubicBezTo>
                  <a:pt x="3336" y="1"/>
                  <a:pt x="1519" y="586"/>
                  <a:pt x="924" y="1918"/>
                </a:cubicBezTo>
                <a:cubicBezTo>
                  <a:pt x="1" y="3975"/>
                  <a:pt x="3175" y="5526"/>
                  <a:pt x="4529" y="7329"/>
                </a:cubicBezTo>
                <a:cubicBezTo>
                  <a:pt x="5175" y="8186"/>
                  <a:pt x="5888" y="8530"/>
                  <a:pt x="6584" y="8530"/>
                </a:cubicBezTo>
                <a:cubicBezTo>
                  <a:pt x="7921" y="8530"/>
                  <a:pt x="9196" y="7249"/>
                  <a:pt x="9801" y="5895"/>
                </a:cubicBezTo>
                <a:cubicBezTo>
                  <a:pt x="10725" y="3837"/>
                  <a:pt x="9801" y="1422"/>
                  <a:pt x="7744" y="502"/>
                </a:cubicBezTo>
                <a:cubicBezTo>
                  <a:pt x="7018" y="175"/>
                  <a:pt x="6068" y="1"/>
                  <a:pt x="5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684799" y="3167397"/>
            <a:ext cx="851626" cy="772190"/>
          </a:xfrm>
          <a:custGeom>
            <a:avLst/>
            <a:gdLst/>
            <a:ahLst/>
            <a:cxnLst/>
            <a:rect l="l" t="t" r="r" b="b"/>
            <a:pathLst>
              <a:path w="8491" h="7699" extrusionOk="0">
                <a:moveTo>
                  <a:pt x="4102" y="1"/>
                </a:moveTo>
                <a:cubicBezTo>
                  <a:pt x="3038" y="1"/>
                  <a:pt x="1990" y="322"/>
                  <a:pt x="1348" y="1095"/>
                </a:cubicBezTo>
                <a:cubicBezTo>
                  <a:pt x="0" y="2710"/>
                  <a:pt x="2031" y="4550"/>
                  <a:pt x="2556" y="6310"/>
                </a:cubicBezTo>
                <a:cubicBezTo>
                  <a:pt x="2854" y="7310"/>
                  <a:pt x="3446" y="7698"/>
                  <a:pt x="4135" y="7698"/>
                </a:cubicBezTo>
                <a:cubicBezTo>
                  <a:pt x="5138" y="7698"/>
                  <a:pt x="6343" y="6875"/>
                  <a:pt x="7142" y="5918"/>
                </a:cubicBezTo>
                <a:cubicBezTo>
                  <a:pt x="8487" y="4299"/>
                  <a:pt x="8490" y="2085"/>
                  <a:pt x="7149" y="964"/>
                </a:cubicBezTo>
                <a:cubicBezTo>
                  <a:pt x="6446" y="382"/>
                  <a:pt x="5266" y="1"/>
                  <a:pt x="4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1810334" y="811416"/>
            <a:ext cx="5757979" cy="4004277"/>
          </a:xfrm>
          <a:custGeom>
            <a:avLst/>
            <a:gdLst/>
            <a:ahLst/>
            <a:cxnLst/>
            <a:rect l="l" t="t" r="r" b="b"/>
            <a:pathLst>
              <a:path w="57409" h="39924" extrusionOk="0">
                <a:moveTo>
                  <a:pt x="41442" y="1"/>
                </a:moveTo>
                <a:cubicBezTo>
                  <a:pt x="40809" y="1"/>
                  <a:pt x="40177" y="37"/>
                  <a:pt x="39550" y="109"/>
                </a:cubicBezTo>
                <a:cubicBezTo>
                  <a:pt x="35241" y="597"/>
                  <a:pt x="30969" y="3304"/>
                  <a:pt x="26644" y="3304"/>
                </a:cubicBezTo>
                <a:cubicBezTo>
                  <a:pt x="26399" y="3304"/>
                  <a:pt x="26154" y="3295"/>
                  <a:pt x="25908" y="3277"/>
                </a:cubicBezTo>
                <a:cubicBezTo>
                  <a:pt x="23814" y="3120"/>
                  <a:pt x="21881" y="2180"/>
                  <a:pt x="19898" y="1501"/>
                </a:cubicBezTo>
                <a:cubicBezTo>
                  <a:pt x="17859" y="802"/>
                  <a:pt x="15655" y="398"/>
                  <a:pt x="13483" y="398"/>
                </a:cubicBezTo>
                <a:cubicBezTo>
                  <a:pt x="10616" y="398"/>
                  <a:pt x="7802" y="1102"/>
                  <a:pt x="5494" y="2762"/>
                </a:cubicBezTo>
                <a:cubicBezTo>
                  <a:pt x="2888" y="4632"/>
                  <a:pt x="1162" y="7572"/>
                  <a:pt x="507" y="10686"/>
                </a:cubicBezTo>
                <a:cubicBezTo>
                  <a:pt x="28" y="12968"/>
                  <a:pt x="1" y="15570"/>
                  <a:pt x="593" y="17834"/>
                </a:cubicBezTo>
                <a:cubicBezTo>
                  <a:pt x="1256" y="20380"/>
                  <a:pt x="2329" y="22601"/>
                  <a:pt x="2245" y="25314"/>
                </a:cubicBezTo>
                <a:cubicBezTo>
                  <a:pt x="2159" y="28181"/>
                  <a:pt x="1580" y="30659"/>
                  <a:pt x="2078" y="33589"/>
                </a:cubicBezTo>
                <a:cubicBezTo>
                  <a:pt x="2736" y="37451"/>
                  <a:pt x="6385" y="39923"/>
                  <a:pt x="11969" y="39923"/>
                </a:cubicBezTo>
                <a:cubicBezTo>
                  <a:pt x="14052" y="39923"/>
                  <a:pt x="16405" y="39579"/>
                  <a:pt x="18971" y="38835"/>
                </a:cubicBezTo>
                <a:cubicBezTo>
                  <a:pt x="22988" y="37671"/>
                  <a:pt x="27153" y="37012"/>
                  <a:pt x="31330" y="36875"/>
                </a:cubicBezTo>
                <a:cubicBezTo>
                  <a:pt x="31630" y="36865"/>
                  <a:pt x="31928" y="36860"/>
                  <a:pt x="32226" y="36860"/>
                </a:cubicBezTo>
                <a:cubicBezTo>
                  <a:pt x="35807" y="36860"/>
                  <a:pt x="39244" y="37524"/>
                  <a:pt x="42815" y="37852"/>
                </a:cubicBezTo>
                <a:cubicBezTo>
                  <a:pt x="43587" y="37922"/>
                  <a:pt x="44369" y="37965"/>
                  <a:pt x="45149" y="37965"/>
                </a:cubicBezTo>
                <a:cubicBezTo>
                  <a:pt x="47133" y="37965"/>
                  <a:pt x="49109" y="37687"/>
                  <a:pt x="50909" y="36881"/>
                </a:cubicBezTo>
                <a:cubicBezTo>
                  <a:pt x="53291" y="35817"/>
                  <a:pt x="55248" y="33834"/>
                  <a:pt x="56278" y="31435"/>
                </a:cubicBezTo>
                <a:cubicBezTo>
                  <a:pt x="57312" y="29037"/>
                  <a:pt x="57409" y="26254"/>
                  <a:pt x="56543" y="23792"/>
                </a:cubicBezTo>
                <a:cubicBezTo>
                  <a:pt x="55873" y="21879"/>
                  <a:pt x="54649" y="20156"/>
                  <a:pt x="54275" y="18163"/>
                </a:cubicBezTo>
                <a:cubicBezTo>
                  <a:pt x="53826" y="15801"/>
                  <a:pt x="54629" y="13383"/>
                  <a:pt x="54545" y="10981"/>
                </a:cubicBezTo>
                <a:cubicBezTo>
                  <a:pt x="54425" y="7512"/>
                  <a:pt x="52381" y="4254"/>
                  <a:pt x="49501" y="2320"/>
                </a:cubicBezTo>
                <a:cubicBezTo>
                  <a:pt x="47142" y="738"/>
                  <a:pt x="44290" y="1"/>
                  <a:pt x="414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3583188" y="84563"/>
            <a:ext cx="753535" cy="499682"/>
          </a:xfrm>
          <a:custGeom>
            <a:avLst/>
            <a:gdLst/>
            <a:ahLst/>
            <a:cxnLst/>
            <a:rect l="l" t="t" r="r" b="b"/>
            <a:pathLst>
              <a:path w="7513" h="4982" extrusionOk="0">
                <a:moveTo>
                  <a:pt x="5336" y="1"/>
                </a:moveTo>
                <a:cubicBezTo>
                  <a:pt x="4958" y="1"/>
                  <a:pt x="4536" y="111"/>
                  <a:pt x="4071" y="365"/>
                </a:cubicBezTo>
                <a:cubicBezTo>
                  <a:pt x="2643" y="1148"/>
                  <a:pt x="0" y="1429"/>
                  <a:pt x="107" y="2807"/>
                </a:cubicBezTo>
                <a:cubicBezTo>
                  <a:pt x="207" y="4095"/>
                  <a:pt x="2519" y="4981"/>
                  <a:pt x="4201" y="4981"/>
                </a:cubicBezTo>
                <a:cubicBezTo>
                  <a:pt x="4319" y="4981"/>
                  <a:pt x="4429" y="4975"/>
                  <a:pt x="4539" y="4968"/>
                </a:cubicBezTo>
                <a:cubicBezTo>
                  <a:pt x="6228" y="4834"/>
                  <a:pt x="7513" y="3610"/>
                  <a:pt x="7403" y="2235"/>
                </a:cubicBezTo>
                <a:cubicBezTo>
                  <a:pt x="7323" y="1178"/>
                  <a:pt x="6577" y="1"/>
                  <a:pt x="5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377175" y="2098650"/>
            <a:ext cx="6389700" cy="624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body" idx="1"/>
          </p:nvPr>
        </p:nvSpPr>
        <p:spPr>
          <a:xfrm>
            <a:off x="2141275" y="2908400"/>
            <a:ext cx="48615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2">
            <a:alphaModFix/>
          </a:blip>
          <a:srcRect l="26975" t="44942" b="27"/>
          <a:stretch/>
        </p:blipFill>
        <p:spPr>
          <a:xfrm rot="5400000">
            <a:off x="8224362" y="-373937"/>
            <a:ext cx="993375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141" y="3387325"/>
            <a:ext cx="1790590" cy="18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2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8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40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7.png"/><Relationship Id="rId5" Type="http://schemas.openxmlformats.org/officeDocument/2006/relationships/image" Target="../media/image78.png"/><Relationship Id="rId4" Type="http://schemas.openxmlformats.org/officeDocument/2006/relationships/image" Target="../media/image7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2.png"/><Relationship Id="rId11" Type="http://schemas.openxmlformats.org/officeDocument/2006/relationships/image" Target="../media/image48.svg"/><Relationship Id="rId5" Type="http://schemas.openxmlformats.org/officeDocument/2006/relationships/image" Target="../media/image81.png"/><Relationship Id="rId10" Type="http://schemas.openxmlformats.org/officeDocument/2006/relationships/image" Target="../media/image47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880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png"/><Relationship Id="rId5" Type="http://schemas.openxmlformats.org/officeDocument/2006/relationships/image" Target="../media/image900.png"/><Relationship Id="rId4" Type="http://schemas.openxmlformats.org/officeDocument/2006/relationships/image" Target="../media/image89.png"/><Relationship Id="rId9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4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10.png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79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8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1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openxmlformats.org/officeDocument/2006/relationships/image" Target="../media/image8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90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92.png"/><Relationship Id="rId10" Type="http://schemas.openxmlformats.org/officeDocument/2006/relationships/image" Target="../media/image120.png"/><Relationship Id="rId4" Type="http://schemas.openxmlformats.org/officeDocument/2006/relationships/image" Target="../media/image91.sv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svg"/><Relationship Id="rId7" Type="http://schemas.openxmlformats.org/officeDocument/2006/relationships/image" Target="../media/image13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128.png"/><Relationship Id="rId10" Type="http://schemas.openxmlformats.org/officeDocument/2006/relationships/image" Target="../media/image102.png"/><Relationship Id="rId4" Type="http://schemas.openxmlformats.org/officeDocument/2006/relationships/image" Target="../media/image1270.png"/><Relationship Id="rId9" Type="http://schemas.openxmlformats.org/officeDocument/2006/relationships/image" Target="../media/image10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7" Type="http://schemas.openxmlformats.org/officeDocument/2006/relationships/image" Target="../media/image114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5" Type="http://schemas.openxmlformats.org/officeDocument/2006/relationships/image" Target="../media/image134.png"/><Relationship Id="rId4" Type="http://schemas.openxmlformats.org/officeDocument/2006/relationships/image" Target="../media/image13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6.svg"/><Relationship Id="rId4" Type="http://schemas.openxmlformats.org/officeDocument/2006/relationships/image" Target="../media/image1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31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audio" Target="../media/audio2.wav"/><Relationship Id="rId7" Type="http://schemas.openxmlformats.org/officeDocument/2006/relationships/image" Target="../media/image1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2.PNG"/><Relationship Id="rId11" Type="http://schemas.openxmlformats.org/officeDocument/2006/relationships/image" Target="../media/image138.png"/><Relationship Id="rId5" Type="http://schemas.openxmlformats.org/officeDocument/2006/relationships/audio" Target="../media/audio4.wav"/><Relationship Id="rId10" Type="http://schemas.openxmlformats.org/officeDocument/2006/relationships/image" Target="../media/image137.png"/><Relationship Id="rId4" Type="http://schemas.openxmlformats.org/officeDocument/2006/relationships/audio" Target="../media/audio3.wav"/><Relationship Id="rId9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audio" Target="../media/audio2.wav"/><Relationship Id="rId7" Type="http://schemas.openxmlformats.org/officeDocument/2006/relationships/image" Target="../media/image1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2.PNG"/><Relationship Id="rId11" Type="http://schemas.openxmlformats.org/officeDocument/2006/relationships/image" Target="../media/image138.png"/><Relationship Id="rId5" Type="http://schemas.openxmlformats.org/officeDocument/2006/relationships/audio" Target="../media/audio4.wav"/><Relationship Id="rId10" Type="http://schemas.openxmlformats.org/officeDocument/2006/relationships/image" Target="../media/image137.png"/><Relationship Id="rId4" Type="http://schemas.openxmlformats.org/officeDocument/2006/relationships/audio" Target="../media/audio3.wav"/><Relationship Id="rId9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8.png"/><Relationship Id="rId3" Type="http://schemas.openxmlformats.org/officeDocument/2006/relationships/audio" Target="../media/audio2.wav"/><Relationship Id="rId7" Type="http://schemas.openxmlformats.org/officeDocument/2006/relationships/image" Target="../media/image133.png"/><Relationship Id="rId12" Type="http://schemas.openxmlformats.org/officeDocument/2006/relationships/image" Target="../media/image1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2.PNG"/><Relationship Id="rId11" Type="http://schemas.openxmlformats.org/officeDocument/2006/relationships/image" Target="../media/image152.png"/><Relationship Id="rId5" Type="http://schemas.openxmlformats.org/officeDocument/2006/relationships/audio" Target="../media/audio4.wav"/><Relationship Id="rId10" Type="http://schemas.openxmlformats.org/officeDocument/2006/relationships/image" Target="../media/image137.png"/><Relationship Id="rId4" Type="http://schemas.openxmlformats.org/officeDocument/2006/relationships/audio" Target="../media/audio3.wav"/><Relationship Id="rId9" Type="http://schemas.openxmlformats.org/officeDocument/2006/relationships/image" Target="../media/image1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8.png"/><Relationship Id="rId3" Type="http://schemas.openxmlformats.org/officeDocument/2006/relationships/audio" Target="../media/audio2.wav"/><Relationship Id="rId7" Type="http://schemas.openxmlformats.org/officeDocument/2006/relationships/image" Target="../media/image133.png"/><Relationship Id="rId12" Type="http://schemas.openxmlformats.org/officeDocument/2006/relationships/image" Target="../media/image1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2.PNG"/><Relationship Id="rId11" Type="http://schemas.openxmlformats.org/officeDocument/2006/relationships/image" Target="../media/image154.png"/><Relationship Id="rId5" Type="http://schemas.openxmlformats.org/officeDocument/2006/relationships/audio" Target="../media/audio4.wav"/><Relationship Id="rId10" Type="http://schemas.openxmlformats.org/officeDocument/2006/relationships/image" Target="../media/image137.png"/><Relationship Id="rId4" Type="http://schemas.openxmlformats.org/officeDocument/2006/relationships/audio" Target="../media/audio3.wav"/><Relationship Id="rId9" Type="http://schemas.openxmlformats.org/officeDocument/2006/relationships/image" Target="../media/image1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58.png"/><Relationship Id="rId3" Type="http://schemas.openxmlformats.org/officeDocument/2006/relationships/audio" Target="../media/audio2.wav"/><Relationship Id="rId7" Type="http://schemas.openxmlformats.org/officeDocument/2006/relationships/image" Target="../media/image133.png"/><Relationship Id="rId12" Type="http://schemas.openxmlformats.org/officeDocument/2006/relationships/image" Target="../media/image157.png"/><Relationship Id="rId2" Type="http://schemas.openxmlformats.org/officeDocument/2006/relationships/audio" Target="../media/audio1.wav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2.PNG"/><Relationship Id="rId11" Type="http://schemas.openxmlformats.org/officeDocument/2006/relationships/image" Target="../media/image156.png"/><Relationship Id="rId5" Type="http://schemas.openxmlformats.org/officeDocument/2006/relationships/audio" Target="../media/audio4.wav"/><Relationship Id="rId15" Type="http://schemas.openxmlformats.org/officeDocument/2006/relationships/image" Target="../media/image160.png"/><Relationship Id="rId10" Type="http://schemas.openxmlformats.org/officeDocument/2006/relationships/image" Target="../media/image137.png"/><Relationship Id="rId4" Type="http://schemas.openxmlformats.org/officeDocument/2006/relationships/audio" Target="../media/audio3.wav"/><Relationship Id="rId9" Type="http://schemas.openxmlformats.org/officeDocument/2006/relationships/image" Target="../media/image136.png"/><Relationship Id="rId14" Type="http://schemas.openxmlformats.org/officeDocument/2006/relationships/image" Target="../media/image1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0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590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/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/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7" name="Google Shape;1817;p39"/>
          <p:cNvSpPr/>
          <p:nvPr/>
        </p:nvSpPr>
        <p:spPr>
          <a:xfrm>
            <a:off x="3624218" y="5288087"/>
            <a:ext cx="44358" cy="57939"/>
          </a:xfrm>
          <a:custGeom>
            <a:avLst/>
            <a:gdLst/>
            <a:ahLst/>
            <a:cxnLst/>
            <a:rect l="l" t="t" r="r" b="b"/>
            <a:pathLst>
              <a:path w="712" h="930" extrusionOk="0">
                <a:moveTo>
                  <a:pt x="212" y="0"/>
                </a:moveTo>
                <a:lnTo>
                  <a:pt x="0" y="217"/>
                </a:lnTo>
                <a:lnTo>
                  <a:pt x="712" y="929"/>
                </a:lnTo>
                <a:cubicBezTo>
                  <a:pt x="697" y="770"/>
                  <a:pt x="684" y="613"/>
                  <a:pt x="669" y="453"/>
                </a:cubicBezTo>
                <a:lnTo>
                  <a:pt x="21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9"/>
          <p:cNvSpPr/>
          <p:nvPr/>
        </p:nvSpPr>
        <p:spPr>
          <a:xfrm>
            <a:off x="3621788" y="5285720"/>
            <a:ext cx="15637" cy="15949"/>
          </a:xfrm>
          <a:custGeom>
            <a:avLst/>
            <a:gdLst/>
            <a:ahLst/>
            <a:cxnLst/>
            <a:rect l="l" t="t" r="r" b="b"/>
            <a:pathLst>
              <a:path w="251" h="256" extrusionOk="0">
                <a:moveTo>
                  <a:pt x="213" y="1"/>
                </a:moveTo>
                <a:lnTo>
                  <a:pt x="1" y="218"/>
                </a:lnTo>
                <a:lnTo>
                  <a:pt x="39" y="255"/>
                </a:lnTo>
                <a:lnTo>
                  <a:pt x="251" y="38"/>
                </a:lnTo>
                <a:lnTo>
                  <a:pt x="213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39"/>
          <p:cNvSpPr/>
          <p:nvPr/>
        </p:nvSpPr>
        <p:spPr>
          <a:xfrm>
            <a:off x="3619483" y="5283414"/>
            <a:ext cx="15637" cy="15886"/>
          </a:xfrm>
          <a:custGeom>
            <a:avLst/>
            <a:gdLst/>
            <a:ahLst/>
            <a:cxnLst/>
            <a:rect l="l" t="t" r="r" b="b"/>
            <a:pathLst>
              <a:path w="251" h="255" extrusionOk="0">
                <a:moveTo>
                  <a:pt x="213" y="0"/>
                </a:moveTo>
                <a:lnTo>
                  <a:pt x="0" y="216"/>
                </a:lnTo>
                <a:lnTo>
                  <a:pt x="38" y="255"/>
                </a:lnTo>
                <a:lnTo>
                  <a:pt x="250" y="38"/>
                </a:lnTo>
                <a:lnTo>
                  <a:pt x="21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39"/>
          <p:cNvSpPr/>
          <p:nvPr/>
        </p:nvSpPr>
        <p:spPr>
          <a:xfrm>
            <a:off x="2278548" y="5288087"/>
            <a:ext cx="335672" cy="324396"/>
          </a:xfrm>
          <a:custGeom>
            <a:avLst/>
            <a:gdLst/>
            <a:ahLst/>
            <a:cxnLst/>
            <a:rect l="l" t="t" r="r" b="b"/>
            <a:pathLst>
              <a:path w="5388" h="5207" extrusionOk="0">
                <a:moveTo>
                  <a:pt x="218" y="0"/>
                </a:moveTo>
                <a:lnTo>
                  <a:pt x="1" y="217"/>
                </a:lnTo>
                <a:lnTo>
                  <a:pt x="4995" y="5206"/>
                </a:lnTo>
                <a:cubicBezTo>
                  <a:pt x="5122" y="5193"/>
                  <a:pt x="5255" y="5178"/>
                  <a:pt x="5387" y="5169"/>
                </a:cubicBezTo>
                <a:lnTo>
                  <a:pt x="218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39"/>
          <p:cNvSpPr/>
          <p:nvPr/>
        </p:nvSpPr>
        <p:spPr>
          <a:xfrm>
            <a:off x="2276243" y="5299239"/>
            <a:ext cx="62" cy="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39"/>
          <p:cNvSpPr/>
          <p:nvPr/>
        </p:nvSpPr>
        <p:spPr>
          <a:xfrm>
            <a:off x="2276243" y="5299239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38" y="38"/>
                </a:moveTo>
                <a:lnTo>
                  <a:pt x="38" y="38"/>
                </a:lnTo>
                <a:lnTo>
                  <a:pt x="0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9"/>
          <p:cNvSpPr/>
          <p:nvPr/>
        </p:nvSpPr>
        <p:spPr>
          <a:xfrm>
            <a:off x="2276243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0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9"/>
          <p:cNvSpPr/>
          <p:nvPr/>
        </p:nvSpPr>
        <p:spPr>
          <a:xfrm>
            <a:off x="2273938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0" y="0"/>
                </a:lnTo>
                <a:lnTo>
                  <a:pt x="37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9"/>
          <p:cNvSpPr/>
          <p:nvPr/>
        </p:nvSpPr>
        <p:spPr>
          <a:xfrm>
            <a:off x="2273938" y="5283414"/>
            <a:ext cx="15887" cy="15886"/>
          </a:xfrm>
          <a:custGeom>
            <a:avLst/>
            <a:gdLst/>
            <a:ahLst/>
            <a:cxnLst/>
            <a:rect l="l" t="t" r="r" b="b"/>
            <a:pathLst>
              <a:path w="255" h="255" extrusionOk="0">
                <a:moveTo>
                  <a:pt x="216" y="0"/>
                </a:moveTo>
                <a:lnTo>
                  <a:pt x="0" y="216"/>
                </a:lnTo>
                <a:lnTo>
                  <a:pt x="37" y="255"/>
                </a:lnTo>
                <a:lnTo>
                  <a:pt x="255" y="38"/>
                </a:lnTo>
                <a:lnTo>
                  <a:pt x="216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9"/>
          <p:cNvSpPr/>
          <p:nvPr/>
        </p:nvSpPr>
        <p:spPr>
          <a:xfrm>
            <a:off x="930946" y="5299239"/>
            <a:ext cx="2430" cy="2430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1" y="1"/>
                </a:moveTo>
                <a:lnTo>
                  <a:pt x="38" y="38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39"/>
          <p:cNvSpPr/>
          <p:nvPr/>
        </p:nvSpPr>
        <p:spPr>
          <a:xfrm>
            <a:off x="930946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1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39"/>
          <p:cNvSpPr/>
          <p:nvPr/>
        </p:nvSpPr>
        <p:spPr>
          <a:xfrm>
            <a:off x="928641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38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9"/>
          <p:cNvSpPr/>
          <p:nvPr/>
        </p:nvSpPr>
        <p:spPr>
          <a:xfrm>
            <a:off x="928641" y="5283414"/>
            <a:ext cx="15949" cy="15886"/>
          </a:xfrm>
          <a:custGeom>
            <a:avLst/>
            <a:gdLst/>
            <a:ahLst/>
            <a:cxnLst/>
            <a:rect l="l" t="t" r="r" b="b"/>
            <a:pathLst>
              <a:path w="256" h="255" extrusionOk="0">
                <a:moveTo>
                  <a:pt x="217" y="0"/>
                </a:moveTo>
                <a:lnTo>
                  <a:pt x="0" y="216"/>
                </a:lnTo>
                <a:lnTo>
                  <a:pt x="38" y="255"/>
                </a:lnTo>
                <a:lnTo>
                  <a:pt x="255" y="38"/>
                </a:lnTo>
                <a:lnTo>
                  <a:pt x="217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C1C85311-948D-7E67-C405-082CBFCB015B}"/>
              </a:ext>
            </a:extLst>
          </p:cNvPr>
          <p:cNvSpPr/>
          <p:nvPr/>
        </p:nvSpPr>
        <p:spPr>
          <a:xfrm>
            <a:off x="-63363" y="1"/>
            <a:ext cx="4022691" cy="200071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 err="1">
                <a:solidFill>
                  <a:srgbClr val="F8F8F8"/>
                </a:solidFill>
              </a:rPr>
              <a:t>Chúng</a:t>
            </a:r>
            <a:r>
              <a:rPr lang="vi-VN" sz="2400" dirty="0">
                <a:solidFill>
                  <a:srgbClr val="F8F8F8"/>
                </a:solidFill>
              </a:rPr>
              <a:t> ta </a:t>
            </a:r>
            <a:r>
              <a:rPr lang="vi-VN" sz="2400" dirty="0" err="1">
                <a:solidFill>
                  <a:srgbClr val="F8F8F8"/>
                </a:solidFill>
              </a:rPr>
              <a:t>đã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được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học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những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tập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hợp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số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nào</a:t>
            </a:r>
            <a:r>
              <a:rPr lang="vi-VN" sz="2400" dirty="0">
                <a:solidFill>
                  <a:srgbClr val="F8F8F8"/>
                </a:solidFill>
              </a:rPr>
              <a:t>?</a:t>
            </a:r>
            <a:endParaRPr lang="en-US" sz="2400" dirty="0">
              <a:solidFill>
                <a:srgbClr val="F8F8F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/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/>
              <p:nvPr/>
            </p:nvSpPr>
            <p:spPr>
              <a:xfrm>
                <a:off x="1947982" y="2705761"/>
                <a:ext cx="2048392" cy="10295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</a:rPr>
                        <m:t>s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</a:rPr>
                        <m:t>ố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</a:rPr>
                        <m:t>v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</a:rPr>
                        <m:t>ô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</a:rPr>
                        <m:t>t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</a:rPr>
                        <m:t>ỉ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982" y="2705761"/>
                <a:ext cx="2048392" cy="102954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116C2DC9-1CBB-66CD-C8E4-A3F0FA79E8ED}"/>
              </a:ext>
            </a:extLst>
          </p:cNvPr>
          <p:cNvCxnSpPr/>
          <p:nvPr/>
        </p:nvCxnSpPr>
        <p:spPr>
          <a:xfrm flipH="1" flipV="1">
            <a:off x="4675452" y="1728902"/>
            <a:ext cx="1131146" cy="1374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F2E2B3C-E88B-FA2E-2C30-097C025E60A4}"/>
              </a:ext>
            </a:extLst>
          </p:cNvPr>
          <p:cNvSpPr txBox="1"/>
          <p:nvPr/>
        </p:nvSpPr>
        <p:spPr>
          <a:xfrm>
            <a:off x="4038758" y="643115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E6443503-7724-AF30-0F84-F9FE088C5BE2}"/>
              </a:ext>
            </a:extLst>
          </p:cNvPr>
          <p:cNvCxnSpPr>
            <a:cxnSpLocks/>
          </p:cNvCxnSpPr>
          <p:nvPr/>
        </p:nvCxnSpPr>
        <p:spPr>
          <a:xfrm flipV="1">
            <a:off x="6184900" y="1775440"/>
            <a:ext cx="1191260" cy="107340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CBDAC7C-1F6B-97A8-5EED-C5779BE71DFC}"/>
              </a:ext>
            </a:extLst>
          </p:cNvPr>
          <p:cNvSpPr txBox="1"/>
          <p:nvPr/>
        </p:nvSpPr>
        <p:spPr>
          <a:xfrm>
            <a:off x="6685281" y="751511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endParaRPr lang="en-US" sz="2000" dirty="0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69321280-F9BD-5241-A8D0-870D7E093B79}"/>
              </a:ext>
            </a:extLst>
          </p:cNvPr>
          <p:cNvCxnSpPr>
            <a:cxnSpLocks/>
          </p:cNvCxnSpPr>
          <p:nvPr/>
        </p:nvCxnSpPr>
        <p:spPr>
          <a:xfrm>
            <a:off x="7485869" y="3370404"/>
            <a:ext cx="696318" cy="8750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7D91111-FC4D-93EF-0FCA-B7A791940EEF}"/>
              </a:ext>
            </a:extLst>
          </p:cNvPr>
          <p:cNvSpPr txBox="1"/>
          <p:nvPr/>
        </p:nvSpPr>
        <p:spPr>
          <a:xfrm>
            <a:off x="7376160" y="4147640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EFB94AA-A1C7-8246-193E-AC2334F3BB20}"/>
              </a:ext>
            </a:extLst>
          </p:cNvPr>
          <p:cNvSpPr txBox="1"/>
          <p:nvPr/>
        </p:nvSpPr>
        <p:spPr>
          <a:xfrm>
            <a:off x="4061445" y="4191081"/>
            <a:ext cx="262383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  <p:sp>
        <p:nvSpPr>
          <p:cNvPr id="33" name="Hộp Văn bản 37">
            <a:extLst>
              <a:ext uri="{FF2B5EF4-FFF2-40B4-BE49-F238E27FC236}">
                <a16:creationId xmlns:a16="http://schemas.microsoft.com/office/drawing/2014/main" id="{CEFB94AA-A1C7-8246-193E-AC2334F3BB20}"/>
              </a:ext>
            </a:extLst>
          </p:cNvPr>
          <p:cNvSpPr txBox="1"/>
          <p:nvPr/>
        </p:nvSpPr>
        <p:spPr>
          <a:xfrm>
            <a:off x="3914564" y="2801647"/>
            <a:ext cx="8840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/>
              <a:t>+</a:t>
            </a:r>
          </a:p>
        </p:txBody>
      </p:sp>
      <p:sp>
        <p:nvSpPr>
          <p:cNvPr id="35" name="Hộp Văn bản 37">
            <a:extLst>
              <a:ext uri="{FF2B5EF4-FFF2-40B4-BE49-F238E27FC236}">
                <a16:creationId xmlns:a16="http://schemas.microsoft.com/office/drawing/2014/main" id="{CEFB94AA-A1C7-8246-193E-AC2334F3BB20}"/>
              </a:ext>
            </a:extLst>
          </p:cNvPr>
          <p:cNvSpPr txBox="1"/>
          <p:nvPr/>
        </p:nvSpPr>
        <p:spPr>
          <a:xfrm>
            <a:off x="8305166" y="2734556"/>
            <a:ext cx="88402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/>
              <a:t>=?</a:t>
            </a:r>
          </a:p>
        </p:txBody>
      </p:sp>
      <p:sp>
        <p:nvSpPr>
          <p:cNvPr id="5" name="Left Brace 4"/>
          <p:cNvSpPr/>
          <p:nvPr/>
        </p:nvSpPr>
        <p:spPr>
          <a:xfrm rot="5400000" flipH="1">
            <a:off x="5032922" y="807942"/>
            <a:ext cx="416205" cy="650513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6" grpId="0" animBg="1"/>
      <p:bldP spid="10" grpId="0" animBg="1"/>
      <p:bldP spid="13" grpId="0" animBg="1"/>
      <p:bldP spid="17" grpId="0"/>
      <p:bldP spid="21" grpId="0"/>
      <p:bldP spid="25" grpId="0"/>
      <p:bldP spid="38" grpId="0"/>
      <p:bldP spid="33" grpId="0"/>
      <p:bldP spid="35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48"/>
          <p:cNvSpPr/>
          <p:nvPr/>
        </p:nvSpPr>
        <p:spPr>
          <a:xfrm rot="10800000" flipH="1">
            <a:off x="3209712" y="4450762"/>
            <a:ext cx="1156796" cy="708608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/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biệt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về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blipFill>
                <a:blip r:embed="rId3"/>
                <a:stretch>
                  <a:fillRect l="-473" r="-1284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3523FB6-7BAB-AD77-6FD1-EFCD2D6BA39F}"/>
              </a:ext>
            </a:extLst>
          </p:cNvPr>
          <p:cNvSpPr/>
          <p:nvPr/>
        </p:nvSpPr>
        <p:spPr>
          <a:xfrm>
            <a:off x="50680" y="1486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Kết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luận</a:t>
            </a:r>
            <a:endParaRPr lang="en-US" sz="2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/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−(−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blipFill>
                <a:blip r:embed="rId4"/>
                <a:stretch>
                  <a:fillRect l="-910" b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3CB76B5C-628F-7571-009C-F48EA0A15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15170" y="1863141"/>
            <a:ext cx="1865535" cy="3008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15540EB-93E2-B9A6-0215-16D48791ACBB}"/>
              </a:ext>
            </a:extLst>
          </p:cNvPr>
          <p:cNvSpPr/>
          <p:nvPr/>
        </p:nvSpPr>
        <p:spPr>
          <a:xfrm>
            <a:off x="92557" y="27243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1952172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;1,8;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1,8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blipFill>
                <a:blip r:embed="rId4"/>
                <a:stretch>
                  <a:fillRect l="-214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blipFill>
                <a:blip r:embed="rId5"/>
                <a:stretch>
                  <a:fillRect l="-2148" t="-1493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9">
            <a:extLst>
              <a:ext uri="{FF2B5EF4-FFF2-40B4-BE49-F238E27FC236}">
                <a16:creationId xmlns:a16="http://schemas.microsoft.com/office/drawing/2014/main" id="{379E6C36-DD26-CD8B-2772-72FCEE83A1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14" y="1163010"/>
            <a:ext cx="3777352" cy="3777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2012484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;−0,5;−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0,5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blipFill>
                <a:blip r:embed="rId4"/>
                <a:stretch>
                  <a:fillRect l="-2601" t="-10000" r="-23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blipFill>
                <a:blip r:embed="rId5"/>
                <a:stretch>
                  <a:fillRect l="-2601" t="-1493" r="-1445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óng 19">
            <a:extLst>
              <a:ext uri="{FF2B5EF4-FFF2-40B4-BE49-F238E27FC236}">
                <a16:creationId xmlns:a16="http://schemas.microsoft.com/office/drawing/2014/main" id="{9DFBAEF5-188B-F09D-EDC3-0065C966479A}"/>
              </a:ext>
            </a:extLst>
          </p:cNvPr>
          <p:cNvSpPr/>
          <p:nvPr/>
        </p:nvSpPr>
        <p:spPr>
          <a:xfrm>
            <a:off x="0" y="330043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/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0,5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/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blipFill>
                <a:blip r:embed="rId9"/>
                <a:stretch>
                  <a:fillRect r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>
            <a:extLst>
              <a:ext uri="{FF2B5EF4-FFF2-40B4-BE49-F238E27FC236}">
                <a16:creationId xmlns:a16="http://schemas.microsoft.com/office/drawing/2014/main" id="{23AD8B1C-6277-A3CF-B54A-973CC81E6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597334" y="1663997"/>
            <a:ext cx="3871751" cy="27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20" grpId="0" animBg="1"/>
      <p:bldP spid="3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51"/>
          <p:cNvSpPr txBox="1">
            <a:spLocks noGrp="1"/>
          </p:cNvSpPr>
          <p:nvPr>
            <p:ph type="title" idx="4294967295"/>
          </p:nvPr>
        </p:nvSpPr>
        <p:spPr>
          <a:xfrm>
            <a:off x="4731700" y="2546757"/>
            <a:ext cx="619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92DA6BC-5B0C-AB4F-891E-248405F10692}"/>
              </a:ext>
            </a:extLst>
          </p:cNvPr>
          <p:cNvSpPr txBox="1"/>
          <p:nvPr/>
        </p:nvSpPr>
        <p:spPr>
          <a:xfrm>
            <a:off x="0" y="180386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IV. SO SÁNH CÁC SỐ THỰC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/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viết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&gt;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0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cũng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blipFill>
                <a:blip r:embed="rId3"/>
                <a:stretch>
                  <a:fillRect l="-709" r="-1655" b="-2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7202B1-7156-3207-8586-02DBAA15DE4D}"/>
              </a:ext>
            </a:extLst>
          </p:cNvPr>
          <p:cNvSpPr txBox="1"/>
          <p:nvPr/>
        </p:nvSpPr>
        <p:spPr>
          <a:xfrm>
            <a:off x="12869" y="706556"/>
            <a:ext cx="4680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476B0B9-93DD-1DF4-24FB-4E71DA2C00B1}"/>
              </a:ext>
            </a:extLst>
          </p:cNvPr>
          <p:cNvSpPr txBox="1"/>
          <p:nvPr/>
        </p:nvSpPr>
        <p:spPr>
          <a:xfrm>
            <a:off x="595087" y="126018"/>
            <a:ext cx="4025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Cách</a:t>
            </a:r>
            <a:r>
              <a:rPr lang="en-US" sz="2200" b="1" dirty="0"/>
              <a:t>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FD303C9F-B1A3-7EDC-9F8F-7C82372E2BDD}"/>
              </a:ext>
            </a:extLst>
          </p:cNvPr>
          <p:cNvSpPr/>
          <p:nvPr/>
        </p:nvSpPr>
        <p:spPr>
          <a:xfrm>
            <a:off x="430258" y="800222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/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a)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sau</a:t>
                </a:r>
                <a:r>
                  <a:rPr lang="en-US" sz="18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−0,617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và</a:t>
                </a:r>
                <a:r>
                  <a:rPr lang="en-US" sz="1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−0,614</m:t>
                    </m:r>
                  </m:oMath>
                </a14:m>
                <a:endParaRPr lang="en-US" sz="18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b) </a:t>
                </a:r>
                <a:r>
                  <a:rPr lang="en-US" sz="1800" dirty="0" err="1">
                    <a:latin typeface="+mj-lt"/>
                  </a:rPr>
                  <a:t>Nêu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quy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tắc</a:t>
                </a:r>
                <a:r>
                  <a:rPr lang="en-US" sz="1800" dirty="0">
                    <a:latin typeface="+mj-lt"/>
                  </a:rPr>
                  <a:t>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hữu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hạn</a:t>
                </a:r>
                <a:r>
                  <a:rPr lang="en-US" sz="1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blipFill>
                <a:blip r:embed="rId3"/>
                <a:stretch>
                  <a:fillRect l="-893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/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0,617&gt;0,614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−0,617&lt;−0,614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blipFill>
                <a:blip r:embed="rId4"/>
                <a:stretch>
                  <a:fillRect l="-121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:a16="http://schemas.microsoft.com/office/drawing/2014/main" id="{0185467E-3030-F252-C9F1-DA5DE5CF0E65}"/>
              </a:ext>
            </a:extLst>
          </p:cNvPr>
          <p:cNvSpPr txBox="1"/>
          <p:nvPr/>
        </p:nvSpPr>
        <p:spPr>
          <a:xfrm>
            <a:off x="4167781" y="159423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599416DD-1C2A-A414-E72B-4F9EFF20CFF3}"/>
              </a:ext>
            </a:extLst>
          </p:cNvPr>
          <p:cNvSpPr txBox="1"/>
          <p:nvPr/>
        </p:nvSpPr>
        <p:spPr>
          <a:xfrm>
            <a:off x="326572" y="2649609"/>
            <a:ext cx="8534399" cy="1364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+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dương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/>
      <p:bldP spid="26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/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1: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2: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bằng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tiếp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cùng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một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hàng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(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dấu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","),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sang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đến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xuất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hiện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đầu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chứa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blipFill>
                <a:blip r:embed="rId2"/>
                <a:stretch>
                  <a:fillRect l="-617" r="-1235" b="-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8">
            <a:extLst>
              <a:ext uri="{FF2B5EF4-FFF2-40B4-BE49-F238E27FC236}">
                <a16:creationId xmlns:a16="http://schemas.microsoft.com/office/drawing/2014/main" id="{4A201A7A-929B-8B73-6B21-2274394DC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9842" y="2512673"/>
            <a:ext cx="2934158" cy="29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C5A023F5-51D3-CE8F-9CB8-3DE2DEC12D4B}"/>
              </a:ext>
            </a:extLst>
          </p:cNvPr>
          <p:cNvSpPr/>
          <p:nvPr/>
        </p:nvSpPr>
        <p:spPr>
          <a:xfrm>
            <a:off x="0" y="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B7C4545-A74B-286A-51AC-9C62B424D453}"/>
              </a:ext>
            </a:extLst>
          </p:cNvPr>
          <p:cNvSpPr txBox="1"/>
          <p:nvPr/>
        </p:nvSpPr>
        <p:spPr>
          <a:xfrm>
            <a:off x="1908629" y="259755"/>
            <a:ext cx="1139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/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1,234567891011…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0,3219199199919999…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blipFill>
                <a:blip r:embed="rId3"/>
                <a:stretch>
                  <a:fillRect l="-1040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8">
            <a:extLst>
              <a:ext uri="{FF2B5EF4-FFF2-40B4-BE49-F238E27FC236}">
                <a16:creationId xmlns:a16="http://schemas.microsoft.com/office/drawing/2014/main" id="{7CC5E4D8-660E-E9B4-E176-D94F13E5602A}"/>
              </a:ext>
            </a:extLst>
          </p:cNvPr>
          <p:cNvSpPr txBox="1"/>
          <p:nvPr/>
        </p:nvSpPr>
        <p:spPr>
          <a:xfrm>
            <a:off x="4283895" y="16205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/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5&gt;4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1,234567891011…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blipFill>
                <a:blip r:embed="rId4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ấu ngoặc vuông Trái 8">
            <a:extLst>
              <a:ext uri="{FF2B5EF4-FFF2-40B4-BE49-F238E27FC236}">
                <a16:creationId xmlns:a16="http://schemas.microsoft.com/office/drawing/2014/main" id="{D5632153-100F-1A2B-4B64-D5A9CEE26ED0}"/>
              </a:ext>
            </a:extLst>
          </p:cNvPr>
          <p:cNvSpPr/>
          <p:nvPr/>
        </p:nvSpPr>
        <p:spPr>
          <a:xfrm rot="5400000" flipH="1" flipV="1">
            <a:off x="4221168" y="1478642"/>
            <a:ext cx="125453" cy="2186215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/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&lt;3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0,3219199199919999…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,32333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333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blipFill>
                <a:blip r:embed="rId5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ấu ngoặc vuông Trái 10">
            <a:extLst>
              <a:ext uri="{FF2B5EF4-FFF2-40B4-BE49-F238E27FC236}">
                <a16:creationId xmlns:a16="http://schemas.microsoft.com/office/drawing/2014/main" id="{B7BA315E-0259-0F88-5F26-3AC523B1CFCD}"/>
              </a:ext>
            </a:extLst>
          </p:cNvPr>
          <p:cNvSpPr/>
          <p:nvPr/>
        </p:nvSpPr>
        <p:spPr>
          <a:xfrm rot="5400000" flipH="1" flipV="1">
            <a:off x="4327419" y="2251875"/>
            <a:ext cx="148078" cy="2706914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DFABF13-99C4-6469-AC5F-462C0173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24057" y="1500864"/>
            <a:ext cx="1352845" cy="3413141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621F09BB-FCF9-4DFF-4E87-EA11D5820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32771" y="3439283"/>
            <a:ext cx="2253172" cy="1704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animBg="1"/>
      <p:bldP spid="10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óng 1">
            <a:extLst>
              <a:ext uri="{FF2B5EF4-FFF2-40B4-BE49-F238E27FC236}">
                <a16:creationId xmlns:a16="http://schemas.microsoft.com/office/drawing/2014/main" id="{9599F5F4-FF61-10A4-8DCB-78AE633383D1}"/>
              </a:ext>
            </a:extLst>
          </p:cNvPr>
          <p:cNvSpPr/>
          <p:nvPr/>
        </p:nvSpPr>
        <p:spPr>
          <a:xfrm>
            <a:off x="101600" y="242957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2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1852B67-BF01-DE5E-0CE8-DED5FBFA58B5}"/>
              </a:ext>
            </a:extLst>
          </p:cNvPr>
          <p:cNvSpPr txBox="1"/>
          <p:nvPr/>
        </p:nvSpPr>
        <p:spPr>
          <a:xfrm>
            <a:off x="2367762" y="384629"/>
            <a:ext cx="275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/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e>
                    </m:d>
                  </m:oMath>
                </a14:m>
                <a:r>
                  <a:rPr lang="en-US" sz="1800" dirty="0"/>
                  <a:t> và 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blipFill>
                <a:blip r:embed="rId3"/>
                <a:stretch>
                  <a:fillRect l="-3030" t="-10000" r="-30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/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/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−1,272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blipFill>
                <a:blip r:embed="rId5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/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1,(375) = 1,375375375…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=1,375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1,375375375…&gt;1,375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,(375)&gt;138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blipFill>
                <a:blip r:embed="rId6"/>
                <a:stretch>
                  <a:fillRect l="-1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DE3E17C-8C40-3C17-65E0-8FDC3F0C0150}"/>
              </a:ext>
            </a:extLst>
          </p:cNvPr>
          <p:cNvSpPr txBox="1"/>
          <p:nvPr/>
        </p:nvSpPr>
        <p:spPr>
          <a:xfrm>
            <a:off x="210457" y="1732543"/>
            <a:ext cx="845457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/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−1,(27)=−1,272727…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1,272727…&gt;1,272 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− 1,272727&lt;−1,272 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1,(27)&lt;−1,272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blipFill>
                <a:blip r:embed="rId7"/>
                <a:stretch>
                  <a:fillRect l="-1509" b="-3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8CC5D5AF-3791-1BD1-7E8C-125977B1716F}"/>
              </a:ext>
            </a:extLst>
          </p:cNvPr>
          <p:cNvCxnSpPr>
            <a:cxnSpLocks/>
          </p:cNvCxnSpPr>
          <p:nvPr/>
        </p:nvCxnSpPr>
        <p:spPr>
          <a:xfrm>
            <a:off x="4353972" y="1245266"/>
            <a:ext cx="0" cy="356622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/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tạp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dùng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tắc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a,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&gt;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blipFill>
                <a:blip r:embed="rId2"/>
                <a:stretch>
                  <a:fillRect l="-927" r="-2039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5F349D61-04A3-CFF6-E7BE-A449896BBF72}"/>
              </a:ext>
            </a:extLst>
          </p:cNvPr>
          <p:cNvSpPr/>
          <p:nvPr/>
        </p:nvSpPr>
        <p:spPr>
          <a:xfrm>
            <a:off x="3505200" y="551543"/>
            <a:ext cx="2619829" cy="899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9883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8" name="Google Shape;2198;p54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2199" name="Google Shape;2199;p54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4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4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6" name="Google Shape;2216;p54"/>
          <p:cNvGrpSpPr/>
          <p:nvPr/>
        </p:nvGrpSpPr>
        <p:grpSpPr>
          <a:xfrm>
            <a:off x="6450375" y="1598590"/>
            <a:ext cx="854450" cy="59750"/>
            <a:chOff x="767900" y="1150025"/>
            <a:chExt cx="854450" cy="59750"/>
          </a:xfrm>
        </p:grpSpPr>
        <p:sp>
          <p:nvSpPr>
            <p:cNvPr id="2217" name="Google Shape;2217;p54"/>
            <p:cNvSpPr/>
            <p:nvPr/>
          </p:nvSpPr>
          <p:spPr>
            <a:xfrm>
              <a:off x="970225" y="1150025"/>
              <a:ext cx="457100" cy="59750"/>
            </a:xfrm>
            <a:custGeom>
              <a:avLst/>
              <a:gdLst/>
              <a:ahLst/>
              <a:cxnLst/>
              <a:rect l="l" t="t" r="r" b="b"/>
              <a:pathLst>
                <a:path w="18284" h="2390" extrusionOk="0">
                  <a:moveTo>
                    <a:pt x="1610" y="0"/>
                  </a:moveTo>
                  <a:cubicBezTo>
                    <a:pt x="1" y="0"/>
                    <a:pt x="1" y="2341"/>
                    <a:pt x="1610" y="2389"/>
                  </a:cubicBezTo>
                  <a:lnTo>
                    <a:pt x="16724" y="2389"/>
                  </a:lnTo>
                  <a:cubicBezTo>
                    <a:pt x="18284" y="2341"/>
                    <a:pt x="18284" y="0"/>
                    <a:pt x="16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992175" y="1161000"/>
              <a:ext cx="414450" cy="37800"/>
            </a:xfrm>
            <a:custGeom>
              <a:avLst/>
              <a:gdLst/>
              <a:ahLst/>
              <a:cxnLst/>
              <a:rect l="l" t="t" r="r" b="b"/>
              <a:pathLst>
                <a:path w="16578" h="1512" extrusionOk="0">
                  <a:moveTo>
                    <a:pt x="732" y="0"/>
                  </a:moveTo>
                  <a:cubicBezTo>
                    <a:pt x="293" y="0"/>
                    <a:pt x="0" y="341"/>
                    <a:pt x="0" y="732"/>
                  </a:cubicBezTo>
                  <a:cubicBezTo>
                    <a:pt x="0" y="1170"/>
                    <a:pt x="293" y="1512"/>
                    <a:pt x="732" y="1512"/>
                  </a:cubicBezTo>
                  <a:lnTo>
                    <a:pt x="15846" y="1512"/>
                  </a:lnTo>
                  <a:cubicBezTo>
                    <a:pt x="16236" y="1512"/>
                    <a:pt x="16577" y="1170"/>
                    <a:pt x="16577" y="732"/>
                  </a:cubicBezTo>
                  <a:cubicBezTo>
                    <a:pt x="16577" y="341"/>
                    <a:pt x="16236" y="0"/>
                    <a:pt x="15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767900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119"/>
                    <a:pt x="537" y="2386"/>
                    <a:pt x="1561" y="2386"/>
                  </a:cubicBezTo>
                  <a:cubicBezTo>
                    <a:pt x="2243" y="2338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782525" y="1161000"/>
              <a:ext cx="42675" cy="37450"/>
            </a:xfrm>
            <a:custGeom>
              <a:avLst/>
              <a:gdLst/>
              <a:ahLst/>
              <a:cxnLst/>
              <a:rect l="l" t="t" r="r" b="b"/>
              <a:pathLst>
                <a:path w="1707" h="1498" extrusionOk="0">
                  <a:moveTo>
                    <a:pt x="976" y="0"/>
                  </a:moveTo>
                  <a:cubicBezTo>
                    <a:pt x="342" y="0"/>
                    <a:pt x="1" y="780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414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8763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40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1" y="1119"/>
                    <a:pt x="537" y="2386"/>
                    <a:pt x="1561" y="2386"/>
                  </a:cubicBezTo>
                  <a:cubicBezTo>
                    <a:pt x="2195" y="2386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891000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40" y="1268"/>
                  </a:cubicBezTo>
                  <a:cubicBezTo>
                    <a:pt x="598" y="1426"/>
                    <a:pt x="788" y="1497"/>
                    <a:pt x="971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15540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070"/>
                    <a:pt x="488" y="2338"/>
                    <a:pt x="1512" y="2386"/>
                  </a:cubicBezTo>
                  <a:cubicBezTo>
                    <a:pt x="2194" y="2386"/>
                    <a:pt x="2731" y="1850"/>
                    <a:pt x="2731" y="1168"/>
                  </a:cubicBezTo>
                  <a:cubicBezTo>
                    <a:pt x="2731" y="471"/>
                    <a:pt x="2144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1567475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1444375" y="1150100"/>
              <a:ext cx="69500" cy="59675"/>
            </a:xfrm>
            <a:custGeom>
              <a:avLst/>
              <a:gdLst/>
              <a:ahLst/>
              <a:cxnLst/>
              <a:rect l="l" t="t" r="r" b="b"/>
              <a:pathLst>
                <a:path w="2780" h="2387" extrusionOk="0">
                  <a:moveTo>
                    <a:pt x="1573" y="0"/>
                  </a:moveTo>
                  <a:cubicBezTo>
                    <a:pt x="1281" y="0"/>
                    <a:pt x="981" y="105"/>
                    <a:pt x="732" y="339"/>
                  </a:cubicBezTo>
                  <a:cubicBezTo>
                    <a:pt x="0" y="1119"/>
                    <a:pt x="537" y="2338"/>
                    <a:pt x="1609" y="2386"/>
                  </a:cubicBezTo>
                  <a:cubicBezTo>
                    <a:pt x="2243" y="2386"/>
                    <a:pt x="2780" y="1850"/>
                    <a:pt x="2780" y="1168"/>
                  </a:cubicBezTo>
                  <a:cubicBezTo>
                    <a:pt x="2780" y="471"/>
                    <a:pt x="219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1459000" y="1161000"/>
              <a:ext cx="43900" cy="37450"/>
            </a:xfrm>
            <a:custGeom>
              <a:avLst/>
              <a:gdLst/>
              <a:ahLst/>
              <a:cxnLst/>
              <a:rect l="l" t="t" r="r" b="b"/>
              <a:pathLst>
                <a:path w="1756" h="1498" extrusionOk="0">
                  <a:moveTo>
                    <a:pt x="1024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5" y="1497"/>
                    <a:pt x="998" y="1497"/>
                  </a:cubicBezTo>
                  <a:cubicBezTo>
                    <a:pt x="1378" y="1497"/>
                    <a:pt x="1756" y="1192"/>
                    <a:pt x="1756" y="732"/>
                  </a:cubicBezTo>
                  <a:cubicBezTo>
                    <a:pt x="1756" y="341"/>
                    <a:pt x="1414" y="0"/>
                    <a:pt x="1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515FC96-EB7C-7057-36FC-DBC45F56027B}"/>
              </a:ext>
            </a:extLst>
          </p:cNvPr>
          <p:cNvSpPr txBox="1"/>
          <p:nvPr/>
        </p:nvSpPr>
        <p:spPr>
          <a:xfrm>
            <a:off x="58058" y="288133"/>
            <a:ext cx="3788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Minh </a:t>
            </a:r>
            <a:r>
              <a:rPr lang="en-US" sz="2200" b="1" dirty="0" err="1"/>
              <a:t>hoạ</a:t>
            </a:r>
            <a:r>
              <a:rPr lang="en-US" sz="2200" b="1" dirty="0"/>
              <a:t> </a:t>
            </a:r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trục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/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Giả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ngang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x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thẳng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blipFill>
                <a:blip r:embed="rId3"/>
                <a:stretch>
                  <a:fillRect l="-557" r="-1253" b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0">
            <a:extLst>
              <a:ext uri="{FF2B5EF4-FFF2-40B4-BE49-F238E27FC236}">
                <a16:creationId xmlns:a16="http://schemas.microsoft.com/office/drawing/2014/main" id="{6A9E0F02-FEFD-D4BE-9E7E-208DFFB07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82953" y="3581400"/>
            <a:ext cx="1292128" cy="1315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/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BÀI 2: TẬP HỢP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CÁC SỐ THỰC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blipFill>
                <a:blip r:embed="rId2"/>
                <a:stretch>
                  <a:fillRect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oogle Shape;2663;p69">
            <a:extLst>
              <a:ext uri="{FF2B5EF4-FFF2-40B4-BE49-F238E27FC236}">
                <a16:creationId xmlns:a16="http://schemas.microsoft.com/office/drawing/2014/main" id="{4486DB45-8F48-9A03-FED3-4A9CEEB2CA05}"/>
              </a:ext>
            </a:extLst>
          </p:cNvPr>
          <p:cNvGrpSpPr/>
          <p:nvPr/>
        </p:nvGrpSpPr>
        <p:grpSpPr>
          <a:xfrm>
            <a:off x="-120962" y="-307487"/>
            <a:ext cx="1692375" cy="1771775"/>
            <a:chOff x="1146200" y="1389800"/>
            <a:chExt cx="1692375" cy="1771775"/>
          </a:xfrm>
        </p:grpSpPr>
        <p:sp>
          <p:nvSpPr>
            <p:cNvPr id="3" name="Google Shape;2664;p69">
              <a:extLst>
                <a:ext uri="{FF2B5EF4-FFF2-40B4-BE49-F238E27FC236}">
                  <a16:creationId xmlns:a16="http://schemas.microsoft.com/office/drawing/2014/main" id="{5D7C6465-22D5-08CD-CD12-0574DDD25B1C}"/>
                </a:ext>
              </a:extLst>
            </p:cNvPr>
            <p:cNvSpPr/>
            <p:nvPr/>
          </p:nvSpPr>
          <p:spPr>
            <a:xfrm>
              <a:off x="1388025" y="1648350"/>
              <a:ext cx="1309775" cy="1309800"/>
            </a:xfrm>
            <a:custGeom>
              <a:avLst/>
              <a:gdLst/>
              <a:ahLst/>
              <a:cxnLst/>
              <a:rect l="l" t="t" r="r" b="b"/>
              <a:pathLst>
                <a:path w="52391" h="52392" extrusionOk="0">
                  <a:moveTo>
                    <a:pt x="26196" y="0"/>
                  </a:moveTo>
                  <a:cubicBezTo>
                    <a:pt x="11759" y="0"/>
                    <a:pt x="0" y="11707"/>
                    <a:pt x="0" y="26196"/>
                  </a:cubicBezTo>
                  <a:cubicBezTo>
                    <a:pt x="0" y="40632"/>
                    <a:pt x="11759" y="52391"/>
                    <a:pt x="26196" y="52391"/>
                  </a:cubicBezTo>
                  <a:cubicBezTo>
                    <a:pt x="40684" y="52391"/>
                    <a:pt x="52391" y="40632"/>
                    <a:pt x="52391" y="26196"/>
                  </a:cubicBezTo>
                  <a:cubicBezTo>
                    <a:pt x="52391" y="11707"/>
                    <a:pt x="40684" y="0"/>
                    <a:pt x="26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665;p69">
              <a:extLst>
                <a:ext uri="{FF2B5EF4-FFF2-40B4-BE49-F238E27FC236}">
                  <a16:creationId xmlns:a16="http://schemas.microsoft.com/office/drawing/2014/main" id="{55CC0194-4872-8D28-A6D1-F66EA4A79298}"/>
                </a:ext>
              </a:extLst>
            </p:cNvPr>
            <p:cNvSpPr/>
            <p:nvPr/>
          </p:nvSpPr>
          <p:spPr>
            <a:xfrm>
              <a:off x="1293850" y="2908900"/>
              <a:ext cx="254300" cy="252675"/>
            </a:xfrm>
            <a:custGeom>
              <a:avLst/>
              <a:gdLst/>
              <a:ahLst/>
              <a:cxnLst/>
              <a:rect l="l" t="t" r="r" b="b"/>
              <a:pathLst>
                <a:path w="10172" h="10107" extrusionOk="0">
                  <a:moveTo>
                    <a:pt x="5080" y="1"/>
                  </a:moveTo>
                  <a:cubicBezTo>
                    <a:pt x="2297" y="1"/>
                    <a:pt x="1" y="2232"/>
                    <a:pt x="1" y="5080"/>
                  </a:cubicBezTo>
                  <a:cubicBezTo>
                    <a:pt x="1" y="7875"/>
                    <a:pt x="2297" y="10106"/>
                    <a:pt x="5080" y="10106"/>
                  </a:cubicBezTo>
                  <a:cubicBezTo>
                    <a:pt x="7875" y="10106"/>
                    <a:pt x="10172" y="7875"/>
                    <a:pt x="10172" y="5080"/>
                  </a:cubicBezTo>
                  <a:cubicBezTo>
                    <a:pt x="10172" y="2232"/>
                    <a:pt x="7875" y="1"/>
                    <a:pt x="5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66;p69">
              <a:extLst>
                <a:ext uri="{FF2B5EF4-FFF2-40B4-BE49-F238E27FC236}">
                  <a16:creationId xmlns:a16="http://schemas.microsoft.com/office/drawing/2014/main" id="{C1DF6CE4-F0A0-D76B-90A2-CBB1D9B2ACCA}"/>
                </a:ext>
              </a:extLst>
            </p:cNvPr>
            <p:cNvSpPr/>
            <p:nvPr/>
          </p:nvSpPr>
          <p:spPr>
            <a:xfrm>
              <a:off x="1779125" y="2420700"/>
              <a:ext cx="72525" cy="71225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70" y="0"/>
                  </a:moveTo>
                  <a:cubicBezTo>
                    <a:pt x="656" y="0"/>
                    <a:pt x="0" y="604"/>
                    <a:pt x="0" y="1418"/>
                  </a:cubicBezTo>
                  <a:cubicBezTo>
                    <a:pt x="0" y="2244"/>
                    <a:pt x="656" y="2848"/>
                    <a:pt x="1470" y="2848"/>
                  </a:cubicBezTo>
                  <a:cubicBezTo>
                    <a:pt x="2244" y="2848"/>
                    <a:pt x="2900" y="2244"/>
                    <a:pt x="2900" y="1418"/>
                  </a:cubicBezTo>
                  <a:cubicBezTo>
                    <a:pt x="2900" y="604"/>
                    <a:pt x="2244" y="0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67;p69">
              <a:extLst>
                <a:ext uri="{FF2B5EF4-FFF2-40B4-BE49-F238E27FC236}">
                  <a16:creationId xmlns:a16="http://schemas.microsoft.com/office/drawing/2014/main" id="{54BB3757-8C19-10A4-D827-E39151C7DD10}"/>
                </a:ext>
              </a:extLst>
            </p:cNvPr>
            <p:cNvSpPr/>
            <p:nvPr/>
          </p:nvSpPr>
          <p:spPr>
            <a:xfrm>
              <a:off x="1665600" y="1462325"/>
              <a:ext cx="140775" cy="140775"/>
            </a:xfrm>
            <a:custGeom>
              <a:avLst/>
              <a:gdLst/>
              <a:ahLst/>
              <a:cxnLst/>
              <a:rect l="l" t="t" r="r" b="b"/>
              <a:pathLst>
                <a:path w="5631" h="5631" extrusionOk="0">
                  <a:moveTo>
                    <a:pt x="2782" y="0"/>
                  </a:moveTo>
                  <a:cubicBezTo>
                    <a:pt x="1260" y="0"/>
                    <a:pt x="0" y="1260"/>
                    <a:pt x="0" y="2796"/>
                  </a:cubicBezTo>
                  <a:cubicBezTo>
                    <a:pt x="0" y="4384"/>
                    <a:pt x="1260" y="5630"/>
                    <a:pt x="2782" y="5630"/>
                  </a:cubicBezTo>
                  <a:cubicBezTo>
                    <a:pt x="4370" y="5630"/>
                    <a:pt x="5630" y="4384"/>
                    <a:pt x="5630" y="2796"/>
                  </a:cubicBezTo>
                  <a:cubicBezTo>
                    <a:pt x="5630" y="1260"/>
                    <a:pt x="4370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68;p69">
              <a:extLst>
                <a:ext uri="{FF2B5EF4-FFF2-40B4-BE49-F238E27FC236}">
                  <a16:creationId xmlns:a16="http://schemas.microsoft.com/office/drawing/2014/main" id="{723F4D04-DCC2-D0B5-C9E7-6E4CD2E7F845}"/>
                </a:ext>
              </a:extLst>
            </p:cNvPr>
            <p:cNvSpPr/>
            <p:nvPr/>
          </p:nvSpPr>
          <p:spPr>
            <a:xfrm>
              <a:off x="1818800" y="1389800"/>
              <a:ext cx="65650" cy="65650"/>
            </a:xfrm>
            <a:custGeom>
              <a:avLst/>
              <a:gdLst/>
              <a:ahLst/>
              <a:cxnLst/>
              <a:rect l="l" t="t" r="r" b="b"/>
              <a:pathLst>
                <a:path w="2626" h="2626" extrusionOk="0">
                  <a:moveTo>
                    <a:pt x="1313" y="1"/>
                  </a:moveTo>
                  <a:cubicBezTo>
                    <a:pt x="592" y="1"/>
                    <a:pt x="1" y="604"/>
                    <a:pt x="1" y="1313"/>
                  </a:cubicBezTo>
                  <a:cubicBezTo>
                    <a:pt x="1" y="2087"/>
                    <a:pt x="592" y="2626"/>
                    <a:pt x="1313" y="2626"/>
                  </a:cubicBezTo>
                  <a:cubicBezTo>
                    <a:pt x="2022" y="2626"/>
                    <a:pt x="2626" y="2087"/>
                    <a:pt x="2626" y="1313"/>
                  </a:cubicBezTo>
                  <a:cubicBezTo>
                    <a:pt x="2626" y="604"/>
                    <a:pt x="2022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69;p69">
              <a:extLst>
                <a:ext uri="{FF2B5EF4-FFF2-40B4-BE49-F238E27FC236}">
                  <a16:creationId xmlns:a16="http://schemas.microsoft.com/office/drawing/2014/main" id="{44A6DF4F-B696-498E-5861-2423E0365932}"/>
                </a:ext>
              </a:extLst>
            </p:cNvPr>
            <p:cNvSpPr/>
            <p:nvPr/>
          </p:nvSpPr>
          <p:spPr>
            <a:xfrm>
              <a:off x="1742025" y="1514325"/>
              <a:ext cx="682150" cy="524900"/>
            </a:xfrm>
            <a:custGeom>
              <a:avLst/>
              <a:gdLst/>
              <a:ahLst/>
              <a:cxnLst/>
              <a:rect l="l" t="t" r="r" b="b"/>
              <a:pathLst>
                <a:path w="27286" h="20996" extrusionOk="0">
                  <a:moveTo>
                    <a:pt x="8582" y="1"/>
                  </a:moveTo>
                  <a:cubicBezTo>
                    <a:pt x="7495" y="1"/>
                    <a:pt x="6416" y="436"/>
                    <a:pt x="5631" y="1254"/>
                  </a:cubicBezTo>
                  <a:cubicBezTo>
                    <a:pt x="4712" y="2304"/>
                    <a:pt x="4437" y="3668"/>
                    <a:pt x="4489" y="4863"/>
                  </a:cubicBezTo>
                  <a:cubicBezTo>
                    <a:pt x="4489" y="7107"/>
                    <a:pt x="2022" y="10887"/>
                    <a:pt x="2022" y="10939"/>
                  </a:cubicBezTo>
                  <a:cubicBezTo>
                    <a:pt x="933" y="12803"/>
                    <a:pt x="1" y="18262"/>
                    <a:pt x="6025" y="20349"/>
                  </a:cubicBezTo>
                  <a:cubicBezTo>
                    <a:pt x="7341" y="20792"/>
                    <a:pt x="8749" y="20996"/>
                    <a:pt x="10184" y="20996"/>
                  </a:cubicBezTo>
                  <a:cubicBezTo>
                    <a:pt x="15303" y="20996"/>
                    <a:pt x="20764" y="18400"/>
                    <a:pt x="23624" y="14771"/>
                  </a:cubicBezTo>
                  <a:cubicBezTo>
                    <a:pt x="27286" y="10178"/>
                    <a:pt x="24608" y="6726"/>
                    <a:pt x="22640" y="6123"/>
                  </a:cubicBezTo>
                  <a:cubicBezTo>
                    <a:pt x="20396" y="5361"/>
                    <a:pt x="16577" y="6018"/>
                    <a:pt x="13729" y="3012"/>
                  </a:cubicBezTo>
                  <a:cubicBezTo>
                    <a:pt x="12521" y="1700"/>
                    <a:pt x="11379" y="926"/>
                    <a:pt x="10500" y="492"/>
                  </a:cubicBezTo>
                  <a:cubicBezTo>
                    <a:pt x="9901" y="161"/>
                    <a:pt x="9240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70;p69">
              <a:extLst>
                <a:ext uri="{FF2B5EF4-FFF2-40B4-BE49-F238E27FC236}">
                  <a16:creationId xmlns:a16="http://schemas.microsoft.com/office/drawing/2014/main" id="{5AACF6D2-4736-3EC1-1EE1-51F30A5FF957}"/>
                </a:ext>
              </a:extLst>
            </p:cNvPr>
            <p:cNvSpPr/>
            <p:nvPr/>
          </p:nvSpPr>
          <p:spPr>
            <a:xfrm>
              <a:off x="1146200" y="1918025"/>
              <a:ext cx="689050" cy="547175"/>
            </a:xfrm>
            <a:custGeom>
              <a:avLst/>
              <a:gdLst/>
              <a:ahLst/>
              <a:cxnLst/>
              <a:rect l="l" t="t" r="r" b="b"/>
              <a:pathLst>
                <a:path w="27562" h="21887" extrusionOk="0">
                  <a:moveTo>
                    <a:pt x="14672" y="1"/>
                  </a:moveTo>
                  <a:cubicBezTo>
                    <a:pt x="14319" y="1"/>
                    <a:pt x="13962" y="48"/>
                    <a:pt x="13610" y="146"/>
                  </a:cubicBezTo>
                  <a:cubicBezTo>
                    <a:pt x="12246" y="592"/>
                    <a:pt x="11314" y="1629"/>
                    <a:pt x="10710" y="2665"/>
                  </a:cubicBezTo>
                  <a:cubicBezTo>
                    <a:pt x="9621" y="4582"/>
                    <a:pt x="5513" y="6550"/>
                    <a:pt x="5461" y="6550"/>
                  </a:cubicBezTo>
                  <a:cubicBezTo>
                    <a:pt x="3610" y="7587"/>
                    <a:pt x="1" y="11852"/>
                    <a:pt x="4096" y="16669"/>
                  </a:cubicBezTo>
                  <a:cubicBezTo>
                    <a:pt x="7009" y="20113"/>
                    <a:pt x="12036" y="21887"/>
                    <a:pt x="16685" y="21887"/>
                  </a:cubicBezTo>
                  <a:cubicBezTo>
                    <a:pt x="18589" y="21887"/>
                    <a:pt x="20430" y="21589"/>
                    <a:pt x="22036" y="20986"/>
                  </a:cubicBezTo>
                  <a:cubicBezTo>
                    <a:pt x="27561" y="18965"/>
                    <a:pt x="27010" y="14634"/>
                    <a:pt x="25698" y="13060"/>
                  </a:cubicBezTo>
                  <a:cubicBezTo>
                    <a:pt x="24110" y="11301"/>
                    <a:pt x="20501" y="9884"/>
                    <a:pt x="19621" y="5841"/>
                  </a:cubicBezTo>
                  <a:cubicBezTo>
                    <a:pt x="19241" y="4083"/>
                    <a:pt x="18703" y="2823"/>
                    <a:pt x="18151" y="2009"/>
                  </a:cubicBezTo>
                  <a:cubicBezTo>
                    <a:pt x="17407" y="741"/>
                    <a:pt x="16069" y="1"/>
                    <a:pt x="14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71;p69">
              <a:extLst>
                <a:ext uri="{FF2B5EF4-FFF2-40B4-BE49-F238E27FC236}">
                  <a16:creationId xmlns:a16="http://schemas.microsoft.com/office/drawing/2014/main" id="{7B8D38FF-93C6-E9DD-55E5-2C2E505361B0}"/>
                </a:ext>
              </a:extLst>
            </p:cNvPr>
            <p:cNvSpPr/>
            <p:nvPr/>
          </p:nvSpPr>
          <p:spPr>
            <a:xfrm>
              <a:off x="2216475" y="1927725"/>
              <a:ext cx="622100" cy="511725"/>
            </a:xfrm>
            <a:custGeom>
              <a:avLst/>
              <a:gdLst/>
              <a:ahLst/>
              <a:cxnLst/>
              <a:rect l="l" t="t" r="r" b="b"/>
              <a:pathLst>
                <a:path w="24884" h="20469" extrusionOk="0">
                  <a:moveTo>
                    <a:pt x="17125" y="0"/>
                  </a:moveTo>
                  <a:cubicBezTo>
                    <a:pt x="11084" y="0"/>
                    <a:pt x="4706" y="4715"/>
                    <a:pt x="2402" y="9824"/>
                  </a:cubicBezTo>
                  <a:cubicBezTo>
                    <a:pt x="0" y="15231"/>
                    <a:pt x="3504" y="17856"/>
                    <a:pt x="5525" y="17974"/>
                  </a:cubicBezTo>
                  <a:cubicBezTo>
                    <a:pt x="5640" y="17981"/>
                    <a:pt x="5758" y="17985"/>
                    <a:pt x="5878" y="17985"/>
                  </a:cubicBezTo>
                  <a:cubicBezTo>
                    <a:pt x="7194" y="17985"/>
                    <a:pt x="8837" y="17564"/>
                    <a:pt x="10615" y="17564"/>
                  </a:cubicBezTo>
                  <a:cubicBezTo>
                    <a:pt x="12003" y="17564"/>
                    <a:pt x="13474" y="17821"/>
                    <a:pt x="14935" y="18735"/>
                  </a:cubicBezTo>
                  <a:cubicBezTo>
                    <a:pt x="16458" y="19667"/>
                    <a:pt x="17770" y="20100"/>
                    <a:pt x="18702" y="20375"/>
                  </a:cubicBezTo>
                  <a:cubicBezTo>
                    <a:pt x="18999" y="20438"/>
                    <a:pt x="19297" y="20468"/>
                    <a:pt x="19592" y="20468"/>
                  </a:cubicBezTo>
                  <a:cubicBezTo>
                    <a:pt x="21093" y="20468"/>
                    <a:pt x="22499" y="19682"/>
                    <a:pt x="23190" y="18354"/>
                  </a:cubicBezTo>
                  <a:cubicBezTo>
                    <a:pt x="23846" y="17094"/>
                    <a:pt x="23794" y="15729"/>
                    <a:pt x="23466" y="14575"/>
                  </a:cubicBezTo>
                  <a:cubicBezTo>
                    <a:pt x="22862" y="12449"/>
                    <a:pt x="24279" y="8131"/>
                    <a:pt x="24279" y="8078"/>
                  </a:cubicBezTo>
                  <a:cubicBezTo>
                    <a:pt x="24883" y="5992"/>
                    <a:pt x="24332" y="466"/>
                    <a:pt x="17993" y="33"/>
                  </a:cubicBezTo>
                  <a:cubicBezTo>
                    <a:pt x="17705" y="11"/>
                    <a:pt x="17415" y="0"/>
                    <a:pt x="17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72;p69">
              <a:extLst>
                <a:ext uri="{FF2B5EF4-FFF2-40B4-BE49-F238E27FC236}">
                  <a16:creationId xmlns:a16="http://schemas.microsoft.com/office/drawing/2014/main" id="{03AECD9E-E946-ECC4-ACAA-9F366E3BA338}"/>
                </a:ext>
              </a:extLst>
            </p:cNvPr>
            <p:cNvSpPr/>
            <p:nvPr/>
          </p:nvSpPr>
          <p:spPr>
            <a:xfrm>
              <a:off x="2209575" y="2479000"/>
              <a:ext cx="530550" cy="571775"/>
            </a:xfrm>
            <a:custGeom>
              <a:avLst/>
              <a:gdLst/>
              <a:ahLst/>
              <a:cxnLst/>
              <a:rect l="l" t="t" r="r" b="b"/>
              <a:pathLst>
                <a:path w="21222" h="22871" extrusionOk="0">
                  <a:moveTo>
                    <a:pt x="7035" y="0"/>
                  </a:moveTo>
                  <a:cubicBezTo>
                    <a:pt x="4541" y="0"/>
                    <a:pt x="840" y="1329"/>
                    <a:pt x="447" y="6422"/>
                  </a:cubicBezTo>
                  <a:cubicBezTo>
                    <a:pt x="1" y="12761"/>
                    <a:pt x="4870" y="19651"/>
                    <a:pt x="10290" y="22052"/>
                  </a:cubicBezTo>
                  <a:cubicBezTo>
                    <a:pt x="11587" y="22632"/>
                    <a:pt x="12725" y="22871"/>
                    <a:pt x="13706" y="22871"/>
                  </a:cubicBezTo>
                  <a:cubicBezTo>
                    <a:pt x="16812" y="22871"/>
                    <a:pt x="18347" y="20478"/>
                    <a:pt x="18427" y="18942"/>
                  </a:cubicBezTo>
                  <a:cubicBezTo>
                    <a:pt x="18597" y="16593"/>
                    <a:pt x="16957" y="13036"/>
                    <a:pt x="19148" y="9480"/>
                  </a:cubicBezTo>
                  <a:cubicBezTo>
                    <a:pt x="20133" y="8010"/>
                    <a:pt x="20566" y="6697"/>
                    <a:pt x="20789" y="5766"/>
                  </a:cubicBezTo>
                  <a:cubicBezTo>
                    <a:pt x="21222" y="3955"/>
                    <a:pt x="20395" y="2104"/>
                    <a:pt x="18820" y="1277"/>
                  </a:cubicBezTo>
                  <a:cubicBezTo>
                    <a:pt x="18137" y="893"/>
                    <a:pt x="17404" y="748"/>
                    <a:pt x="16694" y="748"/>
                  </a:cubicBezTo>
                  <a:cubicBezTo>
                    <a:pt x="16094" y="748"/>
                    <a:pt x="15511" y="851"/>
                    <a:pt x="14988" y="1002"/>
                  </a:cubicBezTo>
                  <a:cubicBezTo>
                    <a:pt x="14612" y="1108"/>
                    <a:pt x="14171" y="1151"/>
                    <a:pt x="13699" y="1151"/>
                  </a:cubicBezTo>
                  <a:cubicBezTo>
                    <a:pt x="11481" y="1151"/>
                    <a:pt x="8574" y="188"/>
                    <a:pt x="8531" y="188"/>
                  </a:cubicBezTo>
                  <a:cubicBezTo>
                    <a:pt x="8137" y="73"/>
                    <a:pt x="7619" y="0"/>
                    <a:pt x="7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73;p69">
              <a:extLst>
                <a:ext uri="{FF2B5EF4-FFF2-40B4-BE49-F238E27FC236}">
                  <a16:creationId xmlns:a16="http://schemas.microsoft.com/office/drawing/2014/main" id="{D132B8BB-87B6-7D02-D967-D029FAC2808A}"/>
                </a:ext>
              </a:extLst>
            </p:cNvPr>
            <p:cNvSpPr/>
            <p:nvPr/>
          </p:nvSpPr>
          <p:spPr>
            <a:xfrm>
              <a:off x="1545175" y="2589900"/>
              <a:ext cx="593200" cy="501100"/>
            </a:xfrm>
            <a:custGeom>
              <a:avLst/>
              <a:gdLst/>
              <a:ahLst/>
              <a:cxnLst/>
              <a:rect l="l" t="t" r="r" b="b"/>
              <a:pathLst>
                <a:path w="23728" h="20044" extrusionOk="0">
                  <a:moveTo>
                    <a:pt x="18212" y="0"/>
                  </a:moveTo>
                  <a:cubicBezTo>
                    <a:pt x="18100" y="0"/>
                    <a:pt x="17992" y="6"/>
                    <a:pt x="17889" y="17"/>
                  </a:cubicBezTo>
                  <a:cubicBezTo>
                    <a:pt x="16121" y="264"/>
                    <a:pt x="13886" y="1558"/>
                    <a:pt x="11233" y="1558"/>
                  </a:cubicBezTo>
                  <a:cubicBezTo>
                    <a:pt x="10359" y="1558"/>
                    <a:pt x="9441" y="1418"/>
                    <a:pt x="8479" y="1054"/>
                  </a:cubicBezTo>
                  <a:cubicBezTo>
                    <a:pt x="6838" y="398"/>
                    <a:pt x="5473" y="175"/>
                    <a:pt x="4489" y="122"/>
                  </a:cubicBezTo>
                  <a:cubicBezTo>
                    <a:pt x="4449" y="121"/>
                    <a:pt x="4409" y="121"/>
                    <a:pt x="4369" y="121"/>
                  </a:cubicBezTo>
                  <a:cubicBezTo>
                    <a:pt x="2604" y="121"/>
                    <a:pt x="973" y="1249"/>
                    <a:pt x="447" y="2918"/>
                  </a:cubicBezTo>
                  <a:cubicBezTo>
                    <a:pt x="1" y="4283"/>
                    <a:pt x="381" y="5647"/>
                    <a:pt x="880" y="6684"/>
                  </a:cubicBezTo>
                  <a:cubicBezTo>
                    <a:pt x="1864" y="8705"/>
                    <a:pt x="1261" y="13194"/>
                    <a:pt x="1261" y="13246"/>
                  </a:cubicBezTo>
                  <a:cubicBezTo>
                    <a:pt x="1113" y="15253"/>
                    <a:pt x="2443" y="20043"/>
                    <a:pt x="7799" y="20043"/>
                  </a:cubicBezTo>
                  <a:cubicBezTo>
                    <a:pt x="8152" y="20043"/>
                    <a:pt x="8523" y="20023"/>
                    <a:pt x="8912" y="19979"/>
                  </a:cubicBezTo>
                  <a:cubicBezTo>
                    <a:pt x="15264" y="19257"/>
                    <a:pt x="21117" y="13194"/>
                    <a:pt x="22482" y="7445"/>
                  </a:cubicBezTo>
                  <a:cubicBezTo>
                    <a:pt x="23727" y="2003"/>
                    <a:pt x="20293" y="0"/>
                    <a:pt x="18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74;p69">
              <a:extLst>
                <a:ext uri="{FF2B5EF4-FFF2-40B4-BE49-F238E27FC236}">
                  <a16:creationId xmlns:a16="http://schemas.microsoft.com/office/drawing/2014/main" id="{3EC275DE-1027-6324-BB3A-CFD8B1DB8082}"/>
                </a:ext>
              </a:extLst>
            </p:cNvPr>
            <p:cNvSpPr/>
            <p:nvPr/>
          </p:nvSpPr>
          <p:spPr>
            <a:xfrm>
              <a:off x="2771600" y="2911525"/>
              <a:ext cx="62700" cy="63025"/>
            </a:xfrm>
            <a:custGeom>
              <a:avLst/>
              <a:gdLst/>
              <a:ahLst/>
              <a:cxnLst/>
              <a:rect l="l" t="t" r="r" b="b"/>
              <a:pathLst>
                <a:path w="2508" h="2521" extrusionOk="0">
                  <a:moveTo>
                    <a:pt x="1261" y="1"/>
                  </a:moveTo>
                  <a:cubicBezTo>
                    <a:pt x="605" y="1"/>
                    <a:pt x="1" y="552"/>
                    <a:pt x="1" y="1260"/>
                  </a:cubicBezTo>
                  <a:cubicBezTo>
                    <a:pt x="1" y="1969"/>
                    <a:pt x="605" y="2520"/>
                    <a:pt x="1261" y="2520"/>
                  </a:cubicBezTo>
                  <a:cubicBezTo>
                    <a:pt x="1969" y="2520"/>
                    <a:pt x="2507" y="1969"/>
                    <a:pt x="2507" y="1260"/>
                  </a:cubicBezTo>
                  <a:cubicBezTo>
                    <a:pt x="2507" y="552"/>
                    <a:pt x="1969" y="1"/>
                    <a:pt x="1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75;p69">
              <a:extLst>
                <a:ext uri="{FF2B5EF4-FFF2-40B4-BE49-F238E27FC236}">
                  <a16:creationId xmlns:a16="http://schemas.microsoft.com/office/drawing/2014/main" id="{8A7087FC-1942-F39D-0284-FEE233FCE226}"/>
                </a:ext>
              </a:extLst>
            </p:cNvPr>
            <p:cNvSpPr/>
            <p:nvPr/>
          </p:nvSpPr>
          <p:spPr>
            <a:xfrm>
              <a:off x="2446125" y="1790425"/>
              <a:ext cx="99775" cy="101400"/>
            </a:xfrm>
            <a:custGeom>
              <a:avLst/>
              <a:gdLst/>
              <a:ahLst/>
              <a:cxnLst/>
              <a:rect l="l" t="t" r="r" b="b"/>
              <a:pathLst>
                <a:path w="3991" h="4056" extrusionOk="0">
                  <a:moveTo>
                    <a:pt x="2022" y="0"/>
                  </a:moveTo>
                  <a:cubicBezTo>
                    <a:pt x="933" y="0"/>
                    <a:pt x="1" y="932"/>
                    <a:pt x="1" y="2021"/>
                  </a:cubicBezTo>
                  <a:cubicBezTo>
                    <a:pt x="1" y="3124"/>
                    <a:pt x="933" y="4055"/>
                    <a:pt x="2022" y="4055"/>
                  </a:cubicBezTo>
                  <a:cubicBezTo>
                    <a:pt x="3124" y="4055"/>
                    <a:pt x="3991" y="3124"/>
                    <a:pt x="3991" y="2021"/>
                  </a:cubicBezTo>
                  <a:cubicBezTo>
                    <a:pt x="3991" y="932"/>
                    <a:pt x="3124" y="0"/>
                    <a:pt x="2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97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92D3230-7325-16DF-0E20-030ACCAD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28" y="1343251"/>
            <a:ext cx="6788845" cy="1053578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8BE7ED85-38F8-9E5E-9BD1-BAA9E2002D18}"/>
              </a:ext>
            </a:extLst>
          </p:cNvPr>
          <p:cNvSpPr/>
          <p:nvPr/>
        </p:nvSpPr>
        <p:spPr>
          <a:xfrm>
            <a:off x="72571" y="26851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/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3, 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:r>
                  <a:rPr lang="en-US" sz="1800" dirty="0" err="1"/>
                  <a:t>Trong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A, B, C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 </a:t>
                </a:r>
                <a:r>
                  <a:rPr lang="en-US" sz="1800" dirty="0" err="1"/>
                  <a:t>Hãy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định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blipFill>
                <a:blip r:embed="rId4"/>
                <a:stretch>
                  <a:fillRect l="-692" r="-346"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8">
            <a:extLst>
              <a:ext uri="{FF2B5EF4-FFF2-40B4-BE49-F238E27FC236}">
                <a16:creationId xmlns:a16="http://schemas.microsoft.com/office/drawing/2014/main" id="{25A1950F-C788-CFB0-23A3-86069B8B3946}"/>
              </a:ext>
            </a:extLst>
          </p:cNvPr>
          <p:cNvSpPr txBox="1"/>
          <p:nvPr/>
        </p:nvSpPr>
        <p:spPr>
          <a:xfrm>
            <a:off x="430353" y="2111587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/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: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−1&lt;0 </m:t>
                    </m:r>
                  </m:oMath>
                </a14:m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Do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2&lt;9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rad>
                  </m:oMath>
                </a14:m>
                <a:r>
                  <a:rPr lang="en-US" sz="1800" dirty="0"/>
                  <a:t> hay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800" b="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đã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được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3.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blipFill>
                <a:blip r:embed="rId5"/>
                <a:stretch>
                  <a:fillRect l="-700" b="-6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/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,&lt;3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-1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3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blipFill>
                <a:blip r:embed="rId6"/>
                <a:stretch>
                  <a:fillRect l="-55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71C5FBD6-C33A-7DAE-5D38-55EBCDD0450F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LUYỆN TẬP</a:t>
            </a: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216E1D4A-5958-FAD1-11FC-11B572700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185" y="1153886"/>
            <a:ext cx="736487" cy="736487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DB2123C-E985-1837-F075-5C566D8B53AF}"/>
              </a:ext>
            </a:extLst>
          </p:cNvPr>
          <p:cNvSpPr txBox="1"/>
          <p:nvPr/>
        </p:nvSpPr>
        <p:spPr>
          <a:xfrm>
            <a:off x="928914" y="1393371"/>
            <a:ext cx="683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sai</a:t>
            </a:r>
            <a:r>
              <a:rPr lang="en-US" sz="18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/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blipFill>
                <a:blip r:embed="rId5"/>
                <a:stretch>
                  <a:fillRect l="-1956" t="-8197" r="-220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/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blipFill>
                <a:blip r:embed="rId6"/>
                <a:stretch>
                  <a:fillRect l="-19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/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blipFill>
                <a:blip r:embed="rId7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/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blipFill>
                <a:blip r:embed="rId8"/>
                <a:stretch>
                  <a:fillRect l="-1956" t="-8197" r="-366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BAC1865F-0A8E-484A-CD27-699AD9D0B9A8}"/>
              </a:ext>
            </a:extLst>
          </p:cNvPr>
          <p:cNvSpPr txBox="1"/>
          <p:nvPr/>
        </p:nvSpPr>
        <p:spPr>
          <a:xfrm>
            <a:off x="67185" y="2570662"/>
            <a:ext cx="4294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5C76BDF4-30CC-9EAC-B316-F07E1A5DE514}"/>
              </a:ext>
            </a:extLst>
          </p:cNvPr>
          <p:cNvSpPr txBox="1"/>
          <p:nvPr/>
        </p:nvSpPr>
        <p:spPr>
          <a:xfrm>
            <a:off x="4865915" y="2557503"/>
            <a:ext cx="4082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B8910B48-9CFF-1592-816C-6B7AD7CEC340}"/>
              </a:ext>
            </a:extLst>
          </p:cNvPr>
          <p:cNvSpPr txBox="1"/>
          <p:nvPr/>
        </p:nvSpPr>
        <p:spPr>
          <a:xfrm>
            <a:off x="435428" y="3754917"/>
            <a:ext cx="321854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165B2D5E-FD3C-442E-2388-AF6EAFBB4319}"/>
              </a:ext>
            </a:extLst>
          </p:cNvPr>
          <p:cNvSpPr txBox="1"/>
          <p:nvPr/>
        </p:nvSpPr>
        <p:spPr>
          <a:xfrm>
            <a:off x="4865915" y="3817300"/>
            <a:ext cx="332739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7" grpId="0"/>
      <p:bldP spid="40" grpId="0"/>
      <p:bldP spid="43" grpId="0"/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63"/>
          <p:cNvSpPr txBox="1"/>
          <p:nvPr/>
        </p:nvSpPr>
        <p:spPr>
          <a:xfrm>
            <a:off x="4686359" y="-87070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Female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388" name="Google Shape;2388;p63"/>
          <p:cNvSpPr txBox="1"/>
          <p:nvPr/>
        </p:nvSpPr>
        <p:spPr>
          <a:xfrm>
            <a:off x="4686360" y="-52255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156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5814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5870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58051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618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8493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42857" r="-100680" b="-20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42857" r="-680" b="-20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8575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141844" r="-10068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141844" r="-68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8478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245324" r="-100680" b="-1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245324" r="-680" b="-1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4">
            <a:extLst>
              <a:ext uri="{FF2B5EF4-FFF2-40B4-BE49-F238E27FC236}">
                <a16:creationId xmlns:a16="http://schemas.microsoft.com/office/drawing/2014/main" id="{812B9FBA-1E51-161D-655B-756C9E23E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3946" y="24478"/>
            <a:ext cx="751505" cy="75150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75112B7-D343-5AA9-F3AD-B64CDB8D7B64}"/>
              </a:ext>
            </a:extLst>
          </p:cNvPr>
          <p:cNvSpPr txBox="1"/>
          <p:nvPr/>
        </p:nvSpPr>
        <p:spPr>
          <a:xfrm>
            <a:off x="1912659" y="275773"/>
            <a:ext cx="303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/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;1,15;−21,54;−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ra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−21,54</m:t>
                                </m:r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21,54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</m:rad>
                            </m:oMath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76042" r="-100760" b="-326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76042" r="-760" b="-3260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174227" r="-100760" b="-2226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174227" r="-760" b="-2226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250943" r="-100760" b="-10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250943" r="-760" b="-1037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344444" r="-10076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344444" r="-760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8">
            <a:extLst>
              <a:ext uri="{FF2B5EF4-FFF2-40B4-BE49-F238E27FC236}">
                <a16:creationId xmlns:a16="http://schemas.microsoft.com/office/drawing/2014/main" id="{C9C9AB58-06CA-D58D-5638-7AB5B887E97A}"/>
              </a:ext>
            </a:extLst>
          </p:cNvPr>
          <p:cNvSpPr txBox="1"/>
          <p:nvPr/>
        </p:nvSpPr>
        <p:spPr>
          <a:xfrm>
            <a:off x="4282140" y="963404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D776E50-E1C3-333A-0549-CCA4D4CE3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614" y="700523"/>
            <a:ext cx="1021332" cy="105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>
            <a:extLst>
              <a:ext uri="{FF2B5EF4-FFF2-40B4-BE49-F238E27FC236}">
                <a16:creationId xmlns:a16="http://schemas.microsoft.com/office/drawing/2014/main" id="{E8E0296D-4473-F319-C856-2B07C79B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1767" y="95744"/>
            <a:ext cx="819152" cy="819152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37D33DE-46BA-F4C7-6DBE-A7630C97CB38}"/>
              </a:ext>
            </a:extLst>
          </p:cNvPr>
          <p:cNvSpPr txBox="1"/>
          <p:nvPr/>
        </p:nvSpPr>
        <p:spPr>
          <a:xfrm>
            <a:off x="2031095" y="333828"/>
            <a:ext cx="111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/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−1,812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blipFill>
                <a:blip r:embed="rId5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/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       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,142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blipFill>
                <a:blip r:embed="rId6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/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/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−1,(81)&gt;−1,812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blipFill>
                <a:blip r:embed="rId8"/>
                <a:stretch>
                  <a:fillRect l="-2138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D57845FF-D5BD-2537-C9E2-223DAAE010E0}"/>
              </a:ext>
            </a:extLst>
          </p:cNvPr>
          <p:cNvSpPr txBox="1"/>
          <p:nvPr/>
        </p:nvSpPr>
        <p:spPr>
          <a:xfrm>
            <a:off x="4858501" y="1943381"/>
            <a:ext cx="358155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/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= 2,142857…</m:t>
                      </m:r>
                    </m:oMath>
                  </m:oMathPara>
                </a14:m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/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&gt;2,142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/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Ta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1,(81)=1,81818181…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blipFill>
                <a:blip r:embed="rId11"/>
                <a:stretch>
                  <a:fillRect l="-1431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/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Mà: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1,8181…&lt;1,812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blipFill>
                <a:blip r:embed="rId12"/>
                <a:stretch>
                  <a:fillRect l="-200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/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⇒</m:t>
                      </m:r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−1,8181…&gt;−1,812 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/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Mà: 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2,142857…&gt;2,142 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blipFill>
                <a:blip r:embed="rId14"/>
                <a:stretch>
                  <a:fillRect l="-1996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1">
            <a:extLst>
              <a:ext uri="{FF2B5EF4-FFF2-40B4-BE49-F238E27FC236}">
                <a16:creationId xmlns:a16="http://schemas.microsoft.com/office/drawing/2014/main" id="{EB7072CA-F851-27A4-DCF9-988EB9D333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497664" y="612707"/>
            <a:ext cx="819152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5" grpId="0"/>
      <p:bldP spid="38" grpId="0"/>
      <p:bldP spid="40" grpId="0"/>
      <p:bldP spid="41" grpId="0"/>
      <p:bldP spid="43" grpId="0"/>
      <p:bldP spid="45" grpId="0"/>
      <p:bldP spid="49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159CF2D9-5B91-A606-423F-930E93264906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VẬN DỤNG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08FB5030-6314-FC25-20A1-040577731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074058"/>
            <a:ext cx="831673" cy="831673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5EFE5CD-1A5D-1230-CA1E-2A4B13862459}"/>
              </a:ext>
            </a:extLst>
          </p:cNvPr>
          <p:cNvSpPr txBox="1"/>
          <p:nvPr/>
        </p:nvSpPr>
        <p:spPr>
          <a:xfrm>
            <a:off x="1030515" y="1305228"/>
            <a:ext cx="283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/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−5,02&lt;−5,  0  1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blipFill>
                <a:blip r:embed="rId4"/>
                <a:stretch>
                  <a:fillRect l="-218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/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−0,5  9  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742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&lt;−0,59653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blipFill>
                <a:blip r:embed="rId5"/>
                <a:stretch>
                  <a:fillRect l="-15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/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−3,7  0   8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−3, 715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blipFill>
                <a:blip r:embed="rId6"/>
                <a:stretch>
                  <a:fillRect l="-209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/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4  9   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&lt;−1,49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blipFill>
                <a:blip r:embed="rId7"/>
                <a:stretch>
                  <a:fillRect l="-216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4791EEB7-2ABF-56E8-CAC8-0EF6807AFC11}"/>
              </a:ext>
            </a:extLst>
          </p:cNvPr>
          <p:cNvSpPr/>
          <p:nvPr/>
        </p:nvSpPr>
        <p:spPr>
          <a:xfrm>
            <a:off x="3795487" y="1305228"/>
            <a:ext cx="362856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C24C6EA6-C172-79F7-4F92-8FC4DE0E8300}"/>
              </a:ext>
            </a:extLst>
          </p:cNvPr>
          <p:cNvSpPr/>
          <p:nvPr/>
        </p:nvSpPr>
        <p:spPr>
          <a:xfrm>
            <a:off x="2025834" y="2259933"/>
            <a:ext cx="332739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B3A00F4E-A148-478C-8373-69A87C664017}"/>
              </a:ext>
            </a:extLst>
          </p:cNvPr>
          <p:cNvSpPr/>
          <p:nvPr/>
        </p:nvSpPr>
        <p:spPr>
          <a:xfrm>
            <a:off x="6232434" y="2259933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82E1FD5F-E6FE-921F-D46E-6A3037BB8817}"/>
              </a:ext>
            </a:extLst>
          </p:cNvPr>
          <p:cNvSpPr/>
          <p:nvPr/>
        </p:nvSpPr>
        <p:spPr>
          <a:xfrm>
            <a:off x="1227002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E2C41518-0591-FEDA-3B18-A663F255FFE5}"/>
              </a:ext>
            </a:extLst>
          </p:cNvPr>
          <p:cNvSpPr/>
          <p:nvPr/>
        </p:nvSpPr>
        <p:spPr>
          <a:xfrm>
            <a:off x="6359435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4484E9F0-4B86-36BC-2224-611B15131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76737" y="4109194"/>
            <a:ext cx="1436536" cy="1034306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3E4AF69C-E757-FDE8-C30E-C30669D07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897321" y="1945109"/>
            <a:ext cx="950210" cy="300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AD86A3A-B282-1E45-D26E-49A1A6DB8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43" y="87086"/>
            <a:ext cx="856343" cy="85634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71F69C4-FB08-905D-DFB3-D1306A6AB7D8}"/>
              </a:ext>
            </a:extLst>
          </p:cNvPr>
          <p:cNvSpPr txBox="1"/>
          <p:nvPr/>
        </p:nvSpPr>
        <p:spPr>
          <a:xfrm>
            <a:off x="1233714" y="253216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tăng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/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−2,63…;3,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;−2,75…;4,62.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blipFill>
                <a:blip r:embed="rId4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8">
            <a:extLst>
              <a:ext uri="{FF2B5EF4-FFF2-40B4-BE49-F238E27FC236}">
                <a16:creationId xmlns:a16="http://schemas.microsoft.com/office/drawing/2014/main" id="{757ECD86-FD1E-0B8A-AC91-3B308D971E16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/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−2,63…; −2,75 &lt; 0;</m:t>
                      </m:r>
                      <m:r>
                        <a:rPr lang="en-US" sz="1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 </m:t>
                      </m:r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3,(3); 4,62 &gt; 0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2,63…&lt; 2,75 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ê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−2,63…&gt;−2,75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3,(3)&lt;4,62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−2,75&lt;−2,63…&lt;3,(3)&lt;4,62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 ; −2,63…; 3,(3) ; 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blipFill>
                <a:blip r:embed="rId5"/>
                <a:stretch>
                  <a:fillRect l="-748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11165313-F947-9B6F-64CB-8F8C24B9E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636975" y="977961"/>
            <a:ext cx="17731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AF80C6-C7D7-8A3D-9411-CBB852663FD1}"/>
              </a:ext>
            </a:extLst>
          </p:cNvPr>
          <p:cNvSpPr txBox="1"/>
          <p:nvPr/>
        </p:nvSpPr>
        <p:spPr>
          <a:xfrm>
            <a:off x="1116148" y="245397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giảm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/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1,371…;2,065;2,056…;−0,078…;1,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blipFill>
                <a:blip r:embed="rId2"/>
                <a:stretch>
                  <a:fillRect l="-56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8">
            <a:extLst>
              <a:ext uri="{FF2B5EF4-FFF2-40B4-BE49-F238E27FC236}">
                <a16:creationId xmlns:a16="http://schemas.microsoft.com/office/drawing/2014/main" id="{4E700BF9-90BC-28D1-6216-7D4E0FDE4999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/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−0,078&lt;0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r>
                  <a:rPr lang="en-US" sz="18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1,371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…;</m:t>
                    </m:r>
                    <m:r>
                      <a:rPr lang="en-US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2,065; 2,056…; 1,(37)&gt;0</m:t>
                    </m:r>
                  </m:oMath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1,(37)=1,3737….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&gt;1,371…&gt;−0,078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2,065; 2,056…; 1,3737…. ; 1,371… ; 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blipFill>
                <a:blip r:embed="rId3"/>
                <a:stretch>
                  <a:fillRect l="-645" b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8">
            <a:extLst>
              <a:ext uri="{FF2B5EF4-FFF2-40B4-BE49-F238E27FC236}">
                <a16:creationId xmlns:a16="http://schemas.microsoft.com/office/drawing/2014/main" id="{E1584347-DE29-5D73-69B7-0461A5CC3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10400" y="1071613"/>
            <a:ext cx="1548644" cy="24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9" y="987879"/>
            <a:ext cx="3167743" cy="31677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107864" y="645501"/>
            <a:ext cx="49282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487436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728785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435891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057398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547595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383289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53652" y="2504906"/>
            <a:ext cx="2211558" cy="2745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163221" y="2726038"/>
            <a:ext cx="4054947" cy="24174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602917" y="1570956"/>
            <a:ext cx="5938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nguyên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vô tỉ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Phân số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Cả ba loại số trên đều là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9" y="90274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nguyên đều là số hữu tỉ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thực đều là số vô tỉ.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Số 0 là số hữu tỉ cũng là số thực.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9896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E5078A2-6CCA-A0D5-D547-2CB9A0C1AF6B}"/>
              </a:ext>
            </a:extLst>
          </p:cNvPr>
          <p:cNvSpPr txBox="1"/>
          <p:nvPr/>
        </p:nvSpPr>
        <p:spPr>
          <a:xfrm>
            <a:off x="0" y="0"/>
            <a:ext cx="193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THỰC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354340E-D8A3-A632-43D9-E524FE996F0B}"/>
              </a:ext>
            </a:extLst>
          </p:cNvPr>
          <p:cNvSpPr txBox="1"/>
          <p:nvPr/>
        </p:nvSpPr>
        <p:spPr>
          <a:xfrm>
            <a:off x="0" y="521547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Tập</a:t>
            </a:r>
            <a:r>
              <a:rPr lang="en-US" sz="2200" b="1" dirty="0"/>
              <a:t> </a:t>
            </a:r>
            <a:r>
              <a:rPr lang="en-US" sz="2200" b="1" dirty="0" err="1"/>
              <a:t>hợp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/>
              <p:nvPr/>
            </p:nvSpPr>
            <p:spPr>
              <a:xfrm>
                <a:off x="1727128" y="1314945"/>
                <a:ext cx="6437736" cy="14972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Khái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niệm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128" y="1314945"/>
                <a:ext cx="6437736" cy="1497269"/>
              </a:xfrm>
              <a:prstGeom prst="rect">
                <a:avLst/>
              </a:prstGeom>
              <a:blipFill>
                <a:blip r:embed="rId3"/>
                <a:stretch>
                  <a:fillRect l="-947" r="-1042" b="-6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1FBEF4B-EA59-2E96-25BC-7033FF430AF7}"/>
              </a:ext>
            </a:extLst>
          </p:cNvPr>
          <p:cNvSpPr txBox="1"/>
          <p:nvPr/>
        </p:nvSpPr>
        <p:spPr>
          <a:xfrm>
            <a:off x="1727128" y="3445914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Ví</a:t>
            </a:r>
            <a:r>
              <a:rPr lang="en-US" sz="2000" i="1" dirty="0"/>
              <a:t> </a:t>
            </a:r>
            <a:r>
              <a:rPr lang="en-US" sz="2000" i="1" dirty="0" err="1"/>
              <a:t>dụ</a:t>
            </a:r>
            <a:r>
              <a:rPr lang="en-US" sz="2000" i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/>
              <p:nvPr/>
            </p:nvSpPr>
            <p:spPr>
              <a:xfrm>
                <a:off x="2658355" y="3356883"/>
                <a:ext cx="2455811" cy="5781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−2;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;0,135;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355" y="3356883"/>
                <a:ext cx="2455811" cy="5781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0286B693-B9E7-0A26-D9A5-61372D5C1CA2}"/>
              </a:ext>
            </a:extLst>
          </p:cNvPr>
          <p:cNvSpPr txBox="1"/>
          <p:nvPr/>
        </p:nvSpPr>
        <p:spPr>
          <a:xfrm>
            <a:off x="5255585" y="3445914"/>
            <a:ext cx="1903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  <p:bldP spid="27" grpId="0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Chọn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thích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chỗ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trống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−11,29&lt;− 11,…9</m:t>
                    </m:r>
                  </m:oMath>
                </a14:m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A. </a:t>
            </a:r>
            <a:r>
              <a:rPr lang="en-US" sz="1800" dirty="0"/>
              <a:t>1 ; 2; ...9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∅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0; 1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8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C. </a:t>
            </a:r>
            <a:r>
              <a:rPr lang="en-US" sz="1800" dirty="0" err="1"/>
              <a:t>Số</a:t>
            </a:r>
            <a:r>
              <a:rPr lang="en-US" sz="1800" dirty="0"/>
              <a:t> 0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hữu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r>
              <a:rPr lang="en-US" sz="1800" dirty="0"/>
              <a:t>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vô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</a:rPr>
                          <m:t>−1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 −0,45 </m:t>
                    </m:r>
                  </m:oMath>
                </a14:m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D. </a:t>
            </a:r>
            <a:r>
              <a:rPr lang="en-US" sz="1800" dirty="0"/>
              <a:t>1; 2; 3; 4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247440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;12,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;0,4599</m:t>
                    </m:r>
                    <m:r>
                      <a:rPr lang="en-US" sz="1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;−</m:t>
                    </m:r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 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2045;p52"/>
          <p:cNvGrpSpPr/>
          <p:nvPr/>
        </p:nvGrpSpPr>
        <p:grpSpPr>
          <a:xfrm>
            <a:off x="584735" y="986011"/>
            <a:ext cx="8068926" cy="2641194"/>
            <a:chOff x="635764" y="1695702"/>
            <a:chExt cx="8068926" cy="2641194"/>
          </a:xfrm>
        </p:grpSpPr>
        <p:sp>
          <p:nvSpPr>
            <p:cNvPr id="2046" name="Google Shape;2046;p52"/>
            <p:cNvSpPr/>
            <p:nvPr/>
          </p:nvSpPr>
          <p:spPr>
            <a:xfrm rot="-7798543">
              <a:off x="774426" y="2830554"/>
              <a:ext cx="1028236" cy="687349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2"/>
            <p:cNvSpPr/>
            <p:nvPr/>
          </p:nvSpPr>
          <p:spPr>
            <a:xfrm rot="6744165">
              <a:off x="7330371" y="2046883"/>
              <a:ext cx="1374931" cy="91906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2"/>
            <p:cNvSpPr/>
            <p:nvPr/>
          </p:nvSpPr>
          <p:spPr>
            <a:xfrm rot="2700000">
              <a:off x="5025613" y="3066318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2"/>
            <p:cNvSpPr/>
            <p:nvPr/>
          </p:nvSpPr>
          <p:spPr>
            <a:xfrm rot="2700000">
              <a:off x="4854160" y="2714689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2"/>
            <p:cNvSpPr/>
            <p:nvPr/>
          </p:nvSpPr>
          <p:spPr>
            <a:xfrm rot="-5400000">
              <a:off x="2781375" y="2063418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2"/>
            <p:cNvSpPr/>
            <p:nvPr/>
          </p:nvSpPr>
          <p:spPr>
            <a:xfrm rot="-5400000">
              <a:off x="2653971" y="2433294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2"/>
            <p:cNvSpPr/>
            <p:nvPr/>
          </p:nvSpPr>
          <p:spPr>
            <a:xfrm rot="6744261">
              <a:off x="8019196" y="3178340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2"/>
            <p:cNvSpPr/>
            <p:nvPr/>
          </p:nvSpPr>
          <p:spPr>
            <a:xfrm rot="6744261">
              <a:off x="635521" y="2201365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4" name="Google Shape;2054;p52"/>
          <p:cNvGrpSpPr/>
          <p:nvPr/>
        </p:nvGrpSpPr>
        <p:grpSpPr>
          <a:xfrm>
            <a:off x="365402" y="2011293"/>
            <a:ext cx="2030290" cy="2327605"/>
            <a:chOff x="1340775" y="1694775"/>
            <a:chExt cx="2030290" cy="2327605"/>
          </a:xfrm>
        </p:grpSpPr>
        <p:sp>
          <p:nvSpPr>
            <p:cNvPr id="2055" name="Google Shape;2055;p52"/>
            <p:cNvSpPr/>
            <p:nvPr/>
          </p:nvSpPr>
          <p:spPr>
            <a:xfrm>
              <a:off x="1389565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2"/>
            <p:cNvSpPr/>
            <p:nvPr/>
          </p:nvSpPr>
          <p:spPr>
            <a:xfrm>
              <a:off x="1340775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kiến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đã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57" name="Google Shape;2057;p52"/>
          <p:cNvGrpSpPr/>
          <p:nvPr/>
        </p:nvGrpSpPr>
        <p:grpSpPr>
          <a:xfrm>
            <a:off x="3423048" y="2017134"/>
            <a:ext cx="2030290" cy="2327605"/>
            <a:chOff x="3588766" y="1694775"/>
            <a:chExt cx="2030290" cy="2327605"/>
          </a:xfrm>
        </p:grpSpPr>
        <p:sp>
          <p:nvSpPr>
            <p:cNvPr id="2058" name="Google Shape;2058;p52"/>
            <p:cNvSpPr/>
            <p:nvPr/>
          </p:nvSpPr>
          <p:spPr>
            <a:xfrm>
              <a:off x="363755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2"/>
            <p:cNvSpPr/>
            <p:nvPr/>
          </p:nvSpPr>
          <p:spPr>
            <a:xfrm>
              <a:off x="358876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Hoàn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thành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tập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SBT</a:t>
              </a:r>
              <a:endParaRPr dirty="0">
                <a:latin typeface="+mj-lt"/>
              </a:endParaRPr>
            </a:p>
          </p:txBody>
        </p:sp>
      </p:grpSp>
      <p:grpSp>
        <p:nvGrpSpPr>
          <p:cNvPr id="2060" name="Google Shape;2060;p52"/>
          <p:cNvGrpSpPr/>
          <p:nvPr/>
        </p:nvGrpSpPr>
        <p:grpSpPr>
          <a:xfrm>
            <a:off x="6431658" y="2011293"/>
            <a:ext cx="2144097" cy="2327605"/>
            <a:chOff x="5836756" y="1694775"/>
            <a:chExt cx="2030290" cy="2327605"/>
          </a:xfrm>
        </p:grpSpPr>
        <p:sp>
          <p:nvSpPr>
            <p:cNvPr id="2061" name="Google Shape;2061;p52"/>
            <p:cNvSpPr/>
            <p:nvPr/>
          </p:nvSpPr>
          <p:spPr>
            <a:xfrm>
              <a:off x="588554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2"/>
            <p:cNvSpPr/>
            <p:nvPr/>
          </p:nvSpPr>
          <p:spPr>
            <a:xfrm>
              <a:off x="583675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Chuẩn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bị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mới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3.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Giá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trị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tuyệt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đối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số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thực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” </a:t>
              </a:r>
              <a:endParaRPr dirty="0">
                <a:latin typeface="+mj-lt"/>
              </a:endParaRPr>
            </a:p>
          </p:txBody>
        </p:sp>
      </p:grpSp>
      <p:sp>
        <p:nvSpPr>
          <p:cNvPr id="2063" name="Google Shape;2063;p52"/>
          <p:cNvSpPr/>
          <p:nvPr/>
        </p:nvSpPr>
        <p:spPr>
          <a:xfrm rot="5400000">
            <a:off x="4548717" y="5232273"/>
            <a:ext cx="54479" cy="29427"/>
          </a:xfrm>
          <a:custGeom>
            <a:avLst/>
            <a:gdLst/>
            <a:ahLst/>
            <a:cxnLst/>
            <a:rect l="l" t="t" r="r" b="b"/>
            <a:pathLst>
              <a:path w="1494" h="807" extrusionOk="0">
                <a:moveTo>
                  <a:pt x="1289" y="1"/>
                </a:moveTo>
                <a:cubicBezTo>
                  <a:pt x="1266" y="1"/>
                  <a:pt x="1243" y="5"/>
                  <a:pt x="1221" y="14"/>
                </a:cubicBezTo>
                <a:lnTo>
                  <a:pt x="133" y="464"/>
                </a:lnTo>
                <a:cubicBezTo>
                  <a:pt x="44" y="500"/>
                  <a:pt x="0" y="607"/>
                  <a:pt x="36" y="697"/>
                </a:cubicBezTo>
                <a:cubicBezTo>
                  <a:pt x="67" y="767"/>
                  <a:pt x="133" y="807"/>
                  <a:pt x="204" y="807"/>
                </a:cubicBezTo>
                <a:cubicBezTo>
                  <a:pt x="227" y="807"/>
                  <a:pt x="250" y="804"/>
                  <a:pt x="270" y="794"/>
                </a:cubicBezTo>
                <a:lnTo>
                  <a:pt x="1357" y="344"/>
                </a:lnTo>
                <a:cubicBezTo>
                  <a:pt x="1450" y="307"/>
                  <a:pt x="1494" y="200"/>
                  <a:pt x="1454" y="110"/>
                </a:cubicBezTo>
                <a:cubicBezTo>
                  <a:pt x="1426" y="42"/>
                  <a:pt x="1360" y="1"/>
                  <a:pt x="12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FFFE7D88-392B-8B1E-8B7D-8DC587A5776E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F53BE76F-380A-772B-B021-1C31FA1F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6507" y="70274"/>
            <a:ext cx="1201944" cy="1055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97B3174A-9456-9E17-CF2F-4A8E40352795}"/>
              </a:ext>
            </a:extLst>
          </p:cNvPr>
          <p:cNvSpPr txBox="1"/>
          <p:nvPr/>
        </p:nvSpPr>
        <p:spPr>
          <a:xfrm>
            <a:off x="874282" y="161882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5848E8B-0EA9-F9DF-8A17-28605FE1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328" y="110836"/>
            <a:ext cx="895981" cy="122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1A1078-A836-43DC-01C3-7AAD7CFA3F33}"/>
              </a:ext>
            </a:extLst>
          </p:cNvPr>
          <p:cNvSpPr txBox="1"/>
          <p:nvPr/>
        </p:nvSpPr>
        <p:spPr>
          <a:xfrm>
            <a:off x="-47413" y="54187"/>
            <a:ext cx="4889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Biểu</a:t>
            </a:r>
            <a:r>
              <a:rPr lang="en-US" sz="2200" b="1" dirty="0"/>
              <a:t> </a:t>
            </a:r>
            <a:r>
              <a:rPr lang="en-US" sz="2200" b="1" dirty="0" err="1"/>
              <a:t>diễn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CBAEACD4-431C-B2B7-C86B-649422761F8B}"/>
              </a:ext>
            </a:extLst>
          </p:cNvPr>
          <p:cNvSpPr/>
          <p:nvPr/>
        </p:nvSpPr>
        <p:spPr>
          <a:xfrm>
            <a:off x="74825" y="689056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F75CE17-CC82-1262-E364-156E3D674E8C}"/>
              </a:ext>
            </a:extLst>
          </p:cNvPr>
          <p:cNvSpPr txBox="1"/>
          <p:nvPr/>
        </p:nvSpPr>
        <p:spPr>
          <a:xfrm>
            <a:off x="1036322" y="485074"/>
            <a:ext cx="510032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FA9CA87-64F9-8139-72BF-4099874FC487}"/>
              </a:ext>
            </a:extLst>
          </p:cNvPr>
          <p:cNvSpPr txBox="1"/>
          <p:nvPr/>
        </p:nvSpPr>
        <p:spPr>
          <a:xfrm>
            <a:off x="3763563" y="1674566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0924CAA-4591-6399-0CF6-A0E5D1C93DDE}"/>
              </a:ext>
            </a:extLst>
          </p:cNvPr>
          <p:cNvSpPr txBox="1"/>
          <p:nvPr/>
        </p:nvSpPr>
        <p:spPr>
          <a:xfrm>
            <a:off x="535093" y="2203323"/>
            <a:ext cx="8317654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6C61C7F-0F77-3E6B-8C62-1B46212E4E77}"/>
              </a:ext>
            </a:extLst>
          </p:cNvPr>
          <p:cNvSpPr txBox="1"/>
          <p:nvPr/>
        </p:nvSpPr>
        <p:spPr>
          <a:xfrm>
            <a:off x="535093" y="3443910"/>
            <a:ext cx="831765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1">
            <a:extLst>
              <a:ext uri="{FF2B5EF4-FFF2-40B4-BE49-F238E27FC236}">
                <a16:creationId xmlns:a16="http://schemas.microsoft.com/office/drawing/2014/main" id="{EBD024D5-8565-4E60-5519-20732589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4232" y="4089411"/>
            <a:ext cx="1799768" cy="1089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8" name="Google Shape;1888;p43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1889" name="Google Shape;1889;p43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3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3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2" name="Google Shape;1892;p43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1893" name="Google Shape;1893;p43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3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3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3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3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98" name="Google Shape;1898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934F4EE2-9CC9-9D56-8147-1D5B00C28241}"/>
              </a:ext>
            </a:extLst>
          </p:cNvPr>
          <p:cNvSpPr/>
          <p:nvPr/>
        </p:nvSpPr>
        <p:spPr>
          <a:xfrm>
            <a:off x="3203787" y="711200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thực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DD67DB5-6357-94C4-44D8-4623A12F4F4B}"/>
              </a:ext>
            </a:extLst>
          </p:cNvPr>
          <p:cNvSpPr/>
          <p:nvPr/>
        </p:nvSpPr>
        <p:spPr>
          <a:xfrm>
            <a:off x="890694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hữu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16E2027-475D-5256-E465-530004E7ECCC}"/>
              </a:ext>
            </a:extLst>
          </p:cNvPr>
          <p:cNvSpPr/>
          <p:nvPr/>
        </p:nvSpPr>
        <p:spPr>
          <a:xfrm>
            <a:off x="5536150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vô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F7142DA-659A-59C0-EF30-9EF049937763}"/>
              </a:ext>
            </a:extLst>
          </p:cNvPr>
          <p:cNvSpPr txBox="1"/>
          <p:nvPr/>
        </p:nvSpPr>
        <p:spPr>
          <a:xfrm>
            <a:off x="47166" y="3547495"/>
            <a:ext cx="422342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hoặc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699764F-1EFD-B001-09AA-998CCF00E68B}"/>
              </a:ext>
            </a:extLst>
          </p:cNvPr>
          <p:cNvSpPr txBox="1"/>
          <p:nvPr/>
        </p:nvSpPr>
        <p:spPr>
          <a:xfrm>
            <a:off x="4724566" y="3507257"/>
            <a:ext cx="410961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D69A6718-8BDD-0293-61F2-66C8214DBF5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950721" y="1300480"/>
            <a:ext cx="231309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D3CF47D8-1F88-2A82-E22F-7880A23A9166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4263814" y="1300480"/>
            <a:ext cx="233236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133123C2-BF2B-65F5-BC96-EEF5DEF60E6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950721" y="2709305"/>
            <a:ext cx="0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B302613A-85D7-712E-F2EC-7172F881C630}"/>
              </a:ext>
            </a:extLst>
          </p:cNvPr>
          <p:cNvCxnSpPr>
            <a:cxnSpLocks/>
          </p:cNvCxnSpPr>
          <p:nvPr/>
        </p:nvCxnSpPr>
        <p:spPr>
          <a:xfrm>
            <a:off x="6596176" y="2720101"/>
            <a:ext cx="0" cy="787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1309D9C-B19B-BDD3-C979-31CEA47F7D03}"/>
              </a:ext>
            </a:extLst>
          </p:cNvPr>
          <p:cNvSpPr txBox="1"/>
          <p:nvPr/>
        </p:nvSpPr>
        <p:spPr>
          <a:xfrm>
            <a:off x="32774" y="59093"/>
            <a:ext cx="595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BIỂU DIỄN SỐ THỰC TRÊN TRỤC SỐ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0F01D1B3-7230-935D-C117-D0877835735D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78C3B11-904A-C318-9D20-3582802DFBE9}"/>
              </a:ext>
            </a:extLst>
          </p:cNvPr>
          <p:cNvSpPr txBox="1"/>
          <p:nvPr/>
        </p:nvSpPr>
        <p:spPr>
          <a:xfrm>
            <a:off x="1018309" y="707778"/>
            <a:ext cx="467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trục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/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;1;1,25;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ine 26">
            <a:extLst>
              <a:ext uri="{FF2B5EF4-FFF2-40B4-BE49-F238E27FC236}">
                <a16:creationId xmlns:a16="http://schemas.microsoft.com/office/drawing/2014/main" id="{2519BBC8-4950-7517-67A6-753D6E2D9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5540" y="264591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A44125FE-8EE6-458A-7F60-A124973FD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019" y="26333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9">
            <a:extLst>
              <a:ext uri="{FF2B5EF4-FFF2-40B4-BE49-F238E27FC236}">
                <a16:creationId xmlns:a16="http://schemas.microsoft.com/office/drawing/2014/main" id="{FF64DA31-DBF8-E4FB-E1F0-B9B7EAD43E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19010" y="2726283"/>
            <a:ext cx="6384653" cy="76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6808968B-AC32-FCAA-9C16-C236FE31B2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8059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30">
            <a:extLst>
              <a:ext uri="{FF2B5EF4-FFF2-40B4-BE49-F238E27FC236}">
                <a16:creationId xmlns:a16="http://schemas.microsoft.com/office/drawing/2014/main" id="{3AA01680-1612-EFBC-92C6-181C4EBE4B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0667" y="26483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045BC042-986D-C948-6274-C8FA8BD2B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3721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957BD2D6-1803-3548-8110-FE3729DB2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2393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1" name="Line 10">
            <a:extLst>
              <a:ext uri="{FF2B5EF4-FFF2-40B4-BE49-F238E27FC236}">
                <a16:creationId xmlns:a16="http://schemas.microsoft.com/office/drawing/2014/main" id="{53208B88-22C8-A98B-E6B9-8B47F3E20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8333" y="26528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2" name="Line 11">
            <a:extLst>
              <a:ext uri="{FF2B5EF4-FFF2-40B4-BE49-F238E27FC236}">
                <a16:creationId xmlns:a16="http://schemas.microsoft.com/office/drawing/2014/main" id="{BF2A7AD8-3377-7EE4-A7E6-4A7336FA7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5972" y="26477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3" name="Line 11">
            <a:extLst>
              <a:ext uri="{FF2B5EF4-FFF2-40B4-BE49-F238E27FC236}">
                <a16:creationId xmlns:a16="http://schemas.microsoft.com/office/drawing/2014/main" id="{4DBE4A48-0957-0AED-9593-BFDE08AF1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9853" y="26574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4" name="Line 11">
            <a:extLst>
              <a:ext uri="{FF2B5EF4-FFF2-40B4-BE49-F238E27FC236}">
                <a16:creationId xmlns:a16="http://schemas.microsoft.com/office/drawing/2014/main" id="{90582A4A-E287-5F3E-6B31-497142D30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793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5" name="Line 11">
            <a:extLst>
              <a:ext uri="{FF2B5EF4-FFF2-40B4-BE49-F238E27FC236}">
                <a16:creationId xmlns:a16="http://schemas.microsoft.com/office/drawing/2014/main" id="{00A7F3F2-693F-CE03-81E8-A587642EE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989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6" name="Line 11">
            <a:extLst>
              <a:ext uri="{FF2B5EF4-FFF2-40B4-BE49-F238E27FC236}">
                <a16:creationId xmlns:a16="http://schemas.microsoft.com/office/drawing/2014/main" id="{7D2C79BB-10AA-ED08-ED5F-6F4FB4EDC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8572" y="263383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8" name="Line 10">
            <a:extLst>
              <a:ext uri="{FF2B5EF4-FFF2-40B4-BE49-F238E27FC236}">
                <a16:creationId xmlns:a16="http://schemas.microsoft.com/office/drawing/2014/main" id="{A48A5F37-8F89-34F4-6B3E-DDA5E6145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0041" y="26600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/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blipFill>
                <a:blip r:embed="rId4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/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/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/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blipFill>
                <a:blip r:embed="rId7"/>
                <a:stretch>
                  <a:fillRect l="-1493" r="-1194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/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2857" r="-25714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/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blipFill>
                <a:blip r:embed="rId9"/>
                <a:stretch>
                  <a:fillRect l="-8791" r="-879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/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blipFill>
                <a:blip r:embed="rId10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6" name="Oval 140">
            <a:extLst>
              <a:ext uri="{FF2B5EF4-FFF2-40B4-BE49-F238E27FC236}">
                <a16:creationId xmlns:a16="http://schemas.microsoft.com/office/drawing/2014/main" id="{79A5D49B-7849-E6B1-50AA-D5D736949409}"/>
              </a:ext>
            </a:extLst>
          </p:cNvPr>
          <p:cNvSpPr/>
          <p:nvPr/>
        </p:nvSpPr>
        <p:spPr>
          <a:xfrm>
            <a:off x="6808298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7" name="Oval 140">
            <a:extLst>
              <a:ext uri="{FF2B5EF4-FFF2-40B4-BE49-F238E27FC236}">
                <a16:creationId xmlns:a16="http://schemas.microsoft.com/office/drawing/2014/main" id="{6B597594-24D0-2F85-BFDF-D1F76CF4EBF9}"/>
              </a:ext>
            </a:extLst>
          </p:cNvPr>
          <p:cNvSpPr/>
          <p:nvPr/>
        </p:nvSpPr>
        <p:spPr>
          <a:xfrm>
            <a:off x="5898789" y="269435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8" name="Oval 140">
            <a:extLst>
              <a:ext uri="{FF2B5EF4-FFF2-40B4-BE49-F238E27FC236}">
                <a16:creationId xmlns:a16="http://schemas.microsoft.com/office/drawing/2014/main" id="{BED6375A-119D-B44C-216F-FECF75C16330}"/>
              </a:ext>
            </a:extLst>
          </p:cNvPr>
          <p:cNvSpPr/>
          <p:nvPr/>
        </p:nvSpPr>
        <p:spPr>
          <a:xfrm>
            <a:off x="5448515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9" name="Oval 140">
            <a:extLst>
              <a:ext uri="{FF2B5EF4-FFF2-40B4-BE49-F238E27FC236}">
                <a16:creationId xmlns:a16="http://schemas.microsoft.com/office/drawing/2014/main" id="{8017982D-1400-DABF-8910-0C3FE2064C3E}"/>
              </a:ext>
            </a:extLst>
          </p:cNvPr>
          <p:cNvSpPr/>
          <p:nvPr/>
        </p:nvSpPr>
        <p:spPr>
          <a:xfrm>
            <a:off x="2697555" y="267639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80" name="TextBox 8">
            <a:extLst>
              <a:ext uri="{FF2B5EF4-FFF2-40B4-BE49-F238E27FC236}">
                <a16:creationId xmlns:a16="http://schemas.microsoft.com/office/drawing/2014/main" id="{9FEBB438-F39D-F946-5E6D-72A7D9940693}"/>
              </a:ext>
            </a:extLst>
          </p:cNvPr>
          <p:cNvSpPr txBox="1"/>
          <p:nvPr/>
        </p:nvSpPr>
        <p:spPr>
          <a:xfrm>
            <a:off x="3902108" y="1606485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8" grpId="0" animBg="1"/>
      <p:bldP spid="34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8" grpId="0" animBg="1"/>
      <p:bldP spid="1869" grpId="0"/>
      <p:bldP spid="1870" grpId="0"/>
      <p:bldP spid="1871" grpId="0"/>
      <p:bldP spid="1872" grpId="0"/>
      <p:bldP spid="1873" grpId="0"/>
      <p:bldP spid="1874" grpId="0"/>
      <p:bldP spid="1875" grpId="0"/>
      <p:bldP spid="1876" grpId="0" animBg="1"/>
      <p:bldP spid="1877" grpId="0" animBg="1"/>
      <p:bldP spid="1878" grpId="0" animBg="1"/>
      <p:bldP spid="1879" grpId="0" animBg="1"/>
      <p:bldP spid="18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0" name="Google Shape;1930;p45"/>
          <p:cNvGrpSpPr/>
          <p:nvPr/>
        </p:nvGrpSpPr>
        <p:grpSpPr>
          <a:xfrm>
            <a:off x="8301794" y="-49150"/>
            <a:ext cx="919887" cy="1140444"/>
            <a:chOff x="6701594" y="619710"/>
            <a:chExt cx="919887" cy="1140444"/>
          </a:xfrm>
        </p:grpSpPr>
        <p:sp>
          <p:nvSpPr>
            <p:cNvPr id="1931" name="Google Shape;1931;p45"/>
            <p:cNvSpPr/>
            <p:nvPr/>
          </p:nvSpPr>
          <p:spPr>
            <a:xfrm rot="-5400000">
              <a:off x="6768192" y="665105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5"/>
            <p:cNvSpPr/>
            <p:nvPr/>
          </p:nvSpPr>
          <p:spPr>
            <a:xfrm rot="-5400000">
              <a:off x="6656199" y="906864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4B320498-883A-D174-0EF2-2430371A2555}"/>
              </a:ext>
            </a:extLst>
          </p:cNvPr>
          <p:cNvSpPr/>
          <p:nvPr/>
        </p:nvSpPr>
        <p:spPr>
          <a:xfrm>
            <a:off x="201414" y="192608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/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Biễu </a:t>
                </a:r>
                <a:r>
                  <a:rPr lang="en-US" sz="2000" dirty="0" err="1"/>
                  <a:t>diễn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thực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trên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trục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blipFill>
                <a:blip r:embed="rId3"/>
                <a:stretch>
                  <a:fillRect l="-1700" t="-1429" r="-1546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8">
            <a:extLst>
              <a:ext uri="{FF2B5EF4-FFF2-40B4-BE49-F238E27FC236}">
                <a16:creationId xmlns:a16="http://schemas.microsoft.com/office/drawing/2014/main" id="{48AF4B0F-A793-E63E-BF41-ED86411D30D2}"/>
              </a:ext>
            </a:extLst>
          </p:cNvPr>
          <p:cNvSpPr txBox="1"/>
          <p:nvPr/>
        </p:nvSpPr>
        <p:spPr>
          <a:xfrm>
            <a:off x="3938600" y="100381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/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Để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, ta </a:t>
                </a:r>
                <a:r>
                  <a:rPr lang="en-US" sz="1800" dirty="0" err="1"/>
                  <a:t>làm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như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blipFill>
                <a:blip r:embed="rId4"/>
                <a:stretch>
                  <a:fillRect l="-988" r="-768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/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Vẽ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với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cạnh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đoạn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thẳng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hai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mút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1.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chéo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dài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bằng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blipFill>
                <a:blip r:embed="rId5"/>
                <a:stretch>
                  <a:fillRect l="-932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/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Vẽ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tròn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tâm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O</a:t>
                </a:r>
                <a:r>
                  <a:rPr lang="en-US" sz="1800" dirty="0"/>
                  <a:t>), bánh </a:t>
                </a:r>
                <a:r>
                  <a:rPr lang="en-US" sz="1800" dirty="0" err="1"/>
                  <a:t>kính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, </a:t>
                </a:r>
                <a:r>
                  <a:rPr lang="en-US" sz="1800" dirty="0" err="1"/>
                  <a:t>cắt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A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0.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i="1" dirty="0"/>
                  <a:t>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blipFill>
                <a:blip r:embed="rId6"/>
                <a:stretch>
                  <a:fillRect l="-977" b="-4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ine 9">
            <a:extLst>
              <a:ext uri="{FF2B5EF4-FFF2-40B4-BE49-F238E27FC236}">
                <a16:creationId xmlns:a16="http://schemas.microsoft.com/office/drawing/2014/main" id="{C74487AD-FE2B-27C2-2A82-17E8C499D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566" y="3258714"/>
            <a:ext cx="319346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/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ine 10">
            <a:extLst>
              <a:ext uri="{FF2B5EF4-FFF2-40B4-BE49-F238E27FC236}">
                <a16:creationId xmlns:a16="http://schemas.microsoft.com/office/drawing/2014/main" id="{9E63512A-9CE7-5457-5060-374E53961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2493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A5C8387B-99AD-9827-EC1C-294D13C364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7676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E0688446-FFB7-794D-BF00-F1DF55887B29}"/>
              </a:ext>
            </a:extLst>
          </p:cNvPr>
          <p:cNvCxnSpPr>
            <a:cxnSpLocks/>
          </p:cNvCxnSpPr>
          <p:nvPr/>
        </p:nvCxnSpPr>
        <p:spPr>
          <a:xfrm flipV="1">
            <a:off x="6522493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865BF4E3-7D7F-A4BE-FC59-AB10AF367AB2}"/>
              </a:ext>
            </a:extLst>
          </p:cNvPr>
          <p:cNvCxnSpPr>
            <a:cxnSpLocks/>
          </p:cNvCxnSpPr>
          <p:nvPr/>
        </p:nvCxnSpPr>
        <p:spPr>
          <a:xfrm flipV="1">
            <a:off x="7457676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696E6C23-7C5E-5D0B-FAE7-122561093A52}"/>
              </a:ext>
            </a:extLst>
          </p:cNvPr>
          <p:cNvCxnSpPr>
            <a:cxnSpLocks/>
          </p:cNvCxnSpPr>
          <p:nvPr/>
        </p:nvCxnSpPr>
        <p:spPr>
          <a:xfrm>
            <a:off x="6522493" y="2446047"/>
            <a:ext cx="93518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D3A18AF0-3FB2-AD82-2FC7-977391146BDA}"/>
              </a:ext>
            </a:extLst>
          </p:cNvPr>
          <p:cNvCxnSpPr>
            <a:cxnSpLocks/>
          </p:cNvCxnSpPr>
          <p:nvPr/>
        </p:nvCxnSpPr>
        <p:spPr>
          <a:xfrm flipV="1">
            <a:off x="6511768" y="2446047"/>
            <a:ext cx="945907" cy="8214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ung 40">
            <a:extLst>
              <a:ext uri="{FF2B5EF4-FFF2-40B4-BE49-F238E27FC236}">
                <a16:creationId xmlns:a16="http://schemas.microsoft.com/office/drawing/2014/main" id="{6810AFEA-9213-F409-EDB8-820A02CEE8BD}"/>
              </a:ext>
            </a:extLst>
          </p:cNvPr>
          <p:cNvSpPr/>
          <p:nvPr/>
        </p:nvSpPr>
        <p:spPr>
          <a:xfrm>
            <a:off x="6130851" y="2252986"/>
            <a:ext cx="1627911" cy="1664960"/>
          </a:xfrm>
          <a:prstGeom prst="arc">
            <a:avLst>
              <a:gd name="adj1" fmla="val 16200000"/>
              <a:gd name="adj2" fmla="val 2273921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/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/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blipFill>
                <a:blip r:embed="rId9"/>
                <a:stretch>
                  <a:fillRect r="-14516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val 140">
            <a:extLst>
              <a:ext uri="{FF2B5EF4-FFF2-40B4-BE49-F238E27FC236}">
                <a16:creationId xmlns:a16="http://schemas.microsoft.com/office/drawing/2014/main" id="{39699F15-01E5-0F90-DB14-B8285A523608}"/>
              </a:ext>
            </a:extLst>
          </p:cNvPr>
          <p:cNvSpPr/>
          <p:nvPr/>
        </p:nvSpPr>
        <p:spPr>
          <a:xfrm>
            <a:off x="6466048" y="320503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Oval 140">
            <a:extLst>
              <a:ext uri="{FF2B5EF4-FFF2-40B4-BE49-F238E27FC236}">
                <a16:creationId xmlns:a16="http://schemas.microsoft.com/office/drawing/2014/main" id="{80A0394D-C2BF-A539-9381-EBF4BAEDFA4A}"/>
              </a:ext>
            </a:extLst>
          </p:cNvPr>
          <p:cNvSpPr/>
          <p:nvPr/>
        </p:nvSpPr>
        <p:spPr>
          <a:xfrm>
            <a:off x="7693920" y="3212994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20" name="Hộp Văn bản 1919">
            <a:extLst>
              <a:ext uri="{FF2B5EF4-FFF2-40B4-BE49-F238E27FC236}">
                <a16:creationId xmlns:a16="http://schemas.microsoft.com/office/drawing/2014/main" id="{A52938B2-294C-F5AC-FFCC-E9916110C046}"/>
              </a:ext>
            </a:extLst>
          </p:cNvPr>
          <p:cNvSpPr txBox="1"/>
          <p:nvPr/>
        </p:nvSpPr>
        <p:spPr>
          <a:xfrm>
            <a:off x="6156176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1921" name="Hộp Văn bản 1920">
            <a:extLst>
              <a:ext uri="{FF2B5EF4-FFF2-40B4-BE49-F238E27FC236}">
                <a16:creationId xmlns:a16="http://schemas.microsoft.com/office/drawing/2014/main" id="{24ED134C-0A87-C23F-CBF3-F59D6BA24133}"/>
              </a:ext>
            </a:extLst>
          </p:cNvPr>
          <p:cNvSpPr txBox="1"/>
          <p:nvPr/>
        </p:nvSpPr>
        <p:spPr>
          <a:xfrm>
            <a:off x="7733855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 animBg="1"/>
      <p:bldP spid="41" grpId="0" animBg="1"/>
      <p:bldP spid="42" grpId="0"/>
      <p:bldP spid="43" grpId="0"/>
      <p:bldP spid="62" grpId="0" animBg="1"/>
      <p:bldP spid="63" grpId="0" animBg="1"/>
      <p:bldP spid="1920" grpId="0"/>
      <p:bldP spid="19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/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Do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9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9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lấp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đầy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chứng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minh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rằng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bởi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thế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blipFill>
                <a:blip r:embed="rId3"/>
                <a:stretch>
                  <a:fillRect l="-698" b="-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0A457F1-123C-3B0E-09DE-799FB338B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6" y="3463617"/>
            <a:ext cx="8186928" cy="1236004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B0E6207A-22FA-567C-5FEB-BE831FD4B4A5}"/>
              </a:ext>
            </a:extLst>
          </p:cNvPr>
          <p:cNvSpPr/>
          <p:nvPr/>
        </p:nvSpPr>
        <p:spPr>
          <a:xfrm>
            <a:off x="3304032" y="978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Nhận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xét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9" name="Google Shape;1969;p47"/>
          <p:cNvGrpSpPr/>
          <p:nvPr/>
        </p:nvGrpSpPr>
        <p:grpSpPr>
          <a:xfrm>
            <a:off x="5809098" y="-189051"/>
            <a:ext cx="3526166" cy="5356591"/>
            <a:chOff x="5827386" y="-137099"/>
            <a:chExt cx="3526166" cy="5356591"/>
          </a:xfrm>
        </p:grpSpPr>
        <p:grpSp>
          <p:nvGrpSpPr>
            <p:cNvPr id="1970" name="Google Shape;1970;p47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971" name="Google Shape;1971;p47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7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7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974" name="Google Shape;1974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0A591C-423E-A266-4208-1422A0672A5A}"/>
              </a:ext>
            </a:extLst>
          </p:cNvPr>
          <p:cNvSpPr txBox="1"/>
          <p:nvPr/>
        </p:nvSpPr>
        <p:spPr>
          <a:xfrm>
            <a:off x="0" y="48768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SỐ ĐỐI CỦA MỘT SỐ THỰC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8525DA81-FE69-08A8-E621-AD3CAA5D790F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/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	</a:t>
                </a:r>
                <a:r>
                  <a:rPr lang="en-US" sz="1800" dirty="0" err="1"/>
                  <a:t>Đọc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nội</a:t>
                </a:r>
                <a:r>
                  <a:rPr lang="en-US" sz="1800" dirty="0"/>
                  <a:t> dung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A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sao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O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hiệu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blipFill>
                <a:blip r:embed="rId4"/>
                <a:stretch>
                  <a:fillRect l="-584" r="-657" b="-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88348CBA-3217-C291-8760-CCECF74FA2F7}"/>
              </a:ext>
            </a:extLst>
          </p:cNvPr>
          <p:cNvCxnSpPr/>
          <p:nvPr/>
        </p:nvCxnSpPr>
        <p:spPr>
          <a:xfrm>
            <a:off x="1481328" y="3883152"/>
            <a:ext cx="48158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10">
            <a:extLst>
              <a:ext uri="{FF2B5EF4-FFF2-40B4-BE49-F238E27FC236}">
                <a16:creationId xmlns:a16="http://schemas.microsoft.com/office/drawing/2014/main" id="{AB5EE79A-2BFF-8281-B1BD-8767551AD3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7049" y="3845465"/>
            <a:ext cx="1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5426CD2D-3328-85DD-A30E-C48EB06028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06112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FE505FFC-544C-E9EE-8697-8637BD1258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1904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9017EC42-11BB-AADA-AF41-53AFE2512C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6896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DC2CF310-665A-2D45-3ECB-E68E8A47EE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8928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/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blipFill>
                <a:blip r:embed="rId5"/>
                <a:stretch>
                  <a:fillRect l="-26471" r="-2647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/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blipFill>
                <a:blip r:embed="rId6"/>
                <a:stretch>
                  <a:fillRect l="-3030" r="-1212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/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/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blipFill>
                <a:blip r:embed="rId8"/>
                <a:stretch>
                  <a:fillRect r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/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AE62A94F-4EB3-3037-E4B5-1A424906867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596896" y="3244147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AC24081-B101-04C3-B8BA-92C5CC8B762E}"/>
              </a:ext>
            </a:extLst>
          </p:cNvPr>
          <p:cNvCxnSpPr>
            <a:cxnSpLocks/>
          </p:cNvCxnSpPr>
          <p:nvPr/>
        </p:nvCxnSpPr>
        <p:spPr>
          <a:xfrm>
            <a:off x="3877049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F3D85B5-6883-4949-18C1-E7331493B5FB}"/>
              </a:ext>
            </a:extLst>
          </p:cNvPr>
          <p:cNvCxnSpPr>
            <a:cxnSpLocks/>
          </p:cNvCxnSpPr>
          <p:nvPr/>
        </p:nvCxnSpPr>
        <p:spPr>
          <a:xfrm>
            <a:off x="5138928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6DB19DF1-690E-20C2-AF18-0286A31AC0C2}"/>
              </a:ext>
            </a:extLst>
          </p:cNvPr>
          <p:cNvCxnSpPr/>
          <p:nvPr/>
        </p:nvCxnSpPr>
        <p:spPr>
          <a:xfrm>
            <a:off x="2596896" y="3540932"/>
            <a:ext cx="1292352" cy="774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4ECB2F3E-6865-D94A-C50E-915404FD392E}"/>
              </a:ext>
            </a:extLst>
          </p:cNvPr>
          <p:cNvCxnSpPr>
            <a:cxnSpLocks/>
          </p:cNvCxnSpPr>
          <p:nvPr/>
        </p:nvCxnSpPr>
        <p:spPr>
          <a:xfrm>
            <a:off x="3882769" y="3548680"/>
            <a:ext cx="1256159" cy="1882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/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/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140">
            <a:extLst>
              <a:ext uri="{FF2B5EF4-FFF2-40B4-BE49-F238E27FC236}">
                <a16:creationId xmlns:a16="http://schemas.microsoft.com/office/drawing/2014/main" id="{83521A03-78CC-9A05-0376-271173A39206}"/>
              </a:ext>
            </a:extLst>
          </p:cNvPr>
          <p:cNvSpPr/>
          <p:nvPr/>
        </p:nvSpPr>
        <p:spPr>
          <a:xfrm>
            <a:off x="2550452" y="385351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140">
            <a:extLst>
              <a:ext uri="{FF2B5EF4-FFF2-40B4-BE49-F238E27FC236}">
                <a16:creationId xmlns:a16="http://schemas.microsoft.com/office/drawing/2014/main" id="{6714A359-4FD8-F7CB-3E27-B1744BD08A5D}"/>
              </a:ext>
            </a:extLst>
          </p:cNvPr>
          <p:cNvSpPr/>
          <p:nvPr/>
        </p:nvSpPr>
        <p:spPr>
          <a:xfrm>
            <a:off x="3849475" y="384023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140">
            <a:extLst>
              <a:ext uri="{FF2B5EF4-FFF2-40B4-BE49-F238E27FC236}">
                <a16:creationId xmlns:a16="http://schemas.microsoft.com/office/drawing/2014/main" id="{CAEA7033-DEA2-6906-35CF-8C937DD7DEF9}"/>
              </a:ext>
            </a:extLst>
          </p:cNvPr>
          <p:cNvSpPr/>
          <p:nvPr/>
        </p:nvSpPr>
        <p:spPr>
          <a:xfrm>
            <a:off x="5093208" y="38472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0828DE0-99BA-097D-63E8-B2E5E753783F}"/>
              </a:ext>
            </a:extLst>
          </p:cNvPr>
          <p:cNvSpPr txBox="1"/>
          <p:nvPr/>
        </p:nvSpPr>
        <p:spPr>
          <a:xfrm>
            <a:off x="3904624" y="3575257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B2241B6-F97F-5D31-0598-CE8382A59612}"/>
              </a:ext>
            </a:extLst>
          </p:cNvPr>
          <p:cNvSpPr txBox="1"/>
          <p:nvPr/>
        </p:nvSpPr>
        <p:spPr>
          <a:xfrm>
            <a:off x="5154091" y="3540932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13862F94-1FCA-B8D8-4B9A-60C589CFC11C}"/>
              </a:ext>
            </a:extLst>
          </p:cNvPr>
          <p:cNvSpPr txBox="1"/>
          <p:nvPr/>
        </p:nvSpPr>
        <p:spPr>
          <a:xfrm>
            <a:off x="2215256" y="3558094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0" grpId="0"/>
      <p:bldP spid="2" grpId="0"/>
      <p:bldP spid="26" grpId="0"/>
      <p:bldP spid="27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Freesia Pitch Deck by Slidesgo">
  <a:themeElements>
    <a:clrScheme name="Simple Light">
      <a:dk1>
        <a:srgbClr val="20124D"/>
      </a:dk1>
      <a:lt1>
        <a:srgbClr val="F28D1B"/>
      </a:lt1>
      <a:dk2>
        <a:srgbClr val="F6B26B"/>
      </a:dk2>
      <a:lt2>
        <a:srgbClr val="FFF2CE"/>
      </a:lt2>
      <a:accent1>
        <a:srgbClr val="FCC010"/>
      </a:accent1>
      <a:accent2>
        <a:srgbClr val="F59D19"/>
      </a:accent2>
      <a:accent3>
        <a:srgbClr val="F28D1B"/>
      </a:accent3>
      <a:accent4>
        <a:srgbClr val="FFE082"/>
      </a:accent4>
      <a:accent5>
        <a:srgbClr val="FDCE0F"/>
      </a:accent5>
      <a:accent6>
        <a:srgbClr val="F9CB9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2282</Words>
  <Application>Microsoft Office PowerPoint</Application>
  <PresentationFormat>On-screen Show (16:9)</PresentationFormat>
  <Paragraphs>259</Paragraphs>
  <Slides>34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Calibri Light</vt:lpstr>
      <vt:lpstr>Montserrat</vt:lpstr>
      <vt:lpstr>Montserrat Black</vt:lpstr>
      <vt:lpstr>Montserrat ExtraBold</vt:lpstr>
      <vt:lpstr>Josefin Slab SemiBold</vt:lpstr>
      <vt:lpstr>Cambria Math</vt:lpstr>
      <vt:lpstr>Arial</vt:lpstr>
      <vt:lpstr>Times New Roman</vt:lpstr>
      <vt:lpstr>Lato</vt:lpstr>
      <vt:lpstr>Roboto Condensed Light</vt:lpstr>
      <vt:lpstr>Staatliches</vt:lpstr>
      <vt:lpstr>Wingdings</vt:lpstr>
      <vt:lpstr>Calibri</vt:lpstr>
      <vt:lpstr>Freesia Pitch Deck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HP</cp:lastModifiedBy>
  <cp:revision>12</cp:revision>
  <dcterms:modified xsi:type="dcterms:W3CDTF">2023-10-24T07:30:52Z</dcterms:modified>
</cp:coreProperties>
</file>