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5"/>
  </p:notesMasterIdLst>
  <p:sldIdLst>
    <p:sldId id="262" r:id="rId2"/>
    <p:sldId id="261" r:id="rId3"/>
    <p:sldId id="285" r:id="rId4"/>
    <p:sldId id="266" r:id="rId5"/>
    <p:sldId id="292" r:id="rId6"/>
    <p:sldId id="268" r:id="rId7"/>
    <p:sldId id="265" r:id="rId8"/>
    <p:sldId id="269" r:id="rId9"/>
    <p:sldId id="267" r:id="rId10"/>
    <p:sldId id="271" r:id="rId11"/>
    <p:sldId id="273" r:id="rId12"/>
    <p:sldId id="274" r:id="rId13"/>
    <p:sldId id="277" r:id="rId14"/>
    <p:sldId id="278" r:id="rId15"/>
    <p:sldId id="275" r:id="rId16"/>
    <p:sldId id="280" r:id="rId17"/>
    <p:sldId id="276" r:id="rId18"/>
    <p:sldId id="279" r:id="rId19"/>
    <p:sldId id="287" r:id="rId20"/>
    <p:sldId id="288" r:id="rId21"/>
    <p:sldId id="289" r:id="rId22"/>
    <p:sldId id="290" r:id="rId23"/>
    <p:sldId id="291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Gloria Hallelujah" panose="020B0604020202020204" charset="0"/>
      <p:regular r:id="rId31"/>
    </p:embeddedFont>
    <p:embeddedFont>
      <p:font typeface="Nunito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509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44.png"/><Relationship Id="rId7" Type="http://schemas.openxmlformats.org/officeDocument/2006/relationships/image" Target="../media/image86.pn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46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45.svg"/><Relationship Id="rId9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48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49.svg"/><Relationship Id="rId9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71.svg"/><Relationship Id="rId3" Type="http://schemas.openxmlformats.org/officeDocument/2006/relationships/image" Target="../media/image50.png"/><Relationship Id="rId7" Type="http://schemas.openxmlformats.org/officeDocument/2006/relationships/image" Target="../media/image103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81.svg"/><Relationship Id="rId10" Type="http://schemas.openxmlformats.org/officeDocument/2006/relationships/image" Target="../media/image69.png"/><Relationship Id="rId4" Type="http://schemas.openxmlformats.org/officeDocument/2006/relationships/image" Target="../media/image51.svg"/><Relationship Id="rId9" Type="http://schemas.openxmlformats.org/officeDocument/2006/relationships/image" Target="../media/image52.png"/><Relationship Id="rId1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8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svg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37185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37185"/>
                <a:ext cx="6543675" cy="881332"/>
              </a:xfrm>
              <a:prstGeom prst="rect">
                <a:avLst/>
              </a:prstGeom>
              <a:blipFill rotWithShape="1"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657860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657860"/>
                <a:ext cx="5358609" cy="9199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1769318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10263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Hộp Văn bản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10263"/>
                <a:ext cx="2596868" cy="919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30194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30194"/>
                <a:ext cx="2193407" cy="7283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06668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06668"/>
                <a:ext cx="1885950" cy="7271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06058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06058"/>
                <a:ext cx="1428750" cy="7283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30195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30195"/>
                <a:ext cx="1165123" cy="7283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2517463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Cách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−36,75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36,75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63,25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3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579897" y="543456"/>
                <a:ext cx="1843547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97" y="543456"/>
                <a:ext cx="1843547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9541" y="-31982"/>
            <a:ext cx="1997912" cy="5433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2007453" y="-19358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118749" y="568260"/>
                <a:ext cx="323911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749" y="568260"/>
                <a:ext cx="3239114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120270" y="73190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145889" y="1237073"/>
                <a:ext cx="6122424" cy="676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Hộp Văn bản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889" y="1237073"/>
                <a:ext cx="6122424" cy="6768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586912" y="1251424"/>
                <a:ext cx="1843547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Hộp Văn bản 3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2" y="1251424"/>
                <a:ext cx="1843547" cy="7838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311065" y="1987158"/>
                <a:ext cx="3615367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5" y="1987158"/>
                <a:ext cx="3615367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80714" y="288518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746629" y="2798795"/>
                <a:ext cx="1686847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29" y="2798795"/>
                <a:ext cx="1686847" cy="7838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2302583" y="2798795"/>
                <a:ext cx="2940460" cy="676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Hộp Văn bản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583" y="2798795"/>
                <a:ext cx="2940460" cy="6768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746629" y="3529729"/>
                <a:ext cx="1686847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29" y="3529729"/>
                <a:ext cx="1686847" cy="78386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2160629" y="3529729"/>
                <a:ext cx="3414252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Hộp Văn bản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629" y="3529729"/>
                <a:ext cx="3414252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403727" y="4211639"/>
                <a:ext cx="3493525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27" y="4211639"/>
                <a:ext cx="3493525" cy="7838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982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0" y="0"/>
            <a:ext cx="3282365" cy="5890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63959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639592"/>
                <a:ext cx="9087967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56033" y="4184840"/>
                <a:ext cx="908796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*</a:t>
                </a:r>
                <a:r>
                  <a:rPr lang="en-US" sz="2000" b="1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Lưu</a:t>
                </a:r>
                <a:r>
                  <a:rPr lang="en-US" sz="2000" b="1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ý: 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Nếu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đưa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hạng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dấu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ngoặc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dấu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"−" </m:t>
                    </m:r>
                  </m:oMath>
                </a14:m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đằng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trước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thì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đổi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dấu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hạng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solidFill>
                      <a:srgbClr val="0070C0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3" name="Hộp Văn bản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3" y="4184840"/>
                <a:ext cx="9087967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671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1463</Words>
  <Application>Microsoft Office PowerPoint</Application>
  <PresentationFormat>On-screen Show (16:9)</PresentationFormat>
  <Paragraphs>183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Times New Roman</vt:lpstr>
      <vt:lpstr>Gloria Hallelujah</vt:lpstr>
      <vt:lpstr>Cambria Math</vt:lpstr>
      <vt:lpstr>Nunito</vt:lpstr>
      <vt:lpstr>Arial</vt:lpstr>
      <vt:lpstr>Calibri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HP</cp:lastModifiedBy>
  <cp:revision>10</cp:revision>
  <dcterms:modified xsi:type="dcterms:W3CDTF">2023-10-03T03:33:14Z</dcterms:modified>
</cp:coreProperties>
</file>