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Open Sans" charset="0"/>
      <p:regular r:id="rId50"/>
      <p:bold r:id="rId51"/>
      <p:italic r:id="rId52"/>
      <p:boldItalic r:id="rId53"/>
    </p:embeddedFont>
    <p:embeddedFont>
      <p:font typeface="Cambria Math" pitchFamily="18" charset="0"/>
      <p:regular r:id="rId54"/>
    </p:embeddedFont>
    <p:embeddedFont>
      <p:font typeface="Calibri Light" pitchFamily="34" charset="0"/>
      <p:regular r:id="rId55"/>
      <p: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79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1101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09/26/2022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3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69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85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17.png"/><Relationship Id="rId12" Type="http://schemas.openxmlformats.org/officeDocument/2006/relationships/image" Target="../media/image12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6.png"/><Relationship Id="rId11" Type="http://schemas.openxmlformats.org/officeDocument/2006/relationships/image" Target="../media/image124.png"/><Relationship Id="rId5" Type="http://schemas.openxmlformats.org/officeDocument/2006/relationships/image" Target="../media/image115.png"/><Relationship Id="rId15" Type="http://schemas.openxmlformats.org/officeDocument/2006/relationships/image" Target="../media/image130.png"/><Relationship Id="rId10" Type="http://schemas.openxmlformats.org/officeDocument/2006/relationships/image" Target="../media/image123.png"/><Relationship Id="rId4" Type="http://schemas.openxmlformats.org/officeDocument/2006/relationships/image" Target="../media/image114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13.png"/><Relationship Id="rId18" Type="http://schemas.openxmlformats.org/officeDocument/2006/relationships/image" Target="../media/image138.png"/><Relationship Id="rId3" Type="http://schemas.openxmlformats.org/officeDocument/2006/relationships/image" Target="../media/image114.png"/><Relationship Id="rId21" Type="http://schemas.openxmlformats.org/officeDocument/2006/relationships/slide" Target="slide37.xml"/><Relationship Id="rId7" Type="http://schemas.openxmlformats.org/officeDocument/2006/relationships/image" Target="../media/image118.png"/><Relationship Id="rId12" Type="http://schemas.openxmlformats.org/officeDocument/2006/relationships/image" Target="../media/image133.png"/><Relationship Id="rId17" Type="http://schemas.openxmlformats.org/officeDocument/2006/relationships/image" Target="../media/image137.png"/><Relationship Id="rId2" Type="http://schemas.openxmlformats.org/officeDocument/2006/relationships/audio" Target="../media/audio1.wav"/><Relationship Id="rId16" Type="http://schemas.openxmlformats.org/officeDocument/2006/relationships/image" Target="../media/image135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11" Type="http://schemas.openxmlformats.org/officeDocument/2006/relationships/image" Target="../media/image132.png"/><Relationship Id="rId24" Type="http://schemas.openxmlformats.org/officeDocument/2006/relationships/slide" Target="slide40.xml"/><Relationship Id="rId5" Type="http://schemas.openxmlformats.org/officeDocument/2006/relationships/image" Target="../media/image116.png"/><Relationship Id="rId15" Type="http://schemas.openxmlformats.org/officeDocument/2006/relationships/image" Target="../media/image134.png"/><Relationship Id="rId23" Type="http://schemas.openxmlformats.org/officeDocument/2006/relationships/slide" Target="slide39.xml"/><Relationship Id="rId10" Type="http://schemas.openxmlformats.org/officeDocument/2006/relationships/image" Target="../media/image124.png"/><Relationship Id="rId19" Type="http://schemas.openxmlformats.org/officeDocument/2006/relationships/image" Target="../media/image139.png"/><Relationship Id="rId4" Type="http://schemas.openxmlformats.org/officeDocument/2006/relationships/image" Target="../media/image115.png"/><Relationship Id="rId9" Type="http://schemas.openxmlformats.org/officeDocument/2006/relationships/image" Target="../media/image123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42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44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40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45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2.png"/><Relationship Id="rId11" Type="http://schemas.openxmlformats.org/officeDocument/2006/relationships/image" Target="../media/image144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40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40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45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43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42.png"/><Relationship Id="rId14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45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43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44.png"/><Relationship Id="rId10" Type="http://schemas.openxmlformats.org/officeDocument/2006/relationships/image" Target="../media/image142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42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44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40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45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xmlns="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xmlns="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xmlns="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xmlns="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xmlns="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xmlns="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xmlns="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xmlns="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xmlns="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xmlns="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xmlns="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xmlns="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xmlns="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xmlns="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xmlns="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xmlns="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xmlns="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xmlns="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xmlns="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xmlns="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xmlns="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xmlns="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xmlns="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xmlns="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xmlns="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xmlns="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xmlns="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xmlns="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xmlns="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xmlns="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xmlns="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xmlns="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xmlns="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xmlns="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xmlns="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xmlns="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xmlns="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xmlns="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xmlns="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xmlns="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xmlns="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xmlns="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xmlns="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xmlns="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xmlns="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xmlns="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xmlns="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xmlns="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xmlns="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xmlns="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xmlns="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xmlns="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xmlns="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xmlns="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xmlns="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xmlns="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xmlns="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xmlns="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xmlns="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xmlns="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xmlns="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xmlns="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xmlns="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xmlns="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xmlns="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xmlns="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xmlns="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xmlns="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xmlns="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xmlns="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xmlns="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xmlns="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xmlns="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xmlns="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xmlns="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xmlns="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xmlns="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xmlns="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xmlns="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1.1.1.1.1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xmlns="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xmlns="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xmlns="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xmlns="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xmlns="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xmlns="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xmlns="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xmlns="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xmlns="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xmlns="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xmlns="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xmlns="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xmlns="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xmlns="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xmlns="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xmlns="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xmlns="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xmlns="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xmlns="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xmlns="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xmlns="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xmlns="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xmlns="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xmlns="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xmlns="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3.2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xmlns="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xmlns="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xmlns="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xmlns="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xmlns="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xmlns="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xmlns="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Hình Bầu dục 65">
            <a:extLst>
              <a:ext uri="{FF2B5EF4-FFF2-40B4-BE49-F238E27FC236}">
                <a16:creationId xmlns:a16="http://schemas.microsoft.com/office/drawing/2014/main" xmlns="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xmlns="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xmlns="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xmlns="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xmlns="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xmlns="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xmlns="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xmlns="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xmlns="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−0,2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xmlns="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xmlns="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xmlns="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xmlns="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=−0,2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xmlns="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xmlns="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xmlns="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xmlns="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xmlns="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xmlns="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xmlns="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xmlns="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xmlns="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xmlns="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xmlns="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xmlns="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xmlns="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xmlns="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xmlns="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xmlns="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xmlns="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xmlns="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xmlns="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xmlns="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xmlns="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xmlns="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xmlns="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xmlns="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xmlns="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xmlns="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xmlns="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xmlns="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xmlns="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xmlns="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xmlns="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xmlns="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xmlns="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xmlns="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xmlns="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xmlns="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xmlns="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xmlns="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xmlns="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xmlns="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xmlns="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xmlns="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xmlns="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xmlns="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xmlns="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xmlns="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xmlns="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xmlns="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xmlns="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xmlns="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xmlns="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xmlns="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xmlns="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xmlns="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xmlns="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xmlns="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xmlns="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xmlns="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xmlns="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xmlns="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xmlns="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xmlns="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xmlns="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xmlns="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xmlns="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xmlns="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xmlns="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xmlns="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xmlns="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xmlns="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xmlns="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xmlns="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xmlns="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xmlns="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xmlns="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xmlns="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xmlns="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xmlns="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xmlns="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xmlns="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xmlns="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xmlns="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xmlns="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xmlns="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xmlns="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xmlns="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xmlns="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xmlns="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xmlns="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xmlns="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xmlns="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xmlns="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xmlns="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xmlns="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6,417.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5,9724.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xmlns="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xmlns="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xmlns="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xmlns="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xmlns="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xmlns="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xmlns="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xmlns="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xmlns="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xmlns="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xmlns="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xmlns="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xmlns="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(3,147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≈31,167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(−23,457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≈−7101700,278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(0,12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≈−3,107.1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xmlns="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xmlns="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xmlns="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xmlns="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xmlns="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xmlns="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xmlns="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xmlns="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xmlns="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xmlns="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xmlns="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xmlns="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xmlns="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xmlns="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xmlns="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xmlns="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xmlns="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xmlns="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xmlns="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xmlns="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xmlns="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xmlns="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xmlns="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xmlns="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xmlns="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xmlns="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xmlns="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xmlns="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xmlns="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xmlns="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xmlns="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xmlns="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xmlns="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xmlns="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xmlns="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xmlns="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xmlns="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xmlns="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xmlns="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xmlns="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xmlns="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xmlns="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(100−1).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32)…(100−502)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xmlns="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xmlns="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xmlns="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xmlns="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xmlns="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xmlns="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xmlns="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xmlns="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xmlns="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xmlns="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xmlns="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xmlns="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xmlns="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xmlns="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xmlns="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xmlns="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xmlns="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xmlns="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xmlns="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xmlns="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xmlns="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xmlns="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xmlns="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xmlns="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xmlns="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xmlns="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xmlns="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xmlns="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xmlns="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xmlns="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xmlns="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xmlns="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xmlns="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xmlns="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xmlns="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xmlns="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xmlns="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xmlns="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xmlns="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xmlns="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xmlns="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xmlns="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xmlns="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xmlns="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xmlns="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xmlns="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xmlns="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xmlns="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xmlns="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xmlns="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xmlns="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xmlns="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xmlns="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xmlns="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xmlns="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xmlns="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xmlns="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xmlns="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xmlns="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xmlns="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xmlns="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xmlns="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xmlns="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xmlns="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xmlns="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xmlns="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xmlns="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xmlns="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xmlns="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xmlns="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xmlns="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xmlns="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xmlns="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xmlns="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xmlns="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xmlns="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xmlns="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xmlns="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xmlns="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xmlns="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xmlns="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xmlns="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xmlns="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xmlns="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xmlns="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xmlns="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xmlns="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xmlns="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xmlns="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xmlns="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xmlns="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xmlns="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xmlns="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xmlns="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xmlns="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xmlns="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xmlns="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xmlns="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xmlns="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xmlns="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xmlns="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xmlns="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xmlns="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xmlns="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xmlns="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xmlns="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xmlns="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xmlns="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xmlns="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xmlns="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xmlns="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xmlns="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xmlns="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xmlns="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xmlns="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xmlns="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xmlns="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xmlns="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xmlns="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xmlns="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xmlns="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xmlns="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xmlns="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xmlns="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7.7.7.7.7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xmlns="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xmlns="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12.12. ….12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xmlns="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xmlns="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xmlns="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xmlns="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xmlns="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xmlns="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xmlns="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xmlns="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xmlns="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xmlns="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xmlns="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xmlns="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xmlns="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xmlns="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xmlns="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xmlns="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xmlns="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xmlns="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xmlns="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xmlns="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xmlns="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xmlns="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xmlns="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xmlns="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xmlns="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xmlns="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xmlns="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xmlns="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xmlns="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xmlns="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xmlns="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xmlns="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xmlns="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xmlns="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xmlns="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xmlns="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xmlns="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2452</Words>
  <Application>Microsoft Office PowerPoint</Application>
  <PresentationFormat>On-screen Show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Open Sans</vt:lpstr>
      <vt:lpstr>Cambria Math</vt:lpstr>
      <vt:lpstr>Wingdings</vt:lpstr>
      <vt:lpstr>Times New Roman</vt:lpstr>
      <vt:lpstr>Calibri Light</vt:lpstr>
      <vt:lpstr>Gungsuh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9</cp:revision>
  <dcterms:modified xsi:type="dcterms:W3CDTF">2022-09-26T03:29:01Z</dcterms:modified>
</cp:coreProperties>
</file>