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98" r:id="rId2"/>
    <p:sldId id="256" r:id="rId3"/>
    <p:sldId id="257" r:id="rId4"/>
    <p:sldId id="274" r:id="rId5"/>
    <p:sldId id="258" r:id="rId6"/>
    <p:sldId id="259" r:id="rId7"/>
    <p:sldId id="260" r:id="rId8"/>
    <p:sldId id="261" r:id="rId9"/>
    <p:sldId id="288" r:id="rId10"/>
    <p:sldId id="287" r:id="rId11"/>
    <p:sldId id="266" r:id="rId12"/>
    <p:sldId id="262" r:id="rId13"/>
    <p:sldId id="263" r:id="rId14"/>
    <p:sldId id="265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63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0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</p:cNvSpPr>
          <p:nvPr>
            <p:ph type="ctrTitle"/>
          </p:nvPr>
        </p:nvSpPr>
        <p:spPr>
          <a:xfrm>
            <a:off x="624417" y="1674255"/>
            <a:ext cx="10943167" cy="1790252"/>
          </a:xfrm>
        </p:spPr>
        <p:txBody>
          <a:bodyPr/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MĨ THUẬT 7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7445" y="4662152"/>
            <a:ext cx="4778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GIÁO VIÊN: BÙI HOÀNG PHONG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B_IMG_161788000568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6945" y="205105"/>
            <a:ext cx="4392930" cy="2814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Content Placeholder 5" descr="FB_IMG_161788000855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411" t="18444" r="-411" b="-503"/>
          <a:stretch>
            <a:fillRect/>
          </a:stretch>
        </p:blipFill>
        <p:spPr>
          <a:xfrm>
            <a:off x="6742430" y="205105"/>
            <a:ext cx="4536440" cy="2914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FB_IMG_16178800127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45" y="3484245"/>
            <a:ext cx="4392930" cy="31254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FB_IMG_1617880015004"/>
          <p:cNvPicPr>
            <a:picLocks noChangeAspect="1"/>
          </p:cNvPicPr>
          <p:nvPr/>
        </p:nvPicPr>
        <p:blipFill>
          <a:blip r:embed="rId5"/>
          <a:srcRect t="21543"/>
          <a:stretch>
            <a:fillRect/>
          </a:stretch>
        </p:blipFill>
        <p:spPr>
          <a:xfrm>
            <a:off x="6742430" y="3484245"/>
            <a:ext cx="4535805" cy="31737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37615" y="840105"/>
            <a:ext cx="3601085" cy="229743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37615" y="3720465"/>
            <a:ext cx="3601085" cy="256413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415" y="823595"/>
            <a:ext cx="3521075" cy="214630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415" y="3684905"/>
            <a:ext cx="3801745" cy="258064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9" name="Title 13"/>
          <p:cNvSpPr>
            <a:spLocks noGrp="1"/>
          </p:cNvSpPr>
          <p:nvPr/>
        </p:nvSpPr>
        <p:spPr>
          <a:xfrm>
            <a:off x="609600" y="306705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3200" b="1"/>
              <a:t>1. Cách 1: Vẽ thiết kế tạo dáng xe đạp.</a:t>
            </a:r>
            <a:r>
              <a:rPr lang="en-US" b="1"/>
              <a:t> 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974090" y="2969895"/>
            <a:ext cx="4224655" cy="582930"/>
          </a:xfrm>
        </p:spPr>
        <p:txBody>
          <a:bodyPr/>
          <a:lstStyle/>
          <a:p>
            <a:r>
              <a:rPr lang="en-US" sz="1600"/>
              <a:t/>
            </a:r>
            <a:br>
              <a:rPr lang="en-US" sz="1600"/>
            </a:br>
            <a:r>
              <a:rPr lang="en-US" sz="1600"/>
              <a:t>Bước 1: Phác thảo ý tưởng, chọn một hình dáng trong tự nhiên và vẽ mô phỏng theo.</a:t>
            </a:r>
          </a:p>
        </p:txBody>
      </p:sp>
      <p:sp>
        <p:nvSpPr>
          <p:cNvPr id="21" name="Title 19"/>
          <p:cNvSpPr/>
          <p:nvPr/>
        </p:nvSpPr>
        <p:spPr>
          <a:xfrm>
            <a:off x="494665" y="3137535"/>
            <a:ext cx="4704080" cy="58293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/>
          </a:p>
        </p:txBody>
      </p:sp>
      <p:sp>
        <p:nvSpPr>
          <p:cNvPr id="22" name="Title 19"/>
          <p:cNvSpPr/>
          <p:nvPr/>
        </p:nvSpPr>
        <p:spPr>
          <a:xfrm>
            <a:off x="608965" y="6133465"/>
            <a:ext cx="4723130" cy="58293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1600"/>
              <a:t/>
            </a:r>
            <a:br>
              <a:rPr lang="en-US" sz="1600"/>
            </a:br>
            <a:r>
              <a:rPr lang="en-US" sz="1600"/>
              <a:t>Bước 2: Chọn một mẫu và chỉnh sửa theo ý muốn. </a:t>
            </a:r>
          </a:p>
        </p:txBody>
      </p:sp>
      <p:sp>
        <p:nvSpPr>
          <p:cNvPr id="23" name="Title 19"/>
          <p:cNvSpPr/>
          <p:nvPr/>
        </p:nvSpPr>
        <p:spPr>
          <a:xfrm>
            <a:off x="7357745" y="2969895"/>
            <a:ext cx="4224655" cy="58293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1600"/>
              <a:t/>
            </a:r>
            <a:br>
              <a:rPr lang="en-US" sz="1600"/>
            </a:br>
            <a:r>
              <a:rPr lang="en-US" sz="1600"/>
              <a:t>Bước 3: Vẽ thêm các chi tiết riêng lẻ.</a:t>
            </a:r>
          </a:p>
        </p:txBody>
      </p:sp>
      <p:sp>
        <p:nvSpPr>
          <p:cNvPr id="24" name="Title 19"/>
          <p:cNvSpPr/>
          <p:nvPr/>
        </p:nvSpPr>
        <p:spPr>
          <a:xfrm>
            <a:off x="7051040" y="6133465"/>
            <a:ext cx="4723130" cy="58293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1600"/>
              <a:t/>
            </a:r>
            <a:br>
              <a:rPr lang="en-US" sz="1600"/>
            </a:br>
            <a:r>
              <a:rPr lang="en-US" sz="1600"/>
              <a:t>Bước 4: Hoàn thiện dáng xe.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edge/>
      </p:transition>
    </mc:Choice>
    <mc:Fallback xmlns="">
      <p:transition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190500"/>
            <a:ext cx="11518265" cy="582930"/>
          </a:xfrm>
        </p:spPr>
        <p:txBody>
          <a:bodyPr/>
          <a:lstStyle/>
          <a:p>
            <a:r>
              <a:rPr lang="en-US" sz="2800" b="1"/>
              <a:t>2. Cách 2: Sáng tạo mô hình xe đạp bằng vật liệu tái chế.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0395" y="1859915"/>
            <a:ext cx="5362575" cy="35814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3315" y="1522095"/>
            <a:ext cx="5372100" cy="4257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66460" y="1158240"/>
            <a:ext cx="4953000" cy="4953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t="11574" b="13037"/>
          <a:stretch>
            <a:fillRect/>
          </a:stretch>
        </p:blipFill>
        <p:spPr>
          <a:xfrm>
            <a:off x="452755" y="938530"/>
            <a:ext cx="4572000" cy="258508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52755" y="3698240"/>
            <a:ext cx="4571365" cy="287972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8965" y="480695"/>
            <a:ext cx="4692650" cy="576199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2537" b="12537"/>
          <a:stretch>
            <a:fillRect/>
          </a:stretch>
        </p:blipFill>
        <p:spPr>
          <a:xfrm>
            <a:off x="6058535" y="480695"/>
            <a:ext cx="5260340" cy="316674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16913"/>
          <a:stretch>
            <a:fillRect/>
          </a:stretch>
        </p:blipFill>
        <p:spPr>
          <a:xfrm>
            <a:off x="6026150" y="3826510"/>
            <a:ext cx="5325110" cy="270891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e74cda6fa6a0dc79e3433d04957903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50365" y="774065"/>
            <a:ext cx="3715385" cy="535368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Content Placeholder 5" descr="46c05e5be09c206572a1464d4f25c4a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54445" y="774065"/>
            <a:ext cx="4359275" cy="53536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32725b8679faa5af09036813cadca2e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5500" y="773430"/>
            <a:ext cx="4820285" cy="485838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Content Placeholder 5" descr="87698ab193b17a3daba4d429cf50655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8570" y="773430"/>
            <a:ext cx="5243830" cy="48583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6495" y="1468013"/>
            <a:ext cx="7014845" cy="175260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BÀI 14: THIẾT KẾ XE ĐẠP</a:t>
            </a:r>
          </a:p>
        </p:txBody>
      </p:sp>
      <p:pic>
        <p:nvPicPr>
          <p:cNvPr id="5" name="Picture 4" descr="xe đạp tc3"/>
          <p:cNvPicPr>
            <a:picLocks noChangeAspect="1"/>
          </p:cNvPicPr>
          <p:nvPr/>
        </p:nvPicPr>
        <p:blipFill>
          <a:blip r:embed="rId3"/>
          <a:srcRect t="8560" b="13772"/>
          <a:stretch>
            <a:fillRect/>
          </a:stretch>
        </p:blipFill>
        <p:spPr>
          <a:xfrm rot="20760000">
            <a:off x="859155" y="3601720"/>
            <a:ext cx="2450465" cy="224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3383" t="3712" r="2877" b="10242"/>
          <a:stretch>
            <a:fillRect/>
          </a:stretch>
        </p:blipFill>
        <p:spPr>
          <a:xfrm>
            <a:off x="4115435" y="3221355"/>
            <a:ext cx="3331210" cy="2439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0000">
            <a:off x="8224520" y="3524885"/>
            <a:ext cx="2889250" cy="2295525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/>
        </p:nvSpPr>
        <p:spPr>
          <a:xfrm>
            <a:off x="624840" y="5993765"/>
            <a:ext cx="11123930" cy="568960"/>
          </a:xfrm>
          <a:prstGeom prst="rect">
            <a:avLst/>
          </a:prstGeom>
          <a:noFill/>
          <a:ln w="9525">
            <a:noFill/>
          </a:ln>
        </p:spPr>
        <p:txBody>
          <a:bodyPr>
            <a:scene3d>
              <a:camera prst="orthographicFront"/>
              <a:lightRig rig="threePt" dir="t"/>
            </a:scene3d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ym typeface="+mn-ea"/>
              </a:rPr>
              <a:t/>
            </a:r>
            <a:br>
              <a:rPr lang="en-US" b="1">
                <a:sym typeface="+mn-ea"/>
              </a:rPr>
            </a:br>
            <a:r>
              <a:rPr lang="en-US" b="1">
                <a:sym typeface="+mn-ea"/>
              </a:rPr>
              <a:t>1. KHÁM PHÁ</a:t>
            </a:r>
            <a:r>
              <a:rPr lang="en-US" b="1"/>
              <a:t/>
            </a:r>
            <a:br>
              <a:rPr lang="en-US" b="1"/>
            </a:b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5300" y="1205230"/>
            <a:ext cx="4307840" cy="4729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415" y="1677670"/>
            <a:ext cx="5041900" cy="39471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itle 1"/>
          <p:cNvSpPr>
            <a:spLocks noGrp="1"/>
          </p:cNvSpPr>
          <p:nvPr/>
        </p:nvSpPr>
        <p:spPr>
          <a:xfrm>
            <a:off x="346710" y="5934710"/>
            <a:ext cx="11567160" cy="58293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2800" b="1">
                <a:sym typeface="+mn-ea"/>
              </a:rPr>
              <a:t>    Xe bằng gỗ, bọc sắt.            Xe bánh trước lớn, bánh sau nhỏ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47240" y="3488055"/>
            <a:ext cx="4254500" cy="319849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69815" y="296545"/>
            <a:ext cx="371602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35" y="296545"/>
            <a:ext cx="3663315" cy="28689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3945" y="1493520"/>
            <a:ext cx="2978785" cy="5031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Nhiều kiểu dáng thiết kế hiện đại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" y="773430"/>
            <a:ext cx="4665345" cy="2861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7520" y="3813175"/>
            <a:ext cx="4732020" cy="274256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475" y="774065"/>
            <a:ext cx="4754245" cy="273875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369" t="12408" r="353" b="6219"/>
          <a:stretch>
            <a:fillRect/>
          </a:stretch>
        </p:blipFill>
        <p:spPr>
          <a:xfrm>
            <a:off x="6381750" y="3578225"/>
            <a:ext cx="4712335" cy="301561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Một số hình dáng đặc biệt về thiết kế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1535" y="773430"/>
            <a:ext cx="4091305" cy="260794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59120" y="1447800"/>
            <a:ext cx="6184265" cy="36068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603625"/>
            <a:ext cx="4333875" cy="297688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CHIẾC XE THỒ ĐI VÀO LỊCH SỬ VIỆT NAM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631315"/>
            <a:ext cx="5384800" cy="40386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1630680"/>
            <a:ext cx="5532120" cy="403860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/>
              <a:t>Thảo luận theo KT “Mảnh ghép”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10843260" cy="4953000"/>
          </a:xfrm>
        </p:spPr>
        <p:txBody>
          <a:bodyPr/>
          <a:lstStyle/>
          <a:p>
            <a:r>
              <a:rPr lang="en-US"/>
              <a:t>Hãy cho biết: </a:t>
            </a:r>
          </a:p>
          <a:p>
            <a:pPr marL="0" indent="0">
              <a:buNone/>
            </a:pPr>
            <a:r>
              <a:rPr lang="en-US" sz="2800"/>
              <a:t>- Hình dáng và bộ phận của xe đạp có giúp em liên tưởng tới con vật nào đó không? </a:t>
            </a:r>
          </a:p>
          <a:p>
            <a:pPr marL="0" indent="0">
              <a:buNone/>
            </a:pPr>
            <a:r>
              <a:rPr lang="en-US" sz="2800"/>
              <a:t>- Xe đạp thường có những bộ phận cơ bản nào? </a:t>
            </a:r>
          </a:p>
          <a:p>
            <a:pPr marL="0" indent="0">
              <a:buNone/>
            </a:pPr>
            <a:r>
              <a:rPr lang="en-US" sz="2800"/>
              <a:t>- Chiếc xe thồ đã đi vào lịch sử Việt Nam, em có thể nói về sự kiện này không? </a:t>
            </a:r>
          </a:p>
          <a:p>
            <a:pPr marL="0" indent="0">
              <a:buNone/>
            </a:pPr>
            <a:r>
              <a:rPr lang="en-US" sz="2800"/>
              <a:t>- Em hãy chia sẻ lợi ích của xe đạp đối với đời sống của con người?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774065"/>
            <a:ext cx="10972165" cy="5354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172</Words>
  <Application>Microsoft Office PowerPoint</Application>
  <PresentationFormat>Custom</PresentationFormat>
  <Paragraphs>20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Blue Waves</vt:lpstr>
      <vt:lpstr>MĨ THUẬT 7</vt:lpstr>
      <vt:lpstr>PowerPoint Presentation</vt:lpstr>
      <vt:lpstr> 1. KHÁM PHÁ </vt:lpstr>
      <vt:lpstr>PowerPoint Presentation</vt:lpstr>
      <vt:lpstr>Nhiều kiểu dáng thiết kế hiện đại</vt:lpstr>
      <vt:lpstr>Một số hình dáng đặc biệt về thiết kế</vt:lpstr>
      <vt:lpstr>CHIẾC XE THỒ ĐI VÀO LỊCH SỬ VIỆT NAM</vt:lpstr>
      <vt:lpstr>Thảo luận theo KT “Mảnh ghép”</vt:lpstr>
      <vt:lpstr>PowerPoint Presentation</vt:lpstr>
      <vt:lpstr>PowerPoint Presentation</vt:lpstr>
      <vt:lpstr> Bước 1: Phác thảo ý tưởng, chọn một hình dáng trong tự nhiên và vẽ mô phỏng theo.</vt:lpstr>
      <vt:lpstr>2. Cách 2: Sáng tạo mô hình xe đạp bằng vật liệu tái chế.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QUÝ THẦY CÔ  VỀ DỰ GIỜ! </dc:title>
  <dc:creator>Admin</dc:creator>
  <cp:lastModifiedBy>MY PC</cp:lastModifiedBy>
  <cp:revision>10</cp:revision>
  <dcterms:created xsi:type="dcterms:W3CDTF">2021-04-07T15:06:00Z</dcterms:created>
  <dcterms:modified xsi:type="dcterms:W3CDTF">2025-05-17T03:15:14Z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1033-11.2.0.10078</vt:lpwstr>
  </property>
</Properties>
</file>