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8" r:id="rId2"/>
    <p:sldId id="257" r:id="rId3"/>
    <p:sldId id="256" r:id="rId4"/>
    <p:sldId id="259" r:id="rId5"/>
    <p:sldId id="311" r:id="rId6"/>
    <p:sldId id="332" r:id="rId7"/>
    <p:sldId id="333" r:id="rId8"/>
    <p:sldId id="334" r:id="rId9"/>
    <p:sldId id="325" r:id="rId10"/>
    <p:sldId id="278" r:id="rId11"/>
    <p:sldId id="262" r:id="rId12"/>
    <p:sldId id="328" r:id="rId13"/>
    <p:sldId id="319" r:id="rId14"/>
    <p:sldId id="329" r:id="rId15"/>
    <p:sldId id="320" r:id="rId16"/>
    <p:sldId id="264" r:id="rId17"/>
    <p:sldId id="266" r:id="rId18"/>
    <p:sldId id="284" r:id="rId19"/>
    <p:sldId id="331" r:id="rId20"/>
    <p:sldId id="273" r:id="rId21"/>
    <p:sldId id="265" r:id="rId22"/>
    <p:sldId id="267" r:id="rId23"/>
  </p:sldIdLst>
  <p:sldSz cx="9144000" cy="5143500" type="screen16x9"/>
  <p:notesSz cx="6858000" cy="9144000"/>
  <p:embeddedFontLst>
    <p:embeddedFont>
      <p:font typeface="Calibri" pitchFamily="34" charset="0"/>
      <p:regular r:id="rId25"/>
      <p:bold r:id="rId26"/>
      <p:italic r:id="rId27"/>
      <p:boldItalic r:id="rId28"/>
    </p:embeddedFont>
    <p:embeddedFont>
      <p:font typeface="Barlow" charset="0"/>
      <p:regular r:id="rId29"/>
    </p:embeddedFont>
    <p:embeddedFont>
      <p:font typeface="Hind" charset="0"/>
      <p:regular r:id="rId30"/>
    </p:embeddedFont>
    <p:embeddedFont>
      <p:font typeface="Montserrat"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0397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db8e66b9f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db8e66b9f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d7e76d2a32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d7e76d2a32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15"/>
          <p:cNvPicPr preferRelativeResize="0"/>
          <p:nvPr/>
        </p:nvPicPr>
        <p:blipFill>
          <a:blip r:embed="rId2"/>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stretch>
            <a:fillRect/>
          </a:stretch>
        </p:blipFill>
        <p:spPr>
          <a:xfrm>
            <a:off x="907025" y="3874700"/>
            <a:ext cx="3334950" cy="22685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stretch>
            <a:fillRect/>
          </a:stretch>
        </p:blipFill>
        <p:spPr>
          <a:xfrm>
            <a:off x="-375175" y="248774"/>
            <a:ext cx="1597775" cy="764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stretch>
            <a:fillRect/>
          </a:stretch>
        </p:blipFill>
        <p:spPr>
          <a:xfrm>
            <a:off x="-288525" y="2193975"/>
            <a:ext cx="899750" cy="6120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stretch>
            <a:fillRect/>
          </a:stretch>
        </p:blipFill>
        <p:spPr>
          <a:xfrm>
            <a:off x="2403325" y="-156375"/>
            <a:ext cx="899750" cy="6120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panose="02000000000000000000"/>
              <a:buChar char="●"/>
              <a:defRPr sz="1200"/>
            </a:lvl1pPr>
            <a:lvl2pPr marL="914400" lvl="1" indent="-317500">
              <a:spcBef>
                <a:spcPts val="0"/>
              </a:spcBef>
              <a:spcAft>
                <a:spcPts val="0"/>
              </a:spcAft>
              <a:buClr>
                <a:schemeClr val="accent4"/>
              </a:buClr>
              <a:buSzPts val="1400"/>
              <a:buFont typeface="Hind" panose="02000000000000000000"/>
              <a:buChar char="○"/>
              <a:defRPr/>
            </a:lvl2pPr>
            <a:lvl3pPr marL="1371600" lvl="2" indent="-317500">
              <a:spcBef>
                <a:spcPts val="0"/>
              </a:spcBef>
              <a:spcAft>
                <a:spcPts val="0"/>
              </a:spcAft>
              <a:buClr>
                <a:schemeClr val="accent4"/>
              </a:buClr>
              <a:buSzPts val="1400"/>
              <a:buFont typeface="Hind" panose="02000000000000000000"/>
              <a:buChar char="■"/>
              <a:defRPr/>
            </a:lvl3pPr>
            <a:lvl4pPr marL="1828800" lvl="3" indent="-317500">
              <a:spcBef>
                <a:spcPts val="0"/>
              </a:spcBef>
              <a:spcAft>
                <a:spcPts val="0"/>
              </a:spcAft>
              <a:buClr>
                <a:schemeClr val="accent4"/>
              </a:buClr>
              <a:buSzPts val="1400"/>
              <a:buFont typeface="Hind" panose="02000000000000000000"/>
              <a:buChar char="●"/>
              <a:defRPr/>
            </a:lvl4pPr>
            <a:lvl5pPr marL="2286000" lvl="4" indent="-317500">
              <a:spcBef>
                <a:spcPts val="0"/>
              </a:spcBef>
              <a:spcAft>
                <a:spcPts val="0"/>
              </a:spcAft>
              <a:buClr>
                <a:schemeClr val="accent4"/>
              </a:buClr>
              <a:buSzPts val="1400"/>
              <a:buFont typeface="Hind" panose="02000000000000000000"/>
              <a:buChar char="○"/>
              <a:defRPr/>
            </a:lvl5pPr>
            <a:lvl6pPr marL="2743200" lvl="5" indent="-317500">
              <a:spcBef>
                <a:spcPts val="0"/>
              </a:spcBef>
              <a:spcAft>
                <a:spcPts val="0"/>
              </a:spcAft>
              <a:buClr>
                <a:schemeClr val="accent4"/>
              </a:buClr>
              <a:buSzPts val="1400"/>
              <a:buFont typeface="Hind" panose="02000000000000000000"/>
              <a:buChar char="■"/>
              <a:defRPr/>
            </a:lvl6pPr>
            <a:lvl7pPr marL="3200400" lvl="6" indent="-317500">
              <a:spcBef>
                <a:spcPts val="0"/>
              </a:spcBef>
              <a:spcAft>
                <a:spcPts val="0"/>
              </a:spcAft>
              <a:buClr>
                <a:schemeClr val="accent4"/>
              </a:buClr>
              <a:buSzPts val="1400"/>
              <a:buFont typeface="Hind" panose="02000000000000000000"/>
              <a:buChar char="●"/>
              <a:defRPr/>
            </a:lvl7pPr>
            <a:lvl8pPr marL="3657600" lvl="7" indent="-317500">
              <a:spcBef>
                <a:spcPts val="0"/>
              </a:spcBef>
              <a:spcAft>
                <a:spcPts val="0"/>
              </a:spcAft>
              <a:buClr>
                <a:schemeClr val="accent4"/>
              </a:buClr>
              <a:buSzPts val="1400"/>
              <a:buFont typeface="Hind" panose="02000000000000000000"/>
              <a:buChar char="○"/>
              <a:defRPr/>
            </a:lvl8pPr>
            <a:lvl9pPr marL="4114800" lvl="8" indent="-317500">
              <a:spcBef>
                <a:spcPts val="0"/>
              </a:spcBef>
              <a:spcAft>
                <a:spcPts val="0"/>
              </a:spcAft>
              <a:buClr>
                <a:schemeClr val="accent4"/>
              </a:buClr>
              <a:buSzPts val="1400"/>
              <a:buFont typeface="Hind" panose="02000000000000000000"/>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panose="00000500000000000000"/>
                <a:ea typeface="Montserrat" panose="00000500000000000000"/>
                <a:cs typeface="Montserrat" panose="00000500000000000000"/>
                <a:sym typeface="Montserrat" panose="00000500000000000000"/>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panose="00000500000000000000"/>
                <a:ea typeface="Montserrat" panose="00000500000000000000"/>
                <a:cs typeface="Montserrat" panose="00000500000000000000"/>
                <a:sym typeface="Montserrat" panose="00000500000000000000"/>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2pPr>
            <a:lvl3pPr lvl="2"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3pPr>
            <a:lvl4pPr lvl="3"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4pPr>
            <a:lvl5pPr lvl="4"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5pPr>
            <a:lvl6pPr lvl="5"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6pPr>
            <a:lvl7pPr lvl="6"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7pPr>
            <a:lvl8pPr lvl="7"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8pPr>
            <a:lvl9pPr lvl="8"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2pPr>
            <a:lvl3pPr lvl="2"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3pPr>
            <a:lvl4pPr lvl="3"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4pPr>
            <a:lvl5pPr lvl="4"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5pPr>
            <a:lvl6pPr lvl="5"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6pPr>
            <a:lvl7pPr lvl="6"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7pPr>
            <a:lvl8pPr lvl="7"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8pPr>
            <a:lvl9pPr lvl="8"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2pPr>
            <a:lvl3pPr lvl="2"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3pPr>
            <a:lvl4pPr lvl="3"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4pPr>
            <a:lvl5pPr lvl="4"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5pPr>
            <a:lvl6pPr lvl="5"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6pPr>
            <a:lvl7pPr lvl="6"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7pPr>
            <a:lvl8pPr lvl="7"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8pPr>
            <a:lvl9pPr lvl="8"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2pPr>
            <a:lvl3pPr lvl="2"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3pPr>
            <a:lvl4pPr lvl="3"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4pPr>
            <a:lvl5pPr lvl="4"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5pPr>
            <a:lvl6pPr lvl="5"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6pPr>
            <a:lvl7pPr lvl="6"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7pPr>
            <a:lvl8pPr lvl="7"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8pPr>
            <a:lvl9pPr lvl="8"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2pPr>
            <a:lvl3pPr lvl="2"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3pPr>
            <a:lvl4pPr lvl="3"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4pPr>
            <a:lvl5pPr lvl="4"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5pPr>
            <a:lvl6pPr lvl="5"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6pPr>
            <a:lvl7pPr lvl="6"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7pPr>
            <a:lvl8pPr lvl="7"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8pPr>
            <a:lvl9pPr lvl="8" algn="ctr" rtl="0">
              <a:spcBef>
                <a:spcPts val="0"/>
              </a:spcBef>
              <a:spcAft>
                <a:spcPts val="0"/>
              </a:spcAft>
              <a:buSzPts val="2000"/>
              <a:buFont typeface="Montserrat" panose="00000500000000000000"/>
              <a:buNone/>
              <a:defRPr sz="2000" b="1">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stretch>
            <a:fillRect/>
          </a:stretch>
        </p:blipFill>
        <p:spPr>
          <a:xfrm rot="-248636" flipH="1">
            <a:off x="7845884" y="-629213"/>
            <a:ext cx="3590905" cy="19174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1"/>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panose="00000500000000000000"/>
              <a:buNone/>
              <a:defRPr sz="2800" b="1">
                <a:solidFill>
                  <a:schemeClr val="dk1"/>
                </a:solidFill>
                <a:latin typeface="Montserrat" panose="00000500000000000000"/>
                <a:ea typeface="Montserrat" panose="00000500000000000000"/>
                <a:cs typeface="Montserrat" panose="00000500000000000000"/>
                <a:sym typeface="Montserrat" panose="000005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1pPr>
            <a:lvl2pPr marL="914400" lvl="1"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2pPr>
            <a:lvl3pPr marL="1371600" lvl="2"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3pPr>
            <a:lvl4pPr marL="1828800" lvl="3"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4pPr>
            <a:lvl5pPr marL="2286000" lvl="4"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5pPr>
            <a:lvl6pPr marL="2743200" lvl="5"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6pPr>
            <a:lvl7pPr marL="3200400" lvl="6"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7pPr>
            <a:lvl8pPr marL="3657600" lvl="7"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8pPr>
            <a:lvl9pPr marL="4114800" lvl="8" indent="-317500">
              <a:lnSpc>
                <a:spcPct val="100000"/>
              </a:lnSpc>
              <a:spcBef>
                <a:spcPts val="0"/>
              </a:spcBef>
              <a:spcAft>
                <a:spcPts val="0"/>
              </a:spcAft>
              <a:buClr>
                <a:schemeClr val="dk1"/>
              </a:buClr>
              <a:buSzPts val="1400"/>
              <a:buFont typeface="Barlow" panose="00000500000000000000"/>
              <a:buChar char="■"/>
              <a:defRPr>
                <a:solidFill>
                  <a:schemeClr val="dk1"/>
                </a:solidFill>
                <a:latin typeface="Barlow" panose="00000500000000000000"/>
                <a:ea typeface="Barlow" panose="00000500000000000000"/>
                <a:cs typeface="Barlow" panose="00000500000000000000"/>
                <a:sym typeface="Barlow"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37"/>
          <p:cNvPicPr preferRelativeResize="0"/>
          <p:nvPr/>
        </p:nvPicPr>
        <p:blipFill>
          <a:blip r:embed="rId3"/>
          <a:stretch>
            <a:fillRect/>
          </a:stretch>
        </p:blipFill>
        <p:spPr>
          <a:xfrm rot="-5400000" flipH="1">
            <a:off x="5853240" y="2446850"/>
            <a:ext cx="943000" cy="3536300"/>
          </a:xfrm>
          <a:prstGeom prst="rect">
            <a:avLst/>
          </a:prstGeom>
          <a:noFill/>
          <a:ln>
            <a:noFill/>
          </a:ln>
        </p:spPr>
      </p:pic>
      <p:pic>
        <p:nvPicPr>
          <p:cNvPr id="733" name="Google Shape;733;p37"/>
          <p:cNvPicPr preferRelativeResize="0"/>
          <p:nvPr/>
        </p:nvPicPr>
        <p:blipFill>
          <a:blip r:embed="rId3"/>
          <a:stretch>
            <a:fillRect/>
          </a:stretch>
        </p:blipFill>
        <p:spPr>
          <a:xfrm rot="-5400000">
            <a:off x="1561583" y="-842125"/>
            <a:ext cx="943000" cy="3536300"/>
          </a:xfrm>
          <a:prstGeom prst="rect">
            <a:avLst/>
          </a:prstGeom>
          <a:noFill/>
          <a:ln>
            <a:noFill/>
          </a:ln>
        </p:spPr>
      </p:pic>
      <p:sp>
        <p:nvSpPr>
          <p:cNvPr id="736" name="Google Shape;736;p37"/>
          <p:cNvSpPr/>
          <p:nvPr/>
        </p:nvSpPr>
        <p:spPr>
          <a:xfrm>
            <a:off x="4730458" y="2245075"/>
            <a:ext cx="365384" cy="29861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37"/>
          <p:cNvPicPr preferRelativeResize="0"/>
          <p:nvPr/>
        </p:nvPicPr>
        <p:blipFill>
          <a:blip r:embed="rId4"/>
          <a:stretch>
            <a:fillRect/>
          </a:stretch>
        </p:blipFill>
        <p:spPr>
          <a:xfrm>
            <a:off x="2784600" y="311450"/>
            <a:ext cx="1673100" cy="1138100"/>
          </a:xfrm>
          <a:prstGeom prst="rect">
            <a:avLst/>
          </a:prstGeom>
          <a:noFill/>
          <a:ln>
            <a:noFill/>
          </a:ln>
        </p:spPr>
      </p:pic>
      <p:pic>
        <p:nvPicPr>
          <p:cNvPr id="738" name="Google Shape;738;p37"/>
          <p:cNvPicPr preferRelativeResize="0"/>
          <p:nvPr/>
        </p:nvPicPr>
        <p:blipFill>
          <a:blip r:embed="rId4"/>
          <a:stretch>
            <a:fillRect/>
          </a:stretch>
        </p:blipFill>
        <p:spPr>
          <a:xfrm>
            <a:off x="5258575" y="3498100"/>
            <a:ext cx="1942325" cy="1321325"/>
          </a:xfrm>
          <a:prstGeom prst="rect">
            <a:avLst/>
          </a:prstGeom>
          <a:noFill/>
          <a:ln>
            <a:noFill/>
          </a:ln>
        </p:spPr>
      </p:pic>
      <p:sp>
        <p:nvSpPr>
          <p:cNvPr id="3" name="TextBox 2"/>
          <p:cNvSpPr txBox="1"/>
          <p:nvPr/>
        </p:nvSpPr>
        <p:spPr>
          <a:xfrm>
            <a:off x="1003722" y="1302852"/>
            <a:ext cx="7049238" cy="923330"/>
          </a:xfrm>
          <a:prstGeom prst="rect">
            <a:avLst/>
          </a:prstGeom>
          <a:noFill/>
        </p:spPr>
        <p:txBody>
          <a:bodyPr wrap="square" rtlCol="0">
            <a:spAutoFit/>
          </a:bodyPr>
          <a:lstStyle/>
          <a:p>
            <a:pPr algn="ctr">
              <a:lnSpc>
                <a:spcPct val="150000"/>
              </a:lnSpc>
            </a:pPr>
            <a:r>
              <a:rPr lang="en-US" sz="4000" b="1" dirty="0" smtClean="0">
                <a:solidFill>
                  <a:srgbClr val="FF0000"/>
                </a:solidFill>
              </a:rPr>
              <a:t>MĨ THUẬT 7</a:t>
            </a:r>
            <a:endParaRPr lang="en-US" sz="4000" b="1" dirty="0">
              <a:solidFill>
                <a:srgbClr val="FF0000"/>
              </a:solidFill>
            </a:endParaRPr>
          </a:p>
        </p:txBody>
      </p:sp>
      <p:sp>
        <p:nvSpPr>
          <p:cNvPr id="2" name="TextBox 1"/>
          <p:cNvSpPr txBox="1"/>
          <p:nvPr/>
        </p:nvSpPr>
        <p:spPr>
          <a:xfrm>
            <a:off x="2597562" y="3498100"/>
            <a:ext cx="3636982" cy="307777"/>
          </a:xfrm>
          <a:prstGeom prst="rect">
            <a:avLst/>
          </a:prstGeom>
          <a:noFill/>
        </p:spPr>
        <p:txBody>
          <a:bodyPr wrap="square" rtlCol="0">
            <a:spAutoFit/>
          </a:bodyPr>
          <a:lstStyle/>
          <a:p>
            <a:pPr algn="ctr"/>
            <a:r>
              <a:rPr lang="en-US" b="1" dirty="0" smtClean="0"/>
              <a:t>GIÁO VIÊN: BÙI HOÀNG PHONG</a:t>
            </a:r>
            <a:endParaRPr lang="en-US" b="1" dirty="0"/>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panose="00000500000000000000"/>
                <a:cs typeface="Montserrat" panose="00000500000000000000"/>
                <a:sym typeface="Montserrat" panose="00000500000000000000"/>
              </a:rPr>
              <a:t>Bước</a:t>
            </a:r>
            <a:r>
              <a:rPr lang="en-US" sz="2000" b="1" dirty="0">
                <a:solidFill>
                  <a:schemeClr val="bg1">
                    <a:lumMod val="10000"/>
                  </a:schemeClr>
                </a:solidFill>
                <a:latin typeface="+mn-lt"/>
                <a:ea typeface="Montserrat" panose="00000500000000000000"/>
                <a:cs typeface="Montserrat" panose="00000500000000000000"/>
                <a:sym typeface="Montserrat" panose="00000500000000000000"/>
              </a:rPr>
              <a:t> 1: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Xác</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định</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mục</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tiêu</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tạo</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hình</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chữ</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cái</a:t>
            </a:r>
            <a:endParaRPr sz="2000" dirty="0">
              <a:solidFill>
                <a:schemeClr val="bg1">
                  <a:lumMod val="10000"/>
                </a:schemeClr>
              </a:solidFill>
              <a:latin typeface="+mn-lt"/>
              <a:ea typeface="Montserrat" panose="00000500000000000000"/>
              <a:cs typeface="Montserrat" panose="00000500000000000000"/>
              <a:sym typeface="Montserrat" panose="00000500000000000000"/>
            </a:endParaRPr>
          </a:p>
        </p:txBody>
      </p:sp>
      <p:pic>
        <p:nvPicPr>
          <p:cNvPr id="1216" name="Google Shape;1216;p57"/>
          <p:cNvPicPr preferRelativeResize="0"/>
          <p:nvPr/>
        </p:nvPicPr>
        <p:blipFill>
          <a:blip r:embed="rId3"/>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4"/>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5"/>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784;p40"/>
          <p:cNvSpPr/>
          <p:nvPr/>
        </p:nvSpPr>
        <p:spPr>
          <a:xfrm>
            <a:off x="1881381" y="318663"/>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6;p40"/>
          <p:cNvSpPr txBox="1"/>
          <p:nvPr/>
        </p:nvSpPr>
        <p:spPr>
          <a:xfrm>
            <a:off x="2024026" y="466655"/>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panose="00000500000000000000"/>
              <a:buNone/>
              <a:defRPr sz="6000" b="1" i="0" u="none" strike="noStrike" cap="none">
                <a:solidFill>
                  <a:schemeClr val="accent5"/>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GB" sz="4000" dirty="0"/>
              <a:t>02</a:t>
            </a:r>
          </a:p>
        </p:txBody>
      </p:sp>
      <p:sp>
        <p:nvSpPr>
          <p:cNvPr id="2" name="TextBox 1"/>
          <p:cNvSpPr txBox="1"/>
          <p:nvPr/>
        </p:nvSpPr>
        <p:spPr>
          <a:xfrm>
            <a:off x="3076023" y="495346"/>
            <a:ext cx="2774022" cy="584775"/>
          </a:xfrm>
          <a:prstGeom prst="rect">
            <a:avLst/>
          </a:prstGeom>
          <a:noFill/>
        </p:spPr>
        <p:txBody>
          <a:bodyPr wrap="square" rtlCol="0">
            <a:spAutoFit/>
          </a:bodyPr>
          <a:lstStyle/>
          <a:p>
            <a:r>
              <a:rPr lang="en-US" sz="3200" b="1" dirty="0">
                <a:solidFill>
                  <a:schemeClr val="accent3">
                    <a:lumMod val="75000"/>
                  </a:schemeClr>
                </a:solidFill>
              </a:rPr>
              <a:t>S</a:t>
            </a:r>
            <a:r>
              <a:rPr lang="en-US" sz="3200" b="1" dirty="0">
                <a:solidFill>
                  <a:schemeClr val="tx2">
                    <a:lumMod val="75000"/>
                  </a:schemeClr>
                </a:solidFill>
              </a:rPr>
              <a:t>Á</a:t>
            </a:r>
            <a:r>
              <a:rPr lang="en-US" sz="3200" b="1" dirty="0">
                <a:solidFill>
                  <a:srgbClr val="00B050"/>
                </a:solidFill>
              </a:rPr>
              <a:t>N</a:t>
            </a:r>
            <a:r>
              <a:rPr lang="en-US" sz="3200" b="1" dirty="0">
                <a:solidFill>
                  <a:schemeClr val="tx1">
                    <a:lumMod val="75000"/>
                  </a:schemeClr>
                </a:solidFill>
              </a:rPr>
              <a:t>G</a:t>
            </a:r>
            <a:r>
              <a:rPr lang="en-US" sz="3200" b="1" dirty="0"/>
              <a:t> </a:t>
            </a:r>
            <a:r>
              <a:rPr lang="en-US" sz="3200" b="1" dirty="0">
                <a:solidFill>
                  <a:schemeClr val="bg1">
                    <a:lumMod val="50000"/>
                  </a:schemeClr>
                </a:solidFill>
              </a:rPr>
              <a:t>T</a:t>
            </a:r>
            <a:r>
              <a:rPr lang="en-US" sz="3200" b="1" dirty="0">
                <a:solidFill>
                  <a:schemeClr val="accent3">
                    <a:lumMod val="75000"/>
                  </a:schemeClr>
                </a:solidFill>
              </a:rPr>
              <a:t>Ạ</a:t>
            </a:r>
            <a:r>
              <a:rPr lang="en-US" sz="3200" b="1" dirty="0">
                <a:solidFill>
                  <a:schemeClr val="tx2">
                    <a:lumMod val="75000"/>
                  </a:schemeClr>
                </a:solidFill>
              </a:rPr>
              <a:t>O</a:t>
            </a:r>
          </a:p>
        </p:txBody>
      </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panose="00000500000000000000"/>
                <a:cs typeface="Montserrat" panose="00000500000000000000"/>
                <a:sym typeface="Montserrat" panose="00000500000000000000"/>
              </a:rPr>
              <a:t>Bước</a:t>
            </a:r>
            <a:r>
              <a:rPr lang="en-US" sz="2000" b="1" dirty="0">
                <a:solidFill>
                  <a:schemeClr val="bg1">
                    <a:lumMod val="10000"/>
                  </a:schemeClr>
                </a:solidFill>
                <a:latin typeface="+mn-lt"/>
                <a:ea typeface="Montserrat" panose="00000500000000000000"/>
                <a:cs typeface="Montserrat" panose="00000500000000000000"/>
                <a:sym typeface="Montserrat" panose="00000500000000000000"/>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panose="00000500000000000000"/>
              <a:cs typeface="Montserrat" panose="00000500000000000000"/>
              <a:sym typeface="Montserrat" panose="00000500000000000000"/>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panose="00000500000000000000"/>
                <a:cs typeface="Montserrat" panose="00000500000000000000"/>
                <a:sym typeface="Montserrat" panose="00000500000000000000"/>
              </a:rPr>
              <a:t>Bước</a:t>
            </a:r>
            <a:r>
              <a:rPr lang="en-US" sz="2000" b="1" dirty="0">
                <a:solidFill>
                  <a:schemeClr val="bg1">
                    <a:lumMod val="10000"/>
                  </a:schemeClr>
                </a:solidFill>
                <a:latin typeface="+mn-lt"/>
                <a:ea typeface="Montserrat" panose="00000500000000000000"/>
                <a:cs typeface="Montserrat" panose="00000500000000000000"/>
                <a:sym typeface="Montserrat" panose="00000500000000000000"/>
              </a:rPr>
              <a:t> 3: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Xác</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định</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cách</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thực</a:t>
            </a:r>
            <a:r>
              <a:rPr lang="en-US" sz="2000" dirty="0">
                <a:solidFill>
                  <a:schemeClr val="bg1">
                    <a:lumMod val="10000"/>
                  </a:schemeClr>
                </a:solidFill>
                <a:latin typeface="+mn-lt"/>
                <a:ea typeface="Montserrat" panose="00000500000000000000"/>
                <a:cs typeface="Montserrat" panose="00000500000000000000"/>
                <a:sym typeface="Montserrat" panose="00000500000000000000"/>
              </a:rPr>
              <a:t> </a:t>
            </a:r>
            <a:r>
              <a:rPr lang="en-US" sz="2000" dirty="0" err="1">
                <a:solidFill>
                  <a:schemeClr val="bg1">
                    <a:lumMod val="10000"/>
                  </a:schemeClr>
                </a:solidFill>
                <a:latin typeface="+mn-lt"/>
                <a:ea typeface="Montserrat" panose="00000500000000000000"/>
                <a:cs typeface="Montserrat" panose="00000500000000000000"/>
                <a:sym typeface="Montserrat" panose="00000500000000000000"/>
              </a:rPr>
              <a:t>hành</a:t>
            </a:r>
            <a:endParaRPr sz="2000" b="1" dirty="0">
              <a:solidFill>
                <a:schemeClr val="bg1">
                  <a:lumMod val="10000"/>
                </a:schemeClr>
              </a:solidFill>
              <a:latin typeface="+mn-lt"/>
              <a:ea typeface="Montserrat" panose="00000500000000000000"/>
              <a:cs typeface="Montserrat" panose="00000500000000000000"/>
              <a:sym typeface="Montserrat" panose="00000500000000000000"/>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37062" y="857492"/>
            <a:ext cx="2887453" cy="461665"/>
          </a:xfrm>
          <a:prstGeom prst="rect">
            <a:avLst/>
          </a:prstGeom>
          <a:noFill/>
        </p:spPr>
        <p:txBody>
          <a:bodyPr wrap="square" rtlCol="0">
            <a:spAutoFit/>
          </a:bodyPr>
          <a:lstStyle/>
          <a:p>
            <a:pPr algn="ctr"/>
            <a:r>
              <a:rPr lang="en-US" sz="2400" b="1" dirty="0" err="1"/>
              <a:t>Thực</a:t>
            </a:r>
            <a:r>
              <a:rPr lang="en-US" sz="2400" b="1" dirty="0"/>
              <a:t> </a:t>
            </a:r>
            <a:r>
              <a:rPr lang="en-US" sz="2400" b="1" dirty="0" err="1"/>
              <a:t>hành</a:t>
            </a:r>
            <a:endParaRPr lang="en-US" sz="2400" b="1" dirty="0"/>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p:cNvPicPr>
            <a:picLocks noChangeAspect="1"/>
          </p:cNvPicPr>
          <p:nvPr/>
        </p:nvPicPr>
        <p:blipFill>
          <a:blip r:embed="rId3"/>
          <a:stretch>
            <a:fillRect/>
          </a:stretch>
        </p:blipFill>
        <p:spPr>
          <a:xfrm>
            <a:off x="969942" y="1529785"/>
            <a:ext cx="3095297" cy="2087196"/>
          </a:xfrm>
          <a:prstGeom prst="rect">
            <a:avLst/>
          </a:prstGeom>
        </p:spPr>
      </p:pic>
      <p:pic>
        <p:nvPicPr>
          <p:cNvPr id="8" name="Picture 7" descr="A picture containing qr code&#10;&#10;Description automatically generated"/>
          <p:cNvPicPr>
            <a:picLocks noChangeAspect="1"/>
          </p:cNvPicPr>
          <p:nvPr/>
        </p:nvPicPr>
        <p:blipFill>
          <a:blip r:embed="rId4"/>
          <a:stretch>
            <a:fillRect/>
          </a:stretch>
        </p:blipFill>
        <p:spPr>
          <a:xfrm>
            <a:off x="5362601" y="1504902"/>
            <a:ext cx="2768600" cy="2222500"/>
          </a:xfrm>
          <a:prstGeom prst="rect">
            <a:avLst/>
          </a:prstGeom>
        </p:spPr>
      </p:pic>
      <p:sp>
        <p:nvSpPr>
          <p:cNvPr id="23" name="TextBox 22"/>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p:cNvPicPr>
            <a:picLocks noChangeAspect="1"/>
          </p:cNvPicPr>
          <p:nvPr/>
        </p:nvPicPr>
        <p:blipFill>
          <a:blip r:embed="rId3"/>
          <a:stretch>
            <a:fillRect/>
          </a:stretch>
        </p:blipFill>
        <p:spPr>
          <a:xfrm>
            <a:off x="1012799" y="465321"/>
            <a:ext cx="2794000" cy="2235200"/>
          </a:xfrm>
          <a:prstGeom prst="rect">
            <a:avLst/>
          </a:prstGeom>
        </p:spPr>
      </p:pic>
      <p:pic>
        <p:nvPicPr>
          <p:cNvPr id="15" name="Picture 14" descr="Text&#10;&#10;Description automatically generated with low confidence"/>
          <p:cNvPicPr>
            <a:picLocks noChangeAspect="1"/>
          </p:cNvPicPr>
          <p:nvPr/>
        </p:nvPicPr>
        <p:blipFill>
          <a:blip r:embed="rId4"/>
          <a:stretch>
            <a:fillRect/>
          </a:stretch>
        </p:blipFill>
        <p:spPr>
          <a:xfrm>
            <a:off x="5362601" y="439921"/>
            <a:ext cx="2794000" cy="2260600"/>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p:cNvPicPr>
            <a:picLocks noChangeAspect="1"/>
          </p:cNvPicPr>
          <p:nvPr/>
        </p:nvPicPr>
        <p:blipFill>
          <a:blip r:embed="rId2"/>
          <a:stretch>
            <a:fillRect/>
          </a:stretch>
        </p:blipFill>
        <p:spPr>
          <a:xfrm>
            <a:off x="3243004" y="1445585"/>
            <a:ext cx="2657992" cy="310396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p:cNvPicPr>
            <a:picLocks noChangeAspect="1"/>
          </p:cNvPicPr>
          <p:nvPr/>
        </p:nvPicPr>
        <p:blipFill>
          <a:blip r:embed="rId2"/>
          <a:stretch>
            <a:fillRect/>
          </a:stretch>
        </p:blipFill>
        <p:spPr>
          <a:xfrm>
            <a:off x="1073370" y="192272"/>
            <a:ext cx="1016000" cy="2781300"/>
          </a:xfrm>
          <a:prstGeom prst="rect">
            <a:avLst/>
          </a:prstGeom>
        </p:spPr>
      </p:pic>
      <p:pic>
        <p:nvPicPr>
          <p:cNvPr id="7" name="Picture 6" descr="A picture containing text, crossword puzzle&#10;&#10;Description automatically generated"/>
          <p:cNvPicPr>
            <a:picLocks noChangeAspect="1"/>
          </p:cNvPicPr>
          <p:nvPr/>
        </p:nvPicPr>
        <p:blipFill>
          <a:blip r:embed="rId3"/>
          <a:stretch>
            <a:fillRect/>
          </a:stretch>
        </p:blipFill>
        <p:spPr>
          <a:xfrm>
            <a:off x="4236627" y="192272"/>
            <a:ext cx="977900" cy="2692400"/>
          </a:xfrm>
          <a:prstGeom prst="rect">
            <a:avLst/>
          </a:prstGeom>
        </p:spPr>
      </p:pic>
      <p:pic>
        <p:nvPicPr>
          <p:cNvPr id="9" name="Picture 8" descr="Graphical user interface, application, arrow&#10;&#10;Description automatically generated"/>
          <p:cNvPicPr>
            <a:picLocks noChangeAspect="1"/>
          </p:cNvPicPr>
          <p:nvPr/>
        </p:nvPicPr>
        <p:blipFill>
          <a:blip r:embed="rId4"/>
          <a:stretch>
            <a:fillRect/>
          </a:stretch>
        </p:blipFill>
        <p:spPr>
          <a:xfrm>
            <a:off x="7126693" y="224022"/>
            <a:ext cx="1016000" cy="2717800"/>
          </a:xfrm>
          <a:prstGeom prst="rect">
            <a:avLst/>
          </a:prstGeom>
        </p:spPr>
      </p:pic>
      <p:sp>
        <p:nvSpPr>
          <p:cNvPr id="10" name="TextBox 9"/>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p:cNvPicPr>
            <a:picLocks noChangeAspect="1"/>
          </p:cNvPicPr>
          <p:nvPr/>
        </p:nvPicPr>
        <p:blipFill>
          <a:blip r:embed="rId2"/>
          <a:stretch>
            <a:fillRect/>
          </a:stretch>
        </p:blipFill>
        <p:spPr>
          <a:xfrm>
            <a:off x="0" y="0"/>
            <a:ext cx="9144000" cy="514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3"/>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4"/>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5"/>
          <a:stretch>
            <a:fillRect/>
          </a:stretch>
        </p:blipFill>
        <p:spPr>
          <a:xfrm flipH="1">
            <a:off x="6390950" y="4254825"/>
            <a:ext cx="1597778" cy="853135"/>
          </a:xfrm>
          <a:prstGeom prst="rect">
            <a:avLst/>
          </a:prstGeom>
          <a:noFill/>
          <a:ln>
            <a:noFill/>
          </a:ln>
        </p:spPr>
      </p:pic>
      <p:sp>
        <p:nvSpPr>
          <p:cNvPr id="4" name="TextBox 3"/>
          <p:cNvSpPr txBox="1"/>
          <p:nvPr/>
        </p:nvSpPr>
        <p:spPr>
          <a:xfrm>
            <a:off x="1752678" y="497159"/>
            <a:ext cx="1869897" cy="461665"/>
          </a:xfrm>
          <a:prstGeom prst="rect">
            <a:avLst/>
          </a:prstGeom>
          <a:noFill/>
        </p:spPr>
        <p:txBody>
          <a:bodyPr wrap="square" rtlCol="0">
            <a:spAutoFit/>
          </a:bodyPr>
          <a:lstStyle/>
          <a:p>
            <a:r>
              <a:rPr lang="en-US" sz="2400" b="1" dirty="0" err="1"/>
              <a:t>Luyện</a:t>
            </a:r>
            <a:r>
              <a:rPr lang="en-US" sz="2400" b="1" dirty="0"/>
              <a:t> </a:t>
            </a:r>
            <a:r>
              <a:rPr lang="en-US" sz="2400" b="1" dirty="0" err="1"/>
              <a:t>tập</a:t>
            </a:r>
            <a:endParaRPr lang="en-US" sz="2400" b="1" dirty="0"/>
          </a:p>
        </p:txBody>
      </p:sp>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p:cNvPicPr>
            <a:picLocks noChangeAspect="1"/>
          </p:cNvPicPr>
          <p:nvPr/>
        </p:nvPicPr>
        <p:blipFill>
          <a:blip r:embed="rId6"/>
          <a:stretch>
            <a:fillRect/>
          </a:stretch>
        </p:blipFill>
        <p:spPr>
          <a:xfrm>
            <a:off x="5659686" y="1088129"/>
            <a:ext cx="3080235" cy="2511196"/>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3"/>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4"/>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5"/>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6"/>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7"/>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8"/>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panose="00000500000000000000"/>
              <a:buNone/>
              <a:defRPr sz="6000" b="1" i="0" u="none" strike="noStrike" cap="none">
                <a:solidFill>
                  <a:schemeClr val="accent5"/>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GB"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p:cNvPicPr preferRelativeResize="0"/>
          <p:nvPr/>
        </p:nvPicPr>
        <p:blipFill>
          <a:blip r:embed="rId3"/>
          <a:stretch>
            <a:fillRect/>
          </a:stretch>
        </p:blipFill>
        <p:spPr>
          <a:xfrm>
            <a:off x="7329642" y="1235463"/>
            <a:ext cx="942525" cy="825998"/>
          </a:xfrm>
          <a:prstGeom prst="rect">
            <a:avLst/>
          </a:prstGeom>
          <a:noFill/>
          <a:ln>
            <a:noFill/>
          </a:ln>
        </p:spPr>
      </p:pic>
      <p:pic>
        <p:nvPicPr>
          <p:cNvPr id="21" name="Google Shape;876;p45"/>
          <p:cNvPicPr preferRelativeResize="0"/>
          <p:nvPr/>
        </p:nvPicPr>
        <p:blipFill>
          <a:blip r:embed="rId6"/>
          <a:stretch>
            <a:fillRect/>
          </a:stretch>
        </p:blipFill>
        <p:spPr>
          <a:xfrm>
            <a:off x="7290986" y="1711182"/>
            <a:ext cx="535051" cy="537098"/>
          </a:xfrm>
          <a:prstGeom prst="rect">
            <a:avLst/>
          </a:prstGeom>
          <a:noFill/>
          <a:ln>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panose="00000500000000000000"/>
              <a:buNone/>
              <a:defRPr sz="6000" b="1" i="0" u="none" strike="noStrike" cap="none">
                <a:solidFill>
                  <a:schemeClr val="accent5"/>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GB"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panose="00000500000000000000"/>
              <a:buNone/>
              <a:defRPr sz="6000" b="1" i="0" u="none" strike="noStrike" cap="none">
                <a:solidFill>
                  <a:schemeClr val="accent5"/>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GB"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p:cNvPicPr>
            <a:picLocks noChangeAspect="1"/>
          </p:cNvPicPr>
          <p:nvPr/>
        </p:nvPicPr>
        <p:blipFill>
          <a:blip r:embed="rId3"/>
          <a:stretch>
            <a:fillRect/>
          </a:stretch>
        </p:blipFill>
        <p:spPr>
          <a:xfrm>
            <a:off x="527641" y="854592"/>
            <a:ext cx="3410488" cy="1909873"/>
          </a:xfrm>
          <a:prstGeom prst="rect">
            <a:avLst/>
          </a:prstGeom>
        </p:spPr>
      </p:pic>
      <p:pic>
        <p:nvPicPr>
          <p:cNvPr id="9" name="Picture 8" descr="Application&#10;&#10;Description automatically generated"/>
          <p:cNvPicPr>
            <a:picLocks noChangeAspect="1"/>
          </p:cNvPicPr>
          <p:nvPr/>
        </p:nvPicPr>
        <p:blipFill>
          <a:blip r:embed="rId4"/>
          <a:stretch>
            <a:fillRect/>
          </a:stretch>
        </p:blipFill>
        <p:spPr>
          <a:xfrm>
            <a:off x="4721851" y="854592"/>
            <a:ext cx="3664245" cy="3664245"/>
          </a:xfrm>
          <a:prstGeom prst="rect">
            <a:avLst/>
          </a:prstGeom>
        </p:spPr>
      </p:pic>
      <p:pic>
        <p:nvPicPr>
          <p:cNvPr id="11" name="Picture 10"/>
          <p:cNvPicPr>
            <a:picLocks noChangeAspect="1"/>
          </p:cNvPicPr>
          <p:nvPr/>
        </p:nvPicPr>
        <p:blipFill>
          <a:blip r:embed="rId5"/>
          <a:stretch>
            <a:fillRect/>
          </a:stretch>
        </p:blipFill>
        <p:spPr>
          <a:xfrm>
            <a:off x="547790" y="2943464"/>
            <a:ext cx="3342865" cy="1575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GB" sz="2000" b="1" dirty="0">
                <a:solidFill>
                  <a:schemeClr val="accent5"/>
                </a:solidFill>
                <a:latin typeface="Montserrat" panose="00000500000000000000"/>
                <a:ea typeface="Montserrat" panose="00000500000000000000"/>
                <a:cs typeface="Montserrat" panose="00000500000000000000"/>
                <a:sym typeface="Montserrat" panose="00000500000000000000"/>
              </a:rPr>
              <a:t>01</a:t>
            </a:r>
            <a:endParaRPr sz="2000" b="1" dirty="0">
              <a:solidFill>
                <a:schemeClr val="accent5"/>
              </a:solidFill>
              <a:latin typeface="Montserrat" panose="00000500000000000000"/>
              <a:ea typeface="Montserrat" panose="00000500000000000000"/>
              <a:cs typeface="Montserrat" panose="00000500000000000000"/>
              <a:sym typeface="Montserrat" panose="00000500000000000000"/>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GB" sz="2000" b="1" dirty="0">
                <a:solidFill>
                  <a:schemeClr val="accent5"/>
                </a:solidFill>
                <a:latin typeface="Montserrat" panose="00000500000000000000"/>
                <a:ea typeface="Montserrat" panose="00000500000000000000"/>
                <a:cs typeface="Montserrat" panose="00000500000000000000"/>
                <a:sym typeface="Montserrat" panose="00000500000000000000"/>
              </a:rPr>
              <a:t>02</a:t>
            </a:r>
            <a:endParaRPr sz="2000" b="1" dirty="0">
              <a:solidFill>
                <a:schemeClr val="accent5"/>
              </a:solidFill>
              <a:latin typeface="Montserrat" panose="00000500000000000000"/>
              <a:ea typeface="Montserrat" panose="00000500000000000000"/>
              <a:cs typeface="Montserrat" panose="00000500000000000000"/>
              <a:sym typeface="Montserrat" panose="00000500000000000000"/>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GB" sz="2000" b="1" dirty="0">
                <a:solidFill>
                  <a:schemeClr val="accent5"/>
                </a:solidFill>
                <a:latin typeface="Montserrat" panose="00000500000000000000"/>
                <a:ea typeface="Montserrat" panose="00000500000000000000"/>
                <a:cs typeface="Montserrat" panose="00000500000000000000"/>
                <a:sym typeface="Montserrat" panose="00000500000000000000"/>
              </a:rPr>
              <a:t>03</a:t>
            </a:r>
            <a:endParaRPr sz="2000" b="1" dirty="0">
              <a:solidFill>
                <a:schemeClr val="accent5"/>
              </a:solidFill>
              <a:latin typeface="Montserrat" panose="00000500000000000000"/>
              <a:ea typeface="Montserrat" panose="00000500000000000000"/>
              <a:cs typeface="Montserrat" panose="00000500000000000000"/>
              <a:sym typeface="Montserrat" panose="00000500000000000000"/>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srcRect/>
          <a:stretch>
            <a:fill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4" name="Google Shape;884;p46"/>
          <p:cNvSpPr/>
          <p:nvPr/>
        </p:nvSpPr>
        <p:spPr>
          <a:xfrm>
            <a:off x="7957324" y="344309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6"/>
          <p:cNvSpPr/>
          <p:nvPr/>
        </p:nvSpPr>
        <p:spPr>
          <a:xfrm>
            <a:off x="4429977" y="299444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6"/>
          <p:cNvSpPr/>
          <p:nvPr/>
        </p:nvSpPr>
        <p:spPr>
          <a:xfrm>
            <a:off x="5438320" y="88028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6"/>
          <p:cNvSpPr/>
          <p:nvPr/>
        </p:nvSpPr>
        <p:spPr>
          <a:xfrm>
            <a:off x="4860660" y="1111507"/>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448741" y="1437065"/>
            <a:ext cx="7962472" cy="1753235"/>
          </a:xfrm>
          <a:prstGeom prst="rect">
            <a:avLst/>
          </a:prstGeom>
          <a:noFill/>
        </p:spPr>
        <p:txBody>
          <a:bodyPr wrap="square" rtlCol="0">
            <a:spAutoFit/>
          </a:bodyPr>
          <a:lstStyle/>
          <a:p>
            <a:pPr algn="ctr">
              <a:lnSpc>
                <a:spcPct val="150000"/>
              </a:lnSpc>
            </a:pPr>
            <a:r>
              <a:rPr lang="en-US" sz="3600" b="1" dirty="0"/>
              <a:t>CẢM ƠN CÁC EM </a:t>
            </a:r>
          </a:p>
          <a:p>
            <a:pPr algn="ctr">
              <a:lnSpc>
                <a:spcPct val="150000"/>
              </a:lnSpc>
            </a:pPr>
            <a:r>
              <a:rPr lang="en-US" sz="3600" b="1" dirty="0"/>
              <a:t>ĐÃ LẮNG NGHE VÀ THEO DỎI!</a:t>
            </a:r>
            <a:endParaRPr lang="en-US" sz="4000" b="1"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stretch>
            <a:fillRect/>
          </a:stretch>
        </p:blipFill>
        <p:spPr>
          <a:xfrm rot="-1669602">
            <a:off x="2047774" y="1033116"/>
            <a:ext cx="6395630" cy="3019979"/>
          </a:xfrm>
          <a:prstGeom prst="rect">
            <a:avLst/>
          </a:prstGeom>
          <a:noFill/>
          <a:ln>
            <a:noFill/>
          </a:ln>
        </p:spPr>
      </p:pic>
      <p:sp>
        <p:nvSpPr>
          <p:cNvPr id="717" name="Google Shape;717;p35"/>
          <p:cNvSpPr/>
          <p:nvPr/>
        </p:nvSpPr>
        <p:spPr>
          <a:xfrm>
            <a:off x="3624250" y="2646475"/>
            <a:ext cx="223185" cy="1824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35"/>
          <p:cNvPicPr preferRelativeResize="0"/>
          <p:nvPr/>
        </p:nvPicPr>
        <p:blipFill>
          <a:blip r:embed="rId4"/>
          <a:stretch>
            <a:fillRect/>
          </a:stretch>
        </p:blipFill>
        <p:spPr>
          <a:xfrm rot="-900009">
            <a:off x="2960813" y="3337063"/>
            <a:ext cx="2958774" cy="2012677"/>
          </a:xfrm>
          <a:prstGeom prst="rect">
            <a:avLst/>
          </a:prstGeom>
          <a:noFill/>
          <a:ln>
            <a:noFill/>
          </a:ln>
        </p:spPr>
      </p:pic>
      <p:pic>
        <p:nvPicPr>
          <p:cNvPr id="719" name="Google Shape;719;p35"/>
          <p:cNvPicPr preferRelativeResize="0"/>
          <p:nvPr/>
        </p:nvPicPr>
        <p:blipFill>
          <a:blip r:embed="rId5"/>
          <a:stretch>
            <a:fillRect/>
          </a:stretch>
        </p:blipFill>
        <p:spPr>
          <a:xfrm rot="-900007">
            <a:off x="5314346" y="1499290"/>
            <a:ext cx="3909678" cy="2087627"/>
          </a:xfrm>
          <a:prstGeom prst="rect">
            <a:avLst/>
          </a:prstGeom>
          <a:noFill/>
          <a:ln>
            <a:noFill/>
          </a:ln>
        </p:spPr>
      </p:pic>
      <p:pic>
        <p:nvPicPr>
          <p:cNvPr id="720" name="Google Shape;720;p35"/>
          <p:cNvPicPr preferRelativeResize="0"/>
          <p:nvPr/>
        </p:nvPicPr>
        <p:blipFill>
          <a:blip r:embed="rId6"/>
          <a:stretch>
            <a:fillRect/>
          </a:stretch>
        </p:blipFill>
        <p:spPr>
          <a:xfrm>
            <a:off x="4433777" y="-15684"/>
            <a:ext cx="1623625" cy="1104500"/>
          </a:xfrm>
          <a:prstGeom prst="rect">
            <a:avLst/>
          </a:prstGeom>
          <a:noFill/>
          <a:ln>
            <a:noFill/>
          </a:ln>
        </p:spPr>
      </p:pic>
      <p:pic>
        <p:nvPicPr>
          <p:cNvPr id="721" name="Google Shape;721;p35"/>
          <p:cNvPicPr preferRelativeResize="0"/>
          <p:nvPr/>
        </p:nvPicPr>
        <p:blipFill>
          <a:blip r:embed="rId5"/>
          <a:stretch>
            <a:fillRect/>
          </a:stretch>
        </p:blipFill>
        <p:spPr>
          <a:xfrm>
            <a:off x="525236" y="3687237"/>
            <a:ext cx="1915550" cy="916275"/>
          </a:xfrm>
          <a:prstGeom prst="rect">
            <a:avLst/>
          </a:prstGeom>
          <a:noFill/>
          <a:ln>
            <a:noFill/>
          </a:ln>
        </p:spPr>
      </p:pic>
      <p:sp>
        <p:nvSpPr>
          <p:cNvPr id="4" name="TextBox 3"/>
          <p:cNvSpPr txBox="1"/>
          <p:nvPr/>
        </p:nvSpPr>
        <p:spPr>
          <a:xfrm>
            <a:off x="935665" y="747574"/>
            <a:ext cx="7666075" cy="523220"/>
          </a:xfrm>
          <a:prstGeom prst="rect">
            <a:avLst/>
          </a:prstGeom>
          <a:noFill/>
        </p:spPr>
        <p:txBody>
          <a:bodyPr wrap="square" rtlCol="0">
            <a:spAutoFit/>
          </a:bodyPr>
          <a:lstStyle/>
          <a:p>
            <a:r>
              <a:rPr lang="en-US" sz="2800" b="1" dirty="0" err="1"/>
              <a:t>Chủ</a:t>
            </a:r>
            <a:r>
              <a:rPr lang="en-US" sz="2800" b="1" dirty="0"/>
              <a:t> </a:t>
            </a:r>
            <a:r>
              <a:rPr lang="en-US" sz="2800" b="1" dirty="0" err="1"/>
              <a:t>đề</a:t>
            </a:r>
            <a:r>
              <a:rPr lang="en-US" sz="2800" b="1" dirty="0"/>
              <a:t>: KHÁM PHÁ NGUYÊN LÝ TẠO HÌNH</a:t>
            </a:r>
          </a:p>
        </p:txBody>
      </p:sp>
      <p:sp>
        <p:nvSpPr>
          <p:cNvPr id="5" name="TextBox 4"/>
          <p:cNvSpPr txBox="1"/>
          <p:nvPr/>
        </p:nvSpPr>
        <p:spPr>
          <a:xfrm>
            <a:off x="1598368" y="1921874"/>
            <a:ext cx="5670817" cy="739754"/>
          </a:xfrm>
          <a:prstGeom prst="rect">
            <a:avLst/>
          </a:prstGeom>
          <a:noFill/>
        </p:spPr>
        <p:txBody>
          <a:bodyPr wrap="square" rtlCol="0">
            <a:spAutoFit/>
          </a:bodyPr>
          <a:lstStyle/>
          <a:p>
            <a:pPr algn="ctr">
              <a:lnSpc>
                <a:spcPct val="150000"/>
              </a:lnSpc>
            </a:pPr>
            <a:r>
              <a:rPr lang="en-US" sz="3200" b="1" dirty="0"/>
              <a:t>BÀI 4: CHỮ CƠ BẢN (2 </a:t>
            </a:r>
            <a:r>
              <a:rPr lang="en-US" sz="3200" b="1" dirty="0" err="1"/>
              <a:t>Tiết</a:t>
            </a:r>
            <a:r>
              <a:rPr lang="en-US" sz="3200" b="1" dirty="0"/>
              <a:t>)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04</a:t>
            </a:r>
            <a:endParaRPr dirty="0"/>
          </a:p>
        </p:txBody>
      </p:sp>
      <p:pic>
        <p:nvPicPr>
          <p:cNvPr id="763" name="Google Shape;763;p38"/>
          <p:cNvPicPr preferRelativeResize="0"/>
          <p:nvPr/>
        </p:nvPicPr>
        <p:blipFill>
          <a:blip r:embed="rId3"/>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4"/>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5"/>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523220"/>
          </a:xfrm>
          <a:prstGeom prst="rect">
            <a:avLst/>
          </a:prstGeom>
          <a:noFill/>
        </p:spPr>
        <p:txBody>
          <a:bodyPr wrap="square" rtlCol="0">
            <a:spAutoFit/>
          </a:bodyPr>
          <a:lstStyle/>
          <a:p>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dirty="0" err="1"/>
              <a:t>Ứng</a:t>
            </a:r>
            <a:r>
              <a:rPr lang="en-US" sz="2800" dirty="0"/>
              <a:t> </a:t>
            </a:r>
            <a:r>
              <a:rPr lang="en-US" sz="2800" dirty="0" err="1"/>
              <a:t>dụng</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sp>
        <p:nvSpPr>
          <p:cNvPr id="13" name="Google Shape;784;p40"/>
          <p:cNvSpPr/>
          <p:nvPr/>
        </p:nvSpPr>
        <p:spPr>
          <a:xfrm>
            <a:off x="1051562" y="342509"/>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0"/>
          <p:cNvSpPr txBox="1"/>
          <p:nvPr/>
        </p:nvSpPr>
        <p:spPr>
          <a:xfrm>
            <a:off x="1194207" y="490501"/>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panose="00000500000000000000"/>
              <a:buNone/>
              <a:defRPr sz="6000" b="1" i="0" u="none" strike="noStrike" cap="none">
                <a:solidFill>
                  <a:schemeClr val="accent5"/>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en-GB" sz="4000" dirty="0"/>
              <a:t>01</a:t>
            </a:r>
          </a:p>
        </p:txBody>
      </p:sp>
      <p:sp>
        <p:nvSpPr>
          <p:cNvPr id="15" name="Google Shape;785;p40"/>
          <p:cNvSpPr txBox="1">
            <a:spLocks noGrp="1"/>
          </p:cNvSpPr>
          <p:nvPr>
            <p:ph type="title"/>
          </p:nvPr>
        </p:nvSpPr>
        <p:spPr>
          <a:xfrm>
            <a:off x="2310492" y="546940"/>
            <a:ext cx="4037930" cy="4009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K</a:t>
            </a:r>
            <a:r>
              <a:rPr lang="en-US" sz="3200" dirty="0">
                <a:solidFill>
                  <a:srgbClr val="00B0F0"/>
                </a:solidFill>
                <a:latin typeface="+mn-lt"/>
              </a:rPr>
              <a:t>H</a:t>
            </a:r>
            <a:r>
              <a:rPr lang="en-US" sz="3200" dirty="0">
                <a:solidFill>
                  <a:schemeClr val="bg1">
                    <a:lumMod val="50000"/>
                  </a:schemeClr>
                </a:solidFill>
                <a:latin typeface="+mn-lt"/>
              </a:rPr>
              <a:t>Á</a:t>
            </a:r>
            <a:r>
              <a:rPr lang="en-US" sz="3200" dirty="0">
                <a:solidFill>
                  <a:schemeClr val="tx2">
                    <a:lumMod val="75000"/>
                  </a:schemeClr>
                </a:solidFill>
                <a:latin typeface="+mn-lt"/>
              </a:rPr>
              <a:t>M</a:t>
            </a:r>
            <a:r>
              <a:rPr lang="en-US" sz="3200" dirty="0">
                <a:solidFill>
                  <a:schemeClr val="accent2"/>
                </a:solidFill>
                <a:latin typeface="+mn-lt"/>
              </a:rPr>
              <a:t> </a:t>
            </a:r>
            <a:r>
              <a:rPr lang="en-US" sz="3200" dirty="0">
                <a:solidFill>
                  <a:schemeClr val="accent4">
                    <a:lumMod val="50000"/>
                  </a:schemeClr>
                </a:solidFill>
                <a:latin typeface="+mn-lt"/>
              </a:rPr>
              <a:t>P</a:t>
            </a:r>
            <a:r>
              <a:rPr lang="en-US" sz="3200" dirty="0">
                <a:solidFill>
                  <a:schemeClr val="bg1">
                    <a:lumMod val="50000"/>
                  </a:schemeClr>
                </a:solidFill>
                <a:latin typeface="+mn-lt"/>
              </a:rPr>
              <a:t>H</a:t>
            </a:r>
            <a:r>
              <a:rPr lang="en-US" sz="3200" dirty="0">
                <a:solidFill>
                  <a:schemeClr val="tx1">
                    <a:lumMod val="75000"/>
                  </a:schemeClr>
                </a:solidFill>
                <a:latin typeface="+mn-lt"/>
              </a:rPr>
              <a:t>Á</a:t>
            </a:r>
            <a:endParaRPr sz="3200" dirty="0">
              <a:solidFill>
                <a:schemeClr val="tx1">
                  <a:lumMod val="75000"/>
                </a:schemeClr>
              </a:solidFill>
              <a:latin typeface="+mn-lt"/>
            </a:endParaRPr>
          </a:p>
        </p:txBody>
      </p:sp>
      <p:pic>
        <p:nvPicPr>
          <p:cNvPr id="3" name="Picture 2"/>
          <p:cNvPicPr>
            <a:picLocks noChangeAspect="1"/>
          </p:cNvPicPr>
          <p:nvPr/>
        </p:nvPicPr>
        <p:blipFill>
          <a:blip r:embed="rId2"/>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p:cNvPicPr>
            <a:picLocks noChangeAspect="1"/>
          </p:cNvPicPr>
          <p:nvPr/>
        </p:nvPicPr>
        <p:blipFill>
          <a:blip r:embed="rId3"/>
          <a:stretch>
            <a:fillRect/>
          </a:stretch>
        </p:blipFill>
        <p:spPr>
          <a:xfrm>
            <a:off x="4660861" y="342509"/>
            <a:ext cx="2098749" cy="1764857"/>
          </a:xfrm>
          <a:prstGeom prst="rect">
            <a:avLst/>
          </a:prstGeom>
        </p:spPr>
      </p:pic>
      <p:pic>
        <p:nvPicPr>
          <p:cNvPr id="17" name="Picture 16"/>
          <p:cNvPicPr>
            <a:picLocks noChangeAspect="1"/>
          </p:cNvPicPr>
          <p:nvPr/>
        </p:nvPicPr>
        <p:blipFill>
          <a:blip r:embed="rId4"/>
          <a:stretch>
            <a:fillRect/>
          </a:stretch>
        </p:blipFill>
        <p:spPr>
          <a:xfrm>
            <a:off x="4648197" y="2266950"/>
            <a:ext cx="2124075" cy="609600"/>
          </a:xfrm>
          <a:prstGeom prst="rect">
            <a:avLst/>
          </a:prstGeom>
        </p:spPr>
      </p:pic>
      <p:pic>
        <p:nvPicPr>
          <p:cNvPr id="19" name="Picture 18"/>
          <p:cNvPicPr>
            <a:picLocks noChangeAspect="1"/>
          </p:cNvPicPr>
          <p:nvPr/>
        </p:nvPicPr>
        <p:blipFill>
          <a:blip r:embed="rId5"/>
          <a:stretch>
            <a:fillRect/>
          </a:stretch>
        </p:blipFill>
        <p:spPr>
          <a:xfrm>
            <a:off x="6838457" y="2276475"/>
            <a:ext cx="2247900" cy="590550"/>
          </a:xfrm>
          <a:prstGeom prst="rect">
            <a:avLst/>
          </a:prstGeom>
        </p:spPr>
      </p:pic>
      <p:pic>
        <p:nvPicPr>
          <p:cNvPr id="21" name="Picture 20"/>
          <p:cNvPicPr>
            <a:picLocks noChangeAspect="1"/>
          </p:cNvPicPr>
          <p:nvPr/>
        </p:nvPicPr>
        <p:blipFill>
          <a:blip r:embed="rId6"/>
          <a:stretch>
            <a:fillRect/>
          </a:stretch>
        </p:blipFill>
        <p:spPr>
          <a:xfrm>
            <a:off x="4632692" y="2985224"/>
            <a:ext cx="2476500" cy="1047750"/>
          </a:xfrm>
          <a:prstGeom prst="rect">
            <a:avLst/>
          </a:prstGeom>
        </p:spPr>
      </p:pic>
      <p:pic>
        <p:nvPicPr>
          <p:cNvPr id="23" name="Picture 22"/>
          <p:cNvPicPr>
            <a:picLocks noChangeAspect="1"/>
          </p:cNvPicPr>
          <p:nvPr/>
        </p:nvPicPr>
        <p:blipFill>
          <a:blip r:embed="rId7"/>
          <a:stretch>
            <a:fillRect/>
          </a:stretch>
        </p:blipFill>
        <p:spPr>
          <a:xfrm>
            <a:off x="6589858" y="3931553"/>
            <a:ext cx="2428875" cy="88582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srcRect t="5072" b="2369"/>
          <a:stretch>
            <a:fillRect/>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srcRect t="5072" b="2369"/>
          <a:stretch>
            <a:fillRect/>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p:cNvPicPr>
            <a:picLocks noChangeAspect="1"/>
          </p:cNvPicPr>
          <p:nvPr/>
        </p:nvPicPr>
        <p:blipFill>
          <a:blip r:embed="rId2"/>
          <a:stretch>
            <a:fillRect/>
          </a:stretch>
        </p:blipFill>
        <p:spPr>
          <a:xfrm>
            <a:off x="380908" y="276450"/>
            <a:ext cx="8382184" cy="44337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1005</Words>
  <Application>Microsoft Office PowerPoint</Application>
  <PresentationFormat>On-screen Show (16:9)</PresentationFormat>
  <Paragraphs>79</Paragraphs>
  <Slides>22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Barlow</vt:lpstr>
      <vt:lpstr>Hind</vt:lpstr>
      <vt:lpstr>Fira Sans Extra Condensed Medium</vt:lpstr>
      <vt:lpstr>Montserrat</vt:lpstr>
      <vt:lpstr>Wingdings</vt:lpstr>
      <vt:lpstr>Times New Roman</vt:lpstr>
      <vt:lpstr>Over The Rainbow by Slidesgo</vt:lpstr>
      <vt:lpstr>PowerPoint Presentation</vt:lpstr>
      <vt:lpstr>PowerPoint Presentation</vt:lpstr>
      <vt:lpstr>PowerPoint Presentation</vt:lpstr>
      <vt:lpstr>03</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MY PC</cp:lastModifiedBy>
  <cp:revision>23</cp:revision>
  <dcterms:created xsi:type="dcterms:W3CDTF">2022-10-13T00:04:56Z</dcterms:created>
  <dcterms:modified xsi:type="dcterms:W3CDTF">2025-05-17T03:01:31Z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A64AF47A2CBE4DF1AB2450AD81658980</vt:lpwstr>
  </property>
  <property fmtid="{D5CDD505-2E9C-101B-9397-08002B2CF9AE}" pid="3" name="KSOProductBuildVer">
    <vt:lpwstr>1033-11.2.0.11341</vt:lpwstr>
  </property>
</Properties>
</file>