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558" r:id="rId3"/>
    <p:sldId id="557" r:id="rId4"/>
    <p:sldId id="257" r:id="rId5"/>
    <p:sldId id="520" r:id="rId6"/>
    <p:sldId id="270" r:id="rId7"/>
    <p:sldId id="552" r:id="rId8"/>
    <p:sldId id="553" r:id="rId9"/>
    <p:sldId id="554" r:id="rId10"/>
    <p:sldId id="523" r:id="rId11"/>
    <p:sldId id="524" r:id="rId12"/>
    <p:sldId id="555" r:id="rId13"/>
    <p:sldId id="525" r:id="rId14"/>
    <p:sldId id="526" r:id="rId15"/>
    <p:sldId id="528" r:id="rId16"/>
    <p:sldId id="527" r:id="rId17"/>
    <p:sldId id="278" r:id="rId18"/>
    <p:sldId id="529" r:id="rId19"/>
    <p:sldId id="559" r:id="rId20"/>
    <p:sldId id="530" r:id="rId21"/>
    <p:sldId id="531" r:id="rId22"/>
    <p:sldId id="532" r:id="rId23"/>
    <p:sldId id="545" r:id="rId24"/>
    <p:sldId id="55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5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32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="" xmlns:a16="http://schemas.microsoft.com/office/drawing/2014/main" id="{2371D3C8-0205-83F5-19AA-1EA2A0554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CE042E02-28A0-4960-841C-609921B0D2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6147" name="Rectangle 2">
            <a:extLst>
              <a:ext uri="{FF2B5EF4-FFF2-40B4-BE49-F238E27FC236}">
                <a16:creationId xmlns="" xmlns:a16="http://schemas.microsoft.com/office/drawing/2014/main" id="{173149BD-7F6C-612C-18EC-39835C104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="" xmlns:a16="http://schemas.microsoft.com/office/drawing/2014/main" id="{EF8587AA-B688-AA58-551D-AF3452E12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="" xmlns:a16="http://schemas.microsoft.com/office/drawing/2014/main" id="{DC51781D-D287-1DC6-61DA-C26AE62A0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B9F3BC0-AA04-4CA9-9E91-F096B5B40B9A}" type="slidenum">
              <a:rPr lang="en-US" altLang="zh-CN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10243" name="Rectangle 2">
            <a:extLst>
              <a:ext uri="{FF2B5EF4-FFF2-40B4-BE49-F238E27FC236}">
                <a16:creationId xmlns="" xmlns:a16="http://schemas.microsoft.com/office/drawing/2014/main" id="{D3F0F6F5-FCD9-25E8-C29C-9B3BAE4D0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="" xmlns:a16="http://schemas.microsoft.com/office/drawing/2014/main" id="{A3A67078-01B9-4EB4-81FE-C1E2A0F39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="" xmlns:a16="http://schemas.microsoft.com/office/drawing/2014/main" id="{4D7533D6-CD72-D88D-F0D4-F9D8B5B38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784976D-B477-4B6E-851E-8B17D663B7FF}" type="slidenum">
              <a:rPr lang="en-US" altLang="zh-CN"/>
              <a:pPr>
                <a:spcBef>
                  <a:spcPct val="0"/>
                </a:spcBef>
              </a:pPr>
              <a:t>17</a:t>
            </a:fld>
            <a:endParaRPr lang="en-US" altLang="zh-CN"/>
          </a:p>
        </p:txBody>
      </p:sp>
      <p:sp>
        <p:nvSpPr>
          <p:cNvPr id="18435" name="Rectangle 2">
            <a:extLst>
              <a:ext uri="{FF2B5EF4-FFF2-40B4-BE49-F238E27FC236}">
                <a16:creationId xmlns="" xmlns:a16="http://schemas.microsoft.com/office/drawing/2014/main" id="{256E34D7-639C-96F3-59B7-0D195E42F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="" xmlns:a16="http://schemas.microsoft.com/office/drawing/2014/main" id="{FBF31A58-2DBA-C325-1D29-59B2BF9E7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42552" y="359298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19" y="46689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82" y="1520543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2537822" y="2123584"/>
            <a:ext cx="711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8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1217" y="4742715"/>
            <a:ext cx="428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GIÁO VIÊN: BÙI HOÀNG PHONG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147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FA3A59B-C292-586F-89FD-C205CBF85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0"/>
          <a:stretch/>
        </p:blipFill>
        <p:spPr>
          <a:xfrm>
            <a:off x="0" y="120350"/>
            <a:ext cx="12192000" cy="5574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4F04A94-6179-F1A6-32EA-79DFFD0A0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0" r="72927"/>
          <a:stretch/>
        </p:blipFill>
        <p:spPr>
          <a:xfrm>
            <a:off x="0" y="5856790"/>
            <a:ext cx="3300713" cy="100121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7EBBC9D7-B71C-A3F6-492E-D21A4279A97E}"/>
              </a:ext>
            </a:extLst>
          </p:cNvPr>
          <p:cNvSpPr/>
          <p:nvPr/>
        </p:nvSpPr>
        <p:spPr>
          <a:xfrm>
            <a:off x="509285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A859412A-F8F2-DEFE-54A3-DE18D47BE45B}"/>
              </a:ext>
            </a:extLst>
          </p:cNvPr>
          <p:cNvSpPr/>
          <p:nvPr/>
        </p:nvSpPr>
        <p:spPr>
          <a:xfrm>
            <a:off x="3300713" y="5023415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CBC592C-F114-1F83-8DA6-17C50F9E5514}"/>
              </a:ext>
            </a:extLst>
          </p:cNvPr>
          <p:cNvSpPr/>
          <p:nvPr/>
        </p:nvSpPr>
        <p:spPr>
          <a:xfrm>
            <a:off x="6094070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286FDA01-AC45-A668-2E7B-E93954A3432B}"/>
              </a:ext>
            </a:extLst>
          </p:cNvPr>
          <p:cNvSpPr/>
          <p:nvPr/>
        </p:nvSpPr>
        <p:spPr>
          <a:xfrm>
            <a:off x="8856561" y="5023414"/>
            <a:ext cx="601884" cy="52086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A44210-A7D7-1235-7BCE-75C2812885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1" t="84870" r="49177"/>
          <a:stretch/>
        </p:blipFill>
        <p:spPr>
          <a:xfrm>
            <a:off x="3300713" y="5856790"/>
            <a:ext cx="2793357" cy="10012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D3E381C-C98F-5746-16D5-EC7882CDC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 t="84870" r="24769"/>
          <a:stretch/>
        </p:blipFill>
        <p:spPr>
          <a:xfrm>
            <a:off x="6094070" y="5856790"/>
            <a:ext cx="3102017" cy="1001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F3FED73-3213-7C99-0AC6-5DB98A2A8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7" t="84870"/>
          <a:stretch/>
        </p:blipFill>
        <p:spPr>
          <a:xfrm>
            <a:off x="9145928" y="5856790"/>
            <a:ext cx="3102018" cy="1001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C4CABB3-766E-D70F-FAD3-4A4BA22B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6D3214-12F2-4F5F-7913-D7EF8D17B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167"/>
            <a:ext cx="12192000" cy="5244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0D254A-8EAC-7BA4-5E37-7B481C9FD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8" y="60517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806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ối trụ">
            <a:extLst>
              <a:ext uri="{FF2B5EF4-FFF2-40B4-BE49-F238E27FC236}">
                <a16:creationId xmlns="" xmlns:a16="http://schemas.microsoft.com/office/drawing/2014/main" id="{7F6FFCD5-2BB8-4038-130F-3F9B12557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2724" r="1311" b="8681"/>
          <a:stretch/>
        </p:blipFill>
        <p:spPr bwMode="auto">
          <a:xfrm>
            <a:off x="775504" y="601883"/>
            <a:ext cx="4572000" cy="4734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ƯƠM MẦM KIẾN TRÚC: Hướng dẫn chi tiết vẽ bốn khối cơ bản">
            <a:extLst>
              <a:ext uri="{FF2B5EF4-FFF2-40B4-BE49-F238E27FC236}">
                <a16:creationId xmlns="" xmlns:a16="http://schemas.microsoft.com/office/drawing/2014/main" id="{C8A02DCF-6A3B-0A7C-8ECE-C5F911F32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51" y="601882"/>
            <a:ext cx="6207177" cy="4734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A5D783A-E019-B42C-6C26-890BB5030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336" y="5570187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5CE8FA-A4FE-DFF2-FDE4-2F6B55C40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0"/>
          <a:stretch/>
        </p:blipFill>
        <p:spPr>
          <a:xfrm>
            <a:off x="0" y="0"/>
            <a:ext cx="12192000" cy="1574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49D0994-FBEE-7495-1253-F1288A39C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9" b="55565"/>
          <a:stretch/>
        </p:blipFill>
        <p:spPr>
          <a:xfrm>
            <a:off x="0" y="1574157"/>
            <a:ext cx="12192000" cy="763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F8DD89C-8CF7-DCEF-49C3-CFA25699D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61756" b="-1127"/>
          <a:stretch/>
        </p:blipFill>
        <p:spPr>
          <a:xfrm>
            <a:off x="181338" y="2756706"/>
            <a:ext cx="4662668" cy="3078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BA4ED68-470E-40C3-3075-A78903437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2" t="39844" r="32673" b="1934"/>
          <a:stretch/>
        </p:blipFill>
        <p:spPr>
          <a:xfrm>
            <a:off x="4882587" y="2669895"/>
            <a:ext cx="3507130" cy="3078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9EF5A03-23B3-F63F-303F-E64EFDCDF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6" t="41778" r="1724"/>
          <a:stretch/>
        </p:blipFill>
        <p:spPr>
          <a:xfrm>
            <a:off x="8428298" y="2772138"/>
            <a:ext cx="3763702" cy="3078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60391FA-2905-51FC-CF55-39D33925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0EF4C06-5732-6AED-2A90-33F464E902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28" y="0"/>
            <a:ext cx="1024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CFCB38-888F-68D2-93C8-F2AB2DF3B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5FE9192-0C83-6DF7-FB8C-87C235AA2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2" y="0"/>
            <a:ext cx="1013951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10D3C07-0BFB-A3C8-8CC8-8A1F0C7BD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83" y="12732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CD1FAA-885F-186C-21A9-6796D559B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85497"/>
          </a:xfrm>
          <a:prstGeom prst="rect">
            <a:avLst/>
          </a:prstGeom>
        </p:spPr>
      </p:pic>
      <p:pic>
        <p:nvPicPr>
          <p:cNvPr id="2050" name="Picture 2" descr="Cách gọt bút chì và cách dùng que đo | Luyện thi khối H,V">
            <a:extLst>
              <a:ext uri="{FF2B5EF4-FFF2-40B4-BE49-F238E27FC236}">
                <a16:creationId xmlns="" xmlns:a16="http://schemas.microsoft.com/office/drawing/2014/main" id="{74ED747E-4335-8AF3-000A-A6AF7A4F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5497"/>
            <a:ext cx="5595749" cy="35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m hãy vẽ 1 đồ vật hình trụ và tô theo lối vẽ đậm, nhạt | GiaiVaDap.com">
            <a:extLst>
              <a:ext uri="{FF2B5EF4-FFF2-40B4-BE49-F238E27FC236}">
                <a16:creationId xmlns="" xmlns:a16="http://schemas.microsoft.com/office/drawing/2014/main" id="{A6F3A7BA-9A38-FFFC-0E77-47D9CBDF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74" y="3364077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C9C432-DAC5-15DF-8728-245487EBC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89" y="5596619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7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1-17">
            <a:extLst>
              <a:ext uri="{FF2B5EF4-FFF2-40B4-BE49-F238E27FC236}">
                <a16:creationId xmlns="" xmlns:a16="http://schemas.microsoft.com/office/drawing/2014/main" id="{6B447C49-2CAF-16A7-9531-FF080617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1-31">
            <a:extLst>
              <a:ext uri="{FF2B5EF4-FFF2-40B4-BE49-F238E27FC236}">
                <a16:creationId xmlns="" xmlns:a16="http://schemas.microsoft.com/office/drawing/2014/main" id="{35EC5B02-A9C5-9175-20D1-A58FB0BE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87" y="250468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1-34">
            <a:extLst>
              <a:ext uri="{FF2B5EF4-FFF2-40B4-BE49-F238E27FC236}">
                <a16:creationId xmlns="" xmlns:a16="http://schemas.microsoft.com/office/drawing/2014/main" id="{D766E0C5-40D6-60EF-A9DF-211407CE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85" y="2937830"/>
            <a:ext cx="3760468" cy="39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1-33">
            <a:extLst>
              <a:ext uri="{FF2B5EF4-FFF2-40B4-BE49-F238E27FC236}">
                <a16:creationId xmlns="" xmlns:a16="http://schemas.microsoft.com/office/drawing/2014/main" id="{17D0B4F5-DC15-2F6C-4D33-1FA8CFABB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420510"/>
            <a:ext cx="2978043" cy="72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539BCEE-F91B-8D87-5A72-FE916DD5E4DF}"/>
              </a:ext>
            </a:extLst>
          </p:cNvPr>
          <p:cNvSpPr/>
          <p:nvPr/>
        </p:nvSpPr>
        <p:spPr>
          <a:xfrm>
            <a:off x="3790722" y="2967335"/>
            <a:ext cx="46105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A317AB-776D-9938-1228-01CB76F03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13" y="250468"/>
            <a:ext cx="1039572" cy="1058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499A3F-051D-A014-FDFC-526CE074FC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49"/>
            <a:ext cx="12192000" cy="5871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314018-708C-863C-F918-D355535C9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5653"/>
            <a:ext cx="2250545" cy="1732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3EE87D-FD18-2274-9F9D-28F65895F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09" y="5462414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77591"/>
      </p:ext>
    </p:extLst>
  </p:cSld>
  <p:clrMapOvr>
    <a:masterClrMapping/>
  </p:clrMapOvr>
  <p:transition spd="slow">
    <p:push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HinhTru">
            <a:hlinkClick r:id="" action="ppaction://media"/>
            <a:extLst>
              <a:ext uri="{FF2B5EF4-FFF2-40B4-BE49-F238E27FC236}">
                <a16:creationId xmlns="" xmlns:a16="http://schemas.microsoft.com/office/drawing/2014/main" id="{45BD3945-4EAC-FFBB-070E-B3E7E8ED0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340" y="387191"/>
            <a:ext cx="10815320" cy="60836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BE4864-82D5-FA86-4BBB-5B902C343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" y="176384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9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>
            <a:extLst>
              <a:ext uri="{FF2B5EF4-FFF2-40B4-BE49-F238E27FC236}">
                <a16:creationId xmlns="" xmlns:a16="http://schemas.microsoft.com/office/drawing/2014/main" id="{221F9739-C63D-9A5C-B75D-F818FDF0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246"/>
            <a:ext cx="12192000" cy="58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F12477E9-22E7-B43D-AB63-AD306DC78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456" y="911889"/>
            <a:ext cx="62139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7200" b="1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7" name="Picture 10" descr="1-16">
            <a:extLst>
              <a:ext uri="{FF2B5EF4-FFF2-40B4-BE49-F238E27FC236}">
                <a16:creationId xmlns="" xmlns:a16="http://schemas.microsoft.com/office/drawing/2014/main" id="{484DF2E8-135C-D64C-D00A-6FFEAE1BB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89" y="697965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-16">
            <a:extLst>
              <a:ext uri="{FF2B5EF4-FFF2-40B4-BE49-F238E27FC236}">
                <a16:creationId xmlns="" xmlns:a16="http://schemas.microsoft.com/office/drawing/2014/main" id="{B59DD412-23D9-F5EB-D566-3A8AF03A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56" y="57923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1-16">
            <a:extLst>
              <a:ext uri="{FF2B5EF4-FFF2-40B4-BE49-F238E27FC236}">
                <a16:creationId xmlns="" xmlns:a16="http://schemas.microsoft.com/office/drawing/2014/main" id="{FEAC51D8-7E7E-1513-557C-8BFCBF88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30" y="30282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23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Triển Lãm Triển Lãm Phòng Trưng Bày Phòng Trưng Bày PNG , Buổi  Triển Lãm, Phòng Trưng Bày, Triển Lãm Trưng Bày Của Người Bóng PNG và  Vector với nền">
            <a:extLst>
              <a:ext uri="{FF2B5EF4-FFF2-40B4-BE49-F238E27FC236}">
                <a16:creationId xmlns="" xmlns:a16="http://schemas.microsoft.com/office/drawing/2014/main" id="{B4BEA09B-902C-76D2-5E6E-F477750E1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4" y="95491"/>
            <a:ext cx="11870996" cy="666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0CF6FB-EBF1-5A5E-A0E4-5BE30636F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7305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930D0D6-F955-7863-49AD-DA4879ABC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079"/>
            <a:ext cx="12192000" cy="5078214"/>
          </a:xfrm>
          <a:prstGeom prst="rect">
            <a:avLst/>
          </a:prstGeom>
        </p:spPr>
      </p:pic>
      <p:pic>
        <p:nvPicPr>
          <p:cNvPr id="9" name="Picture 4" descr="Em hãy vẽ 1 đồ vật hình trụ và tô theo lối vẽ đậm, nhạt | GiaiVaDap.com">
            <a:extLst>
              <a:ext uri="{FF2B5EF4-FFF2-40B4-BE49-F238E27FC236}">
                <a16:creationId xmlns="" xmlns:a16="http://schemas.microsoft.com/office/drawing/2014/main" id="{B2C870F0-A58C-8FA3-8965-ADB471BE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5" y="2371370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3C9B513-8DDA-015F-989C-C48C79ABF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66" y="257667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0776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611D52D-F6A8-1C17-AC16-2BBBE6F19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7" r="27468"/>
          <a:stretch/>
        </p:blipFill>
        <p:spPr>
          <a:xfrm>
            <a:off x="613459" y="1500564"/>
            <a:ext cx="5590572" cy="3856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A41EABF-0B6C-CCCD-9F1C-14D17FE11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68" y="0"/>
            <a:ext cx="54376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17DE9C7-CE43-F8DF-151B-10BC3A5AA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79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2B95D3-2EC9-D35D-5376-DBB14E06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674"/>
            <a:ext cx="12192000" cy="294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37C498-9C24-5A6A-D985-FB38BDFD8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">
            <a:extLst>
              <a:ext uri="{FF2B5EF4-FFF2-40B4-BE49-F238E27FC236}">
                <a16:creationId xmlns="" xmlns:a16="http://schemas.microsoft.com/office/drawing/2014/main" id="{95894595-F41F-0726-EDC0-35C3BA0C80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95155" y="710407"/>
            <a:ext cx="4670425" cy="1368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DẶN DÒ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8E210813-8A35-7D61-AD4C-58737576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9" y="2282439"/>
            <a:ext cx="10668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Hoàn thiện nội dung bài học và thực hiện phần câu hỏi luyện tập.</a:t>
            </a:r>
          </a:p>
          <a:p>
            <a:pPr marL="457200" indent="-457200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áp dụng những kiến thức đã học, vẽ mẫu có dạng khối trụ như: cái bình đựng nước, cái ấm tích hoặc cái phích,...</a:t>
            </a:r>
            <a:endParaRPr lang="en-US" altLang="en-US" sz="28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ED373765-CDDD-0557-9E44-11A226A2F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9" y="4391630"/>
            <a:ext cx="1012013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 bị dụng cụ tiết sau: Chữ cơ bản.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các mẫu chữ, chuẩn bị màu vẽ các loại và giấy A4.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05623F-BD6E-3F94-952F-66ED52650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vẽ tranh tĩnh vật đơn giản">
            <a:extLst>
              <a:ext uri="{FF2B5EF4-FFF2-40B4-BE49-F238E27FC236}">
                <a16:creationId xmlns="" xmlns:a16="http://schemas.microsoft.com/office/drawing/2014/main" id="{D6FC7104-4991-FC55-36D6-52DC858F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1" y="3883742"/>
            <a:ext cx="3151079" cy="28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ẽ Tranh Tĩnh Vật Đơn Giản Mà Đẹp Dành Cho Học Sinh">
            <a:extLst>
              <a:ext uri="{FF2B5EF4-FFF2-40B4-BE49-F238E27FC236}">
                <a16:creationId xmlns="" xmlns:a16="http://schemas.microsoft.com/office/drawing/2014/main" id="{8476CED6-8452-EA54-DD7A-D162A589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" y="165004"/>
            <a:ext cx="3090181" cy="35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tranh tĩnh vật đơn thể (Phần 2)">
            <a:extLst>
              <a:ext uri="{FF2B5EF4-FFF2-40B4-BE49-F238E27FC236}">
                <a16:creationId xmlns="" xmlns:a16="http://schemas.microsoft.com/office/drawing/2014/main" id="{6B9B6A7A-C2B0-9D06-1A80-EC7651E2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74" y="727639"/>
            <a:ext cx="2597968" cy="57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2A18EA66-BBD4-68A3-DB30-3B401F1AA201}"/>
              </a:ext>
            </a:extLst>
          </p:cNvPr>
          <p:cNvSpPr/>
          <p:nvPr/>
        </p:nvSpPr>
        <p:spPr>
          <a:xfrm>
            <a:off x="422787" y="196697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6D416846-544B-F4FD-060F-38AD3687FA48}"/>
              </a:ext>
            </a:extLst>
          </p:cNvPr>
          <p:cNvSpPr/>
          <p:nvPr/>
        </p:nvSpPr>
        <p:spPr>
          <a:xfrm>
            <a:off x="422787" y="3883742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E97F728-D246-E8D0-A8C7-E1371C141E1E}"/>
              </a:ext>
            </a:extLst>
          </p:cNvPr>
          <p:cNvSpPr/>
          <p:nvPr/>
        </p:nvSpPr>
        <p:spPr>
          <a:xfrm>
            <a:off x="4478781" y="811265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F331075-DAA1-33B2-D95F-C6CF4D41BCA2}"/>
              </a:ext>
            </a:extLst>
          </p:cNvPr>
          <p:cNvSpPr txBox="1"/>
          <p:nvPr/>
        </p:nvSpPr>
        <p:spPr>
          <a:xfrm>
            <a:off x="7147177" y="1263735"/>
            <a:ext cx="4821304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 biết tranh vẽ về các đồ vật gì?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03B318F-8281-0233-8C12-FE7709481837}"/>
              </a:ext>
            </a:extLst>
          </p:cNvPr>
          <p:cNvSpPr txBox="1"/>
          <p:nvPr/>
        </p:nvSpPr>
        <p:spPr>
          <a:xfrm>
            <a:off x="7147177" y="2305132"/>
            <a:ext cx="482130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lại gọi đó là những tranh tĩnh vật?</a:t>
            </a:r>
            <a:endParaRPr lang="en-US" sz="2400" i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3FE4F3C-8CE9-5969-3AF1-F1150D4C19E5}"/>
              </a:ext>
            </a:extLst>
          </p:cNvPr>
          <p:cNvSpPr txBox="1"/>
          <p:nvPr/>
        </p:nvSpPr>
        <p:spPr>
          <a:xfrm>
            <a:off x="7147177" y="3844986"/>
            <a:ext cx="456949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hiểu biết của em về tranh tĩnh vật?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0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="" xmlns:a16="http://schemas.microsoft.com/office/drawing/2014/main" id="{536635BB-A41B-673D-B72E-18356BB5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="" xmlns:a16="http://schemas.microsoft.com/office/drawing/2014/main" id="{1F25592E-1462-DD26-35C0-B07A5983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8" y="3811654"/>
            <a:ext cx="4956526" cy="30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="" xmlns:a16="http://schemas.microsoft.com/office/drawing/2014/main" id="{0CBAD89F-E384-602F-7C6B-D7138410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149" y="2490894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="" xmlns:a16="http://schemas.microsoft.com/office/drawing/2014/main" id="{525A184B-680C-EAD0-2B27-D1C753AD5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3793788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="" xmlns:a16="http://schemas.microsoft.com/office/drawing/2014/main" id="{34685935-3AD5-D309-BE34-AF5B24A43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5044979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pic>
        <p:nvPicPr>
          <p:cNvPr id="15" name="Picture 6" descr="7">
            <a:extLst>
              <a:ext uri="{FF2B5EF4-FFF2-40B4-BE49-F238E27FC236}">
                <a16:creationId xmlns="" xmlns:a16="http://schemas.microsoft.com/office/drawing/2014/main" id="{284C93EE-9DDA-82EF-BA3E-B7A37EE7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44" y="3515745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8BE867-85ED-CC96-772C-0DDA4E27F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478" y="975282"/>
            <a:ext cx="9136588" cy="196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  <p:bldP spid="30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ivi PNG, Vector, PSD, và biểu tượng để tải về miễn phí | pngtree">
            <a:extLst>
              <a:ext uri="{FF2B5EF4-FFF2-40B4-BE49-F238E27FC236}">
                <a16:creationId xmlns="" xmlns:a16="http://schemas.microsoft.com/office/drawing/2014/main" id="{61D33C6D-479D-4F91-9BEB-5221F524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1785" r="7780" b="21404"/>
          <a:stretch/>
        </p:blipFill>
        <p:spPr bwMode="auto">
          <a:xfrm>
            <a:off x="2419109" y="-50978"/>
            <a:ext cx="9559459" cy="697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8605" y="3145256"/>
            <a:ext cx="3245087" cy="378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922DD17-5564-4F9C-D865-49CD3A3291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0" r="13633"/>
          <a:stretch/>
        </p:blipFill>
        <p:spPr>
          <a:xfrm>
            <a:off x="2956482" y="1212282"/>
            <a:ext cx="8785875" cy="3973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74E05C9-05F5-8FDB-2C03-88B5FF46A6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432" y="164639"/>
            <a:ext cx="1039126" cy="10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1-17">
            <a:extLst>
              <a:ext uri="{FF2B5EF4-FFF2-40B4-BE49-F238E27FC236}">
                <a16:creationId xmlns="" xmlns:a16="http://schemas.microsoft.com/office/drawing/2014/main" id="{C68380D3-5866-1776-6851-568063BD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" y="4132723"/>
            <a:ext cx="12140809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1-19">
            <a:extLst>
              <a:ext uri="{FF2B5EF4-FFF2-40B4-BE49-F238E27FC236}">
                <a16:creationId xmlns="" xmlns:a16="http://schemas.microsoft.com/office/drawing/2014/main" id="{E59D44ED-FD44-7767-20A0-E30C99ADB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6" y="958651"/>
            <a:ext cx="11359532" cy="487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1-18">
            <a:extLst>
              <a:ext uri="{FF2B5EF4-FFF2-40B4-BE49-F238E27FC236}">
                <a16:creationId xmlns="" xmlns:a16="http://schemas.microsoft.com/office/drawing/2014/main" id="{4F610FF0-91A8-8965-24D2-7F96F04A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9" y="95362"/>
            <a:ext cx="3180256" cy="68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1-16">
            <a:extLst>
              <a:ext uri="{FF2B5EF4-FFF2-40B4-BE49-F238E27FC236}">
                <a16:creationId xmlns="" xmlns:a16="http://schemas.microsoft.com/office/drawing/2014/main" id="{8452951F-E86A-6F03-7FA9-C56A4EC6F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83" y="110645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1-16">
            <a:extLst>
              <a:ext uri="{FF2B5EF4-FFF2-40B4-BE49-F238E27FC236}">
                <a16:creationId xmlns="" xmlns:a16="http://schemas.microsoft.com/office/drawing/2014/main" id="{5F2CAC0B-A689-AD96-6315-019176A55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44" y="1292554"/>
            <a:ext cx="1412043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1-21">
            <a:extLst>
              <a:ext uri="{FF2B5EF4-FFF2-40B4-BE49-F238E27FC236}">
                <a16:creationId xmlns="" xmlns:a16="http://schemas.microsoft.com/office/drawing/2014/main" id="{5884BDDB-ED98-57BC-3EE5-55531733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256" y="3659362"/>
            <a:ext cx="3419234" cy="31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1-20">
            <a:extLst>
              <a:ext uri="{FF2B5EF4-FFF2-40B4-BE49-F238E27FC236}">
                <a16:creationId xmlns="" xmlns:a16="http://schemas.microsoft.com/office/drawing/2014/main" id="{D9DA58E8-3571-FE93-9CA1-CD9C553B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4193617"/>
            <a:ext cx="3163022" cy="26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1-22">
            <a:extLst>
              <a:ext uri="{FF2B5EF4-FFF2-40B4-BE49-F238E27FC236}">
                <a16:creationId xmlns="" xmlns:a16="http://schemas.microsoft.com/office/drawing/2014/main" id="{39EEB3FD-5176-7865-F2F8-4E48E889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0" y="3111320"/>
            <a:ext cx="5769957" cy="10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93F77AA-1D8F-830A-C65C-6004B0C017FA}"/>
              </a:ext>
            </a:extLst>
          </p:cNvPr>
          <p:cNvSpPr/>
          <p:nvPr/>
        </p:nvSpPr>
        <p:spPr>
          <a:xfrm>
            <a:off x="2109835" y="2884979"/>
            <a:ext cx="8435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4A4DB99-3E6B-1930-8BE5-AB80FF6796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AF41E0-2B79-DE40-5465-5C48774E8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80" y="0"/>
            <a:ext cx="808200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D53289-56AA-A042-4993-86C0BEA02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4" y="0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08554"/>
      </p:ext>
    </p:extLst>
  </p:cSld>
  <p:clrMapOvr>
    <a:masterClrMapping/>
  </p:clrMapOvr>
  <p:transition spd="slow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7988ED-428F-07B5-9174-0261ED5C0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1" t="39972" r="53413" b="1969"/>
          <a:stretch/>
        </p:blipFill>
        <p:spPr>
          <a:xfrm>
            <a:off x="15433" y="-2"/>
            <a:ext cx="4684974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9619DB-BFA3-1C7A-5CA3-CD2DA0909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 t="41523" r="14962" b="418"/>
          <a:stretch/>
        </p:blipFill>
        <p:spPr>
          <a:xfrm>
            <a:off x="7491594" y="-1"/>
            <a:ext cx="468497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52512F1-6172-58D9-8F87-2C7087E2BD90}"/>
              </a:ext>
            </a:extLst>
          </p:cNvPr>
          <p:cNvSpPr txBox="1"/>
          <p:nvPr/>
        </p:nvSpPr>
        <p:spPr>
          <a:xfrm>
            <a:off x="4700407" y="1064871"/>
            <a:ext cx="281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ánh sáng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(nguồn sáng)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F2F459A7-6942-1F07-58FA-5E61485C84F9}"/>
              </a:ext>
            </a:extLst>
          </p:cNvPr>
          <p:cNvSpPr/>
          <p:nvPr/>
        </p:nvSpPr>
        <p:spPr>
          <a:xfrm rot="20706576">
            <a:off x="6778063" y="3226339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="" xmlns:a16="http://schemas.microsoft.com/office/drawing/2014/main" id="{D7596BDD-0C85-15F0-9BE8-EA6A3A087D90}"/>
              </a:ext>
            </a:extLst>
          </p:cNvPr>
          <p:cNvSpPr/>
          <p:nvPr/>
        </p:nvSpPr>
        <p:spPr>
          <a:xfrm rot="11602940">
            <a:off x="4036689" y="3210678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60D3428-5726-635C-9C80-39442D85A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36" y="558176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0103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9CBF9C9-069A-FC89-85F1-44D235A6D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6" b="57975"/>
          <a:stretch/>
        </p:blipFill>
        <p:spPr>
          <a:xfrm>
            <a:off x="405115" y="671331"/>
            <a:ext cx="6467830" cy="5797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55C4FAA-B020-72F5-BF15-E4518C51A4B3}"/>
              </a:ext>
            </a:extLst>
          </p:cNvPr>
          <p:cNvSpPr txBox="1"/>
          <p:nvPr/>
        </p:nvSpPr>
        <p:spPr>
          <a:xfrm>
            <a:off x="2350746" y="348165"/>
            <a:ext cx="8251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ánh sáng (nguồn sáng)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="" xmlns:a16="http://schemas.microsoft.com/office/drawing/2014/main" id="{4A3B45A1-8C5D-0B51-7A4F-E6BEF839F9E9}"/>
              </a:ext>
            </a:extLst>
          </p:cNvPr>
          <p:cNvSpPr/>
          <p:nvPr/>
        </p:nvSpPr>
        <p:spPr>
          <a:xfrm rot="10069302">
            <a:off x="4059839" y="1461871"/>
            <a:ext cx="1469984" cy="96359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llout: Line with Border and Accent Bar 4">
            <a:extLst>
              <a:ext uri="{FF2B5EF4-FFF2-40B4-BE49-F238E27FC236}">
                <a16:creationId xmlns="" xmlns:a16="http://schemas.microsoft.com/office/drawing/2014/main" id="{339B9F1C-1300-D0ED-E82D-45CD291B9643}"/>
              </a:ext>
            </a:extLst>
          </p:cNvPr>
          <p:cNvSpPr/>
          <p:nvPr/>
        </p:nvSpPr>
        <p:spPr>
          <a:xfrm>
            <a:off x="6577081" y="1317662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140392"/>
              <a:gd name="adj4" fmla="val -67594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sáng</a:t>
            </a:r>
          </a:p>
        </p:txBody>
      </p:sp>
      <p:sp>
        <p:nvSpPr>
          <p:cNvPr id="6" name="Callout: Line with Border and Accent Bar 5">
            <a:extLst>
              <a:ext uri="{FF2B5EF4-FFF2-40B4-BE49-F238E27FC236}">
                <a16:creationId xmlns="" xmlns:a16="http://schemas.microsoft.com/office/drawing/2014/main" id="{1D1BFEB0-40E6-3101-ECA4-B4A5BF89A89E}"/>
              </a:ext>
            </a:extLst>
          </p:cNvPr>
          <p:cNvSpPr/>
          <p:nvPr/>
        </p:nvSpPr>
        <p:spPr>
          <a:xfrm>
            <a:off x="6577081" y="2770705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94920"/>
              <a:gd name="adj4" fmla="val -91049"/>
            </a:avLst>
          </a:prstGeom>
          <a:solidFill>
            <a:srgbClr val="92D050"/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trung gian</a:t>
            </a:r>
          </a:p>
        </p:txBody>
      </p:sp>
      <p:sp>
        <p:nvSpPr>
          <p:cNvPr id="7" name="Callout: Line with Border and Accent Bar 6">
            <a:extLst>
              <a:ext uri="{FF2B5EF4-FFF2-40B4-BE49-F238E27FC236}">
                <a16:creationId xmlns="" xmlns:a16="http://schemas.microsoft.com/office/drawing/2014/main" id="{FEAF33FA-7E81-AC95-4142-C2B0126ADE69}"/>
              </a:ext>
            </a:extLst>
          </p:cNvPr>
          <p:cNvSpPr/>
          <p:nvPr/>
        </p:nvSpPr>
        <p:spPr>
          <a:xfrm>
            <a:off x="6577081" y="4445099"/>
            <a:ext cx="4939729" cy="1170895"/>
          </a:xfrm>
          <a:prstGeom prst="accentBorderCallout1">
            <a:avLst>
              <a:gd name="adj1" fmla="val 51372"/>
              <a:gd name="adj2" fmla="val -5855"/>
              <a:gd name="adj3" fmla="val 2987"/>
              <a:gd name="adj4" fmla="val -111402"/>
            </a:avLst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khối màu tối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365EAF-31E9-F747-5F2E-144D49FF1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024" y="97255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3123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181</Words>
  <Application>Microsoft Office PowerPoint</Application>
  <PresentationFormat>Custom</PresentationFormat>
  <Paragraphs>33</Paragraphs>
  <Slides>24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MY PC</cp:lastModifiedBy>
  <cp:revision>41</cp:revision>
  <dcterms:created xsi:type="dcterms:W3CDTF">2021-11-15T08:13:06Z</dcterms:created>
  <dcterms:modified xsi:type="dcterms:W3CDTF">2025-05-17T02:58:21Z</dcterms:modified>
</cp:coreProperties>
</file>