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51"/>
  </p:notesMasterIdLst>
  <p:sldIdLst>
    <p:sldId id="256" r:id="rId4"/>
    <p:sldId id="318" r:id="rId5"/>
    <p:sldId id="918" r:id="rId6"/>
    <p:sldId id="916" r:id="rId7"/>
    <p:sldId id="1050" r:id="rId8"/>
    <p:sldId id="1051" r:id="rId9"/>
    <p:sldId id="1052" r:id="rId10"/>
    <p:sldId id="1034" r:id="rId11"/>
    <p:sldId id="1053" r:id="rId12"/>
    <p:sldId id="1035" r:id="rId13"/>
    <p:sldId id="1054" r:id="rId14"/>
    <p:sldId id="1037" r:id="rId15"/>
    <p:sldId id="1039" r:id="rId16"/>
    <p:sldId id="1040" r:id="rId17"/>
    <p:sldId id="1055" r:id="rId18"/>
    <p:sldId id="1041" r:id="rId19"/>
    <p:sldId id="1044" r:id="rId20"/>
    <p:sldId id="1046" r:id="rId21"/>
    <p:sldId id="1056" r:id="rId22"/>
    <p:sldId id="1049" r:id="rId23"/>
    <p:sldId id="1059" r:id="rId24"/>
    <p:sldId id="1058" r:id="rId25"/>
    <p:sldId id="1057" r:id="rId26"/>
    <p:sldId id="287" r:id="rId27"/>
    <p:sldId id="1060" r:id="rId28"/>
    <p:sldId id="1063" r:id="rId29"/>
    <p:sldId id="1064" r:id="rId30"/>
    <p:sldId id="1067" r:id="rId31"/>
    <p:sldId id="1066" r:id="rId32"/>
    <p:sldId id="1069" r:id="rId33"/>
    <p:sldId id="1068" r:id="rId34"/>
    <p:sldId id="1071" r:id="rId35"/>
    <p:sldId id="1070" r:id="rId36"/>
    <p:sldId id="967" r:id="rId37"/>
    <p:sldId id="326" r:id="rId38"/>
    <p:sldId id="969" r:id="rId39"/>
    <p:sldId id="973" r:id="rId40"/>
    <p:sldId id="1032" r:id="rId41"/>
    <p:sldId id="974" r:id="rId42"/>
    <p:sldId id="975" r:id="rId43"/>
    <p:sldId id="1072" r:id="rId44"/>
    <p:sldId id="977" r:id="rId45"/>
    <p:sldId id="1073" r:id="rId46"/>
    <p:sldId id="1074" r:id="rId47"/>
    <p:sldId id="1075" r:id="rId48"/>
    <p:sldId id="1076" r:id="rId49"/>
    <p:sldId id="299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6" autoAdjust="0"/>
    <p:restoredTop sz="87892" autoAdjust="0"/>
  </p:normalViewPr>
  <p:slideViewPr>
    <p:cSldViewPr snapToGrid="0">
      <p:cViewPr varScale="1">
        <p:scale>
          <a:sx n="59" d="100"/>
          <a:sy n="59" d="100"/>
        </p:scale>
        <p:origin x="88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FDE45-4C73-4427-9000-64D70BF8828E}" type="datetimeFigureOut">
              <a:rPr lang="en-US" smtClean="0"/>
              <a:t>5/17/2025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5D649C-1896-4414-A388-F3A98A2AD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023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027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53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786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5D649C-1896-4414-A388-F3A98A2AD0D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238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1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4464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03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77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070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868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466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836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515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037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2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15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818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9578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OPENING">
  <p:cSld name="BIG TITLE OPENING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3886136" y="3289753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840907" y="783541"/>
            <a:ext cx="8539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Jockey One"/>
              <a:buNone/>
              <a:defRPr sz="8000">
                <a:solidFill>
                  <a:schemeClr val="dk1"/>
                </a:solidFill>
                <a:latin typeface="Jockey One"/>
                <a:ea typeface="Jockey One"/>
                <a:cs typeface="Jockey One"/>
                <a:sym typeface="Jocke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Oswald Regular"/>
              <a:buNone/>
              <a:defRPr sz="8000">
                <a:solidFill>
                  <a:schemeClr val="dk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26992284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374191" y="1096540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773192" y="1039184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 idx="3"/>
          </p:nvPr>
        </p:nvSpPr>
        <p:spPr>
          <a:xfrm>
            <a:off x="5134563" y="2307440"/>
            <a:ext cx="475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4" hasCustomPrompt="1"/>
          </p:nvPr>
        </p:nvSpPr>
        <p:spPr>
          <a:xfrm>
            <a:off x="3521103" y="2231995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5"/>
          </p:nvPr>
        </p:nvSpPr>
        <p:spPr>
          <a:xfrm>
            <a:off x="5801705" y="3442041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6" hasCustomPrompt="1"/>
          </p:nvPr>
        </p:nvSpPr>
        <p:spPr>
          <a:xfrm>
            <a:off x="4167413" y="3407084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ctrTitle" idx="7"/>
          </p:nvPr>
        </p:nvSpPr>
        <p:spPr>
          <a:xfrm>
            <a:off x="6530537" y="4645652"/>
            <a:ext cx="4570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8" hasCustomPrompt="1"/>
          </p:nvPr>
        </p:nvSpPr>
        <p:spPr>
          <a:xfrm>
            <a:off x="4915325" y="4564453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64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ctrTitle" idx="9"/>
          </p:nvPr>
        </p:nvSpPr>
        <p:spPr>
          <a:xfrm>
            <a:off x="802575" y="5690495"/>
            <a:ext cx="3698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6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4390433" y="1628368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3"/>
          </p:nvPr>
        </p:nvSpPr>
        <p:spPr>
          <a:xfrm>
            <a:off x="5134563" y="2797569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4"/>
          </p:nvPr>
        </p:nvSpPr>
        <p:spPr>
          <a:xfrm>
            <a:off x="5801705" y="3975676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5"/>
          </p:nvPr>
        </p:nvSpPr>
        <p:spPr>
          <a:xfrm>
            <a:off x="6530537" y="5140375"/>
            <a:ext cx="37472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455676284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 flipH="1">
            <a:off x="3216584" y="3266067"/>
            <a:ext cx="5758800" cy="18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1pPr>
            <a:lvl2pPr lvl="1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2pPr>
            <a:lvl3pPr lvl="2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3pPr>
            <a:lvl4pPr lvl="3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4pPr>
            <a:lvl5pPr lvl="4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5pPr>
            <a:lvl6pPr lvl="5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6pPr>
            <a:lvl7pPr lvl="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7pPr>
            <a:lvl8pPr lvl="7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>
                <a:solidFill>
                  <a:schemeClr val="dk1"/>
                </a:solidFill>
              </a:defRPr>
            </a:lvl8pPr>
            <a:lvl9pPr lvl="8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51217" y="2310099"/>
            <a:ext cx="5960800" cy="7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658828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ctrTitle"/>
          </p:nvPr>
        </p:nvSpPr>
        <p:spPr>
          <a:xfrm>
            <a:off x="2284101" y="2335233"/>
            <a:ext cx="38340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/>
          </p:nvPr>
        </p:nvSpPr>
        <p:spPr>
          <a:xfrm>
            <a:off x="916200" y="2043833"/>
            <a:ext cx="548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2133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59485372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">
  <p:cSld name="TITLE + SUB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ctrTitle"/>
          </p:nvPr>
        </p:nvSpPr>
        <p:spPr>
          <a:xfrm>
            <a:off x="6914200" y="2462029"/>
            <a:ext cx="3546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1"/>
          </p:nvPr>
        </p:nvSpPr>
        <p:spPr>
          <a:xfrm>
            <a:off x="5310231" y="3385500"/>
            <a:ext cx="5150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3874824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 txBox="1">
            <a:spLocks noGrp="1"/>
          </p:cNvSpPr>
          <p:nvPr>
            <p:ph type="ctrTitle"/>
          </p:nvPr>
        </p:nvSpPr>
        <p:spPr>
          <a:xfrm>
            <a:off x="8148269" y="714688"/>
            <a:ext cx="186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ubTitle" idx="1"/>
          </p:nvPr>
        </p:nvSpPr>
        <p:spPr>
          <a:xfrm>
            <a:off x="7616869" y="1297137"/>
            <a:ext cx="292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subTitle" idx="2"/>
          </p:nvPr>
        </p:nvSpPr>
        <p:spPr>
          <a:xfrm>
            <a:off x="3094921" y="5090841"/>
            <a:ext cx="2924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ctrTitle" idx="3"/>
          </p:nvPr>
        </p:nvSpPr>
        <p:spPr>
          <a:xfrm>
            <a:off x="3626321" y="4508392"/>
            <a:ext cx="1861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 idx="4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108653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ctrTitle"/>
          </p:nvPr>
        </p:nvSpPr>
        <p:spPr>
          <a:xfrm>
            <a:off x="1659633" y="1973996"/>
            <a:ext cx="32608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ubTitle" idx="1"/>
          </p:nvPr>
        </p:nvSpPr>
        <p:spPr>
          <a:xfrm>
            <a:off x="1983631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ctrTitle" idx="2"/>
          </p:nvPr>
        </p:nvSpPr>
        <p:spPr>
          <a:xfrm>
            <a:off x="4852807" y="1973996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ubTitle" idx="3"/>
          </p:nvPr>
        </p:nvSpPr>
        <p:spPr>
          <a:xfrm>
            <a:off x="5297597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ctrTitle" idx="4"/>
          </p:nvPr>
        </p:nvSpPr>
        <p:spPr>
          <a:xfrm>
            <a:off x="8107261" y="1973996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ubTitle" idx="5"/>
          </p:nvPr>
        </p:nvSpPr>
        <p:spPr>
          <a:xfrm>
            <a:off x="8552048" y="2352589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6"/>
          </p:nvPr>
        </p:nvSpPr>
        <p:spPr>
          <a:xfrm>
            <a:off x="1659633" y="4559963"/>
            <a:ext cx="32608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7"/>
          </p:nvPr>
        </p:nvSpPr>
        <p:spPr>
          <a:xfrm>
            <a:off x="1983631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8"/>
          </p:nvPr>
        </p:nvSpPr>
        <p:spPr>
          <a:xfrm>
            <a:off x="4852807" y="4559963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9"/>
          </p:nvPr>
        </p:nvSpPr>
        <p:spPr>
          <a:xfrm>
            <a:off x="5297597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13"/>
          </p:nvPr>
        </p:nvSpPr>
        <p:spPr>
          <a:xfrm>
            <a:off x="8107261" y="4559963"/>
            <a:ext cx="3502400" cy="56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14"/>
          </p:nvPr>
        </p:nvSpPr>
        <p:spPr>
          <a:xfrm>
            <a:off x="8552048" y="4938556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title" idx="15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1056941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193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+ TEXT ">
  <p:cSld name="NUMBERS +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ubTitle" idx="1"/>
          </p:nvPr>
        </p:nvSpPr>
        <p:spPr>
          <a:xfrm>
            <a:off x="-236116" y="1359557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2"/>
          </p:nvPr>
        </p:nvSpPr>
        <p:spPr>
          <a:xfrm>
            <a:off x="3748600" y="2698657"/>
            <a:ext cx="30540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subTitle" idx="3"/>
          </p:nvPr>
        </p:nvSpPr>
        <p:spPr>
          <a:xfrm>
            <a:off x="4966117" y="4265280"/>
            <a:ext cx="5821200" cy="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title" hasCustomPrompt="1"/>
          </p:nvPr>
        </p:nvSpPr>
        <p:spPr>
          <a:xfrm>
            <a:off x="3299133" y="1585800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59" name="Google Shape;59;p9"/>
          <p:cNvSpPr txBox="1">
            <a:spLocks noGrp="1"/>
          </p:cNvSpPr>
          <p:nvPr>
            <p:ph type="title" idx="4" hasCustomPrompt="1"/>
          </p:nvPr>
        </p:nvSpPr>
        <p:spPr>
          <a:xfrm>
            <a:off x="5699900" y="3102833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60" name="Google Shape;60;p9"/>
          <p:cNvSpPr txBox="1">
            <a:spLocks noGrp="1"/>
          </p:cNvSpPr>
          <p:nvPr>
            <p:ph type="title" idx="5" hasCustomPrompt="1"/>
          </p:nvPr>
        </p:nvSpPr>
        <p:spPr>
          <a:xfrm>
            <a:off x="802467" y="240800"/>
            <a:ext cx="4353600" cy="12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03057823"/>
      </p:ext>
    </p:extLst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ctrTitle"/>
          </p:nvPr>
        </p:nvSpPr>
        <p:spPr>
          <a:xfrm>
            <a:off x="3125900" y="1114391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subTitle" idx="1"/>
          </p:nvPr>
        </p:nvSpPr>
        <p:spPr>
          <a:xfrm>
            <a:off x="3244625" y="1820667"/>
            <a:ext cx="1927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ctrTitle" idx="2"/>
          </p:nvPr>
        </p:nvSpPr>
        <p:spPr>
          <a:xfrm>
            <a:off x="3104933" y="3689700"/>
            <a:ext cx="220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subTitle" idx="3"/>
          </p:nvPr>
        </p:nvSpPr>
        <p:spPr>
          <a:xfrm>
            <a:off x="3244625" y="4416251"/>
            <a:ext cx="19276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ctrTitle" idx="4"/>
          </p:nvPr>
        </p:nvSpPr>
        <p:spPr>
          <a:xfrm>
            <a:off x="8386999" y="1125800"/>
            <a:ext cx="2207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ubTitle" idx="5"/>
          </p:nvPr>
        </p:nvSpPr>
        <p:spPr>
          <a:xfrm>
            <a:off x="8408175" y="1820667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ctrTitle" idx="6"/>
          </p:nvPr>
        </p:nvSpPr>
        <p:spPr>
          <a:xfrm>
            <a:off x="8408173" y="3689684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3200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ubTitle" idx="7"/>
          </p:nvPr>
        </p:nvSpPr>
        <p:spPr>
          <a:xfrm>
            <a:off x="8408175" y="4416251"/>
            <a:ext cx="2164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333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333">
                <a:solidFill>
                  <a:schemeClr val="accent2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title" idx="8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51121664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114759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WESOME WORDS">
  <p:cSld name="AWESOME WORD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2"/>
          <p:cNvSpPr txBox="1">
            <a:spLocks noGrp="1"/>
          </p:cNvSpPr>
          <p:nvPr>
            <p:ph type="ctrTitle"/>
          </p:nvPr>
        </p:nvSpPr>
        <p:spPr>
          <a:xfrm>
            <a:off x="3244033" y="910200"/>
            <a:ext cx="5704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6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38527027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>
            <a:spLocks noGrp="1"/>
          </p:cNvSpPr>
          <p:nvPr>
            <p:ph type="ctrTitle"/>
          </p:nvPr>
        </p:nvSpPr>
        <p:spPr>
          <a:xfrm>
            <a:off x="812908" y="5634116"/>
            <a:ext cx="37412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1"/>
          </p:nvPr>
        </p:nvSpPr>
        <p:spPr>
          <a:xfrm>
            <a:off x="812908" y="4139833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ctrTitle" idx="2"/>
          </p:nvPr>
        </p:nvSpPr>
        <p:spPr>
          <a:xfrm>
            <a:off x="7875560" y="478751"/>
            <a:ext cx="35024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3"/>
          </p:nvPr>
        </p:nvSpPr>
        <p:spPr>
          <a:xfrm>
            <a:off x="8765160" y="1278184"/>
            <a:ext cx="2612800" cy="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5250399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">
  <p:cSld name="SEC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>
            <a:spLocks noGrp="1"/>
          </p:cNvSpPr>
          <p:nvPr>
            <p:ph type="ctrTitle"/>
          </p:nvPr>
        </p:nvSpPr>
        <p:spPr>
          <a:xfrm>
            <a:off x="4876067" y="4594835"/>
            <a:ext cx="24376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title" idx="2" hasCustomPrompt="1"/>
          </p:nvPr>
        </p:nvSpPr>
        <p:spPr>
          <a:xfrm>
            <a:off x="5346067" y="3594451"/>
            <a:ext cx="1497600" cy="12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800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Fira Sans Extra Condensed Medium"/>
              <a:buNone/>
              <a:defRPr sz="6400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83" name="Google Shape;83;p14"/>
          <p:cNvSpPr txBox="1">
            <a:spLocks noGrp="1"/>
          </p:cNvSpPr>
          <p:nvPr>
            <p:ph type="subTitle" idx="1"/>
          </p:nvPr>
        </p:nvSpPr>
        <p:spPr>
          <a:xfrm>
            <a:off x="4580867" y="5212667"/>
            <a:ext cx="3028000" cy="7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541801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DESIGN 1">
  <p:cSld name="TITLE + SUBTITLE +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3516800" y="944233"/>
            <a:ext cx="4448800" cy="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53091757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">
  <p:cSld name="THREE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6"/>
          <p:cNvSpPr txBox="1">
            <a:spLocks noGrp="1"/>
          </p:cNvSpPr>
          <p:nvPr>
            <p:ph type="subTitle" idx="1"/>
          </p:nvPr>
        </p:nvSpPr>
        <p:spPr>
          <a:xfrm flipH="1">
            <a:off x="2736033" y="104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2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2"/>
          </p:nvPr>
        </p:nvSpPr>
        <p:spPr>
          <a:xfrm flipH="1">
            <a:off x="7589100" y="104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subTitle" idx="3"/>
          </p:nvPr>
        </p:nvSpPr>
        <p:spPr>
          <a:xfrm flipH="1">
            <a:off x="2736033" y="4253417"/>
            <a:ext cx="2644400" cy="8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467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467">
                <a:solidFill>
                  <a:schemeClr val="dk1"/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9364389"/>
      </p:ext>
    </p:extLst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">
  <p:cSld name="TITLE + BULLET 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>
            <a:spLocks noGrp="1"/>
          </p:cNvSpPr>
          <p:nvPr>
            <p:ph type="body" idx="1"/>
          </p:nvPr>
        </p:nvSpPr>
        <p:spPr>
          <a:xfrm>
            <a:off x="2779200" y="1603633"/>
            <a:ext cx="7090000" cy="42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 rot="-5400000">
            <a:off x="-2688567" y="3022900"/>
            <a:ext cx="6866800" cy="8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accent3"/>
                </a:solidFill>
                <a:latin typeface="Roboto Slab Regular"/>
                <a:ea typeface="Roboto Slab Regular"/>
                <a:cs typeface="Roboto Slab Regular"/>
                <a:sym typeface="Roboto Slab Regular"/>
              </a:defRPr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576940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064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8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95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86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8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0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Jockey One"/>
              <a:buNone/>
              <a:defRPr sz="2800">
                <a:latin typeface="Jockey One"/>
                <a:ea typeface="Jockey One"/>
                <a:cs typeface="Jockey One"/>
                <a:sym typeface="Jockey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●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Hind Vadodara Light"/>
              <a:buChar char="○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Hind Vadodara Light"/>
              <a:buChar char="■"/>
              <a:defRPr sz="1200"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47541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sv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0.svg"/><Relationship Id="rId10" Type="http://schemas.openxmlformats.org/officeDocument/2006/relationships/image" Target="../media/image12.jpg"/><Relationship Id="rId4" Type="http://schemas.openxmlformats.org/officeDocument/2006/relationships/image" Target="../media/image32.png"/><Relationship Id="rId9" Type="http://schemas.openxmlformats.org/officeDocument/2006/relationships/image" Target="../media/image6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8.svg"/><Relationship Id="rId7" Type="http://schemas.openxmlformats.org/officeDocument/2006/relationships/image" Target="../media/image55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2.svg"/><Relationship Id="rId4" Type="http://schemas.openxmlformats.org/officeDocument/2006/relationships/image" Target="../media/image23.png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2.sv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7.svg"/><Relationship Id="rId4" Type="http://schemas.openxmlformats.org/officeDocument/2006/relationships/image" Target="../media/image9.png"/><Relationship Id="rId9" Type="http://schemas.openxmlformats.org/officeDocument/2006/relationships/image" Target="../media/image2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8.svg"/><Relationship Id="rId4" Type="http://schemas.openxmlformats.org/officeDocument/2006/relationships/image" Target="../media/image31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9.svg"/><Relationship Id="rId7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1.sv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7" Type="http://schemas.openxmlformats.org/officeDocument/2006/relationships/image" Target="../media/image38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67.png"/><Relationship Id="rId18" Type="http://schemas.openxmlformats.org/officeDocument/2006/relationships/image" Target="../media/image115.svg"/><Relationship Id="rId26" Type="http://schemas.openxmlformats.org/officeDocument/2006/relationships/image" Target="../media/image123.svg"/><Relationship Id="rId3" Type="http://schemas.openxmlformats.org/officeDocument/2006/relationships/image" Target="../media/image63.pn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37.svg"/><Relationship Id="rId17" Type="http://schemas.openxmlformats.org/officeDocument/2006/relationships/image" Target="../media/image69.png"/><Relationship Id="rId25" Type="http://schemas.openxmlformats.org/officeDocument/2006/relationships/image" Target="../media/image73.png"/><Relationship Id="rId2" Type="http://schemas.openxmlformats.org/officeDocument/2006/relationships/image" Target="../media/image62.png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20.png"/><Relationship Id="rId24" Type="http://schemas.openxmlformats.org/officeDocument/2006/relationships/image" Target="../media/image121.sv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10" Type="http://schemas.openxmlformats.org/officeDocument/2006/relationships/image" Target="../media/image109.svg"/><Relationship Id="rId19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6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svg"/><Relationship Id="rId13" Type="http://schemas.openxmlformats.org/officeDocument/2006/relationships/slide" Target="slide38.xml"/><Relationship Id="rId3" Type="http://schemas.openxmlformats.org/officeDocument/2006/relationships/image" Target="../media/image75.png"/><Relationship Id="rId7" Type="http://schemas.openxmlformats.org/officeDocument/2006/relationships/image" Target="../media/image77.png"/><Relationship Id="rId12" Type="http://schemas.openxmlformats.org/officeDocument/2006/relationships/slide" Target="slide39.xml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11" Type="http://schemas.openxmlformats.org/officeDocument/2006/relationships/slide" Target="slide37.xml"/><Relationship Id="rId5" Type="http://schemas.openxmlformats.org/officeDocument/2006/relationships/image" Target="../media/image76.png"/><Relationship Id="rId15" Type="http://schemas.openxmlformats.org/officeDocument/2006/relationships/slide" Target="slide41.xml"/><Relationship Id="rId10" Type="http://schemas.openxmlformats.org/officeDocument/2006/relationships/image" Target="../media/image130.svg"/><Relationship Id="rId4" Type="http://schemas.openxmlformats.org/officeDocument/2006/relationships/slide" Target="slide42.xml"/><Relationship Id="rId9" Type="http://schemas.openxmlformats.org/officeDocument/2006/relationships/image" Target="../media/image78.png"/><Relationship Id="rId14" Type="http://schemas.openxmlformats.org/officeDocument/2006/relationships/slide" Target="slide40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3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4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5.png"/><Relationship Id="rId5" Type="http://schemas.openxmlformats.org/officeDocument/2006/relationships/image" Target="../media/image75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5.sv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openxmlformats.org/officeDocument/2006/relationships/image" Target="../media/image37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1.svg"/><Relationship Id="rId1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6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0.png"/><Relationship Id="rId3" Type="http://schemas.openxmlformats.org/officeDocument/2006/relationships/audio" Target="../media/audio2.wav"/><Relationship Id="rId7" Type="http://schemas.openxmlformats.org/officeDocument/2006/relationships/image" Target="../media/image128.svg"/><Relationship Id="rId12" Type="http://schemas.openxmlformats.org/officeDocument/2006/relationships/image" Target="../media/image132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87.png"/><Relationship Id="rId5" Type="http://schemas.openxmlformats.org/officeDocument/2006/relationships/image" Target="../media/image75.png"/><Relationship Id="rId15" Type="http://schemas.openxmlformats.org/officeDocument/2006/relationships/image" Target="../media/image82.png"/><Relationship Id="rId10" Type="http://schemas.openxmlformats.org/officeDocument/2006/relationships/slide" Target="slide35.xml"/><Relationship Id="rId4" Type="http://schemas.openxmlformats.org/officeDocument/2006/relationships/image" Target="../media/image74.png"/><Relationship Id="rId9" Type="http://schemas.openxmlformats.org/officeDocument/2006/relationships/image" Target="../media/image130.svg"/><Relationship Id="rId1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67.png"/><Relationship Id="rId18" Type="http://schemas.openxmlformats.org/officeDocument/2006/relationships/image" Target="../media/image115.svg"/><Relationship Id="rId26" Type="http://schemas.openxmlformats.org/officeDocument/2006/relationships/image" Target="../media/image123.svg"/><Relationship Id="rId3" Type="http://schemas.openxmlformats.org/officeDocument/2006/relationships/image" Target="../media/image63.png"/><Relationship Id="rId21" Type="http://schemas.openxmlformats.org/officeDocument/2006/relationships/image" Target="../media/image71.png"/><Relationship Id="rId7" Type="http://schemas.openxmlformats.org/officeDocument/2006/relationships/image" Target="../media/image65.png"/><Relationship Id="rId12" Type="http://schemas.openxmlformats.org/officeDocument/2006/relationships/image" Target="../media/image37.svg"/><Relationship Id="rId17" Type="http://schemas.openxmlformats.org/officeDocument/2006/relationships/image" Target="../media/image69.png"/><Relationship Id="rId25" Type="http://schemas.openxmlformats.org/officeDocument/2006/relationships/image" Target="../media/image88.png"/><Relationship Id="rId2" Type="http://schemas.openxmlformats.org/officeDocument/2006/relationships/image" Target="../media/image62.png"/><Relationship Id="rId16" Type="http://schemas.openxmlformats.org/officeDocument/2006/relationships/image" Target="../media/image113.svg"/><Relationship Id="rId20" Type="http://schemas.openxmlformats.org/officeDocument/2006/relationships/image" Target="../media/image1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svg"/><Relationship Id="rId11" Type="http://schemas.openxmlformats.org/officeDocument/2006/relationships/image" Target="../media/image20.png"/><Relationship Id="rId24" Type="http://schemas.openxmlformats.org/officeDocument/2006/relationships/image" Target="../media/image121.svg"/><Relationship Id="rId5" Type="http://schemas.openxmlformats.org/officeDocument/2006/relationships/image" Target="../media/image64.png"/><Relationship Id="rId15" Type="http://schemas.openxmlformats.org/officeDocument/2006/relationships/image" Target="../media/image68.png"/><Relationship Id="rId23" Type="http://schemas.openxmlformats.org/officeDocument/2006/relationships/image" Target="../media/image72.png"/><Relationship Id="rId10" Type="http://schemas.openxmlformats.org/officeDocument/2006/relationships/image" Target="../media/image109.svg"/><Relationship Id="rId19" Type="http://schemas.openxmlformats.org/officeDocument/2006/relationships/image" Target="../media/image70.png"/><Relationship Id="rId4" Type="http://schemas.openxmlformats.org/officeDocument/2006/relationships/image" Target="../media/image103.svg"/><Relationship Id="rId9" Type="http://schemas.openxmlformats.org/officeDocument/2006/relationships/image" Target="../media/image66.png"/><Relationship Id="rId14" Type="http://schemas.openxmlformats.org/officeDocument/2006/relationships/image" Target="../media/image111.svg"/><Relationship Id="rId22" Type="http://schemas.openxmlformats.org/officeDocument/2006/relationships/image" Target="../media/image119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svg"/><Relationship Id="rId4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svg"/><Relationship Id="rId5" Type="http://schemas.openxmlformats.org/officeDocument/2006/relationships/image" Target="../media/image24.pn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sv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4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7" Type="http://schemas.openxmlformats.org/officeDocument/2006/relationships/image" Target="../media/image9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2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2.svg"/><Relationship Id="rId7" Type="http://schemas.openxmlformats.org/officeDocument/2006/relationships/image" Target="../media/image51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9.svg"/><Relationship Id="rId4" Type="http://schemas.openxmlformats.org/officeDocument/2006/relationships/image" Target="../media/image5.png"/><Relationship Id="rId9" Type="http://schemas.openxmlformats.org/officeDocument/2006/relationships/image" Target="../media/image5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>
            <a:extLst>
              <a:ext uri="{FF2B5EF4-FFF2-40B4-BE49-F238E27FC236}">
                <a16:creationId xmlns:a16="http://schemas.microsoft.com/office/drawing/2014/main" id="{D6D6DA2A-5A51-09F9-85A7-037AF5F548A2}"/>
              </a:ext>
            </a:extLst>
          </p:cNvPr>
          <p:cNvSpPr/>
          <p:nvPr/>
        </p:nvSpPr>
        <p:spPr>
          <a:xfrm>
            <a:off x="-12964" y="2822287"/>
            <a:ext cx="3017520" cy="4114800"/>
          </a:xfrm>
          <a:custGeom>
            <a:avLst/>
            <a:gdLst/>
            <a:ahLst/>
            <a:cxnLst/>
            <a:rect l="l" t="t" r="r" b="b"/>
            <a:pathLst>
              <a:path w="3352143" h="4114800">
                <a:moveTo>
                  <a:pt x="0" y="0"/>
                </a:moveTo>
                <a:lnTo>
                  <a:pt x="3352143" y="0"/>
                </a:lnTo>
                <a:lnTo>
                  <a:pt x="33521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2"/>
          <p:cNvGrpSpPr/>
          <p:nvPr/>
        </p:nvGrpSpPr>
        <p:grpSpPr>
          <a:xfrm>
            <a:off x="-181405" y="64277"/>
            <a:ext cx="12554810" cy="7280980"/>
            <a:chOff x="132882" y="0"/>
            <a:chExt cx="25109620" cy="14561961"/>
          </a:xfrm>
        </p:grpSpPr>
        <p:sp>
          <p:nvSpPr>
            <p:cNvPr id="3" name="Freeform 3"/>
            <p:cNvSpPr/>
            <p:nvPr/>
          </p:nvSpPr>
          <p:spPr>
            <a:xfrm>
              <a:off x="132882" y="8679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l="-14992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25000"/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r="-148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1292091" y="1109281"/>
            <a:ext cx="9800590" cy="4456671"/>
            <a:chOff x="-3810" y="0"/>
            <a:chExt cx="501948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8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0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6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7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8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2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8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</p:sp>
      </p:grpSp>
      <p:sp>
        <p:nvSpPr>
          <p:cNvPr id="15" name="Freeform 15"/>
          <p:cNvSpPr/>
          <p:nvPr/>
        </p:nvSpPr>
        <p:spPr>
          <a:xfrm>
            <a:off x="740848" y="70331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20400EB5-070D-40B4-A601-A0FE35CD0AC6}"/>
              </a:ext>
            </a:extLst>
          </p:cNvPr>
          <p:cNvSpPr/>
          <p:nvPr/>
        </p:nvSpPr>
        <p:spPr>
          <a:xfrm>
            <a:off x="0" y="4839416"/>
            <a:ext cx="3080177" cy="2064419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3">
            <a:extLst>
              <a:ext uri="{FF2B5EF4-FFF2-40B4-BE49-F238E27FC236}">
                <a16:creationId xmlns:a16="http://schemas.microsoft.com/office/drawing/2014/main" id="{6255482F-A39D-8B34-16E7-94498C4E3860}"/>
              </a:ext>
            </a:extLst>
          </p:cNvPr>
          <p:cNvSpPr/>
          <p:nvPr/>
        </p:nvSpPr>
        <p:spPr>
          <a:xfrm>
            <a:off x="10166474" y="2743200"/>
            <a:ext cx="2569355" cy="4114800"/>
          </a:xfrm>
          <a:custGeom>
            <a:avLst/>
            <a:gdLst/>
            <a:ahLst/>
            <a:cxnLst/>
            <a:rect l="l" t="t" r="r" b="b"/>
            <a:pathLst>
              <a:path w="2067687" h="4114800">
                <a:moveTo>
                  <a:pt x="0" y="0"/>
                </a:moveTo>
                <a:lnTo>
                  <a:pt x="2067688" y="0"/>
                </a:lnTo>
                <a:lnTo>
                  <a:pt x="20676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F608048-D7AE-3CBA-70E7-675C39817117}"/>
              </a:ext>
            </a:extLst>
          </p:cNvPr>
          <p:cNvSpPr/>
          <p:nvPr/>
        </p:nvSpPr>
        <p:spPr>
          <a:xfrm>
            <a:off x="10059256" y="5572435"/>
            <a:ext cx="758823" cy="1221288"/>
          </a:xfrm>
          <a:custGeom>
            <a:avLst/>
            <a:gdLst/>
            <a:ahLst/>
            <a:cxnLst/>
            <a:rect l="l" t="t" r="r" b="b"/>
            <a:pathLst>
              <a:path w="2407158" h="4114800">
                <a:moveTo>
                  <a:pt x="0" y="0"/>
                </a:moveTo>
                <a:lnTo>
                  <a:pt x="2407158" y="0"/>
                </a:lnTo>
                <a:lnTo>
                  <a:pt x="24071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1F5FE3-F4E0-942A-64C8-E3DC9C706113}"/>
              </a:ext>
            </a:extLst>
          </p:cNvPr>
          <p:cNvSpPr txBox="1"/>
          <p:nvPr/>
        </p:nvSpPr>
        <p:spPr>
          <a:xfrm>
            <a:off x="1893578" y="2478394"/>
            <a:ext cx="8605381" cy="13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CHƯƠNG 3. VIỆT NAM TỪ ĐẦU THẾ KỈ XVI ĐẾN THẾ KỈ XVIII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693ED37-46CC-1A43-1F1B-AC33637CD3AE}"/>
              </a:ext>
            </a:extLst>
          </p:cNvPr>
          <p:cNvGrpSpPr/>
          <p:nvPr/>
        </p:nvGrpSpPr>
        <p:grpSpPr>
          <a:xfrm>
            <a:off x="5524631" y="536585"/>
            <a:ext cx="6124634" cy="1602212"/>
            <a:chOff x="5524631" y="536585"/>
            <a:chExt cx="6124634" cy="1602212"/>
          </a:xfrm>
        </p:grpSpPr>
        <p:grpSp>
          <p:nvGrpSpPr>
            <p:cNvPr id="3" name="Group 4">
              <a:extLst>
                <a:ext uri="{FF2B5EF4-FFF2-40B4-BE49-F238E27FC236}">
                  <a16:creationId xmlns:a16="http://schemas.microsoft.com/office/drawing/2014/main" id="{7A04A46C-20AF-26C3-0DA9-B891D1D425ED}"/>
                </a:ext>
              </a:extLst>
            </p:cNvPr>
            <p:cNvGrpSpPr/>
            <p:nvPr/>
          </p:nvGrpSpPr>
          <p:grpSpPr>
            <a:xfrm>
              <a:off x="5528691" y="536585"/>
              <a:ext cx="6053709" cy="1602212"/>
              <a:chOff x="0" y="0"/>
              <a:chExt cx="3969011" cy="1373709"/>
            </a:xfrm>
          </p:grpSpPr>
          <p:sp>
            <p:nvSpPr>
              <p:cNvPr id="5" name="Freeform 5">
                <a:extLst>
                  <a:ext uri="{FF2B5EF4-FFF2-40B4-BE49-F238E27FC236}">
                    <a16:creationId xmlns:a16="http://schemas.microsoft.com/office/drawing/2014/main" id="{90BABFCD-D963-5B43-E33A-6CF5DEDC4796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D62B64E-2ED1-70A4-5DF5-9006E173546B}"/>
                </a:ext>
              </a:extLst>
            </p:cNvPr>
            <p:cNvSpPr txBox="1"/>
            <p:nvPr/>
          </p:nvSpPr>
          <p:spPr>
            <a:xfrm>
              <a:off x="5524631" y="592816"/>
              <a:ext cx="6124634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Sau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Phù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sụp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đổ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dưới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cai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(Cam-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-chia)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CEE8CD4-C837-427A-E962-FDFAC6B52B5E}"/>
              </a:ext>
            </a:extLst>
          </p:cNvPr>
          <p:cNvGrpSpPr/>
          <p:nvPr/>
        </p:nvGrpSpPr>
        <p:grpSpPr>
          <a:xfrm>
            <a:off x="5543931" y="2471851"/>
            <a:ext cx="6096000" cy="1536829"/>
            <a:chOff x="5543931" y="2471851"/>
            <a:chExt cx="6096000" cy="1536829"/>
          </a:xfrm>
        </p:grpSpPr>
        <p:grpSp>
          <p:nvGrpSpPr>
            <p:cNvPr id="6" name="Group 4">
              <a:extLst>
                <a:ext uri="{FF2B5EF4-FFF2-40B4-BE49-F238E27FC236}">
                  <a16:creationId xmlns:a16="http://schemas.microsoft.com/office/drawing/2014/main" id="{0690A9CB-CCC0-06B8-29D1-2726954BD3EA}"/>
                </a:ext>
              </a:extLst>
            </p:cNvPr>
            <p:cNvGrpSpPr/>
            <p:nvPr/>
          </p:nvGrpSpPr>
          <p:grpSpPr>
            <a:xfrm>
              <a:off x="5543931" y="2471851"/>
              <a:ext cx="6053709" cy="1536829"/>
              <a:chOff x="0" y="0"/>
              <a:chExt cx="3969011" cy="1373709"/>
            </a:xfrm>
          </p:grpSpPr>
          <p:sp>
            <p:nvSpPr>
              <p:cNvPr id="8" name="Freeform 5">
                <a:extLst>
                  <a:ext uri="{FF2B5EF4-FFF2-40B4-BE49-F238E27FC236}">
                    <a16:creationId xmlns:a16="http://schemas.microsoft.com/office/drawing/2014/main" id="{9C905E29-71A9-F605-78C2-D435FE36B6BF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63CB318-8DF7-26F5-E284-7A8504FA1E10}"/>
                </a:ext>
              </a:extLst>
            </p:cNvPr>
            <p:cNvSpPr txBox="1"/>
            <p:nvPr/>
          </p:nvSpPr>
          <p:spPr>
            <a:xfrm>
              <a:off x="5543931" y="2513944"/>
              <a:ext cx="6096000" cy="14526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XIV,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Lạp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trực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kiểm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soát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E84377-8023-C6D4-BB7C-43925CB0F8D1}"/>
              </a:ext>
            </a:extLst>
          </p:cNvPr>
          <p:cNvGrpSpPr/>
          <p:nvPr/>
        </p:nvGrpSpPr>
        <p:grpSpPr>
          <a:xfrm>
            <a:off x="5513450" y="4279701"/>
            <a:ext cx="6068950" cy="1945218"/>
            <a:chOff x="5513450" y="4279701"/>
            <a:chExt cx="6068950" cy="1945218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0D794B75-024D-C2B9-2ECB-797DF462409D}"/>
                </a:ext>
              </a:extLst>
            </p:cNvPr>
            <p:cNvGrpSpPr/>
            <p:nvPr/>
          </p:nvGrpSpPr>
          <p:grpSpPr>
            <a:xfrm>
              <a:off x="5528691" y="4279701"/>
              <a:ext cx="6053709" cy="1913665"/>
              <a:chOff x="0" y="0"/>
              <a:chExt cx="3969011" cy="1373709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FB30700C-1877-F680-A92F-5FF38B67CF21}"/>
                  </a:ext>
                </a:extLst>
              </p:cNvPr>
              <p:cNvSpPr/>
              <p:nvPr/>
            </p:nvSpPr>
            <p:spPr>
              <a:xfrm>
                <a:off x="0" y="0"/>
                <a:ext cx="3969011" cy="1373709"/>
              </a:xfrm>
              <a:custGeom>
                <a:avLst/>
                <a:gdLst/>
                <a:ahLst/>
                <a:cxnLst/>
                <a:rect l="l" t="t" r="r" b="b"/>
                <a:pathLst>
                  <a:path w="3969011" h="1373709">
                    <a:moveTo>
                      <a:pt x="3844551" y="1373709"/>
                    </a:moveTo>
                    <a:lnTo>
                      <a:pt x="124460" y="1373709"/>
                    </a:lnTo>
                    <a:cubicBezTo>
                      <a:pt x="55880" y="1373709"/>
                      <a:pt x="0" y="1317829"/>
                      <a:pt x="0" y="1249249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44551" y="0"/>
                    </a:lnTo>
                    <a:cubicBezTo>
                      <a:pt x="3913131" y="0"/>
                      <a:pt x="3969011" y="55880"/>
                      <a:pt x="3969011" y="124460"/>
                    </a:cubicBezTo>
                    <a:lnTo>
                      <a:pt x="3969011" y="1249249"/>
                    </a:lnTo>
                    <a:cubicBezTo>
                      <a:pt x="3969011" y="1317829"/>
                      <a:pt x="3913131" y="1373709"/>
                      <a:pt x="3844551" y="1373709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423535-BDDA-6AEC-C8A9-841B363FFBAF}"/>
                </a:ext>
              </a:extLst>
            </p:cNvPr>
            <p:cNvSpPr txBox="1"/>
            <p:nvPr/>
          </p:nvSpPr>
          <p:spPr>
            <a:xfrm>
              <a:off x="5513450" y="4311254"/>
              <a:ext cx="6007989" cy="1913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Giai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thưa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vắng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Xoài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Rịa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–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Vũng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Tàu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),  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– XVI,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cư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Nai, …</a:t>
              </a:r>
              <a:endPara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 descr="A map of the south china&#10;&#10;Description automatically generated">
            <a:extLst>
              <a:ext uri="{FF2B5EF4-FFF2-40B4-BE49-F238E27FC236}">
                <a16:creationId xmlns:a16="http://schemas.microsoft.com/office/drawing/2014/main" id="{4B3D09AE-1C7D-D8B2-5F75-C25C61FE4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3" y="260594"/>
            <a:ext cx="4166453" cy="633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69559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Freeform 5"/>
          <p:cNvSpPr/>
          <p:nvPr/>
        </p:nvSpPr>
        <p:spPr>
          <a:xfrm>
            <a:off x="10546915" y="5223352"/>
            <a:ext cx="1702638" cy="1634647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E27621-D026-A025-09C0-6709E0DA7AE7}"/>
              </a:ext>
            </a:extLst>
          </p:cNvPr>
          <p:cNvGrpSpPr/>
          <p:nvPr/>
        </p:nvGrpSpPr>
        <p:grpSpPr>
          <a:xfrm>
            <a:off x="1108675" y="1384922"/>
            <a:ext cx="9974650" cy="3606177"/>
            <a:chOff x="1108675" y="309155"/>
            <a:chExt cx="9974650" cy="3606177"/>
          </a:xfrm>
        </p:grpSpPr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1A83ADA-F24D-87AB-1804-CD6D24D25BE8}"/>
                </a:ext>
              </a:extLst>
            </p:cNvPr>
            <p:cNvSpPr/>
            <p:nvPr/>
          </p:nvSpPr>
          <p:spPr>
            <a:xfrm>
              <a:off x="1108675" y="309155"/>
              <a:ext cx="9974650" cy="3606177"/>
            </a:xfrm>
            <a:custGeom>
              <a:avLst/>
              <a:gdLst/>
              <a:ahLst/>
              <a:cxnLst/>
              <a:rect l="l" t="t" r="r" b="b"/>
              <a:pathLst>
                <a:path w="6583680" h="4114800">
                  <a:moveTo>
                    <a:pt x="0" y="0"/>
                  </a:moveTo>
                  <a:lnTo>
                    <a:pt x="6583680" y="0"/>
                  </a:lnTo>
                  <a:lnTo>
                    <a:pt x="65836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AE9EC1-7ED5-344C-732D-F65FC6E5AAA9}"/>
                </a:ext>
              </a:extLst>
            </p:cNvPr>
            <p:cNvSpPr txBox="1"/>
            <p:nvPr/>
          </p:nvSpPr>
          <p:spPr>
            <a:xfrm>
              <a:off x="2316480" y="870213"/>
              <a:ext cx="7787640" cy="270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video “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Hoàng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xây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dựng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cơ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Nam,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6.2,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bày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khái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quát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32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XVI – XVIII.</a:t>
              </a:r>
              <a:endParaRPr lang="en-US" sz="3200" dirty="0">
                <a:solidFill>
                  <a:srgbClr val="5C1D14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7C3282C0-2611-FA05-27AF-BE6D1E0F5405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2949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8AD552CE-0F03-902E-11CB-EA983F1DDF48}"/>
              </a:ext>
            </a:extLst>
          </p:cNvPr>
          <p:cNvGrpSpPr/>
          <p:nvPr/>
        </p:nvGrpSpPr>
        <p:grpSpPr>
          <a:xfrm>
            <a:off x="5057927" y="1142443"/>
            <a:ext cx="6417189" cy="4806400"/>
            <a:chOff x="0" y="0"/>
            <a:chExt cx="2479723" cy="2392311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F5AB86A1-1581-B995-3A7A-2DB089151C8A}"/>
                </a:ext>
              </a:extLst>
            </p:cNvPr>
            <p:cNvSpPr/>
            <p:nvPr/>
          </p:nvSpPr>
          <p:spPr>
            <a:xfrm>
              <a:off x="0" y="0"/>
              <a:ext cx="2479723" cy="2392312"/>
            </a:xfrm>
            <a:custGeom>
              <a:avLst/>
              <a:gdLst/>
              <a:ahLst/>
              <a:cxnLst/>
              <a:rect l="l" t="t" r="r" b="b"/>
              <a:pathLst>
                <a:path w="2479723" h="2392312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59420"/>
                  </a:lnTo>
                  <a:cubicBezTo>
                    <a:pt x="2479723" y="2377586"/>
                    <a:pt x="2464997" y="2392312"/>
                    <a:pt x="2446832" y="2392312"/>
                  </a:cubicBezTo>
                  <a:lnTo>
                    <a:pt x="32891" y="2392312"/>
                  </a:lnTo>
                  <a:cubicBezTo>
                    <a:pt x="14726" y="2392312"/>
                    <a:pt x="0" y="2377586"/>
                    <a:pt x="0" y="2359420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E66947"/>
            </a:solidFill>
            <a:ln w="57150">
              <a:solidFill>
                <a:srgbClr val="383838"/>
              </a:solidFill>
            </a:ln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16E4D6F3-F4C9-B4BA-4906-B71F160FD8DB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6">
            <a:extLst>
              <a:ext uri="{FF2B5EF4-FFF2-40B4-BE49-F238E27FC236}">
                <a16:creationId xmlns:a16="http://schemas.microsoft.com/office/drawing/2014/main" id="{68868165-AD47-317F-ADF3-4B0F024EC1E2}"/>
              </a:ext>
            </a:extLst>
          </p:cNvPr>
          <p:cNvGrpSpPr/>
          <p:nvPr/>
        </p:nvGrpSpPr>
        <p:grpSpPr>
          <a:xfrm>
            <a:off x="4956327" y="990805"/>
            <a:ext cx="6417189" cy="4846116"/>
            <a:chOff x="0" y="0"/>
            <a:chExt cx="2479723" cy="2412080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DA44364-BB70-433A-7146-1278DB913C1B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rgbClr val="B1E1D2"/>
            </a:solidFill>
            <a:ln w="57150">
              <a:solidFill>
                <a:srgbClr val="383838"/>
              </a:solidFill>
            </a:ln>
          </p:spPr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F269C4AF-698C-EE14-1762-CF25447FBC7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10">
            <a:extLst>
              <a:ext uri="{FF2B5EF4-FFF2-40B4-BE49-F238E27FC236}">
                <a16:creationId xmlns:a16="http://schemas.microsoft.com/office/drawing/2014/main" id="{A630A955-5058-95E7-DF5E-0C419A3BB0B3}"/>
              </a:ext>
            </a:extLst>
          </p:cNvPr>
          <p:cNvSpPr/>
          <p:nvPr/>
        </p:nvSpPr>
        <p:spPr>
          <a:xfrm>
            <a:off x="-128535" y="76019"/>
            <a:ext cx="1211012" cy="1064177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1">
            <a:extLst>
              <a:ext uri="{FF2B5EF4-FFF2-40B4-BE49-F238E27FC236}">
                <a16:creationId xmlns:a16="http://schemas.microsoft.com/office/drawing/2014/main" id="{F033E5A4-0A33-7D00-5C14-2F1920B340C9}"/>
              </a:ext>
            </a:extLst>
          </p:cNvPr>
          <p:cNvSpPr/>
          <p:nvPr/>
        </p:nvSpPr>
        <p:spPr>
          <a:xfrm>
            <a:off x="-1407731" y="4653792"/>
            <a:ext cx="3388145" cy="2544189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C474B20D-0FBF-95DB-DE87-07C8CC73CC0E}"/>
              </a:ext>
            </a:extLst>
          </p:cNvPr>
          <p:cNvSpPr/>
          <p:nvPr/>
        </p:nvSpPr>
        <p:spPr>
          <a:xfrm flipV="1">
            <a:off x="8679624" y="4454780"/>
            <a:ext cx="3927874" cy="2743200"/>
          </a:xfrm>
          <a:custGeom>
            <a:avLst/>
            <a:gdLst/>
            <a:ahLst/>
            <a:cxnLst/>
            <a:rect l="l" t="t" r="r" b="b"/>
            <a:pathLst>
              <a:path w="5891811" h="4114800">
                <a:moveTo>
                  <a:pt x="0" y="4114800"/>
                </a:moveTo>
                <a:lnTo>
                  <a:pt x="5891811" y="4114800"/>
                </a:lnTo>
                <a:lnTo>
                  <a:pt x="5891811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5">
            <a:extLst>
              <a:ext uri="{FF2B5EF4-FFF2-40B4-BE49-F238E27FC236}">
                <a16:creationId xmlns:a16="http://schemas.microsoft.com/office/drawing/2014/main" id="{11B37DD8-83CC-702C-0D54-8264EE8F4992}"/>
              </a:ext>
            </a:extLst>
          </p:cNvPr>
          <p:cNvGrpSpPr/>
          <p:nvPr/>
        </p:nvGrpSpPr>
        <p:grpSpPr>
          <a:xfrm>
            <a:off x="7095298" y="615080"/>
            <a:ext cx="2043564" cy="605950"/>
            <a:chOff x="0" y="0"/>
            <a:chExt cx="911283" cy="348050"/>
          </a:xfrm>
        </p:grpSpPr>
        <p:sp>
          <p:nvSpPr>
            <p:cNvPr id="13" name="Freeform 16">
              <a:extLst>
                <a:ext uri="{FF2B5EF4-FFF2-40B4-BE49-F238E27FC236}">
                  <a16:creationId xmlns:a16="http://schemas.microsoft.com/office/drawing/2014/main" id="{8C059D8A-A9D7-D453-87F9-794D5AD30D5A}"/>
                </a:ext>
              </a:extLst>
            </p:cNvPr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14" name="TextBox 17">
              <a:extLst>
                <a:ext uri="{FF2B5EF4-FFF2-40B4-BE49-F238E27FC236}">
                  <a16:creationId xmlns:a16="http://schemas.microsoft.com/office/drawing/2014/main" id="{C53A4D02-5D38-D2FE-04B4-A8A11F0350B8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239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18">
            <a:extLst>
              <a:ext uri="{FF2B5EF4-FFF2-40B4-BE49-F238E27FC236}">
                <a16:creationId xmlns:a16="http://schemas.microsoft.com/office/drawing/2014/main" id="{C6A64ED6-36EC-05DB-888E-9E5AD84390F8}"/>
              </a:ext>
            </a:extLst>
          </p:cNvPr>
          <p:cNvSpPr/>
          <p:nvPr/>
        </p:nvSpPr>
        <p:spPr>
          <a:xfrm>
            <a:off x="7556768" y="736498"/>
            <a:ext cx="1099981" cy="403698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B84EE8-7821-7887-5205-DFEF3045E848}"/>
              </a:ext>
            </a:extLst>
          </p:cNvPr>
          <p:cNvSpPr txBox="1"/>
          <p:nvPr/>
        </p:nvSpPr>
        <p:spPr>
          <a:xfrm>
            <a:off x="5317456" y="2236432"/>
            <a:ext cx="5886519" cy="2230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Hoàng. 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A statue of a person with flowers&#10;&#10;Description automatically generated">
            <a:extLst>
              <a:ext uri="{FF2B5EF4-FFF2-40B4-BE49-F238E27FC236}">
                <a16:creationId xmlns:a16="http://schemas.microsoft.com/office/drawing/2014/main" id="{DE5499CC-25DF-53BC-3388-2D2311A8ADF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17915" r="21031" b="28040"/>
          <a:stretch/>
        </p:blipFill>
        <p:spPr bwMode="auto">
          <a:xfrm>
            <a:off x="716884" y="978757"/>
            <a:ext cx="3727691" cy="48581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1732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6B158B5-50B5-4927-A367-7C9F3AFE5D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tatue of a person with flowers&#10;&#10;Description automatically generated">
            <a:extLst>
              <a:ext uri="{FF2B5EF4-FFF2-40B4-BE49-F238E27FC236}">
                <a16:creationId xmlns:a16="http://schemas.microsoft.com/office/drawing/2014/main" id="{9EA5B2B4-592A-AA02-2E0C-06973D9C10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6" r="1" b="12328"/>
          <a:stretch/>
        </p:blipFill>
        <p:spPr bwMode="auto">
          <a:xfrm>
            <a:off x="1" y="2"/>
            <a:ext cx="6249303" cy="6857998"/>
          </a:xfrm>
          <a:custGeom>
            <a:avLst/>
            <a:gdLst/>
            <a:ahLst/>
            <a:cxnLst/>
            <a:rect l="l" t="t" r="r" b="b"/>
            <a:pathLst>
              <a:path w="6249303" h="6857998">
                <a:moveTo>
                  <a:pt x="5497146" y="6118149"/>
                </a:moveTo>
                <a:cubicBezTo>
                  <a:pt x="5503695" y="6124102"/>
                  <a:pt x="5511317" y="6129341"/>
                  <a:pt x="5518366" y="6133723"/>
                </a:cubicBezTo>
                <a:cubicBezTo>
                  <a:pt x="5525509" y="6138152"/>
                  <a:pt x="5530855" y="6143474"/>
                  <a:pt x="5534525" y="6149380"/>
                </a:cubicBezTo>
                <a:lnTo>
                  <a:pt x="5540000" y="6166562"/>
                </a:lnTo>
                <a:lnTo>
                  <a:pt x="5534525" y="6149379"/>
                </a:lnTo>
                <a:cubicBezTo>
                  <a:pt x="5530855" y="6143474"/>
                  <a:pt x="5525509" y="6138152"/>
                  <a:pt x="5518366" y="6133722"/>
                </a:cubicBezTo>
                <a:cubicBezTo>
                  <a:pt x="5511317" y="6129341"/>
                  <a:pt x="5503695" y="6124102"/>
                  <a:pt x="5497146" y="6118149"/>
                </a:cubicBezTo>
                <a:close/>
                <a:moveTo>
                  <a:pt x="5405304" y="4941372"/>
                </a:moveTo>
                <a:lnTo>
                  <a:pt x="5408634" y="4950869"/>
                </a:lnTo>
                <a:lnTo>
                  <a:pt x="5418318" y="4991382"/>
                </a:lnTo>
                <a:lnTo>
                  <a:pt x="5408634" y="4950868"/>
                </a:lnTo>
                <a:close/>
                <a:moveTo>
                  <a:pt x="5409242" y="4749807"/>
                </a:moveTo>
                <a:cubicBezTo>
                  <a:pt x="5397106" y="4762826"/>
                  <a:pt x="5396249" y="4781365"/>
                  <a:pt x="5394535" y="4799797"/>
                </a:cubicBezTo>
                <a:cubicBezTo>
                  <a:pt x="5396249" y="4781365"/>
                  <a:pt x="5397106" y="4762827"/>
                  <a:pt x="5409242" y="4749807"/>
                </a:cubicBezTo>
                <a:close/>
                <a:moveTo>
                  <a:pt x="5427041" y="4543185"/>
                </a:moveTo>
                <a:cubicBezTo>
                  <a:pt x="5428019" y="4548281"/>
                  <a:pt x="5430065" y="4553662"/>
                  <a:pt x="5432447" y="4557092"/>
                </a:cubicBezTo>
                <a:cubicBezTo>
                  <a:pt x="5444067" y="4573618"/>
                  <a:pt x="5452855" y="4588275"/>
                  <a:pt x="5458810" y="4602021"/>
                </a:cubicBezTo>
                <a:cubicBezTo>
                  <a:pt x="5452855" y="4588275"/>
                  <a:pt x="5444067" y="4573618"/>
                  <a:pt x="5432447" y="4557091"/>
                </a:cubicBezTo>
                <a:close/>
                <a:moveTo>
                  <a:pt x="5893259" y="2819253"/>
                </a:moveTo>
                <a:lnTo>
                  <a:pt x="5904902" y="2827484"/>
                </a:lnTo>
                <a:lnTo>
                  <a:pt x="5904904" y="2827486"/>
                </a:lnTo>
                <a:lnTo>
                  <a:pt x="5933407" y="2861156"/>
                </a:lnTo>
                <a:lnTo>
                  <a:pt x="5923753" y="2842392"/>
                </a:lnTo>
                <a:lnTo>
                  <a:pt x="5904904" y="2827486"/>
                </a:lnTo>
                <a:lnTo>
                  <a:pt x="5904902" y="2827483"/>
                </a:lnTo>
                <a:close/>
                <a:moveTo>
                  <a:pt x="5823604" y="1974015"/>
                </a:moveTo>
                <a:lnTo>
                  <a:pt x="5817090" y="1999763"/>
                </a:lnTo>
                <a:cubicBezTo>
                  <a:pt x="5813281" y="2008056"/>
                  <a:pt x="5807601" y="2016020"/>
                  <a:pt x="5799362" y="2023547"/>
                </a:cubicBezTo>
                <a:cubicBezTo>
                  <a:pt x="5815841" y="2008497"/>
                  <a:pt x="5822079" y="1991685"/>
                  <a:pt x="5823604" y="1974015"/>
                </a:cubicBezTo>
                <a:close/>
                <a:moveTo>
                  <a:pt x="5806410" y="1768838"/>
                </a:moveTo>
                <a:cubicBezTo>
                  <a:pt x="5802029" y="1774411"/>
                  <a:pt x="5799266" y="1779948"/>
                  <a:pt x="5797809" y="1785412"/>
                </a:cubicBezTo>
                <a:lnTo>
                  <a:pt x="5797028" y="1801558"/>
                </a:lnTo>
                <a:cubicBezTo>
                  <a:pt x="5795361" y="1790986"/>
                  <a:pt x="5797647" y="1779981"/>
                  <a:pt x="5806410" y="1768838"/>
                </a:cubicBezTo>
                <a:close/>
                <a:moveTo>
                  <a:pt x="5915999" y="520953"/>
                </a:moveTo>
                <a:lnTo>
                  <a:pt x="5909271" y="549926"/>
                </a:lnTo>
                <a:lnTo>
                  <a:pt x="5903017" y="566616"/>
                </a:lnTo>
                <a:lnTo>
                  <a:pt x="5897067" y="581804"/>
                </a:lnTo>
                <a:lnTo>
                  <a:pt x="5896649" y="583595"/>
                </a:lnTo>
                <a:lnTo>
                  <a:pt x="5894474" y="589388"/>
                </a:lnTo>
                <a:cubicBezTo>
                  <a:pt x="5892074" y="597005"/>
                  <a:pt x="5890316" y="604728"/>
                  <a:pt x="5889851" y="612658"/>
                </a:cubicBezTo>
                <a:lnTo>
                  <a:pt x="5896649" y="583595"/>
                </a:lnTo>
                <a:lnTo>
                  <a:pt x="5902965" y="566754"/>
                </a:lnTo>
                <a:lnTo>
                  <a:pt x="5903017" y="566616"/>
                </a:lnTo>
                <a:lnTo>
                  <a:pt x="5908855" y="551717"/>
                </a:lnTo>
                <a:lnTo>
                  <a:pt x="5909271" y="549926"/>
                </a:lnTo>
                <a:lnTo>
                  <a:pt x="5911436" y="544146"/>
                </a:lnTo>
                <a:cubicBezTo>
                  <a:pt x="5913823" y="536547"/>
                  <a:pt x="5915561" y="528850"/>
                  <a:pt x="5915999" y="520953"/>
                </a:cubicBezTo>
                <a:close/>
                <a:moveTo>
                  <a:pt x="5864896" y="268794"/>
                </a:moveTo>
                <a:cubicBezTo>
                  <a:pt x="5862371" y="279176"/>
                  <a:pt x="5860668" y="289296"/>
                  <a:pt x="5860021" y="299164"/>
                </a:cubicBezTo>
                <a:cubicBezTo>
                  <a:pt x="5859371" y="309031"/>
                  <a:pt x="5859776" y="318646"/>
                  <a:pt x="5861466" y="328017"/>
                </a:cubicBezTo>
                <a:close/>
                <a:moveTo>
                  <a:pt x="0" y="0"/>
                </a:moveTo>
                <a:lnTo>
                  <a:pt x="6182312" y="0"/>
                </a:lnTo>
                <a:lnTo>
                  <a:pt x="6178097" y="24480"/>
                </a:lnTo>
                <a:cubicBezTo>
                  <a:pt x="6175612" y="32636"/>
                  <a:pt x="6171850" y="40471"/>
                  <a:pt x="6166086" y="47806"/>
                </a:cubicBezTo>
                <a:cubicBezTo>
                  <a:pt x="6151226" y="66857"/>
                  <a:pt x="6154655" y="85336"/>
                  <a:pt x="6156942" y="105718"/>
                </a:cubicBezTo>
                <a:cubicBezTo>
                  <a:pt x="6158656" y="121150"/>
                  <a:pt x="6158085" y="136963"/>
                  <a:pt x="6158277" y="152584"/>
                </a:cubicBezTo>
                <a:cubicBezTo>
                  <a:pt x="6158846" y="180017"/>
                  <a:pt x="6159037" y="207450"/>
                  <a:pt x="6159990" y="234883"/>
                </a:cubicBezTo>
                <a:cubicBezTo>
                  <a:pt x="6160370" y="243648"/>
                  <a:pt x="6165135" y="252600"/>
                  <a:pt x="6164373" y="261173"/>
                </a:cubicBezTo>
                <a:cubicBezTo>
                  <a:pt x="6160752" y="300800"/>
                  <a:pt x="6155037" y="340425"/>
                  <a:pt x="6151798" y="380050"/>
                </a:cubicBezTo>
                <a:cubicBezTo>
                  <a:pt x="6149894" y="402529"/>
                  <a:pt x="6153511" y="425581"/>
                  <a:pt x="6150846" y="447870"/>
                </a:cubicBezTo>
                <a:cubicBezTo>
                  <a:pt x="6147798" y="473587"/>
                  <a:pt x="6139988" y="498733"/>
                  <a:pt x="6135223" y="524262"/>
                </a:cubicBezTo>
                <a:cubicBezTo>
                  <a:pt x="6133891" y="531310"/>
                  <a:pt x="6135606" y="539121"/>
                  <a:pt x="6135985" y="546552"/>
                </a:cubicBezTo>
                <a:cubicBezTo>
                  <a:pt x="6136367" y="554933"/>
                  <a:pt x="6137129" y="563125"/>
                  <a:pt x="6137320" y="571508"/>
                </a:cubicBezTo>
                <a:cubicBezTo>
                  <a:pt x="6137702" y="597037"/>
                  <a:pt x="6137129" y="622564"/>
                  <a:pt x="6138464" y="648092"/>
                </a:cubicBezTo>
                <a:cubicBezTo>
                  <a:pt x="6139225" y="663713"/>
                  <a:pt x="6147035" y="680096"/>
                  <a:pt x="6144177" y="694576"/>
                </a:cubicBezTo>
                <a:cubicBezTo>
                  <a:pt x="6138654" y="724104"/>
                  <a:pt x="6151036" y="753633"/>
                  <a:pt x="6140750" y="783158"/>
                </a:cubicBezTo>
                <a:cubicBezTo>
                  <a:pt x="6137702" y="792306"/>
                  <a:pt x="6145322" y="804877"/>
                  <a:pt x="6145702" y="815929"/>
                </a:cubicBezTo>
                <a:cubicBezTo>
                  <a:pt x="6146654" y="843552"/>
                  <a:pt x="6146464" y="871173"/>
                  <a:pt x="6146274" y="898797"/>
                </a:cubicBezTo>
                <a:cubicBezTo>
                  <a:pt x="6146084" y="923562"/>
                  <a:pt x="6148750" y="949281"/>
                  <a:pt x="6143416" y="973095"/>
                </a:cubicBezTo>
                <a:cubicBezTo>
                  <a:pt x="6137702" y="998052"/>
                  <a:pt x="6138464" y="1020529"/>
                  <a:pt x="6144940" y="1044725"/>
                </a:cubicBezTo>
                <a:cubicBezTo>
                  <a:pt x="6149322" y="1061298"/>
                  <a:pt x="6149894" y="1078826"/>
                  <a:pt x="6151226" y="1095972"/>
                </a:cubicBezTo>
                <a:cubicBezTo>
                  <a:pt x="6152750" y="1114449"/>
                  <a:pt x="6148750" y="1134834"/>
                  <a:pt x="6155037" y="1151600"/>
                </a:cubicBezTo>
                <a:cubicBezTo>
                  <a:pt x="6173706" y="1201512"/>
                  <a:pt x="6177706" y="1252757"/>
                  <a:pt x="6177706" y="1304955"/>
                </a:cubicBezTo>
                <a:cubicBezTo>
                  <a:pt x="6177706" y="1314483"/>
                  <a:pt x="6175041" y="1324198"/>
                  <a:pt x="6172183" y="1333341"/>
                </a:cubicBezTo>
                <a:cubicBezTo>
                  <a:pt x="6155037" y="1386684"/>
                  <a:pt x="6156560" y="1440216"/>
                  <a:pt x="6167039" y="1494509"/>
                </a:cubicBezTo>
                <a:cubicBezTo>
                  <a:pt x="6169325" y="1505751"/>
                  <a:pt x="6169706" y="1518324"/>
                  <a:pt x="6167421" y="1529563"/>
                </a:cubicBezTo>
                <a:cubicBezTo>
                  <a:pt x="6160752" y="1561189"/>
                  <a:pt x="6149702" y="1591859"/>
                  <a:pt x="6144940" y="1623675"/>
                </a:cubicBezTo>
                <a:cubicBezTo>
                  <a:pt x="6137129" y="1676253"/>
                  <a:pt x="6163417" y="1721785"/>
                  <a:pt x="6180565" y="1768838"/>
                </a:cubicBezTo>
                <a:cubicBezTo>
                  <a:pt x="6196758" y="1813610"/>
                  <a:pt x="6233335" y="1851709"/>
                  <a:pt x="6225142" y="1904673"/>
                </a:cubicBezTo>
                <a:cubicBezTo>
                  <a:pt x="6224381" y="1910004"/>
                  <a:pt x="6229524" y="1915912"/>
                  <a:pt x="6230858" y="1921817"/>
                </a:cubicBezTo>
                <a:cubicBezTo>
                  <a:pt x="6234479" y="1938009"/>
                  <a:pt x="6238857" y="1954202"/>
                  <a:pt x="6240574" y="1970586"/>
                </a:cubicBezTo>
                <a:cubicBezTo>
                  <a:pt x="6242861" y="1990589"/>
                  <a:pt x="6242100" y="2010974"/>
                  <a:pt x="6244004" y="2030977"/>
                </a:cubicBezTo>
                <a:cubicBezTo>
                  <a:pt x="6245147" y="2043835"/>
                  <a:pt x="6247242" y="2056600"/>
                  <a:pt x="6249052" y="2069340"/>
                </a:cubicBezTo>
                <a:lnTo>
                  <a:pt x="6249303" y="2072225"/>
                </a:lnTo>
                <a:lnTo>
                  <a:pt x="6249303" y="2131532"/>
                </a:lnTo>
                <a:lnTo>
                  <a:pt x="6248432" y="2138304"/>
                </a:lnTo>
                <a:cubicBezTo>
                  <a:pt x="6246241" y="2148519"/>
                  <a:pt x="6243623" y="2158712"/>
                  <a:pt x="6241908" y="2168903"/>
                </a:cubicBezTo>
                <a:cubicBezTo>
                  <a:pt x="6237145" y="2197670"/>
                  <a:pt x="6238479" y="2229296"/>
                  <a:pt x="6226286" y="2254633"/>
                </a:cubicBezTo>
                <a:cubicBezTo>
                  <a:pt x="6213332" y="2281683"/>
                  <a:pt x="6207426" y="2307402"/>
                  <a:pt x="6211426" y="2335405"/>
                </a:cubicBezTo>
                <a:cubicBezTo>
                  <a:pt x="6212760" y="2344741"/>
                  <a:pt x="6220762" y="2356744"/>
                  <a:pt x="6228952" y="2360933"/>
                </a:cubicBezTo>
                <a:cubicBezTo>
                  <a:pt x="6247241" y="2370270"/>
                  <a:pt x="6250481" y="2383032"/>
                  <a:pt x="6244193" y="2400369"/>
                </a:cubicBezTo>
                <a:cubicBezTo>
                  <a:pt x="6238857" y="2415420"/>
                  <a:pt x="6236192" y="2433897"/>
                  <a:pt x="6225904" y="2444184"/>
                </a:cubicBezTo>
                <a:cubicBezTo>
                  <a:pt x="6196758" y="2473333"/>
                  <a:pt x="6195806" y="2510483"/>
                  <a:pt x="6187996" y="2546678"/>
                </a:cubicBezTo>
                <a:cubicBezTo>
                  <a:pt x="6183231" y="2568774"/>
                  <a:pt x="6183041" y="2589352"/>
                  <a:pt x="6186279" y="2611450"/>
                </a:cubicBezTo>
                <a:cubicBezTo>
                  <a:pt x="6193518" y="2659455"/>
                  <a:pt x="6183231" y="2706131"/>
                  <a:pt x="6170087" y="2752235"/>
                </a:cubicBezTo>
                <a:cubicBezTo>
                  <a:pt x="6161325" y="2782716"/>
                  <a:pt x="6155990" y="2813958"/>
                  <a:pt x="6147035" y="2844248"/>
                </a:cubicBezTo>
                <a:cubicBezTo>
                  <a:pt x="6140177" y="2866918"/>
                  <a:pt x="6131985" y="2889587"/>
                  <a:pt x="6120937" y="2910353"/>
                </a:cubicBezTo>
                <a:cubicBezTo>
                  <a:pt x="6104743" y="2940455"/>
                  <a:pt x="6080358" y="2966742"/>
                  <a:pt x="6086835" y="3005035"/>
                </a:cubicBezTo>
                <a:cubicBezTo>
                  <a:pt x="6092550" y="3038756"/>
                  <a:pt x="6080550" y="3069235"/>
                  <a:pt x="6069119" y="3100099"/>
                </a:cubicBezTo>
                <a:cubicBezTo>
                  <a:pt x="6060737" y="3122770"/>
                  <a:pt x="6052162" y="3145436"/>
                  <a:pt x="6046828" y="3168870"/>
                </a:cubicBezTo>
                <a:cubicBezTo>
                  <a:pt x="6040542" y="3196686"/>
                  <a:pt x="6043210" y="3228119"/>
                  <a:pt x="6031589" y="3252885"/>
                </a:cubicBezTo>
                <a:cubicBezTo>
                  <a:pt x="6019396" y="3278795"/>
                  <a:pt x="6027588" y="3300319"/>
                  <a:pt x="6031017" y="3323372"/>
                </a:cubicBezTo>
                <a:cubicBezTo>
                  <a:pt x="6036353" y="3360139"/>
                  <a:pt x="6046258" y="3396719"/>
                  <a:pt x="6033685" y="3433866"/>
                </a:cubicBezTo>
                <a:cubicBezTo>
                  <a:pt x="6018444" y="3479015"/>
                  <a:pt x="6002060" y="3523785"/>
                  <a:pt x="5987583" y="3569124"/>
                </a:cubicBezTo>
                <a:cubicBezTo>
                  <a:pt x="5982056" y="3586653"/>
                  <a:pt x="5979770" y="3605509"/>
                  <a:pt x="5977295" y="3623799"/>
                </a:cubicBezTo>
                <a:cubicBezTo>
                  <a:pt x="5975197" y="3641134"/>
                  <a:pt x="5980533" y="3661899"/>
                  <a:pt x="5972533" y="3675238"/>
                </a:cubicBezTo>
                <a:cubicBezTo>
                  <a:pt x="5951958" y="3709529"/>
                  <a:pt x="5941860" y="3744770"/>
                  <a:pt x="5941860" y="3784397"/>
                </a:cubicBezTo>
                <a:cubicBezTo>
                  <a:pt x="5941860" y="3799258"/>
                  <a:pt x="5933287" y="3813737"/>
                  <a:pt x="5931762" y="3828785"/>
                </a:cubicBezTo>
                <a:cubicBezTo>
                  <a:pt x="5929858" y="3849362"/>
                  <a:pt x="5924714" y="3872985"/>
                  <a:pt x="5931955" y="3890891"/>
                </a:cubicBezTo>
                <a:cubicBezTo>
                  <a:pt x="5949100" y="3932993"/>
                  <a:pt x="5934810" y="3967091"/>
                  <a:pt x="5917857" y="4003861"/>
                </a:cubicBezTo>
                <a:cubicBezTo>
                  <a:pt x="5901092" y="4040058"/>
                  <a:pt x="5887757" y="4078159"/>
                  <a:pt x="5876707" y="4116641"/>
                </a:cubicBezTo>
                <a:cubicBezTo>
                  <a:pt x="5872706" y="4131119"/>
                  <a:pt x="5879375" y="4148453"/>
                  <a:pt x="5880708" y="4164458"/>
                </a:cubicBezTo>
                <a:cubicBezTo>
                  <a:pt x="5881089" y="4170174"/>
                  <a:pt x="5881661" y="4176461"/>
                  <a:pt x="5879756" y="4181603"/>
                </a:cubicBezTo>
                <a:cubicBezTo>
                  <a:pt x="5861466" y="4231324"/>
                  <a:pt x="5847560" y="4281810"/>
                  <a:pt x="5857085" y="4335722"/>
                </a:cubicBezTo>
                <a:cubicBezTo>
                  <a:pt x="5858038" y="4340674"/>
                  <a:pt x="5855942" y="4346201"/>
                  <a:pt x="5854608" y="4351154"/>
                </a:cubicBezTo>
                <a:cubicBezTo>
                  <a:pt x="5847751" y="4375349"/>
                  <a:pt x="5836892" y="4398972"/>
                  <a:pt x="5834415" y="4423545"/>
                </a:cubicBezTo>
                <a:cubicBezTo>
                  <a:pt x="5828319" y="4484127"/>
                  <a:pt x="5825841" y="4545086"/>
                  <a:pt x="5821841" y="4606053"/>
                </a:cubicBezTo>
                <a:cubicBezTo>
                  <a:pt x="5821653" y="4609863"/>
                  <a:pt x="5821653" y="4613864"/>
                  <a:pt x="5820317" y="4617291"/>
                </a:cubicBezTo>
                <a:cubicBezTo>
                  <a:pt x="5812125" y="4639772"/>
                  <a:pt x="5814794" y="4659393"/>
                  <a:pt x="5830414" y="4678445"/>
                </a:cubicBezTo>
                <a:cubicBezTo>
                  <a:pt x="5837273" y="4686828"/>
                  <a:pt x="5840892" y="4698258"/>
                  <a:pt x="5844703" y="4708734"/>
                </a:cubicBezTo>
                <a:cubicBezTo>
                  <a:pt x="5850418" y="4724167"/>
                  <a:pt x="5855942" y="4739978"/>
                  <a:pt x="5859562" y="4755980"/>
                </a:cubicBezTo>
                <a:cubicBezTo>
                  <a:pt x="5862991" y="4771793"/>
                  <a:pt x="5867753" y="4788747"/>
                  <a:pt x="5865088" y="4803988"/>
                </a:cubicBezTo>
                <a:cubicBezTo>
                  <a:pt x="5860326" y="4831420"/>
                  <a:pt x="5849657" y="4857522"/>
                  <a:pt x="5842606" y="4884572"/>
                </a:cubicBezTo>
                <a:cubicBezTo>
                  <a:pt x="5840129" y="4893907"/>
                  <a:pt x="5840512" y="4904195"/>
                  <a:pt x="5840321" y="4913909"/>
                </a:cubicBezTo>
                <a:cubicBezTo>
                  <a:pt x="5839750" y="4936201"/>
                  <a:pt x="5845274" y="4959061"/>
                  <a:pt x="5829462" y="4979253"/>
                </a:cubicBezTo>
                <a:cubicBezTo>
                  <a:pt x="5814602" y="4997922"/>
                  <a:pt x="5818983" y="5016785"/>
                  <a:pt x="5830223" y="5036405"/>
                </a:cubicBezTo>
                <a:cubicBezTo>
                  <a:pt x="5838225" y="5050504"/>
                  <a:pt x="5844513" y="5066505"/>
                  <a:pt x="5847560" y="5082317"/>
                </a:cubicBezTo>
                <a:cubicBezTo>
                  <a:pt x="5851752" y="5104036"/>
                  <a:pt x="5853466" y="5125562"/>
                  <a:pt x="5850988" y="5148995"/>
                </a:cubicBezTo>
                <a:cubicBezTo>
                  <a:pt x="5849275" y="5165570"/>
                  <a:pt x="5848512" y="5179097"/>
                  <a:pt x="5838416" y="5192051"/>
                </a:cubicBezTo>
                <a:cubicBezTo>
                  <a:pt x="5836892" y="5194145"/>
                  <a:pt x="5836510" y="5197955"/>
                  <a:pt x="5836703" y="5200813"/>
                </a:cubicBezTo>
                <a:cubicBezTo>
                  <a:pt x="5839941" y="5238343"/>
                  <a:pt x="5838225" y="5275491"/>
                  <a:pt x="5835937" y="5313403"/>
                </a:cubicBezTo>
                <a:cubicBezTo>
                  <a:pt x="5832892" y="5361598"/>
                  <a:pt x="5841844" y="5412276"/>
                  <a:pt x="5873849" y="5453995"/>
                </a:cubicBezTo>
                <a:cubicBezTo>
                  <a:pt x="5878613" y="5460092"/>
                  <a:pt x="5880708" y="5469236"/>
                  <a:pt x="5881852" y="5477239"/>
                </a:cubicBezTo>
                <a:cubicBezTo>
                  <a:pt x="5886804" y="5514957"/>
                  <a:pt x="5890233" y="5552869"/>
                  <a:pt x="5895758" y="5590590"/>
                </a:cubicBezTo>
                <a:cubicBezTo>
                  <a:pt x="5898806" y="5611164"/>
                  <a:pt x="5901474" y="5632691"/>
                  <a:pt x="5909856" y="5651360"/>
                </a:cubicBezTo>
                <a:cubicBezTo>
                  <a:pt x="5918047" y="5669647"/>
                  <a:pt x="5927762" y="5684320"/>
                  <a:pt x="5910618" y="5695178"/>
                </a:cubicBezTo>
                <a:cubicBezTo>
                  <a:pt x="5919762" y="5714607"/>
                  <a:pt x="5927383" y="5731564"/>
                  <a:pt x="5935573" y="5748136"/>
                </a:cubicBezTo>
                <a:cubicBezTo>
                  <a:pt x="5938620" y="5754234"/>
                  <a:pt x="5943575" y="5759378"/>
                  <a:pt x="5946433" y="5765474"/>
                </a:cubicBezTo>
                <a:cubicBezTo>
                  <a:pt x="5949481" y="5771953"/>
                  <a:pt x="5951385" y="5779191"/>
                  <a:pt x="5952911" y="5786239"/>
                </a:cubicBezTo>
                <a:cubicBezTo>
                  <a:pt x="5959768" y="5817674"/>
                  <a:pt x="5966054" y="5849107"/>
                  <a:pt x="5973485" y="5880348"/>
                </a:cubicBezTo>
                <a:cubicBezTo>
                  <a:pt x="5975008" y="5886447"/>
                  <a:pt x="5981104" y="5891590"/>
                  <a:pt x="5985103" y="5897114"/>
                </a:cubicBezTo>
                <a:cubicBezTo>
                  <a:pt x="5987772" y="5900735"/>
                  <a:pt x="5991773" y="5904353"/>
                  <a:pt x="5992345" y="5908355"/>
                </a:cubicBezTo>
                <a:cubicBezTo>
                  <a:pt x="5996917" y="5938836"/>
                  <a:pt x="6002252" y="5969124"/>
                  <a:pt x="6004537" y="5999796"/>
                </a:cubicBezTo>
                <a:cubicBezTo>
                  <a:pt x="6006440" y="6025515"/>
                  <a:pt x="6005871" y="6050282"/>
                  <a:pt x="6039018" y="6056948"/>
                </a:cubicBezTo>
                <a:cubicBezTo>
                  <a:pt x="6044734" y="6058092"/>
                  <a:pt x="6050831" y="6066284"/>
                  <a:pt x="6053687" y="6072569"/>
                </a:cubicBezTo>
                <a:cubicBezTo>
                  <a:pt x="6061879" y="6090477"/>
                  <a:pt x="6067404" y="6109530"/>
                  <a:pt x="6075785" y="6127247"/>
                </a:cubicBezTo>
                <a:cubicBezTo>
                  <a:pt x="6103790" y="6185351"/>
                  <a:pt x="6121508" y="6246121"/>
                  <a:pt x="6118269" y="6311084"/>
                </a:cubicBezTo>
                <a:cubicBezTo>
                  <a:pt x="6117317" y="6331277"/>
                  <a:pt x="6107028" y="6350899"/>
                  <a:pt x="6103217" y="6363664"/>
                </a:cubicBezTo>
                <a:cubicBezTo>
                  <a:pt x="6118269" y="6400429"/>
                  <a:pt x="6132747" y="6431292"/>
                  <a:pt x="6143606" y="6463490"/>
                </a:cubicBezTo>
                <a:cubicBezTo>
                  <a:pt x="6153322" y="6491874"/>
                  <a:pt x="6159418" y="6521593"/>
                  <a:pt x="6166466" y="6550742"/>
                </a:cubicBezTo>
                <a:cubicBezTo>
                  <a:pt x="6169135" y="6561411"/>
                  <a:pt x="6170658" y="6572269"/>
                  <a:pt x="6171993" y="6583128"/>
                </a:cubicBezTo>
                <a:cubicBezTo>
                  <a:pt x="6176183" y="6617036"/>
                  <a:pt x="6166086" y="6652472"/>
                  <a:pt x="6182089" y="6685617"/>
                </a:cubicBezTo>
                <a:cubicBezTo>
                  <a:pt x="6190471" y="6702955"/>
                  <a:pt x="6200567" y="6720103"/>
                  <a:pt x="6204949" y="6738388"/>
                </a:cubicBezTo>
                <a:cubicBezTo>
                  <a:pt x="6209712" y="6758011"/>
                  <a:pt x="6217142" y="6777207"/>
                  <a:pt x="6222453" y="6796804"/>
                </a:cubicBezTo>
                <a:lnTo>
                  <a:pt x="6227224" y="6857457"/>
                </a:lnTo>
                <a:lnTo>
                  <a:pt x="6099985" y="6857457"/>
                </a:lnTo>
                <a:lnTo>
                  <a:pt x="6099985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01367A3-F670-4BD9-9972-F7E97FC227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4000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8C3DB02-606C-40EC-8381-7A29A1ADFA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240399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1D2F0-016C-233C-3E7B-23A20348CA39}"/>
              </a:ext>
            </a:extLst>
          </p:cNvPr>
          <p:cNvSpPr txBox="1"/>
          <p:nvPr/>
        </p:nvSpPr>
        <p:spPr>
          <a:xfrm>
            <a:off x="0" y="6334780"/>
            <a:ext cx="613074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(1525 – 1613)</a:t>
            </a:r>
            <a:endParaRPr lang="en-US" sz="3600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EF3813-907D-6538-E4F0-128B2696B123}"/>
              </a:ext>
            </a:extLst>
          </p:cNvPr>
          <p:cNvSpPr txBox="1"/>
          <p:nvPr/>
        </p:nvSpPr>
        <p:spPr>
          <a:xfrm>
            <a:off x="6455198" y="581795"/>
            <a:ext cx="5510126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Gia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Miêu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Hà Long,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huyện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Hà Trung,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tỉnh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Thanh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rộng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bờ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cõi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phía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mở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nam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219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đặt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vùng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Huế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phủ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Đàng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Trong,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dưới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triều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r>
              <a:rPr lang="en-US" sz="28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380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ilding with a yellow door&#10;&#10;Description automatically generated with medium confidence">
            <a:extLst>
              <a:ext uri="{FF2B5EF4-FFF2-40B4-BE49-F238E27FC236}">
                <a16:creationId xmlns:a16="http://schemas.microsoft.com/office/drawing/2014/main" id="{71906444-0A45-89C2-9A3B-3F7B4F6927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9" b="9673"/>
          <a:stretch/>
        </p:blipFill>
        <p:spPr>
          <a:xfrm>
            <a:off x="20" y="1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E039080-3F04-D8B2-62CA-42A8E6F43A87}"/>
              </a:ext>
            </a:extLst>
          </p:cNvPr>
          <p:cNvSpPr txBox="1"/>
          <p:nvPr/>
        </p:nvSpPr>
        <p:spPr>
          <a:xfrm>
            <a:off x="1817370" y="6184612"/>
            <a:ext cx="9277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Tiên (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Hoàng)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95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Freeform 5"/>
          <p:cNvSpPr/>
          <p:nvPr/>
        </p:nvSpPr>
        <p:spPr>
          <a:xfrm>
            <a:off x="10546915" y="5223352"/>
            <a:ext cx="1702638" cy="1634647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6F3936F-A420-D328-7348-D70D5BC21404}"/>
              </a:ext>
            </a:extLst>
          </p:cNvPr>
          <p:cNvGrpSpPr/>
          <p:nvPr/>
        </p:nvGrpSpPr>
        <p:grpSpPr>
          <a:xfrm>
            <a:off x="624840" y="1384922"/>
            <a:ext cx="10576559" cy="4147198"/>
            <a:chOff x="1108675" y="309155"/>
            <a:chExt cx="9974650" cy="3606177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4F56B759-DFFF-94DF-E424-3DE2EB897FD8}"/>
                </a:ext>
              </a:extLst>
            </p:cNvPr>
            <p:cNvSpPr/>
            <p:nvPr/>
          </p:nvSpPr>
          <p:spPr>
            <a:xfrm>
              <a:off x="1108675" y="309155"/>
              <a:ext cx="9974650" cy="3606177"/>
            </a:xfrm>
            <a:custGeom>
              <a:avLst/>
              <a:gdLst/>
              <a:ahLst/>
              <a:cxnLst/>
              <a:rect l="l" t="t" r="r" b="b"/>
              <a:pathLst>
                <a:path w="6583680" h="4114800">
                  <a:moveTo>
                    <a:pt x="0" y="0"/>
                  </a:moveTo>
                  <a:lnTo>
                    <a:pt x="6583680" y="0"/>
                  </a:lnTo>
                  <a:lnTo>
                    <a:pt x="658368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EFD7D9-4266-9F5E-936F-9D02F30175D9}"/>
                </a:ext>
              </a:extLst>
            </p:cNvPr>
            <p:cNvSpPr txBox="1"/>
            <p:nvPr/>
          </p:nvSpPr>
          <p:spPr>
            <a:xfrm>
              <a:off x="2316480" y="870213"/>
              <a:ext cx="7787640" cy="2866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uan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Lê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Thánh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Tông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13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tuyên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-pa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Nam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1832)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xác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vùng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mới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Nguyễn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tục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chức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XVI – XVIII. 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Freeform 7">
            <a:extLst>
              <a:ext uri="{FF2B5EF4-FFF2-40B4-BE49-F238E27FC236}">
                <a16:creationId xmlns:a16="http://schemas.microsoft.com/office/drawing/2014/main" id="{FB678084-C654-615C-16B3-DB24A318BD1D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2235989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45A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the country&#10;&#10;Description automatically generated">
            <a:extLst>
              <a:ext uri="{FF2B5EF4-FFF2-40B4-BE49-F238E27FC236}">
                <a16:creationId xmlns:a16="http://schemas.microsoft.com/office/drawing/2014/main" id="{4B4F2A10-F666-73FD-8A5A-CE3F1D789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584" y="643467"/>
            <a:ext cx="3718686" cy="557106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EBF82322-30E4-2008-4E99-3C2023646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308" y="643467"/>
            <a:ext cx="394152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13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5F9DEDBD-A55E-357B-B83E-7876E7919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999" y="9395"/>
            <a:ext cx="4571443" cy="68486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6209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utoShape 4">
            <a:extLst>
              <a:ext uri="{FF2B5EF4-FFF2-40B4-BE49-F238E27FC236}">
                <a16:creationId xmlns:a16="http://schemas.microsoft.com/office/drawing/2014/main" id="{52F0D6CC-CEBE-A383-2ABD-C117A0EF65C9}"/>
              </a:ext>
            </a:extLst>
          </p:cNvPr>
          <p:cNvSpPr/>
          <p:nvPr/>
        </p:nvSpPr>
        <p:spPr>
          <a:xfrm>
            <a:off x="1090727" y="5580628"/>
            <a:ext cx="10361276" cy="0"/>
          </a:xfrm>
          <a:prstGeom prst="line">
            <a:avLst/>
          </a:prstGeom>
          <a:ln w="28575" cap="rnd">
            <a:solidFill>
              <a:srgbClr val="373737"/>
            </a:solidFill>
            <a:prstDash val="sysDot"/>
            <a:headEnd type="none" w="sm" len="sm"/>
            <a:tailEnd type="none" w="sm" len="sm"/>
          </a:ln>
        </p:spPr>
      </p:sp>
      <p:grpSp>
        <p:nvGrpSpPr>
          <p:cNvPr id="49" name="Group 12">
            <a:extLst>
              <a:ext uri="{FF2B5EF4-FFF2-40B4-BE49-F238E27FC236}">
                <a16:creationId xmlns:a16="http://schemas.microsoft.com/office/drawing/2014/main" id="{BAC203FA-ED1A-D14B-2CD6-D3F55A44C4E7}"/>
              </a:ext>
            </a:extLst>
          </p:cNvPr>
          <p:cNvGrpSpPr>
            <a:grpSpLocks noChangeAspect="1"/>
          </p:cNvGrpSpPr>
          <p:nvPr/>
        </p:nvGrpSpPr>
        <p:grpSpPr>
          <a:xfrm>
            <a:off x="1389429" y="5361955"/>
            <a:ext cx="414327" cy="414327"/>
            <a:chOff x="0" y="0"/>
            <a:chExt cx="495300" cy="495300"/>
          </a:xfrm>
        </p:grpSpPr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2F0FB9A-FF5C-820C-6842-0C889911AA1F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8830CCCB-5BBC-9E92-778C-ED3F11BBB60C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FFE786"/>
            </a:solidFill>
          </p:spPr>
        </p:sp>
      </p:grpSp>
      <p:grpSp>
        <p:nvGrpSpPr>
          <p:cNvPr id="52" name="Group 15">
            <a:extLst>
              <a:ext uri="{FF2B5EF4-FFF2-40B4-BE49-F238E27FC236}">
                <a16:creationId xmlns:a16="http://schemas.microsoft.com/office/drawing/2014/main" id="{4D5ECC7F-0DCA-461F-B101-625601602057}"/>
              </a:ext>
            </a:extLst>
          </p:cNvPr>
          <p:cNvGrpSpPr/>
          <p:nvPr/>
        </p:nvGrpSpPr>
        <p:grpSpPr>
          <a:xfrm>
            <a:off x="374819" y="2155028"/>
            <a:ext cx="2442586" cy="930560"/>
            <a:chOff x="0" y="0"/>
            <a:chExt cx="1270521" cy="660400"/>
          </a:xfrm>
        </p:grpSpPr>
        <p:sp>
          <p:nvSpPr>
            <p:cNvPr id="53" name="Freeform 16">
              <a:extLst>
                <a:ext uri="{FF2B5EF4-FFF2-40B4-BE49-F238E27FC236}">
                  <a16:creationId xmlns:a16="http://schemas.microsoft.com/office/drawing/2014/main" id="{B0E8F37B-30B6-532A-ED11-CF4F7189C26C}"/>
                </a:ext>
              </a:extLst>
            </p:cNvPr>
            <p:cNvSpPr/>
            <p:nvPr/>
          </p:nvSpPr>
          <p:spPr>
            <a:xfrm>
              <a:off x="0" y="0"/>
              <a:ext cx="1270521" cy="660400"/>
            </a:xfrm>
            <a:custGeom>
              <a:avLst/>
              <a:gdLst/>
              <a:ahLst/>
              <a:cxnLst/>
              <a:rect l="l" t="t" r="r" b="b"/>
              <a:pathLst>
                <a:path w="1270521" h="660400">
                  <a:moveTo>
                    <a:pt x="114606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6061" y="0"/>
                  </a:lnTo>
                  <a:cubicBezTo>
                    <a:pt x="1214641" y="0"/>
                    <a:pt x="1270521" y="55880"/>
                    <a:pt x="1270521" y="124460"/>
                  </a:cubicBezTo>
                  <a:lnTo>
                    <a:pt x="1270521" y="535940"/>
                  </a:lnTo>
                  <a:cubicBezTo>
                    <a:pt x="1270521" y="604520"/>
                    <a:pt x="1214641" y="660400"/>
                    <a:pt x="1146061" y="660400"/>
                  </a:cubicBezTo>
                  <a:close/>
                </a:path>
              </a:pathLst>
            </a:custGeom>
            <a:solidFill>
              <a:srgbClr val="FFE786"/>
            </a:solidFill>
          </p:spPr>
        </p:sp>
      </p:grpSp>
      <p:grpSp>
        <p:nvGrpSpPr>
          <p:cNvPr id="54" name="Group 17">
            <a:extLst>
              <a:ext uri="{FF2B5EF4-FFF2-40B4-BE49-F238E27FC236}">
                <a16:creationId xmlns:a16="http://schemas.microsoft.com/office/drawing/2014/main" id="{F2E39E29-73A6-180D-0DEE-5EE382FA1281}"/>
              </a:ext>
            </a:extLst>
          </p:cNvPr>
          <p:cNvGrpSpPr/>
          <p:nvPr/>
        </p:nvGrpSpPr>
        <p:grpSpPr>
          <a:xfrm>
            <a:off x="375780" y="2738149"/>
            <a:ext cx="2440664" cy="2419446"/>
            <a:chOff x="0" y="0"/>
            <a:chExt cx="2771140" cy="3588225"/>
          </a:xfrm>
        </p:grpSpPr>
        <p:sp>
          <p:nvSpPr>
            <p:cNvPr id="55" name="Freeform 18">
              <a:extLst>
                <a:ext uri="{FF2B5EF4-FFF2-40B4-BE49-F238E27FC236}">
                  <a16:creationId xmlns:a16="http://schemas.microsoft.com/office/drawing/2014/main" id="{1D43D387-27B2-9D0A-96F9-085F98E29759}"/>
                </a:ext>
              </a:extLst>
            </p:cNvPr>
            <p:cNvSpPr/>
            <p:nvPr/>
          </p:nvSpPr>
          <p:spPr>
            <a:xfrm>
              <a:off x="0" y="0"/>
              <a:ext cx="2771140" cy="3588225"/>
            </a:xfrm>
            <a:custGeom>
              <a:avLst/>
              <a:gdLst/>
              <a:ahLst/>
              <a:cxnLst/>
              <a:rect l="l" t="t" r="r" b="b"/>
              <a:pathLst>
                <a:path w="2771140" h="3588225">
                  <a:moveTo>
                    <a:pt x="0" y="0"/>
                  </a:moveTo>
                  <a:lnTo>
                    <a:pt x="0" y="2685255"/>
                  </a:lnTo>
                  <a:lnTo>
                    <a:pt x="1384300" y="3588225"/>
                  </a:lnTo>
                  <a:lnTo>
                    <a:pt x="2771140" y="2685255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sp>
      </p:grpSp>
      <p:grpSp>
        <p:nvGrpSpPr>
          <p:cNvPr id="56" name="Group 21">
            <a:extLst>
              <a:ext uri="{FF2B5EF4-FFF2-40B4-BE49-F238E27FC236}">
                <a16:creationId xmlns:a16="http://schemas.microsoft.com/office/drawing/2014/main" id="{488D5D8C-D3F0-5508-DDF4-6907A07DFD97}"/>
              </a:ext>
            </a:extLst>
          </p:cNvPr>
          <p:cNvGrpSpPr/>
          <p:nvPr/>
        </p:nvGrpSpPr>
        <p:grpSpPr>
          <a:xfrm>
            <a:off x="3415980" y="2142021"/>
            <a:ext cx="2442586" cy="930560"/>
            <a:chOff x="0" y="0"/>
            <a:chExt cx="1270521" cy="660400"/>
          </a:xfrm>
        </p:grpSpPr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D66C8CA6-D888-B6C9-E9AA-6080E551EDD6}"/>
                </a:ext>
              </a:extLst>
            </p:cNvPr>
            <p:cNvSpPr/>
            <p:nvPr/>
          </p:nvSpPr>
          <p:spPr>
            <a:xfrm>
              <a:off x="0" y="0"/>
              <a:ext cx="1270521" cy="660400"/>
            </a:xfrm>
            <a:custGeom>
              <a:avLst/>
              <a:gdLst/>
              <a:ahLst/>
              <a:cxnLst/>
              <a:rect l="l" t="t" r="r" b="b"/>
              <a:pathLst>
                <a:path w="1270521" h="660400">
                  <a:moveTo>
                    <a:pt x="114606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6061" y="0"/>
                  </a:lnTo>
                  <a:cubicBezTo>
                    <a:pt x="1214641" y="0"/>
                    <a:pt x="1270521" y="55880"/>
                    <a:pt x="1270521" y="124460"/>
                  </a:cubicBezTo>
                  <a:lnTo>
                    <a:pt x="1270521" y="535940"/>
                  </a:lnTo>
                  <a:cubicBezTo>
                    <a:pt x="1270521" y="604520"/>
                    <a:pt x="1214641" y="660400"/>
                    <a:pt x="1146061" y="660400"/>
                  </a:cubicBezTo>
                  <a:close/>
                </a:path>
              </a:pathLst>
            </a:custGeom>
            <a:solidFill>
              <a:srgbClr val="9AE8A7"/>
            </a:solidFill>
          </p:spPr>
        </p:sp>
      </p:grpSp>
      <p:grpSp>
        <p:nvGrpSpPr>
          <p:cNvPr id="58" name="Group 23">
            <a:extLst>
              <a:ext uri="{FF2B5EF4-FFF2-40B4-BE49-F238E27FC236}">
                <a16:creationId xmlns:a16="http://schemas.microsoft.com/office/drawing/2014/main" id="{2CBE6001-096B-4E83-9353-CF78D03680AA}"/>
              </a:ext>
            </a:extLst>
          </p:cNvPr>
          <p:cNvGrpSpPr/>
          <p:nvPr/>
        </p:nvGrpSpPr>
        <p:grpSpPr>
          <a:xfrm>
            <a:off x="3415017" y="2738150"/>
            <a:ext cx="2442586" cy="2428152"/>
            <a:chOff x="0" y="0"/>
            <a:chExt cx="2771140" cy="3588225"/>
          </a:xfrm>
        </p:grpSpPr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4468042D-A14A-1CD2-2056-F96B3C42473F}"/>
                </a:ext>
              </a:extLst>
            </p:cNvPr>
            <p:cNvSpPr/>
            <p:nvPr/>
          </p:nvSpPr>
          <p:spPr>
            <a:xfrm>
              <a:off x="0" y="0"/>
              <a:ext cx="2771140" cy="3588225"/>
            </a:xfrm>
            <a:custGeom>
              <a:avLst/>
              <a:gdLst/>
              <a:ahLst/>
              <a:cxnLst/>
              <a:rect l="l" t="t" r="r" b="b"/>
              <a:pathLst>
                <a:path w="2771140" h="3588225">
                  <a:moveTo>
                    <a:pt x="0" y="0"/>
                  </a:moveTo>
                  <a:lnTo>
                    <a:pt x="0" y="2685255"/>
                  </a:lnTo>
                  <a:lnTo>
                    <a:pt x="1384300" y="3588225"/>
                  </a:lnTo>
                  <a:lnTo>
                    <a:pt x="2771140" y="2685255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</p:sp>
      </p:grpSp>
      <p:grpSp>
        <p:nvGrpSpPr>
          <p:cNvPr id="60" name="Group 25">
            <a:extLst>
              <a:ext uri="{FF2B5EF4-FFF2-40B4-BE49-F238E27FC236}">
                <a16:creationId xmlns:a16="http://schemas.microsoft.com/office/drawing/2014/main" id="{BBE8C2AE-C9F9-CC74-39B7-B09CEED1DA89}"/>
              </a:ext>
            </a:extLst>
          </p:cNvPr>
          <p:cNvGrpSpPr>
            <a:grpSpLocks noChangeAspect="1"/>
          </p:cNvGrpSpPr>
          <p:nvPr/>
        </p:nvGrpSpPr>
        <p:grpSpPr>
          <a:xfrm>
            <a:off x="4443115" y="5353248"/>
            <a:ext cx="414327" cy="414327"/>
            <a:chOff x="0" y="0"/>
            <a:chExt cx="495300" cy="495300"/>
          </a:xfrm>
        </p:grpSpPr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62936071-85D3-C3BE-BA12-67EBD45EA2A9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3A9A56E4-DDAD-4667-D65A-C3DF5D243751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9AE8A7"/>
            </a:solidFill>
          </p:spPr>
        </p:sp>
      </p:grpSp>
      <p:grpSp>
        <p:nvGrpSpPr>
          <p:cNvPr id="63" name="Group 30">
            <a:extLst>
              <a:ext uri="{FF2B5EF4-FFF2-40B4-BE49-F238E27FC236}">
                <a16:creationId xmlns:a16="http://schemas.microsoft.com/office/drawing/2014/main" id="{D6C5EC54-D396-4296-4FDD-E395BB421111}"/>
              </a:ext>
            </a:extLst>
          </p:cNvPr>
          <p:cNvGrpSpPr>
            <a:grpSpLocks noChangeAspect="1"/>
          </p:cNvGrpSpPr>
          <p:nvPr/>
        </p:nvGrpSpPr>
        <p:grpSpPr>
          <a:xfrm>
            <a:off x="7499968" y="5353248"/>
            <a:ext cx="414327" cy="414327"/>
            <a:chOff x="0" y="0"/>
            <a:chExt cx="495300" cy="495300"/>
          </a:xfrm>
        </p:grpSpPr>
        <p:sp>
          <p:nvSpPr>
            <p:cNvPr id="64" name="Freeform 31">
              <a:extLst>
                <a:ext uri="{FF2B5EF4-FFF2-40B4-BE49-F238E27FC236}">
                  <a16:creationId xmlns:a16="http://schemas.microsoft.com/office/drawing/2014/main" id="{B839CC70-685D-35DD-A77E-FC67F1AD9C47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65" name="Freeform 32">
              <a:extLst>
                <a:ext uri="{FF2B5EF4-FFF2-40B4-BE49-F238E27FC236}">
                  <a16:creationId xmlns:a16="http://schemas.microsoft.com/office/drawing/2014/main" id="{76E9B694-07E0-E480-2E21-0F7F4DC04A34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8AABFF"/>
            </a:solidFill>
          </p:spPr>
        </p:sp>
      </p:grpSp>
      <p:grpSp>
        <p:nvGrpSpPr>
          <p:cNvPr id="66" name="Group 33">
            <a:extLst>
              <a:ext uri="{FF2B5EF4-FFF2-40B4-BE49-F238E27FC236}">
                <a16:creationId xmlns:a16="http://schemas.microsoft.com/office/drawing/2014/main" id="{2A539BD7-9A7E-5B75-E4B2-E28380A5F250}"/>
              </a:ext>
            </a:extLst>
          </p:cNvPr>
          <p:cNvGrpSpPr/>
          <p:nvPr/>
        </p:nvGrpSpPr>
        <p:grpSpPr>
          <a:xfrm>
            <a:off x="6446820" y="2108743"/>
            <a:ext cx="2443545" cy="930560"/>
            <a:chOff x="0" y="0"/>
            <a:chExt cx="1270521" cy="660400"/>
          </a:xfrm>
        </p:grpSpPr>
        <p:sp>
          <p:nvSpPr>
            <p:cNvPr id="67" name="Freeform 34">
              <a:extLst>
                <a:ext uri="{FF2B5EF4-FFF2-40B4-BE49-F238E27FC236}">
                  <a16:creationId xmlns:a16="http://schemas.microsoft.com/office/drawing/2014/main" id="{838AFCD2-9B62-3D30-45A5-8E872339AFFB}"/>
                </a:ext>
              </a:extLst>
            </p:cNvPr>
            <p:cNvSpPr/>
            <p:nvPr/>
          </p:nvSpPr>
          <p:spPr>
            <a:xfrm>
              <a:off x="0" y="0"/>
              <a:ext cx="1270521" cy="660400"/>
            </a:xfrm>
            <a:custGeom>
              <a:avLst/>
              <a:gdLst/>
              <a:ahLst/>
              <a:cxnLst/>
              <a:rect l="l" t="t" r="r" b="b"/>
              <a:pathLst>
                <a:path w="1270521" h="660400">
                  <a:moveTo>
                    <a:pt x="114606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6061" y="0"/>
                  </a:lnTo>
                  <a:cubicBezTo>
                    <a:pt x="1214641" y="0"/>
                    <a:pt x="1270521" y="55880"/>
                    <a:pt x="1270521" y="124460"/>
                  </a:cubicBezTo>
                  <a:lnTo>
                    <a:pt x="1270521" y="535940"/>
                  </a:lnTo>
                  <a:cubicBezTo>
                    <a:pt x="1270521" y="604520"/>
                    <a:pt x="1214641" y="660400"/>
                    <a:pt x="1146061" y="660400"/>
                  </a:cubicBezTo>
                  <a:close/>
                </a:path>
              </a:pathLst>
            </a:custGeom>
            <a:solidFill>
              <a:srgbClr val="8AABFF"/>
            </a:solidFill>
          </p:spPr>
        </p:sp>
      </p:grpSp>
      <p:grpSp>
        <p:nvGrpSpPr>
          <p:cNvPr id="68" name="Group 35">
            <a:extLst>
              <a:ext uri="{FF2B5EF4-FFF2-40B4-BE49-F238E27FC236}">
                <a16:creationId xmlns:a16="http://schemas.microsoft.com/office/drawing/2014/main" id="{23C05086-54B7-1487-FEA5-5E9D9A428C5A}"/>
              </a:ext>
            </a:extLst>
          </p:cNvPr>
          <p:cNvGrpSpPr/>
          <p:nvPr/>
        </p:nvGrpSpPr>
        <p:grpSpPr>
          <a:xfrm>
            <a:off x="6446820" y="2743665"/>
            <a:ext cx="2442586" cy="2413930"/>
            <a:chOff x="0" y="0"/>
            <a:chExt cx="2771140" cy="3588225"/>
          </a:xfrm>
        </p:grpSpPr>
        <p:sp>
          <p:nvSpPr>
            <p:cNvPr id="69" name="Freeform 36">
              <a:extLst>
                <a:ext uri="{FF2B5EF4-FFF2-40B4-BE49-F238E27FC236}">
                  <a16:creationId xmlns:a16="http://schemas.microsoft.com/office/drawing/2014/main" id="{97929834-33CE-A080-5EBA-95181410495A}"/>
                </a:ext>
              </a:extLst>
            </p:cNvPr>
            <p:cNvSpPr/>
            <p:nvPr/>
          </p:nvSpPr>
          <p:spPr>
            <a:xfrm>
              <a:off x="0" y="0"/>
              <a:ext cx="2771140" cy="3588225"/>
            </a:xfrm>
            <a:custGeom>
              <a:avLst/>
              <a:gdLst/>
              <a:ahLst/>
              <a:cxnLst/>
              <a:rect l="l" t="t" r="r" b="b"/>
              <a:pathLst>
                <a:path w="2771140" h="3588225">
                  <a:moveTo>
                    <a:pt x="0" y="0"/>
                  </a:moveTo>
                  <a:lnTo>
                    <a:pt x="0" y="2685255"/>
                  </a:lnTo>
                  <a:lnTo>
                    <a:pt x="1384300" y="3588225"/>
                  </a:lnTo>
                  <a:lnTo>
                    <a:pt x="2771140" y="2685255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</p:grpSp>
      <p:grpSp>
        <p:nvGrpSpPr>
          <p:cNvPr id="70" name="Group 39">
            <a:extLst>
              <a:ext uri="{FF2B5EF4-FFF2-40B4-BE49-F238E27FC236}">
                <a16:creationId xmlns:a16="http://schemas.microsoft.com/office/drawing/2014/main" id="{0FE575EB-A11E-892D-EE0A-0FD39B6D4F79}"/>
              </a:ext>
            </a:extLst>
          </p:cNvPr>
          <p:cNvGrpSpPr/>
          <p:nvPr/>
        </p:nvGrpSpPr>
        <p:grpSpPr>
          <a:xfrm>
            <a:off x="9445912" y="2122388"/>
            <a:ext cx="2445464" cy="930560"/>
            <a:chOff x="0" y="0"/>
            <a:chExt cx="1270521" cy="660400"/>
          </a:xfrm>
        </p:grpSpPr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C364978E-9EE8-717A-FB66-68B402ABDCAD}"/>
                </a:ext>
              </a:extLst>
            </p:cNvPr>
            <p:cNvSpPr/>
            <p:nvPr/>
          </p:nvSpPr>
          <p:spPr>
            <a:xfrm>
              <a:off x="0" y="0"/>
              <a:ext cx="1270521" cy="660400"/>
            </a:xfrm>
            <a:custGeom>
              <a:avLst/>
              <a:gdLst/>
              <a:ahLst/>
              <a:cxnLst/>
              <a:rect l="l" t="t" r="r" b="b"/>
              <a:pathLst>
                <a:path w="1270521" h="660400">
                  <a:moveTo>
                    <a:pt x="1146061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46061" y="0"/>
                  </a:lnTo>
                  <a:cubicBezTo>
                    <a:pt x="1214641" y="0"/>
                    <a:pt x="1270521" y="55880"/>
                    <a:pt x="1270521" y="124460"/>
                  </a:cubicBezTo>
                  <a:lnTo>
                    <a:pt x="1270521" y="535940"/>
                  </a:lnTo>
                  <a:cubicBezTo>
                    <a:pt x="1270521" y="604520"/>
                    <a:pt x="1214641" y="660400"/>
                    <a:pt x="1146061" y="660400"/>
                  </a:cubicBezTo>
                  <a:close/>
                </a:path>
              </a:pathLst>
            </a:custGeom>
            <a:solidFill>
              <a:srgbClr val="CC8AFF"/>
            </a:solidFill>
          </p:spPr>
        </p:sp>
      </p:grpSp>
      <p:grpSp>
        <p:nvGrpSpPr>
          <p:cNvPr id="72" name="Group 41">
            <a:extLst>
              <a:ext uri="{FF2B5EF4-FFF2-40B4-BE49-F238E27FC236}">
                <a16:creationId xmlns:a16="http://schemas.microsoft.com/office/drawing/2014/main" id="{95E31176-6E2F-E3F2-2D9B-D679378E6DE8}"/>
              </a:ext>
            </a:extLst>
          </p:cNvPr>
          <p:cNvGrpSpPr/>
          <p:nvPr/>
        </p:nvGrpSpPr>
        <p:grpSpPr>
          <a:xfrm>
            <a:off x="9448086" y="2738149"/>
            <a:ext cx="2443545" cy="2466569"/>
            <a:chOff x="0" y="0"/>
            <a:chExt cx="2771140" cy="3588225"/>
          </a:xfrm>
        </p:grpSpPr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D2E77678-33ED-0B6B-92A2-840F1AD7552B}"/>
                </a:ext>
              </a:extLst>
            </p:cNvPr>
            <p:cNvSpPr/>
            <p:nvPr/>
          </p:nvSpPr>
          <p:spPr>
            <a:xfrm>
              <a:off x="0" y="0"/>
              <a:ext cx="2771140" cy="3588225"/>
            </a:xfrm>
            <a:custGeom>
              <a:avLst/>
              <a:gdLst/>
              <a:ahLst/>
              <a:cxnLst/>
              <a:rect l="l" t="t" r="r" b="b"/>
              <a:pathLst>
                <a:path w="2771140" h="3588225">
                  <a:moveTo>
                    <a:pt x="0" y="0"/>
                  </a:moveTo>
                  <a:lnTo>
                    <a:pt x="0" y="2685255"/>
                  </a:lnTo>
                  <a:lnTo>
                    <a:pt x="1384300" y="3588225"/>
                  </a:lnTo>
                  <a:lnTo>
                    <a:pt x="2771140" y="2685255"/>
                  </a:lnTo>
                  <a:lnTo>
                    <a:pt x="2771140" y="0"/>
                  </a:lnTo>
                  <a:close/>
                </a:path>
              </a:pathLst>
            </a:cu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</p:sp>
      </p:grpSp>
      <p:grpSp>
        <p:nvGrpSpPr>
          <p:cNvPr id="74" name="Group 43">
            <a:extLst>
              <a:ext uri="{FF2B5EF4-FFF2-40B4-BE49-F238E27FC236}">
                <a16:creationId xmlns:a16="http://schemas.microsoft.com/office/drawing/2014/main" id="{AE46F582-1552-4AD8-F430-AD9336B4B726}"/>
              </a:ext>
            </a:extLst>
          </p:cNvPr>
          <p:cNvGrpSpPr>
            <a:grpSpLocks noChangeAspect="1"/>
          </p:cNvGrpSpPr>
          <p:nvPr/>
        </p:nvGrpSpPr>
        <p:grpSpPr>
          <a:xfrm>
            <a:off x="10513504" y="5333616"/>
            <a:ext cx="414327" cy="414327"/>
            <a:chOff x="0" y="0"/>
            <a:chExt cx="495300" cy="495300"/>
          </a:xfrm>
        </p:grpSpPr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F01418DB-C6A4-9CBA-A84E-27E9F1B3F25C}"/>
                </a:ext>
              </a:extLst>
            </p:cNvPr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4A343FFD-C951-FF29-3298-C7F343AC5518}"/>
                </a:ext>
              </a:extLst>
            </p:cNvPr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CC8AFF"/>
            </a:solidFill>
          </p:spPr>
        </p:sp>
      </p:grpSp>
      <p:grpSp>
        <p:nvGrpSpPr>
          <p:cNvPr id="77" name="Group 2">
            <a:extLst>
              <a:ext uri="{FF2B5EF4-FFF2-40B4-BE49-F238E27FC236}">
                <a16:creationId xmlns:a16="http://schemas.microsoft.com/office/drawing/2014/main" id="{3CA2EAFF-72DD-A186-4509-D19B3C3DF498}"/>
              </a:ext>
            </a:extLst>
          </p:cNvPr>
          <p:cNvGrpSpPr/>
          <p:nvPr/>
        </p:nvGrpSpPr>
        <p:grpSpPr>
          <a:xfrm>
            <a:off x="2324134" y="421493"/>
            <a:ext cx="8016946" cy="1461847"/>
            <a:chOff x="0" y="0"/>
            <a:chExt cx="2327511" cy="632474"/>
          </a:xfrm>
        </p:grpSpPr>
        <p:sp>
          <p:nvSpPr>
            <p:cNvPr id="78" name="Freeform 3">
              <a:extLst>
                <a:ext uri="{FF2B5EF4-FFF2-40B4-BE49-F238E27FC236}">
                  <a16:creationId xmlns:a16="http://schemas.microsoft.com/office/drawing/2014/main" id="{025DCC9A-84DE-01B6-E275-AD55221B6FDF}"/>
                </a:ext>
              </a:extLst>
            </p:cNvPr>
            <p:cNvSpPr/>
            <p:nvPr/>
          </p:nvSpPr>
          <p:spPr>
            <a:xfrm>
              <a:off x="41910" y="4318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9" name="Freeform 4">
              <a:extLst>
                <a:ext uri="{FF2B5EF4-FFF2-40B4-BE49-F238E27FC236}">
                  <a16:creationId xmlns:a16="http://schemas.microsoft.com/office/drawing/2014/main" id="{03C89CD2-A118-8FE1-15F4-AE008C325C30}"/>
                </a:ext>
              </a:extLst>
            </p:cNvPr>
            <p:cNvSpPr/>
            <p:nvPr/>
          </p:nvSpPr>
          <p:spPr>
            <a:xfrm>
              <a:off x="35560" y="35560"/>
              <a:ext cx="2291951" cy="596914"/>
            </a:xfrm>
            <a:custGeom>
              <a:avLst/>
              <a:gdLst/>
              <a:ahLst/>
              <a:cxnLst/>
              <a:rect l="l" t="t" r="r" b="b"/>
              <a:pathLst>
                <a:path w="2291951" h="596914">
                  <a:moveTo>
                    <a:pt x="2291951" y="596914"/>
                  </a:moveTo>
                  <a:lnTo>
                    <a:pt x="0" y="596914"/>
                  </a:lnTo>
                  <a:lnTo>
                    <a:pt x="0" y="0"/>
                  </a:lnTo>
                  <a:lnTo>
                    <a:pt x="2291951" y="0"/>
                  </a:lnTo>
                  <a:lnTo>
                    <a:pt x="2291951" y="596914"/>
                  </a:lnTo>
                  <a:close/>
                  <a:moveTo>
                    <a:pt x="12700" y="584214"/>
                  </a:moveTo>
                  <a:lnTo>
                    <a:pt x="2279251" y="584214"/>
                  </a:lnTo>
                  <a:lnTo>
                    <a:pt x="2279251" y="12700"/>
                  </a:lnTo>
                  <a:lnTo>
                    <a:pt x="12700" y="12700"/>
                  </a:lnTo>
                  <a:lnTo>
                    <a:pt x="12700" y="58421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CC5FE204-A8A0-CA55-4FF4-CD3E30817324}"/>
                </a:ext>
              </a:extLst>
            </p:cNvPr>
            <p:cNvSpPr/>
            <p:nvPr/>
          </p:nvSpPr>
          <p:spPr>
            <a:xfrm>
              <a:off x="0" y="0"/>
              <a:ext cx="2279251" cy="584214"/>
            </a:xfrm>
            <a:custGeom>
              <a:avLst/>
              <a:gdLst/>
              <a:ahLst/>
              <a:cxnLst/>
              <a:rect l="l" t="t" r="r" b="b"/>
              <a:pathLst>
                <a:path w="2279251" h="584214">
                  <a:moveTo>
                    <a:pt x="0" y="0"/>
                  </a:moveTo>
                  <a:lnTo>
                    <a:pt x="2279251" y="0"/>
                  </a:lnTo>
                  <a:lnTo>
                    <a:pt x="2279251" y="584214"/>
                  </a:lnTo>
                  <a:lnTo>
                    <a:pt x="0" y="584214"/>
                  </a:lnTo>
                  <a:close/>
                </a:path>
              </a:pathLst>
            </a:custGeom>
            <a:solidFill>
              <a:srgbClr val="C5B680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5C1D14"/>
                </a:solidFill>
                <a:effectLst/>
                <a:uLnTx/>
                <a:uFillTx/>
                <a:latin typeface="Arial"/>
              </a:endParaRPr>
            </a:p>
          </p:txBody>
        </p: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5231697-E552-AB62-2D22-CE94F7C5F90E}"/>
              </a:ext>
            </a:extLst>
          </p:cNvPr>
          <p:cNvSpPr txBox="1"/>
          <p:nvPr/>
        </p:nvSpPr>
        <p:spPr>
          <a:xfrm>
            <a:off x="2346006" y="482306"/>
            <a:ext cx="7850718" cy="12486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 - XVIII</a:t>
            </a:r>
            <a:endParaRPr lang="en-US" sz="28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1842FFE-F753-E3A7-10EC-B70F740D07EC}"/>
              </a:ext>
            </a:extLst>
          </p:cNvPr>
          <p:cNvSpPr txBox="1"/>
          <p:nvPr/>
        </p:nvSpPr>
        <p:spPr>
          <a:xfrm>
            <a:off x="300369" y="2715093"/>
            <a:ext cx="2509144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1558,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AB0AC42-647D-0FE9-78C9-48D2FE870190}"/>
              </a:ext>
            </a:extLst>
          </p:cNvPr>
          <p:cNvSpPr txBox="1"/>
          <p:nvPr/>
        </p:nvSpPr>
        <p:spPr>
          <a:xfrm>
            <a:off x="3398730" y="2689923"/>
            <a:ext cx="2440664" cy="10640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FBA276E-E1FE-874E-A549-0F85F894975F}"/>
              </a:ext>
            </a:extLst>
          </p:cNvPr>
          <p:cNvSpPr txBox="1"/>
          <p:nvPr/>
        </p:nvSpPr>
        <p:spPr>
          <a:xfrm>
            <a:off x="6479458" y="2636103"/>
            <a:ext cx="2377310" cy="205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0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3AFAD77-BD6B-5AEB-A4F0-4B436BB6A88F}"/>
              </a:ext>
            </a:extLst>
          </p:cNvPr>
          <p:cNvSpPr txBox="1"/>
          <p:nvPr/>
        </p:nvSpPr>
        <p:spPr>
          <a:xfrm>
            <a:off x="9419206" y="2654049"/>
            <a:ext cx="2442586" cy="2051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1757,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16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6" name="Picture 2">
            <a:extLst>
              <a:ext uri="{FF2B5EF4-FFF2-40B4-BE49-F238E27FC236}">
                <a16:creationId xmlns:a16="http://schemas.microsoft.com/office/drawing/2014/main" id="{C08CFD05-E718-1A2A-9C1F-40091FB7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06984" y="4688075"/>
            <a:ext cx="1791174" cy="20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Freeform 5"/>
          <p:cNvSpPr/>
          <p:nvPr/>
        </p:nvSpPr>
        <p:spPr>
          <a:xfrm>
            <a:off x="10546915" y="5223352"/>
            <a:ext cx="1702638" cy="1634647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189EC585-5E01-643B-77F6-22D908E75C7A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92F3D-2788-77B9-638E-54856B0C678D}"/>
              </a:ext>
            </a:extLst>
          </p:cNvPr>
          <p:cNvSpPr txBox="1"/>
          <p:nvPr/>
        </p:nvSpPr>
        <p:spPr>
          <a:xfrm>
            <a:off x="1284677" y="1063130"/>
            <a:ext cx="10137574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6: CÔNG CUỘC KHAI PHÁ VÙNG ĐẤT PHÍA NAM TỪ THẾ KỈ XVI ĐẾN THẾ KỈ XVIII</a:t>
            </a:r>
            <a:endParaRPr lang="en-US" sz="36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3BEDAA-C4AB-FA8D-8743-73FF91D09C51}"/>
              </a:ext>
            </a:extLst>
          </p:cNvPr>
          <p:cNvSpPr txBox="1"/>
          <p:nvPr/>
        </p:nvSpPr>
        <p:spPr>
          <a:xfrm>
            <a:off x="615911" y="522531"/>
            <a:ext cx="1854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829FF1-E9DE-EADE-FF9A-8552715C8AF1}"/>
              </a:ext>
            </a:extLst>
          </p:cNvPr>
          <p:cNvSpPr txBox="1"/>
          <p:nvPr/>
        </p:nvSpPr>
        <p:spPr>
          <a:xfrm>
            <a:off x="615911" y="2345233"/>
            <a:ext cx="11127855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thi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Sa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chúa</a:t>
            </a:r>
            <a:r>
              <a:rPr lang="en-US" sz="3600" b="1" dirty="0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595959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Nguyễn</a:t>
            </a:r>
            <a:endParaRPr lang="en-US" sz="4800" dirty="0">
              <a:solidFill>
                <a:srgbClr val="595959">
                  <a:lumMod val="50000"/>
                </a:srgb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29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9720"/>
            <a:ext cx="12523840" cy="12523840"/>
          </a:xfrm>
          <a:custGeom>
            <a:avLst/>
            <a:gdLst/>
            <a:ahLst/>
            <a:cxnLst/>
            <a:rect l="l" t="t" r="r" b="b"/>
            <a:pathLst>
              <a:path w="18785760" h="18785760">
                <a:moveTo>
                  <a:pt x="0" y="0"/>
                </a:moveTo>
                <a:lnTo>
                  <a:pt x="18785760" y="0"/>
                </a:lnTo>
                <a:lnTo>
                  <a:pt x="18785760" y="18785760"/>
                </a:lnTo>
                <a:lnTo>
                  <a:pt x="0" y="187857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486698" y="4402397"/>
            <a:ext cx="13165397" cy="3008674"/>
            <a:chOff x="0" y="0"/>
            <a:chExt cx="5201144" cy="118861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01144" cy="1188612"/>
            </a:xfrm>
            <a:custGeom>
              <a:avLst/>
              <a:gdLst/>
              <a:ahLst/>
              <a:cxnLst/>
              <a:rect l="l" t="t" r="r" b="b"/>
              <a:pathLst>
                <a:path w="5201144" h="1188612">
                  <a:moveTo>
                    <a:pt x="0" y="0"/>
                  </a:moveTo>
                  <a:lnTo>
                    <a:pt x="5201144" y="0"/>
                  </a:lnTo>
                  <a:lnTo>
                    <a:pt x="5201144" y="1188612"/>
                  </a:lnTo>
                  <a:lnTo>
                    <a:pt x="0" y="1188612"/>
                  </a:lnTo>
                  <a:close/>
                </a:path>
              </a:pathLst>
            </a:custGeom>
            <a:solidFill>
              <a:srgbClr val="FFFFFF"/>
            </a:solidFill>
            <a:ln w="666750">
              <a:solidFill>
                <a:srgbClr val="9FCCC3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66812" y="685800"/>
            <a:ext cx="10658377" cy="5486400"/>
            <a:chOff x="0" y="0"/>
            <a:chExt cx="4210717" cy="21674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210717" cy="2167467"/>
            </a:xfrm>
            <a:custGeom>
              <a:avLst/>
              <a:gdLst/>
              <a:ahLst/>
              <a:cxnLst/>
              <a:rect l="l" t="t" r="r" b="b"/>
              <a:pathLst>
                <a:path w="4210717" h="2167467">
                  <a:moveTo>
                    <a:pt x="33897" y="0"/>
                  </a:moveTo>
                  <a:lnTo>
                    <a:pt x="4176820" y="0"/>
                  </a:lnTo>
                  <a:cubicBezTo>
                    <a:pt x="4185810" y="0"/>
                    <a:pt x="4194432" y="3571"/>
                    <a:pt x="4200789" y="9928"/>
                  </a:cubicBezTo>
                  <a:cubicBezTo>
                    <a:pt x="4207146" y="16285"/>
                    <a:pt x="4210717" y="24907"/>
                    <a:pt x="4210717" y="33897"/>
                  </a:cubicBezTo>
                  <a:lnTo>
                    <a:pt x="4210717" y="2133570"/>
                  </a:lnTo>
                  <a:cubicBezTo>
                    <a:pt x="4210717" y="2142560"/>
                    <a:pt x="4207146" y="2151181"/>
                    <a:pt x="4200789" y="2157538"/>
                  </a:cubicBezTo>
                  <a:cubicBezTo>
                    <a:pt x="4194432" y="2163895"/>
                    <a:pt x="4185810" y="2167467"/>
                    <a:pt x="4176820" y="2167467"/>
                  </a:cubicBezTo>
                  <a:lnTo>
                    <a:pt x="33897" y="2167467"/>
                  </a:lnTo>
                  <a:cubicBezTo>
                    <a:pt x="24907" y="2167467"/>
                    <a:pt x="16285" y="2163895"/>
                    <a:pt x="9928" y="2157538"/>
                  </a:cubicBezTo>
                  <a:cubicBezTo>
                    <a:pt x="3571" y="2151181"/>
                    <a:pt x="0" y="2142560"/>
                    <a:pt x="0" y="2133570"/>
                  </a:cubicBezTo>
                  <a:lnTo>
                    <a:pt x="0" y="33897"/>
                  </a:lnTo>
                  <a:cubicBezTo>
                    <a:pt x="0" y="24907"/>
                    <a:pt x="3571" y="16285"/>
                    <a:pt x="9928" y="9928"/>
                  </a:cubicBezTo>
                  <a:cubicBezTo>
                    <a:pt x="16285" y="3571"/>
                    <a:pt x="24907" y="0"/>
                    <a:pt x="33897" y="0"/>
                  </a:cubicBezTo>
                  <a:close/>
                </a:path>
              </a:pathLst>
            </a:custGeom>
            <a:solidFill>
              <a:srgbClr val="152D2E"/>
            </a:solidFill>
            <a:ln w="476250">
              <a:solidFill>
                <a:srgbClr val="BD7F22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>
            <a:off x="1364561" y="1181567"/>
            <a:ext cx="9462879" cy="4494867"/>
          </a:xfrm>
          <a:custGeom>
            <a:avLst/>
            <a:gdLst/>
            <a:ahLst/>
            <a:cxnLst/>
            <a:rect l="l" t="t" r="r" b="b"/>
            <a:pathLst>
              <a:path w="14194318" h="6742301">
                <a:moveTo>
                  <a:pt x="0" y="0"/>
                </a:moveTo>
                <a:lnTo>
                  <a:pt x="14194318" y="0"/>
                </a:lnTo>
                <a:lnTo>
                  <a:pt x="14194318" y="6742300"/>
                </a:lnTo>
                <a:lnTo>
                  <a:pt x="0" y="6742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316679" y="1902802"/>
            <a:ext cx="4044411" cy="6497047"/>
          </a:xfrm>
          <a:custGeom>
            <a:avLst/>
            <a:gdLst/>
            <a:ahLst/>
            <a:cxnLst/>
            <a:rect l="l" t="t" r="r" b="b"/>
            <a:pathLst>
              <a:path w="6066617" h="9745570">
                <a:moveTo>
                  <a:pt x="0" y="0"/>
                </a:moveTo>
                <a:lnTo>
                  <a:pt x="6066617" y="0"/>
                </a:lnTo>
                <a:lnTo>
                  <a:pt x="6066617" y="9745570"/>
                </a:lnTo>
                <a:lnTo>
                  <a:pt x="0" y="97455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715465" y="1237520"/>
            <a:ext cx="1459603" cy="857517"/>
          </a:xfrm>
          <a:custGeom>
            <a:avLst/>
            <a:gdLst/>
            <a:ahLst/>
            <a:cxnLst/>
            <a:rect l="l" t="t" r="r" b="b"/>
            <a:pathLst>
              <a:path w="2189405" h="1286276">
                <a:moveTo>
                  <a:pt x="0" y="0"/>
                </a:moveTo>
                <a:lnTo>
                  <a:pt x="2189405" y="0"/>
                </a:lnTo>
                <a:lnTo>
                  <a:pt x="2189405" y="1286276"/>
                </a:lnTo>
                <a:lnTo>
                  <a:pt x="0" y="1286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83A421-6E05-7CEB-8A2F-FD800D7A2630}"/>
              </a:ext>
            </a:extLst>
          </p:cNvPr>
          <p:cNvSpPr txBox="1"/>
          <p:nvPr/>
        </p:nvSpPr>
        <p:spPr>
          <a:xfrm>
            <a:off x="3124919" y="2553621"/>
            <a:ext cx="6191760" cy="119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7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EAB3F171-F37B-F5E9-381E-BF110D1284AB}"/>
              </a:ext>
            </a:extLst>
          </p:cNvPr>
          <p:cNvSpPr/>
          <p:nvPr/>
        </p:nvSpPr>
        <p:spPr>
          <a:xfrm>
            <a:off x="-833309" y="3028261"/>
            <a:ext cx="5082217" cy="3816283"/>
          </a:xfrm>
          <a:custGeom>
            <a:avLst/>
            <a:gdLst/>
            <a:ahLst/>
            <a:cxnLst/>
            <a:rect l="l" t="t" r="r" b="b"/>
            <a:pathLst>
              <a:path w="5082217" h="3816283">
                <a:moveTo>
                  <a:pt x="0" y="0"/>
                </a:moveTo>
                <a:lnTo>
                  <a:pt x="5082216" y="0"/>
                </a:lnTo>
                <a:lnTo>
                  <a:pt x="5082216" y="3816282"/>
                </a:lnTo>
                <a:lnTo>
                  <a:pt x="0" y="38162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2EF974E-7D7C-5AF3-C5E2-000CDB19E482}"/>
              </a:ext>
            </a:extLst>
          </p:cNvPr>
          <p:cNvGrpSpPr/>
          <p:nvPr/>
        </p:nvGrpSpPr>
        <p:grpSpPr>
          <a:xfrm>
            <a:off x="4746216" y="1219245"/>
            <a:ext cx="6206743" cy="4818475"/>
            <a:chOff x="0" y="0"/>
            <a:chExt cx="2479723" cy="2412080"/>
          </a:xfrm>
        </p:grpSpPr>
        <p:sp>
          <p:nvSpPr>
            <p:cNvPr id="3" name="Freeform 7">
              <a:extLst>
                <a:ext uri="{FF2B5EF4-FFF2-40B4-BE49-F238E27FC236}">
                  <a16:creationId xmlns:a16="http://schemas.microsoft.com/office/drawing/2014/main" id="{B611323F-4232-5BCF-95FB-1389765E56ED}"/>
                </a:ext>
              </a:extLst>
            </p:cNvPr>
            <p:cNvSpPr/>
            <p:nvPr/>
          </p:nvSpPr>
          <p:spPr>
            <a:xfrm>
              <a:off x="0" y="0"/>
              <a:ext cx="2479723" cy="2412080"/>
            </a:xfrm>
            <a:custGeom>
              <a:avLst/>
              <a:gdLst/>
              <a:ahLst/>
              <a:cxnLst/>
              <a:rect l="l" t="t" r="r" b="b"/>
              <a:pathLst>
                <a:path w="2479723" h="2412080">
                  <a:moveTo>
                    <a:pt x="32891" y="0"/>
                  </a:moveTo>
                  <a:lnTo>
                    <a:pt x="2446832" y="0"/>
                  </a:lnTo>
                  <a:cubicBezTo>
                    <a:pt x="2464997" y="0"/>
                    <a:pt x="2479723" y="14726"/>
                    <a:pt x="2479723" y="32891"/>
                  </a:cubicBezTo>
                  <a:lnTo>
                    <a:pt x="2479723" y="2379188"/>
                  </a:lnTo>
                  <a:cubicBezTo>
                    <a:pt x="2479723" y="2397354"/>
                    <a:pt x="2464997" y="2412080"/>
                    <a:pt x="2446832" y="2412080"/>
                  </a:cubicBezTo>
                  <a:lnTo>
                    <a:pt x="32891" y="2412080"/>
                  </a:lnTo>
                  <a:cubicBezTo>
                    <a:pt x="14726" y="2412080"/>
                    <a:pt x="0" y="2397354"/>
                    <a:pt x="0" y="2379188"/>
                  </a:cubicBezTo>
                  <a:lnTo>
                    <a:pt x="0" y="32891"/>
                  </a:lnTo>
                  <a:cubicBezTo>
                    <a:pt x="0" y="14726"/>
                    <a:pt x="14726" y="0"/>
                    <a:pt x="32891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57150">
              <a:solidFill>
                <a:srgbClr val="383838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8">
              <a:extLst>
                <a:ext uri="{FF2B5EF4-FFF2-40B4-BE49-F238E27FC236}">
                  <a16:creationId xmlns:a16="http://schemas.microsoft.com/office/drawing/2014/main" id="{D8F125EA-E5B9-C56E-DF49-13FFF045ACB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10">
            <a:extLst>
              <a:ext uri="{FF2B5EF4-FFF2-40B4-BE49-F238E27FC236}">
                <a16:creationId xmlns:a16="http://schemas.microsoft.com/office/drawing/2014/main" id="{3B8B8483-5EAC-8842-0A81-F2939681AB5B}"/>
              </a:ext>
            </a:extLst>
          </p:cNvPr>
          <p:cNvSpPr/>
          <p:nvPr/>
        </p:nvSpPr>
        <p:spPr>
          <a:xfrm>
            <a:off x="1559817" y="1246665"/>
            <a:ext cx="1816518" cy="1596265"/>
          </a:xfrm>
          <a:custGeom>
            <a:avLst/>
            <a:gdLst/>
            <a:ahLst/>
            <a:cxnLst/>
            <a:rect l="l" t="t" r="r" b="b"/>
            <a:pathLst>
              <a:path w="1816518" h="1596265">
                <a:moveTo>
                  <a:pt x="0" y="0"/>
                </a:moveTo>
                <a:lnTo>
                  <a:pt x="1816517" y="0"/>
                </a:lnTo>
                <a:lnTo>
                  <a:pt x="1816517" y="1596265"/>
                </a:lnTo>
                <a:lnTo>
                  <a:pt x="0" y="15962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15">
            <a:extLst>
              <a:ext uri="{FF2B5EF4-FFF2-40B4-BE49-F238E27FC236}">
                <a16:creationId xmlns:a16="http://schemas.microsoft.com/office/drawing/2014/main" id="{CA148954-FADB-1DAD-33FB-35C7EE9AE242}"/>
              </a:ext>
            </a:extLst>
          </p:cNvPr>
          <p:cNvGrpSpPr/>
          <p:nvPr/>
        </p:nvGrpSpPr>
        <p:grpSpPr>
          <a:xfrm>
            <a:off x="6377989" y="820280"/>
            <a:ext cx="2998285" cy="1145146"/>
            <a:chOff x="0" y="0"/>
            <a:chExt cx="911283" cy="348050"/>
          </a:xfrm>
        </p:grpSpPr>
        <p:sp>
          <p:nvSpPr>
            <p:cNvPr id="8" name="Freeform 16">
              <a:extLst>
                <a:ext uri="{FF2B5EF4-FFF2-40B4-BE49-F238E27FC236}">
                  <a16:creationId xmlns:a16="http://schemas.microsoft.com/office/drawing/2014/main" id="{E757E895-8DE9-B2F1-1D91-2E74D768411E}"/>
                </a:ext>
              </a:extLst>
            </p:cNvPr>
            <p:cNvSpPr/>
            <p:nvPr/>
          </p:nvSpPr>
          <p:spPr>
            <a:xfrm>
              <a:off x="0" y="0"/>
              <a:ext cx="911283" cy="348050"/>
            </a:xfrm>
            <a:custGeom>
              <a:avLst/>
              <a:gdLst/>
              <a:ahLst/>
              <a:cxnLst/>
              <a:rect l="l" t="t" r="r" b="b"/>
              <a:pathLst>
                <a:path w="911283" h="348050">
                  <a:moveTo>
                    <a:pt x="174025" y="0"/>
                  </a:moveTo>
                  <a:lnTo>
                    <a:pt x="737258" y="0"/>
                  </a:lnTo>
                  <a:cubicBezTo>
                    <a:pt x="833369" y="0"/>
                    <a:pt x="911283" y="77914"/>
                    <a:pt x="911283" y="174025"/>
                  </a:cubicBezTo>
                  <a:lnTo>
                    <a:pt x="911283" y="174025"/>
                  </a:lnTo>
                  <a:cubicBezTo>
                    <a:pt x="911283" y="220179"/>
                    <a:pt x="892948" y="264443"/>
                    <a:pt x="860312" y="297079"/>
                  </a:cubicBezTo>
                  <a:cubicBezTo>
                    <a:pt x="827676" y="329715"/>
                    <a:pt x="783412" y="348050"/>
                    <a:pt x="737258" y="348050"/>
                  </a:cubicBezTo>
                  <a:lnTo>
                    <a:pt x="174025" y="348050"/>
                  </a:lnTo>
                  <a:cubicBezTo>
                    <a:pt x="77914" y="348050"/>
                    <a:pt x="0" y="270136"/>
                    <a:pt x="0" y="174025"/>
                  </a:cubicBezTo>
                  <a:lnTo>
                    <a:pt x="0" y="174025"/>
                  </a:lnTo>
                  <a:cubicBezTo>
                    <a:pt x="0" y="77914"/>
                    <a:pt x="77914" y="0"/>
                    <a:pt x="174025" y="0"/>
                  </a:cubicBezTo>
                  <a:close/>
                </a:path>
              </a:pathLst>
            </a:custGeom>
            <a:solidFill>
              <a:srgbClr val="F4BA92"/>
            </a:solidFill>
            <a:ln w="57150">
              <a:solidFill>
                <a:srgbClr val="383838"/>
              </a:solidFill>
            </a:ln>
          </p:spPr>
        </p:sp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EA4478BA-E753-D428-C2D6-5FF19320F38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Freeform 18">
            <a:extLst>
              <a:ext uri="{FF2B5EF4-FFF2-40B4-BE49-F238E27FC236}">
                <a16:creationId xmlns:a16="http://schemas.microsoft.com/office/drawing/2014/main" id="{4710789F-16B6-2137-BB45-182C38D7C455}"/>
              </a:ext>
            </a:extLst>
          </p:cNvPr>
          <p:cNvSpPr/>
          <p:nvPr/>
        </p:nvSpPr>
        <p:spPr>
          <a:xfrm>
            <a:off x="7070193" y="1002406"/>
            <a:ext cx="1613875" cy="762923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9">
            <a:extLst>
              <a:ext uri="{FF2B5EF4-FFF2-40B4-BE49-F238E27FC236}">
                <a16:creationId xmlns:a16="http://schemas.microsoft.com/office/drawing/2014/main" id="{D0FE1098-F754-EA5C-38B6-5F19F56E454A}"/>
              </a:ext>
            </a:extLst>
          </p:cNvPr>
          <p:cNvSpPr/>
          <p:nvPr/>
        </p:nvSpPr>
        <p:spPr>
          <a:xfrm>
            <a:off x="827668" y="3528915"/>
            <a:ext cx="3918548" cy="3363465"/>
          </a:xfrm>
          <a:custGeom>
            <a:avLst/>
            <a:gdLst/>
            <a:ahLst/>
            <a:cxnLst/>
            <a:rect l="l" t="t" r="r" b="b"/>
            <a:pathLst>
              <a:path w="8913064" h="7778674">
                <a:moveTo>
                  <a:pt x="0" y="0"/>
                </a:moveTo>
                <a:lnTo>
                  <a:pt x="8913064" y="0"/>
                </a:lnTo>
                <a:lnTo>
                  <a:pt x="8913064" y="7778674"/>
                </a:lnTo>
                <a:lnTo>
                  <a:pt x="0" y="77786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551239-A7B1-0D9B-6BA8-4049CB72AF40}"/>
              </a:ext>
            </a:extLst>
          </p:cNvPr>
          <p:cNvSpPr txBox="1"/>
          <p:nvPr/>
        </p:nvSpPr>
        <p:spPr>
          <a:xfrm>
            <a:off x="4746216" y="1905230"/>
            <a:ext cx="6206743" cy="3296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video,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1.2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XVII – XVIII.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1876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8">
            <a:extLst>
              <a:ext uri="{FF2B5EF4-FFF2-40B4-BE49-F238E27FC236}">
                <a16:creationId xmlns:a16="http://schemas.microsoft.com/office/drawing/2014/main" id="{2F19B711-C590-44D1-9AA8-9F143B0ED58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C0C79CF2-6A1C-4636-84CE-ABB2BE191D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2">
            <a:extLst>
              <a:ext uri="{FF2B5EF4-FFF2-40B4-BE49-F238E27FC236}">
                <a16:creationId xmlns:a16="http://schemas.microsoft.com/office/drawing/2014/main" id="{7A5D17DF-AD65-402C-A95C-F13C770C9F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aper&#10;&#10;Description automatically generated">
            <a:extLst>
              <a:ext uri="{FF2B5EF4-FFF2-40B4-BE49-F238E27FC236}">
                <a16:creationId xmlns:a16="http://schemas.microsoft.com/office/drawing/2014/main" id="{AEBCA76D-C9B1-3E65-1DEA-969A5AC928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1" y="1188716"/>
            <a:ext cx="5087897" cy="4350433"/>
          </a:xfrm>
          <a:prstGeom prst="rect">
            <a:avLst/>
          </a:prstGeom>
        </p:spPr>
      </p:pic>
      <p:pic>
        <p:nvPicPr>
          <p:cNvPr id="5" name="Picture 4" descr="A close-up of a paper&#10;&#10;Description automatically generated">
            <a:extLst>
              <a:ext uri="{FF2B5EF4-FFF2-40B4-BE49-F238E27FC236}">
                <a16:creationId xmlns:a16="http://schemas.microsoft.com/office/drawing/2014/main" id="{460B8196-FD1F-3945-CE43-79704F224E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5"/>
          <a:stretch/>
        </p:blipFill>
        <p:spPr>
          <a:xfrm>
            <a:off x="6096001" y="1188716"/>
            <a:ext cx="5248758" cy="4401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8C25EA-5DD5-42AC-2B91-02F427E39BF1}"/>
              </a:ext>
            </a:extLst>
          </p:cNvPr>
          <p:cNvSpPr txBox="1"/>
          <p:nvPr/>
        </p:nvSpPr>
        <p:spPr>
          <a:xfrm>
            <a:off x="6093418" y="5614809"/>
            <a:ext cx="60985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6.3.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Đỗ Bá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</a:t>
            </a:r>
            <a:endParaRPr lang="en-US" sz="2200" b="1" i="1" dirty="0"/>
          </a:p>
        </p:txBody>
      </p:sp>
    </p:spTree>
    <p:extLst>
      <p:ext uri="{BB962C8B-B14F-4D97-AF65-F5344CB8AC3E}">
        <p14:creationId xmlns:p14="http://schemas.microsoft.com/office/powerpoint/2010/main" val="312600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7AEA3DA-B5AC-9036-458C-D6D216F24B44}"/>
              </a:ext>
            </a:extLst>
          </p:cNvPr>
          <p:cNvGrpSpPr/>
          <p:nvPr/>
        </p:nvGrpSpPr>
        <p:grpSpPr>
          <a:xfrm>
            <a:off x="110644" y="2557620"/>
            <a:ext cx="2738505" cy="2587585"/>
            <a:chOff x="0" y="0"/>
            <a:chExt cx="1541197" cy="12681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926AA5D-6D0C-387C-7478-B2FCBEB4FDFE}"/>
                </a:ext>
              </a:extLst>
            </p:cNvPr>
            <p:cNvSpPr/>
            <p:nvPr/>
          </p:nvSpPr>
          <p:spPr>
            <a:xfrm>
              <a:off x="0" y="0"/>
              <a:ext cx="1541197" cy="1268126"/>
            </a:xfrm>
            <a:custGeom>
              <a:avLst/>
              <a:gdLst/>
              <a:ahLst/>
              <a:cxnLst/>
              <a:rect l="l" t="t" r="r" b="b"/>
              <a:pathLst>
                <a:path w="1541197" h="1268126">
                  <a:moveTo>
                    <a:pt x="0" y="0"/>
                  </a:moveTo>
                  <a:lnTo>
                    <a:pt x="1541197" y="0"/>
                  </a:lnTo>
                  <a:lnTo>
                    <a:pt x="1541197" y="1268126"/>
                  </a:lnTo>
                  <a:lnTo>
                    <a:pt x="0" y="1268126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289E190-3D1C-6274-07E2-8B52787BCCA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0833568-D2EF-BCB0-09F1-AE29CE7492FF}"/>
              </a:ext>
            </a:extLst>
          </p:cNvPr>
          <p:cNvGrpSpPr/>
          <p:nvPr/>
        </p:nvGrpSpPr>
        <p:grpSpPr>
          <a:xfrm>
            <a:off x="117812" y="2064186"/>
            <a:ext cx="2738505" cy="501579"/>
            <a:chOff x="0" y="0"/>
            <a:chExt cx="1422191" cy="2268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C90E13C-C28D-5775-3120-3D04BD1DF6E6}"/>
                </a:ext>
              </a:extLst>
            </p:cNvPr>
            <p:cNvSpPr/>
            <p:nvPr/>
          </p:nvSpPr>
          <p:spPr>
            <a:xfrm>
              <a:off x="0" y="0"/>
              <a:ext cx="1422191" cy="226833"/>
            </a:xfrm>
            <a:custGeom>
              <a:avLst/>
              <a:gdLst/>
              <a:ahLst/>
              <a:cxnLst/>
              <a:rect l="l" t="t" r="r" b="b"/>
              <a:pathLst>
                <a:path w="1422191" h="226833">
                  <a:moveTo>
                    <a:pt x="0" y="0"/>
                  </a:moveTo>
                  <a:lnTo>
                    <a:pt x="1422191" y="0"/>
                  </a:lnTo>
                  <a:lnTo>
                    <a:pt x="1422191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AFD957E-AFF5-76E8-F9E2-29753511890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100528A-5D00-E2E4-972B-A6CD888DC612}"/>
              </a:ext>
            </a:extLst>
          </p:cNvPr>
          <p:cNvGrpSpPr/>
          <p:nvPr/>
        </p:nvGrpSpPr>
        <p:grpSpPr>
          <a:xfrm>
            <a:off x="862085" y="132359"/>
            <a:ext cx="10466234" cy="1472859"/>
            <a:chOff x="0" y="0"/>
            <a:chExt cx="3991455" cy="32166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B36A65-7CBB-BE81-5239-281C022D4DFF}"/>
                </a:ext>
              </a:extLst>
            </p:cNvPr>
            <p:cNvSpPr/>
            <p:nvPr/>
          </p:nvSpPr>
          <p:spPr>
            <a:xfrm>
              <a:off x="0" y="0"/>
              <a:ext cx="3991455" cy="321662"/>
            </a:xfrm>
            <a:custGeom>
              <a:avLst/>
              <a:gdLst/>
              <a:ahLst/>
              <a:cxnLst/>
              <a:rect l="l" t="t" r="r" b="b"/>
              <a:pathLst>
                <a:path w="3991455" h="321662">
                  <a:moveTo>
                    <a:pt x="0" y="0"/>
                  </a:moveTo>
                  <a:lnTo>
                    <a:pt x="3991455" y="0"/>
                  </a:lnTo>
                  <a:lnTo>
                    <a:pt x="3991455" y="321662"/>
                  </a:lnTo>
                  <a:lnTo>
                    <a:pt x="0" y="321662"/>
                  </a:lnTo>
                  <a:close/>
                </a:path>
              </a:pathLst>
            </a:custGeom>
            <a:solidFill>
              <a:srgbClr val="73CFBE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A8266F8-2AAC-C4D7-020C-4F5F8D1B2ED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EA4C71B-537E-29BC-82B2-C5507F884CBD}"/>
              </a:ext>
            </a:extLst>
          </p:cNvPr>
          <p:cNvGrpSpPr/>
          <p:nvPr/>
        </p:nvGrpSpPr>
        <p:grpSpPr>
          <a:xfrm>
            <a:off x="9333727" y="2547540"/>
            <a:ext cx="2738504" cy="2579441"/>
            <a:chOff x="0" y="0"/>
            <a:chExt cx="1541197" cy="1264135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F74017E-40CC-FBDA-86F3-AE09C7EF1FB9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8018573-7A43-2060-D5B6-2BE1DFF465F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C30546D-0E8F-5FD2-595A-3D707D3A23AC}"/>
              </a:ext>
            </a:extLst>
          </p:cNvPr>
          <p:cNvGrpSpPr/>
          <p:nvPr/>
        </p:nvGrpSpPr>
        <p:grpSpPr>
          <a:xfrm>
            <a:off x="3220185" y="2037817"/>
            <a:ext cx="2721325" cy="501579"/>
            <a:chOff x="0" y="0"/>
            <a:chExt cx="1413269" cy="22683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77968E-7863-FF32-13F0-1E54666B02F3}"/>
                </a:ext>
              </a:extLst>
            </p:cNvPr>
            <p:cNvSpPr/>
            <p:nvPr/>
          </p:nvSpPr>
          <p:spPr>
            <a:xfrm>
              <a:off x="0" y="0"/>
              <a:ext cx="1413269" cy="226833"/>
            </a:xfrm>
            <a:custGeom>
              <a:avLst/>
              <a:gdLst/>
              <a:ahLst/>
              <a:cxnLst/>
              <a:rect l="l" t="t" r="r" b="b"/>
              <a:pathLst>
                <a:path w="1413269" h="226833">
                  <a:moveTo>
                    <a:pt x="0" y="0"/>
                  </a:moveTo>
                  <a:lnTo>
                    <a:pt x="1413269" y="0"/>
                  </a:lnTo>
                  <a:lnTo>
                    <a:pt x="1413269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34D3E41-04DC-D897-342C-0B97C11E7B1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FE46C5C-C2C8-6D08-D998-0283B8C21EC2}"/>
              </a:ext>
            </a:extLst>
          </p:cNvPr>
          <p:cNvGrpSpPr/>
          <p:nvPr/>
        </p:nvGrpSpPr>
        <p:grpSpPr>
          <a:xfrm>
            <a:off x="3210322" y="2547540"/>
            <a:ext cx="2738505" cy="2579441"/>
            <a:chOff x="0" y="0"/>
            <a:chExt cx="1541197" cy="1264135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624FA4-4859-E718-802B-AB0D22DEE93B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E98A50F-0F49-97AF-4395-60876F2272C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E47D993-3540-A3D8-F417-77A054C2712A}"/>
              </a:ext>
            </a:extLst>
          </p:cNvPr>
          <p:cNvGrpSpPr/>
          <p:nvPr/>
        </p:nvGrpSpPr>
        <p:grpSpPr>
          <a:xfrm>
            <a:off x="9333727" y="2024463"/>
            <a:ext cx="2738504" cy="514933"/>
            <a:chOff x="0" y="0"/>
            <a:chExt cx="1422191" cy="23287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4EC9303-4835-78E9-A487-75F0560EC362}"/>
                </a:ext>
              </a:extLst>
            </p:cNvPr>
            <p:cNvSpPr/>
            <p:nvPr/>
          </p:nvSpPr>
          <p:spPr>
            <a:xfrm>
              <a:off x="0" y="0"/>
              <a:ext cx="1422191" cy="232872"/>
            </a:xfrm>
            <a:custGeom>
              <a:avLst/>
              <a:gdLst/>
              <a:ahLst/>
              <a:cxnLst/>
              <a:rect l="l" t="t" r="r" b="b"/>
              <a:pathLst>
                <a:path w="1422191" h="232872">
                  <a:moveTo>
                    <a:pt x="0" y="0"/>
                  </a:moveTo>
                  <a:lnTo>
                    <a:pt x="1422191" y="0"/>
                  </a:lnTo>
                  <a:lnTo>
                    <a:pt x="1422191" y="232872"/>
                  </a:lnTo>
                  <a:lnTo>
                    <a:pt x="0" y="232872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BFD9D2CF-0C9E-10B5-4EB1-4B871A129A6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F99A268-13AA-16A1-EB42-7A40B61A192C}"/>
              </a:ext>
            </a:extLst>
          </p:cNvPr>
          <p:cNvGrpSpPr/>
          <p:nvPr/>
        </p:nvGrpSpPr>
        <p:grpSpPr>
          <a:xfrm>
            <a:off x="117812" y="5421522"/>
            <a:ext cx="11954419" cy="971536"/>
            <a:chOff x="0" y="0"/>
            <a:chExt cx="3991455" cy="3705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3A339E-BDFA-667A-9BE5-40F7728593F3}"/>
                </a:ext>
              </a:extLst>
            </p:cNvPr>
            <p:cNvSpPr/>
            <p:nvPr/>
          </p:nvSpPr>
          <p:spPr>
            <a:xfrm>
              <a:off x="0" y="0"/>
              <a:ext cx="3991455" cy="370510"/>
            </a:xfrm>
            <a:custGeom>
              <a:avLst/>
              <a:gdLst/>
              <a:ahLst/>
              <a:cxnLst/>
              <a:rect l="l" t="t" r="r" b="b"/>
              <a:pathLst>
                <a:path w="3991455" h="370510">
                  <a:moveTo>
                    <a:pt x="0" y="0"/>
                  </a:moveTo>
                  <a:lnTo>
                    <a:pt x="3991455" y="0"/>
                  </a:lnTo>
                  <a:lnTo>
                    <a:pt x="3991455" y="370510"/>
                  </a:lnTo>
                  <a:lnTo>
                    <a:pt x="0" y="370510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5B856CC-3E55-991D-0849-305003953FC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30">
            <a:extLst>
              <a:ext uri="{FF2B5EF4-FFF2-40B4-BE49-F238E27FC236}">
                <a16:creationId xmlns:a16="http://schemas.microsoft.com/office/drawing/2014/main" id="{F86FCD34-2846-B7D0-67B0-7A0A2EBC75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9171771" y="1061441"/>
            <a:ext cx="1204278" cy="817663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30165316-F3ED-C37D-7A9F-2FC41CC219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40699" y="1161396"/>
            <a:ext cx="1291123" cy="817663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5107AADB-3ADF-EFB6-2AE5-1DA2CE1F30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635174" y="1436478"/>
            <a:ext cx="181459" cy="6524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EE86902-941F-653D-EC19-5180091915F4}"/>
              </a:ext>
            </a:extLst>
          </p:cNvPr>
          <p:cNvSpPr txBox="1"/>
          <p:nvPr/>
        </p:nvSpPr>
        <p:spPr>
          <a:xfrm>
            <a:off x="1016061" y="325907"/>
            <a:ext cx="103526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Hoàng Sa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XVII – XVIII</a:t>
            </a:r>
            <a:endParaRPr lang="en-US" sz="3600" dirty="0"/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id="{D8A23A0E-8DC3-65AD-5A6D-E86C1B7AAD7A}"/>
              </a:ext>
            </a:extLst>
          </p:cNvPr>
          <p:cNvGrpSpPr/>
          <p:nvPr/>
        </p:nvGrpSpPr>
        <p:grpSpPr>
          <a:xfrm>
            <a:off x="6280862" y="2064186"/>
            <a:ext cx="2721324" cy="501579"/>
            <a:chOff x="0" y="0"/>
            <a:chExt cx="1413269" cy="226833"/>
          </a:xfrm>
        </p:grpSpPr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2613E7A5-E547-182D-BD1A-A33FCA120C29}"/>
                </a:ext>
              </a:extLst>
            </p:cNvPr>
            <p:cNvSpPr/>
            <p:nvPr/>
          </p:nvSpPr>
          <p:spPr>
            <a:xfrm>
              <a:off x="0" y="0"/>
              <a:ext cx="1413269" cy="226833"/>
            </a:xfrm>
            <a:custGeom>
              <a:avLst/>
              <a:gdLst/>
              <a:ahLst/>
              <a:cxnLst/>
              <a:rect l="l" t="t" r="r" b="b"/>
              <a:pathLst>
                <a:path w="1413269" h="226833">
                  <a:moveTo>
                    <a:pt x="0" y="0"/>
                  </a:moveTo>
                  <a:lnTo>
                    <a:pt x="1413269" y="0"/>
                  </a:lnTo>
                  <a:lnTo>
                    <a:pt x="1413269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3784D3AE-8963-11DB-B602-8B576AE5D53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052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20">
            <a:extLst>
              <a:ext uri="{FF2B5EF4-FFF2-40B4-BE49-F238E27FC236}">
                <a16:creationId xmlns:a16="http://schemas.microsoft.com/office/drawing/2014/main" id="{BDC2C0E2-640A-E3D0-1FEF-F7138F48F9E9}"/>
              </a:ext>
            </a:extLst>
          </p:cNvPr>
          <p:cNvGrpSpPr/>
          <p:nvPr/>
        </p:nvGrpSpPr>
        <p:grpSpPr>
          <a:xfrm>
            <a:off x="6270999" y="2573909"/>
            <a:ext cx="2738504" cy="2579441"/>
            <a:chOff x="0" y="0"/>
            <a:chExt cx="1541197" cy="1264135"/>
          </a:xfrm>
        </p:grpSpPr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E922E97-FC64-EF25-877C-18921BA5AD4E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979FF222-5A4A-0169-EE2A-6ABEA520707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algn="ctr" defTabSz="829909">
                <a:lnSpc>
                  <a:spcPts val="1976"/>
                </a:lnSpc>
                <a:spcBef>
                  <a:spcPct val="0"/>
                </a:spcBef>
              </a:pPr>
              <a:endParaRPr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Picture 33">
            <a:extLst>
              <a:ext uri="{FF2B5EF4-FFF2-40B4-BE49-F238E27FC236}">
                <a16:creationId xmlns:a16="http://schemas.microsoft.com/office/drawing/2014/main" id="{303B3113-8AE1-8B49-30F0-139C71DB16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95850" y="1462847"/>
            <a:ext cx="181459" cy="65240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2DD0A3C-2E58-8DF1-BA02-BEB4DDA847E3}"/>
              </a:ext>
            </a:extLst>
          </p:cNvPr>
          <p:cNvSpPr txBox="1"/>
          <p:nvPr/>
        </p:nvSpPr>
        <p:spPr>
          <a:xfrm>
            <a:off x="117812" y="2507961"/>
            <a:ext cx="27313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FB538C-FC6F-89B3-0430-F535FD70D003}"/>
              </a:ext>
            </a:extLst>
          </p:cNvPr>
          <p:cNvSpPr txBox="1"/>
          <p:nvPr/>
        </p:nvSpPr>
        <p:spPr>
          <a:xfrm>
            <a:off x="3203005" y="2501446"/>
            <a:ext cx="2738505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7740A6-C123-5EA5-7293-A549DC628C23}"/>
              </a:ext>
            </a:extLst>
          </p:cNvPr>
          <p:cNvSpPr txBox="1"/>
          <p:nvPr/>
        </p:nvSpPr>
        <p:spPr>
          <a:xfrm>
            <a:off x="6270999" y="2519125"/>
            <a:ext cx="2731187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7BE1CC-28C0-959A-F270-B3DE7C36B0F6}"/>
              </a:ext>
            </a:extLst>
          </p:cNvPr>
          <p:cNvSpPr txBox="1"/>
          <p:nvPr/>
        </p:nvSpPr>
        <p:spPr>
          <a:xfrm>
            <a:off x="9331674" y="2499313"/>
            <a:ext cx="2749681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Ý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Sa.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87337A-70E5-AC68-2EE5-73C89CFC32C5}"/>
              </a:ext>
            </a:extLst>
          </p:cNvPr>
          <p:cNvSpPr txBox="1"/>
          <p:nvPr/>
        </p:nvSpPr>
        <p:spPr>
          <a:xfrm>
            <a:off x="117812" y="5425540"/>
            <a:ext cx="11963543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(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XVIII)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9232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  <p:bldP spid="5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1917" y="460331"/>
            <a:ext cx="11348581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pic>
        <p:nvPicPr>
          <p:cNvPr id="4" name="Picture 3" descr="A close-up of a paper&#10;&#10;Description automatically generated">
            <a:extLst>
              <a:ext uri="{FF2B5EF4-FFF2-40B4-BE49-F238E27FC236}">
                <a16:creationId xmlns:a16="http://schemas.microsoft.com/office/drawing/2014/main" id="{B6111DA6-5A7D-B28F-4412-BFA2A6383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95"/>
          <a:stretch/>
        </p:blipFill>
        <p:spPr>
          <a:xfrm>
            <a:off x="787159" y="689322"/>
            <a:ext cx="6098582" cy="511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31B70F-AAC4-175C-3EFC-2C8E309B0BEC}"/>
              </a:ext>
            </a:extLst>
          </p:cNvPr>
          <p:cNvSpPr txBox="1"/>
          <p:nvPr/>
        </p:nvSpPr>
        <p:spPr>
          <a:xfrm>
            <a:off x="792325" y="5791395"/>
            <a:ext cx="60985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6.3.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Đỗ Bá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</a:t>
            </a:r>
            <a:endParaRPr lang="en-US" sz="2200" b="1" i="1" dirty="0"/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E2AC2F3F-D507-86D2-649A-FD868B260690}"/>
              </a:ext>
            </a:extLst>
          </p:cNvPr>
          <p:cNvSpPr/>
          <p:nvPr/>
        </p:nvSpPr>
        <p:spPr>
          <a:xfrm>
            <a:off x="7047677" y="689322"/>
            <a:ext cx="4622406" cy="2014728"/>
          </a:xfrm>
          <a:custGeom>
            <a:avLst/>
            <a:gdLst/>
            <a:ahLst/>
            <a:cxnLst/>
            <a:rect l="l" t="t" r="r" b="b"/>
            <a:pathLst>
              <a:path w="7315200" h="2014728">
                <a:moveTo>
                  <a:pt x="0" y="0"/>
                </a:moveTo>
                <a:lnTo>
                  <a:pt x="7315200" y="0"/>
                </a:lnTo>
                <a:lnTo>
                  <a:pt x="7315200" y="2014728"/>
                </a:lnTo>
                <a:lnTo>
                  <a:pt x="0" y="201472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703BE5-AF40-528B-8E05-2EB51AE07E66}"/>
              </a:ext>
            </a:extLst>
          </p:cNvPr>
          <p:cNvSpPr txBox="1"/>
          <p:nvPr/>
        </p:nvSpPr>
        <p:spPr>
          <a:xfrm>
            <a:off x="7047677" y="595453"/>
            <a:ext cx="449856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6.3.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Đỗ Bá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vẽ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XVII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EF9D2-CCD6-BC05-A24B-5CEA59D9C55C}"/>
              </a:ext>
            </a:extLst>
          </p:cNvPr>
          <p:cNvSpPr txBox="1"/>
          <p:nvPr/>
        </p:nvSpPr>
        <p:spPr>
          <a:xfrm>
            <a:off x="7066916" y="2751425"/>
            <a:ext cx="4603167" cy="362945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 do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Sa. </a:t>
            </a:r>
            <a:endParaRPr lang="en-US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41956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1917" y="460331"/>
            <a:ext cx="11348581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1173D60-2024-C80B-0E61-529470ABDC40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D0D5722-F88C-DEAF-D5CB-C36A92FAF987}"/>
              </a:ext>
            </a:extLst>
          </p:cNvPr>
          <p:cNvSpPr/>
          <p:nvPr/>
        </p:nvSpPr>
        <p:spPr>
          <a:xfrm>
            <a:off x="1284676" y="721930"/>
            <a:ext cx="10075581" cy="1371910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BB1EFA4-33E8-462C-C67A-408FFECFD156}"/>
              </a:ext>
            </a:extLst>
          </p:cNvPr>
          <p:cNvSpPr txBox="1"/>
          <p:nvPr/>
        </p:nvSpPr>
        <p:spPr>
          <a:xfrm>
            <a:off x="1521334" y="893511"/>
            <a:ext cx="93497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Nghiên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mục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“Em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400" dirty="0"/>
          </a:p>
        </p:txBody>
      </p:sp>
      <p:pic>
        <p:nvPicPr>
          <p:cNvPr id="19" name="Picture 18" descr="A screenshot of a phone&#10;&#10;Description automatically generated">
            <a:extLst>
              <a:ext uri="{FF2B5EF4-FFF2-40B4-BE49-F238E27FC236}">
                <a16:creationId xmlns:a16="http://schemas.microsoft.com/office/drawing/2014/main" id="{C534CF53-3635-F44C-0592-9EF2AA06A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50" y="2265421"/>
            <a:ext cx="5101681" cy="387064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A8FC580-DE0E-FFC5-B3D1-C69F9359C12F}"/>
              </a:ext>
            </a:extLst>
          </p:cNvPr>
          <p:cNvSpPr txBox="1"/>
          <p:nvPr/>
        </p:nvSpPr>
        <p:spPr>
          <a:xfrm>
            <a:off x="7361695" y="2764092"/>
            <a:ext cx="4400317" cy="30469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rủi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chuyến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Hoàng Sa,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truyền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Lý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Hoàng Sa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i="1" dirty="0"/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25D76593-7F99-5EDF-704F-F83D18BE8F55}"/>
              </a:ext>
            </a:extLst>
          </p:cNvPr>
          <p:cNvSpPr/>
          <p:nvPr/>
        </p:nvSpPr>
        <p:spPr>
          <a:xfrm>
            <a:off x="6340868" y="3945601"/>
            <a:ext cx="844948" cy="683970"/>
          </a:xfrm>
          <a:custGeom>
            <a:avLst/>
            <a:gdLst/>
            <a:ahLst/>
            <a:cxnLst/>
            <a:rect l="l" t="t" r="r" b="b"/>
            <a:pathLst>
              <a:path w="1613875" h="762923">
                <a:moveTo>
                  <a:pt x="0" y="0"/>
                </a:moveTo>
                <a:lnTo>
                  <a:pt x="1613876" y="0"/>
                </a:lnTo>
                <a:lnTo>
                  <a:pt x="1613876" y="762923"/>
                </a:lnTo>
                <a:lnTo>
                  <a:pt x="0" y="76292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group of people in traditional clothing&#10;&#10;Description automatically generated">
            <a:extLst>
              <a:ext uri="{FF2B5EF4-FFF2-40B4-BE49-F238E27FC236}">
                <a16:creationId xmlns:a16="http://schemas.microsoft.com/office/drawing/2014/main" id="{19EDA110-6B0C-125E-F7FE-63180548AF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1" r="-3" b="2513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7" name="Picture 6" descr="People standing in front of a building&#10;&#10;Description automatically generated">
            <a:extLst>
              <a:ext uri="{FF2B5EF4-FFF2-40B4-BE49-F238E27FC236}">
                <a16:creationId xmlns:a16="http://schemas.microsoft.com/office/drawing/2014/main" id="{1EA9D705-20B5-3E9C-A87B-70D3C818C1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7" r="-3" b="7931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3" name="Picture 12" descr="A crowd of people on a beach&#10;&#10;Description automatically generated">
            <a:extLst>
              <a:ext uri="{FF2B5EF4-FFF2-40B4-BE49-F238E27FC236}">
                <a16:creationId xmlns:a16="http://schemas.microsoft.com/office/drawing/2014/main" id="{22EDFA7F-7F75-A567-B2D5-7AF0FDD94E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3" b="2279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Picture 4" descr="A group of people standing next to a row of boats&#10;&#10;Description automatically generated">
            <a:extLst>
              <a:ext uri="{FF2B5EF4-FFF2-40B4-BE49-F238E27FC236}">
                <a16:creationId xmlns:a16="http://schemas.microsoft.com/office/drawing/2014/main" id="{2DDC6016-EA6F-FD9B-51B8-93A29A762D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r="-3" b="-3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515B9A4-0071-208F-22BA-1FAE8740AF4D}"/>
              </a:ext>
            </a:extLst>
          </p:cNvPr>
          <p:cNvSpPr txBox="1"/>
          <p:nvPr/>
        </p:nvSpPr>
        <p:spPr>
          <a:xfrm>
            <a:off x="-2" y="3013318"/>
            <a:ext cx="1219199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Hoàng Sa,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tri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khẳng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đảo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200" b="1" i="1" dirty="0"/>
          </a:p>
        </p:txBody>
      </p:sp>
    </p:spTree>
    <p:extLst>
      <p:ext uri="{BB962C8B-B14F-4D97-AF65-F5344CB8AC3E}">
        <p14:creationId xmlns:p14="http://schemas.microsoft.com/office/powerpoint/2010/main" val="381686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ED7575E-88D2-B771-681D-46A7E55415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76457" cy="6858000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world with a red line&#10;&#10;Description automatically generated">
            <a:extLst>
              <a:ext uri="{FF2B5EF4-FFF2-40B4-BE49-F238E27FC236}">
                <a16:creationId xmlns:a16="http://schemas.microsoft.com/office/drawing/2014/main" id="{E4D05827-0DF9-BC6A-FF59-3783506FE8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60" y="702366"/>
            <a:ext cx="6186844" cy="545989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49EDD1B-F94D-B4E6-ACAA-566B9A26FDE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B85EEED-2DC0-79A4-2C7C-F9D7E798980C}"/>
              </a:ext>
            </a:extLst>
          </p:cNvPr>
          <p:cNvSpPr txBox="1"/>
          <p:nvPr/>
        </p:nvSpPr>
        <p:spPr>
          <a:xfrm>
            <a:off x="7894320" y="1702415"/>
            <a:ext cx="402336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Trung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B1C5BF-F73B-FC91-E085-EDA335CC7502}"/>
              </a:ext>
            </a:extLst>
          </p:cNvPr>
          <p:cNvSpPr txBox="1"/>
          <p:nvPr/>
        </p:nvSpPr>
        <p:spPr>
          <a:xfrm>
            <a:off x="845690" y="6162256"/>
            <a:ext cx="61868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phi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Trung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721596455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large load of bombs&#10;&#10;Description automatically generated">
            <a:extLst>
              <a:ext uri="{FF2B5EF4-FFF2-40B4-BE49-F238E27FC236}">
                <a16:creationId xmlns:a16="http://schemas.microsoft.com/office/drawing/2014/main" id="{3E4E0B91-0274-20E5-4560-F93A2622B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79" r="-2" b="32457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9" name="Picture 8" descr="A person in blue dress with white earrings and a map&#10;&#10;Description automatically generated">
            <a:extLst>
              <a:ext uri="{FF2B5EF4-FFF2-40B4-BE49-F238E27FC236}">
                <a16:creationId xmlns:a16="http://schemas.microsoft.com/office/drawing/2014/main" id="{34A6D1DF-64A9-E29D-7E30-BA36FE9D9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56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Picture 4" descr="A collage of a person in a uniform&#10;&#10;Description automatically generated">
            <a:extLst>
              <a:ext uri="{FF2B5EF4-FFF2-40B4-BE49-F238E27FC236}">
                <a16:creationId xmlns:a16="http://schemas.microsoft.com/office/drawing/2014/main" id="{A75C4728-30FA-E55A-8E48-A9C4C50B40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1" r="2" b="310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7" name="Picture 6" descr="A close up of a cartoon&#10;&#10;Description automatically generated">
            <a:extLst>
              <a:ext uri="{FF2B5EF4-FFF2-40B4-BE49-F238E27FC236}">
                <a16:creationId xmlns:a16="http://schemas.microsoft.com/office/drawing/2014/main" id="{8C7662EB-3827-0DA1-1B02-9A68D1E91A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r="-2" b="-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6" name="Rectangle 13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C98648-5F90-426A-AF5E-0DD458F850AA}"/>
              </a:ext>
            </a:extLst>
          </p:cNvPr>
          <p:cNvSpPr txBox="1"/>
          <p:nvPr/>
        </p:nvSpPr>
        <p:spPr>
          <a:xfrm>
            <a:off x="2259719" y="6359083"/>
            <a:ext cx="767256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phi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6885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1917" y="460331"/>
            <a:ext cx="11348581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1173D60-2024-C80B-0E61-529470ABDC40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D0D5722-F88C-DEAF-D5CB-C36A92FAF987}"/>
              </a:ext>
            </a:extLst>
          </p:cNvPr>
          <p:cNvSpPr/>
          <p:nvPr/>
        </p:nvSpPr>
        <p:spPr>
          <a:xfrm>
            <a:off x="1284677" y="1133410"/>
            <a:ext cx="10075581" cy="2009582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95C64-BEE2-1CD5-2811-9D0150D15B73}"/>
              </a:ext>
            </a:extLst>
          </p:cNvPr>
          <p:cNvSpPr txBox="1"/>
          <p:nvPr/>
        </p:nvSpPr>
        <p:spPr>
          <a:xfrm>
            <a:off x="1600201" y="1419443"/>
            <a:ext cx="9307121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Sa,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82A2C0-AAB5-B224-30C5-E4411A96C482}"/>
              </a:ext>
            </a:extLst>
          </p:cNvPr>
          <p:cNvSpPr txBox="1"/>
          <p:nvPr/>
        </p:nvSpPr>
        <p:spPr>
          <a:xfrm>
            <a:off x="1346481" y="3322036"/>
            <a:ext cx="9814560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hững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Trung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phạm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Việt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hưởng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862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711D13-1159-CCCA-3EE8-68CF60F031EB}"/>
              </a:ext>
            </a:extLst>
          </p:cNvPr>
          <p:cNvGrpSpPr/>
          <p:nvPr/>
        </p:nvGrpSpPr>
        <p:grpSpPr>
          <a:xfrm>
            <a:off x="0" y="13567"/>
            <a:ext cx="5836920" cy="6798713"/>
            <a:chOff x="0" y="13567"/>
            <a:chExt cx="5836920" cy="6798713"/>
          </a:xfrm>
        </p:grpSpPr>
        <p:pic>
          <p:nvPicPr>
            <p:cNvPr id="2" name="Picture 1" descr="Map&#10;&#10;Description automatically generated">
              <a:extLst>
                <a:ext uri="{FF2B5EF4-FFF2-40B4-BE49-F238E27FC236}">
                  <a16:creationId xmlns:a16="http://schemas.microsoft.com/office/drawing/2014/main" id="{7E696B0E-75B8-2C37-F4FE-2A9DD7082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67"/>
              <a:ext cx="5501640" cy="67987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66FD92-E889-A28E-9245-34BAE7F1E9B7}"/>
                </a:ext>
              </a:extLst>
            </p:cNvPr>
            <p:cNvSpPr txBox="1"/>
            <p:nvPr/>
          </p:nvSpPr>
          <p:spPr>
            <a:xfrm>
              <a:off x="3642362" y="5498813"/>
              <a:ext cx="2194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endParaRPr lang="en-US" dirty="0"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3DFC0028-64B1-96D0-1709-675B40D5AD92}"/>
              </a:ext>
            </a:extLst>
          </p:cNvPr>
          <p:cNvSpPr/>
          <p:nvPr/>
        </p:nvSpPr>
        <p:spPr>
          <a:xfrm>
            <a:off x="5242560" y="1725204"/>
            <a:ext cx="6781800" cy="2580132"/>
          </a:xfrm>
          <a:custGeom>
            <a:avLst/>
            <a:gdLst/>
            <a:ahLst/>
            <a:cxnLst/>
            <a:rect l="l" t="t" r="r" b="b"/>
            <a:pathLst>
              <a:path w="7315200" h="2157984">
                <a:moveTo>
                  <a:pt x="0" y="0"/>
                </a:moveTo>
                <a:lnTo>
                  <a:pt x="7315200" y="0"/>
                </a:lnTo>
                <a:lnTo>
                  <a:pt x="7315200" y="2157984"/>
                </a:lnTo>
                <a:lnTo>
                  <a:pt x="0" y="21579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51FEF5-FA20-E1DB-5B25-5BA681C3D1D4}"/>
              </a:ext>
            </a:extLst>
          </p:cNvPr>
          <p:cNvSpPr txBox="1"/>
          <p:nvPr/>
        </p:nvSpPr>
        <p:spPr>
          <a:xfrm>
            <a:off x="6568440" y="2436912"/>
            <a:ext cx="51511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mưu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thâm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Trung </a:t>
            </a:r>
            <a:r>
              <a:rPr lang="en-US" sz="32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1986791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tue of a person with flowers&#10;&#10;Description automatically generated">
            <a:extLst>
              <a:ext uri="{FF2B5EF4-FFF2-40B4-BE49-F238E27FC236}">
                <a16:creationId xmlns:a16="http://schemas.microsoft.com/office/drawing/2014/main" id="{9D5FE6E1-6303-9C6F-FEB7-2C5D80E27A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94" b="24319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xmlns="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E81E67C-D6EF-AB7C-5214-E03BB7497817}"/>
              </a:ext>
            </a:extLst>
          </p:cNvPr>
          <p:cNvSpPr txBox="1"/>
          <p:nvPr/>
        </p:nvSpPr>
        <p:spPr>
          <a:xfrm>
            <a:off x="250521" y="1982853"/>
            <a:ext cx="3456287" cy="24243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29D17-E97A-8E77-335F-9A7851710EB3}"/>
              </a:ext>
            </a:extLst>
          </p:cNvPr>
          <p:cNvSpPr txBox="1"/>
          <p:nvPr/>
        </p:nvSpPr>
        <p:spPr>
          <a:xfrm>
            <a:off x="4396636" y="6123313"/>
            <a:ext cx="7795363" cy="73468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Hoàng –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47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711D13-1159-CCCA-3EE8-68CF60F031EB}"/>
              </a:ext>
            </a:extLst>
          </p:cNvPr>
          <p:cNvGrpSpPr/>
          <p:nvPr/>
        </p:nvGrpSpPr>
        <p:grpSpPr>
          <a:xfrm>
            <a:off x="0" y="13567"/>
            <a:ext cx="5836920" cy="6798713"/>
            <a:chOff x="0" y="13567"/>
            <a:chExt cx="5836920" cy="6798713"/>
          </a:xfrm>
        </p:grpSpPr>
        <p:pic>
          <p:nvPicPr>
            <p:cNvPr id="2" name="Picture 1" descr="Map&#10;&#10;Description automatically generated">
              <a:extLst>
                <a:ext uri="{FF2B5EF4-FFF2-40B4-BE49-F238E27FC236}">
                  <a16:creationId xmlns:a16="http://schemas.microsoft.com/office/drawing/2014/main" id="{7E696B0E-75B8-2C37-F4FE-2A9DD7082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3567"/>
              <a:ext cx="5501640" cy="67987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66FD92-E889-A28E-9245-34BAE7F1E9B7}"/>
                </a:ext>
              </a:extLst>
            </p:cNvPr>
            <p:cNvSpPr txBox="1"/>
            <p:nvPr/>
          </p:nvSpPr>
          <p:spPr>
            <a:xfrm>
              <a:off x="3642362" y="5498813"/>
              <a:ext cx="21945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DDF8D1-7860-6F06-F31F-2380B6DC0B1C}"/>
              </a:ext>
            </a:extLst>
          </p:cNvPr>
          <p:cNvGrpSpPr/>
          <p:nvPr/>
        </p:nvGrpSpPr>
        <p:grpSpPr>
          <a:xfrm>
            <a:off x="5501640" y="1590652"/>
            <a:ext cx="6441895" cy="3386328"/>
            <a:chOff x="5750105" y="1499212"/>
            <a:chExt cx="6441895" cy="3386328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46EE072A-8F01-B2A6-121B-C120D3C87571}"/>
                </a:ext>
              </a:extLst>
            </p:cNvPr>
            <p:cNvSpPr/>
            <p:nvPr/>
          </p:nvSpPr>
          <p:spPr>
            <a:xfrm>
              <a:off x="5750105" y="1499212"/>
              <a:ext cx="6441895" cy="3386328"/>
            </a:xfrm>
            <a:custGeom>
              <a:avLst/>
              <a:gdLst/>
              <a:ahLst/>
              <a:cxnLst/>
              <a:rect l="l" t="t" r="r" b="b"/>
              <a:pathLst>
                <a:path w="7315200" h="3386328">
                  <a:moveTo>
                    <a:pt x="0" y="0"/>
                  </a:moveTo>
                  <a:lnTo>
                    <a:pt x="7315200" y="0"/>
                  </a:lnTo>
                  <a:lnTo>
                    <a:pt x="7315200" y="3386328"/>
                  </a:lnTo>
                  <a:lnTo>
                    <a:pt x="0" y="33863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C5ACE86-F730-6B3F-F74D-FE2D2CD8D8E8}"/>
                </a:ext>
              </a:extLst>
            </p:cNvPr>
            <p:cNvSpPr txBox="1"/>
            <p:nvPr/>
          </p:nvSpPr>
          <p:spPr>
            <a:xfrm>
              <a:off x="5977548" y="1640188"/>
              <a:ext cx="5987008" cy="28623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Việt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Nam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sẵn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sàng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giải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quyết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tranh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chấp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với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gia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liên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quan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thông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qua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đàm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phán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cũng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như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biện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pháp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hòa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bình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khác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30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Luật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pháp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tế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ước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Liên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Quốc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Luật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Biển</a:t>
              </a:r>
              <a:r>
                <a:rPr lang="en-US" sz="30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1982. </a:t>
              </a:r>
              <a:endParaRPr lang="en-US" sz="30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7910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772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map of the country&#10;&#10;Description automatically generated">
            <a:extLst>
              <a:ext uri="{FF2B5EF4-FFF2-40B4-BE49-F238E27FC236}">
                <a16:creationId xmlns:a16="http://schemas.microsoft.com/office/drawing/2014/main" id="{EA0E4F7D-C508-8FA0-A7B2-ADE4E7EF9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86" y="643467"/>
            <a:ext cx="3830107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87136A-EE81-ABEB-F14E-B2DF8482BCFC}"/>
              </a:ext>
            </a:extLst>
          </p:cNvPr>
          <p:cNvSpPr txBox="1"/>
          <p:nvPr/>
        </p:nvSpPr>
        <p:spPr>
          <a:xfrm>
            <a:off x="5577843" y="1659285"/>
            <a:ext cx="565404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3.000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hòn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ngoài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khơi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Ðông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Sa.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Ðây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;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bộ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phận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tách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rời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thổ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Nam. </a:t>
            </a:r>
            <a:endParaRPr lang="en-US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484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7AEA3DA-B5AC-9036-458C-D6D216F24B44}"/>
              </a:ext>
            </a:extLst>
          </p:cNvPr>
          <p:cNvGrpSpPr/>
          <p:nvPr/>
        </p:nvGrpSpPr>
        <p:grpSpPr>
          <a:xfrm>
            <a:off x="110644" y="2557620"/>
            <a:ext cx="2738505" cy="2587585"/>
            <a:chOff x="0" y="0"/>
            <a:chExt cx="1541197" cy="1268126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926AA5D-6D0C-387C-7478-B2FCBEB4FDFE}"/>
                </a:ext>
              </a:extLst>
            </p:cNvPr>
            <p:cNvSpPr/>
            <p:nvPr/>
          </p:nvSpPr>
          <p:spPr>
            <a:xfrm>
              <a:off x="0" y="0"/>
              <a:ext cx="1541197" cy="1268126"/>
            </a:xfrm>
            <a:custGeom>
              <a:avLst/>
              <a:gdLst/>
              <a:ahLst/>
              <a:cxnLst/>
              <a:rect l="l" t="t" r="r" b="b"/>
              <a:pathLst>
                <a:path w="1541197" h="1268126">
                  <a:moveTo>
                    <a:pt x="0" y="0"/>
                  </a:moveTo>
                  <a:lnTo>
                    <a:pt x="1541197" y="0"/>
                  </a:lnTo>
                  <a:lnTo>
                    <a:pt x="1541197" y="1268126"/>
                  </a:lnTo>
                  <a:lnTo>
                    <a:pt x="0" y="1268126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5289E190-3D1C-6274-07E2-8B52787BCCA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60833568-D2EF-BCB0-09F1-AE29CE7492FF}"/>
              </a:ext>
            </a:extLst>
          </p:cNvPr>
          <p:cNvGrpSpPr/>
          <p:nvPr/>
        </p:nvGrpSpPr>
        <p:grpSpPr>
          <a:xfrm>
            <a:off x="117812" y="2064186"/>
            <a:ext cx="2738505" cy="501579"/>
            <a:chOff x="0" y="0"/>
            <a:chExt cx="1422191" cy="226833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DC90E13C-C28D-5775-3120-3D04BD1DF6E6}"/>
                </a:ext>
              </a:extLst>
            </p:cNvPr>
            <p:cNvSpPr/>
            <p:nvPr/>
          </p:nvSpPr>
          <p:spPr>
            <a:xfrm>
              <a:off x="0" y="0"/>
              <a:ext cx="1422191" cy="226833"/>
            </a:xfrm>
            <a:custGeom>
              <a:avLst/>
              <a:gdLst/>
              <a:ahLst/>
              <a:cxnLst/>
              <a:rect l="l" t="t" r="r" b="b"/>
              <a:pathLst>
                <a:path w="1422191" h="226833">
                  <a:moveTo>
                    <a:pt x="0" y="0"/>
                  </a:moveTo>
                  <a:lnTo>
                    <a:pt x="1422191" y="0"/>
                  </a:lnTo>
                  <a:lnTo>
                    <a:pt x="1422191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4AFD957E-AFF5-76E8-F9E2-297535118900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>
            <a:extLst>
              <a:ext uri="{FF2B5EF4-FFF2-40B4-BE49-F238E27FC236}">
                <a16:creationId xmlns:a16="http://schemas.microsoft.com/office/drawing/2014/main" id="{8100528A-5D00-E2E4-972B-A6CD888DC612}"/>
              </a:ext>
            </a:extLst>
          </p:cNvPr>
          <p:cNvGrpSpPr/>
          <p:nvPr/>
        </p:nvGrpSpPr>
        <p:grpSpPr>
          <a:xfrm>
            <a:off x="862085" y="132359"/>
            <a:ext cx="10466234" cy="1472859"/>
            <a:chOff x="0" y="0"/>
            <a:chExt cx="3991455" cy="321662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72B36A65-7CBB-BE81-5239-281C022D4DFF}"/>
                </a:ext>
              </a:extLst>
            </p:cNvPr>
            <p:cNvSpPr/>
            <p:nvPr/>
          </p:nvSpPr>
          <p:spPr>
            <a:xfrm>
              <a:off x="0" y="0"/>
              <a:ext cx="3991455" cy="321662"/>
            </a:xfrm>
            <a:custGeom>
              <a:avLst/>
              <a:gdLst/>
              <a:ahLst/>
              <a:cxnLst/>
              <a:rect l="l" t="t" r="r" b="b"/>
              <a:pathLst>
                <a:path w="3991455" h="321662">
                  <a:moveTo>
                    <a:pt x="0" y="0"/>
                  </a:moveTo>
                  <a:lnTo>
                    <a:pt x="3991455" y="0"/>
                  </a:lnTo>
                  <a:lnTo>
                    <a:pt x="3991455" y="321662"/>
                  </a:lnTo>
                  <a:lnTo>
                    <a:pt x="0" y="321662"/>
                  </a:lnTo>
                  <a:close/>
                </a:path>
              </a:pathLst>
            </a:custGeom>
            <a:solidFill>
              <a:srgbClr val="73CFBE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4A8266F8-2AAC-C4D7-020C-4F5F8D1B2ED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EA4C71B-537E-29BC-82B2-C5507F884CBD}"/>
              </a:ext>
            </a:extLst>
          </p:cNvPr>
          <p:cNvGrpSpPr/>
          <p:nvPr/>
        </p:nvGrpSpPr>
        <p:grpSpPr>
          <a:xfrm>
            <a:off x="9333727" y="2547540"/>
            <a:ext cx="2738504" cy="2579441"/>
            <a:chOff x="0" y="0"/>
            <a:chExt cx="1541197" cy="1264135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F74017E-40CC-FBDA-86F3-AE09C7EF1FB9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48018573-7A43-2060-D5B6-2BE1DFF465F8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EC30546D-0E8F-5FD2-595A-3D707D3A23AC}"/>
              </a:ext>
            </a:extLst>
          </p:cNvPr>
          <p:cNvGrpSpPr/>
          <p:nvPr/>
        </p:nvGrpSpPr>
        <p:grpSpPr>
          <a:xfrm>
            <a:off x="3220185" y="2037817"/>
            <a:ext cx="2721325" cy="501579"/>
            <a:chOff x="0" y="0"/>
            <a:chExt cx="1413269" cy="226833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E77968E-7863-FF32-13F0-1E54666B02F3}"/>
                </a:ext>
              </a:extLst>
            </p:cNvPr>
            <p:cNvSpPr/>
            <p:nvPr/>
          </p:nvSpPr>
          <p:spPr>
            <a:xfrm>
              <a:off x="0" y="0"/>
              <a:ext cx="1413269" cy="226833"/>
            </a:xfrm>
            <a:custGeom>
              <a:avLst/>
              <a:gdLst/>
              <a:ahLst/>
              <a:cxnLst/>
              <a:rect l="l" t="t" r="r" b="b"/>
              <a:pathLst>
                <a:path w="1413269" h="226833">
                  <a:moveTo>
                    <a:pt x="0" y="0"/>
                  </a:moveTo>
                  <a:lnTo>
                    <a:pt x="1413269" y="0"/>
                  </a:lnTo>
                  <a:lnTo>
                    <a:pt x="1413269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E34D3E41-04DC-D897-342C-0B97C11E7B1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BFE46C5C-C2C8-6D08-D998-0283B8C21EC2}"/>
              </a:ext>
            </a:extLst>
          </p:cNvPr>
          <p:cNvGrpSpPr/>
          <p:nvPr/>
        </p:nvGrpSpPr>
        <p:grpSpPr>
          <a:xfrm>
            <a:off x="3210322" y="2547540"/>
            <a:ext cx="2738505" cy="2579441"/>
            <a:chOff x="0" y="0"/>
            <a:chExt cx="1541197" cy="1264135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38624FA4-4859-E718-802B-AB0D22DEE93B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22" name="TextBox 22">
              <a:extLst>
                <a:ext uri="{FF2B5EF4-FFF2-40B4-BE49-F238E27FC236}">
                  <a16:creationId xmlns:a16="http://schemas.microsoft.com/office/drawing/2014/main" id="{7E98A50F-0F49-97AF-4395-60876F2272C9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3E47D993-3540-A3D8-F417-77A054C2712A}"/>
              </a:ext>
            </a:extLst>
          </p:cNvPr>
          <p:cNvGrpSpPr/>
          <p:nvPr/>
        </p:nvGrpSpPr>
        <p:grpSpPr>
          <a:xfrm>
            <a:off x="9333727" y="2024463"/>
            <a:ext cx="2738504" cy="514933"/>
            <a:chOff x="0" y="0"/>
            <a:chExt cx="1422191" cy="232872"/>
          </a:xfrm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4EC9303-4835-78E9-A487-75F0560EC362}"/>
                </a:ext>
              </a:extLst>
            </p:cNvPr>
            <p:cNvSpPr/>
            <p:nvPr/>
          </p:nvSpPr>
          <p:spPr>
            <a:xfrm>
              <a:off x="0" y="0"/>
              <a:ext cx="1422191" cy="232872"/>
            </a:xfrm>
            <a:custGeom>
              <a:avLst/>
              <a:gdLst/>
              <a:ahLst/>
              <a:cxnLst/>
              <a:rect l="l" t="t" r="r" b="b"/>
              <a:pathLst>
                <a:path w="1422191" h="232872">
                  <a:moveTo>
                    <a:pt x="0" y="0"/>
                  </a:moveTo>
                  <a:lnTo>
                    <a:pt x="1422191" y="0"/>
                  </a:lnTo>
                  <a:lnTo>
                    <a:pt x="1422191" y="232872"/>
                  </a:lnTo>
                  <a:lnTo>
                    <a:pt x="0" y="232872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25" name="TextBox 25">
              <a:extLst>
                <a:ext uri="{FF2B5EF4-FFF2-40B4-BE49-F238E27FC236}">
                  <a16:creationId xmlns:a16="http://schemas.microsoft.com/office/drawing/2014/main" id="{BFD9D2CF-0C9E-10B5-4EB1-4B871A129A64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26">
            <a:extLst>
              <a:ext uri="{FF2B5EF4-FFF2-40B4-BE49-F238E27FC236}">
                <a16:creationId xmlns:a16="http://schemas.microsoft.com/office/drawing/2014/main" id="{1F99A268-13AA-16A1-EB42-7A40B61A192C}"/>
              </a:ext>
            </a:extLst>
          </p:cNvPr>
          <p:cNvGrpSpPr/>
          <p:nvPr/>
        </p:nvGrpSpPr>
        <p:grpSpPr>
          <a:xfrm>
            <a:off x="117812" y="5421522"/>
            <a:ext cx="11954419" cy="971536"/>
            <a:chOff x="0" y="0"/>
            <a:chExt cx="3991455" cy="370510"/>
          </a:xfrm>
        </p:grpSpPr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83A339E-BDFA-667A-9BE5-40F7728593F3}"/>
                </a:ext>
              </a:extLst>
            </p:cNvPr>
            <p:cNvSpPr/>
            <p:nvPr/>
          </p:nvSpPr>
          <p:spPr>
            <a:xfrm>
              <a:off x="0" y="0"/>
              <a:ext cx="3991455" cy="370510"/>
            </a:xfrm>
            <a:custGeom>
              <a:avLst/>
              <a:gdLst/>
              <a:ahLst/>
              <a:cxnLst/>
              <a:rect l="l" t="t" r="r" b="b"/>
              <a:pathLst>
                <a:path w="3991455" h="370510">
                  <a:moveTo>
                    <a:pt x="0" y="0"/>
                  </a:moveTo>
                  <a:lnTo>
                    <a:pt x="3991455" y="0"/>
                  </a:lnTo>
                  <a:lnTo>
                    <a:pt x="3991455" y="370510"/>
                  </a:lnTo>
                  <a:lnTo>
                    <a:pt x="0" y="370510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05B856CC-3E55-991D-0849-305003953FC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30" name="Picture 30">
            <a:extLst>
              <a:ext uri="{FF2B5EF4-FFF2-40B4-BE49-F238E27FC236}">
                <a16:creationId xmlns:a16="http://schemas.microsoft.com/office/drawing/2014/main" id="{F86FCD34-2846-B7D0-67B0-7A0A2EBC75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V="1">
            <a:off x="9171771" y="1061441"/>
            <a:ext cx="1204278" cy="817663"/>
          </a:xfrm>
          <a:prstGeom prst="rect">
            <a:avLst/>
          </a:prstGeom>
        </p:spPr>
      </p:pic>
      <p:pic>
        <p:nvPicPr>
          <p:cNvPr id="32" name="Picture 32">
            <a:extLst>
              <a:ext uri="{FF2B5EF4-FFF2-40B4-BE49-F238E27FC236}">
                <a16:creationId xmlns:a16="http://schemas.microsoft.com/office/drawing/2014/main" id="{30165316-F3ED-C37D-7A9F-2FC41CC2191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1440699" y="1161396"/>
            <a:ext cx="1291123" cy="817663"/>
          </a:xfrm>
          <a:prstGeom prst="rect">
            <a:avLst/>
          </a:prstGeom>
        </p:spPr>
      </p:pic>
      <p:pic>
        <p:nvPicPr>
          <p:cNvPr id="33" name="Picture 33">
            <a:extLst>
              <a:ext uri="{FF2B5EF4-FFF2-40B4-BE49-F238E27FC236}">
                <a16:creationId xmlns:a16="http://schemas.microsoft.com/office/drawing/2014/main" id="{5107AADB-3ADF-EFB6-2AE5-1DA2CE1F30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635174" y="1436478"/>
            <a:ext cx="181459" cy="65240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EE86902-941F-653D-EC19-5180091915F4}"/>
              </a:ext>
            </a:extLst>
          </p:cNvPr>
          <p:cNvSpPr txBox="1"/>
          <p:nvPr/>
        </p:nvSpPr>
        <p:spPr>
          <a:xfrm>
            <a:off x="918698" y="173584"/>
            <a:ext cx="1035264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quyền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Hoàng Sa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Việt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XVII – XVIII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2" name="Group 17">
            <a:extLst>
              <a:ext uri="{FF2B5EF4-FFF2-40B4-BE49-F238E27FC236}">
                <a16:creationId xmlns:a16="http://schemas.microsoft.com/office/drawing/2014/main" id="{D8A23A0E-8DC3-65AD-5A6D-E86C1B7AAD7A}"/>
              </a:ext>
            </a:extLst>
          </p:cNvPr>
          <p:cNvGrpSpPr/>
          <p:nvPr/>
        </p:nvGrpSpPr>
        <p:grpSpPr>
          <a:xfrm>
            <a:off x="6280862" y="2064186"/>
            <a:ext cx="2721324" cy="501579"/>
            <a:chOff x="0" y="0"/>
            <a:chExt cx="1413269" cy="226833"/>
          </a:xfrm>
        </p:grpSpPr>
        <p:sp>
          <p:nvSpPr>
            <p:cNvPr id="43" name="Freeform 18">
              <a:extLst>
                <a:ext uri="{FF2B5EF4-FFF2-40B4-BE49-F238E27FC236}">
                  <a16:creationId xmlns:a16="http://schemas.microsoft.com/office/drawing/2014/main" id="{2613E7A5-E547-182D-BD1A-A33FCA120C29}"/>
                </a:ext>
              </a:extLst>
            </p:cNvPr>
            <p:cNvSpPr/>
            <p:nvPr/>
          </p:nvSpPr>
          <p:spPr>
            <a:xfrm>
              <a:off x="0" y="0"/>
              <a:ext cx="1413269" cy="226833"/>
            </a:xfrm>
            <a:custGeom>
              <a:avLst/>
              <a:gdLst/>
              <a:ahLst/>
              <a:cxnLst/>
              <a:rect l="l" t="t" r="r" b="b"/>
              <a:pathLst>
                <a:path w="1413269" h="226833">
                  <a:moveTo>
                    <a:pt x="0" y="0"/>
                  </a:moveTo>
                  <a:lnTo>
                    <a:pt x="1413269" y="0"/>
                  </a:lnTo>
                  <a:lnTo>
                    <a:pt x="1413269" y="226833"/>
                  </a:lnTo>
                  <a:lnTo>
                    <a:pt x="0" y="226833"/>
                  </a:lnTo>
                  <a:close/>
                </a:path>
              </a:pathLst>
            </a:custGeom>
            <a:solidFill>
              <a:srgbClr val="EFCCC9"/>
            </a:solidFill>
          </p:spPr>
        </p:sp>
        <p:sp>
          <p:nvSpPr>
            <p:cNvPr id="44" name="TextBox 19">
              <a:extLst>
                <a:ext uri="{FF2B5EF4-FFF2-40B4-BE49-F238E27FC236}">
                  <a16:creationId xmlns:a16="http://schemas.microsoft.com/office/drawing/2014/main" id="{3784D3AE-8963-11DB-B602-8B576AE5D535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52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20">
            <a:extLst>
              <a:ext uri="{FF2B5EF4-FFF2-40B4-BE49-F238E27FC236}">
                <a16:creationId xmlns:a16="http://schemas.microsoft.com/office/drawing/2014/main" id="{BDC2C0E2-640A-E3D0-1FEF-F7138F48F9E9}"/>
              </a:ext>
            </a:extLst>
          </p:cNvPr>
          <p:cNvGrpSpPr/>
          <p:nvPr/>
        </p:nvGrpSpPr>
        <p:grpSpPr>
          <a:xfrm>
            <a:off x="6270999" y="2573909"/>
            <a:ext cx="2738504" cy="2579441"/>
            <a:chOff x="0" y="0"/>
            <a:chExt cx="1541197" cy="1264135"/>
          </a:xfrm>
        </p:grpSpPr>
        <p:sp>
          <p:nvSpPr>
            <p:cNvPr id="46" name="Freeform 21">
              <a:extLst>
                <a:ext uri="{FF2B5EF4-FFF2-40B4-BE49-F238E27FC236}">
                  <a16:creationId xmlns:a16="http://schemas.microsoft.com/office/drawing/2014/main" id="{2E922E97-FC64-EF25-877C-18921BA5AD4E}"/>
                </a:ext>
              </a:extLst>
            </p:cNvPr>
            <p:cNvSpPr/>
            <p:nvPr/>
          </p:nvSpPr>
          <p:spPr>
            <a:xfrm>
              <a:off x="0" y="0"/>
              <a:ext cx="1541197" cy="1264135"/>
            </a:xfrm>
            <a:custGeom>
              <a:avLst/>
              <a:gdLst/>
              <a:ahLst/>
              <a:cxnLst/>
              <a:rect l="l" t="t" r="r" b="b"/>
              <a:pathLst>
                <a:path w="1541197" h="1264135">
                  <a:moveTo>
                    <a:pt x="0" y="0"/>
                  </a:moveTo>
                  <a:lnTo>
                    <a:pt x="1541197" y="0"/>
                  </a:lnTo>
                  <a:lnTo>
                    <a:pt x="1541197" y="1264135"/>
                  </a:lnTo>
                  <a:lnTo>
                    <a:pt x="0" y="1264135"/>
                  </a:lnTo>
                  <a:close/>
                </a:path>
              </a:pathLst>
            </a:custGeom>
            <a:solidFill>
              <a:srgbClr val="FFEEE2"/>
            </a:solidFill>
          </p:spPr>
        </p:sp>
        <p:sp>
          <p:nvSpPr>
            <p:cNvPr id="47" name="TextBox 22">
              <a:extLst>
                <a:ext uri="{FF2B5EF4-FFF2-40B4-BE49-F238E27FC236}">
                  <a16:creationId xmlns:a16="http://schemas.microsoft.com/office/drawing/2014/main" id="{979FF222-5A4A-0169-EE2A-6ABEA5207072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37753" tIns="37753" rIns="37753" bIns="37753" rtlCol="0" anchor="ctr"/>
            <a:lstStyle/>
            <a:p>
              <a:pPr marL="0" marR="0" lvl="0" indent="0" algn="ctr" defTabSz="829909" rtl="0" eaLnBrk="1" fontAlgn="auto" latinLnBrk="0" hangingPunct="1">
                <a:lnSpc>
                  <a:spcPts val="1976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48" name="Picture 33">
            <a:extLst>
              <a:ext uri="{FF2B5EF4-FFF2-40B4-BE49-F238E27FC236}">
                <a16:creationId xmlns:a16="http://schemas.microsoft.com/office/drawing/2014/main" id="{303B3113-8AE1-8B49-30F0-139C71DB162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95850" y="1462847"/>
            <a:ext cx="181459" cy="652409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32DD0A3C-2E58-8DF1-BA02-BEB4DDA847E3}"/>
              </a:ext>
            </a:extLst>
          </p:cNvPr>
          <p:cNvSpPr txBox="1"/>
          <p:nvPr/>
        </p:nvSpPr>
        <p:spPr>
          <a:xfrm>
            <a:off x="117812" y="2507961"/>
            <a:ext cx="273133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4FB538C-FC6F-89B3-0430-F535FD70D003}"/>
              </a:ext>
            </a:extLst>
          </p:cNvPr>
          <p:cNvSpPr txBox="1"/>
          <p:nvPr/>
        </p:nvSpPr>
        <p:spPr>
          <a:xfrm>
            <a:off x="3203005" y="2501446"/>
            <a:ext cx="2738505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7740A6-C123-5EA5-7293-A549DC628C23}"/>
              </a:ext>
            </a:extLst>
          </p:cNvPr>
          <p:cNvSpPr txBox="1"/>
          <p:nvPr/>
        </p:nvSpPr>
        <p:spPr>
          <a:xfrm>
            <a:off x="6270999" y="2519125"/>
            <a:ext cx="2731187" cy="1646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E7BE1CC-28C0-959A-F270-B3DE7C36B0F6}"/>
              </a:ext>
            </a:extLst>
          </p:cNvPr>
          <p:cNvSpPr txBox="1"/>
          <p:nvPr/>
        </p:nvSpPr>
        <p:spPr>
          <a:xfrm>
            <a:off x="9331674" y="2499313"/>
            <a:ext cx="2749681" cy="204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Ý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D87337A-70E5-AC68-2EE5-73C89CFC32C5}"/>
              </a:ext>
            </a:extLst>
          </p:cNvPr>
          <p:cNvSpPr txBox="1"/>
          <p:nvPr/>
        </p:nvSpPr>
        <p:spPr>
          <a:xfrm>
            <a:off x="117812" y="5425540"/>
            <a:ext cx="11963543" cy="983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4B5F494-B38C-6BFD-8DD4-D34EB0768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603229" y="4816285"/>
            <a:ext cx="1791174" cy="203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4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  <p:bldP spid="54" grpId="0"/>
      <p:bldP spid="56" grpId="0"/>
      <p:bldP spid="5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background with white text and a red and white flag&#10;&#10;Description automatically generated">
            <a:extLst>
              <a:ext uri="{FF2B5EF4-FFF2-40B4-BE49-F238E27FC236}">
                <a16:creationId xmlns:a16="http://schemas.microsoft.com/office/drawing/2014/main" id="{498197BD-7AF8-6C3A-7E58-726687314B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2BC303-C7BF-EDA6-0972-C1772DF1A707}"/>
              </a:ext>
            </a:extLst>
          </p:cNvPr>
          <p:cNvSpPr txBox="1"/>
          <p:nvPr/>
        </p:nvSpPr>
        <p:spPr>
          <a:xfrm>
            <a:off x="307775" y="5642456"/>
            <a:ext cx="1157645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Nam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chứng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pháp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lịch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Sa. </a:t>
            </a:r>
            <a:endParaRPr lang="en-US" sz="36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712470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A1597B-5ED6-4AA2-DACB-612234FA7816}"/>
              </a:ext>
            </a:extLst>
          </p:cNvPr>
          <p:cNvSpPr/>
          <p:nvPr/>
        </p:nvSpPr>
        <p:spPr>
          <a:xfrm>
            <a:off x="-863157" y="4683268"/>
            <a:ext cx="13918314" cy="264448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C17178-3D2D-6550-3498-0C0599AC4E35}"/>
              </a:ext>
            </a:extLst>
          </p:cNvPr>
          <p:cNvSpPr/>
          <p:nvPr/>
        </p:nvSpPr>
        <p:spPr>
          <a:xfrm>
            <a:off x="-509256" y="3158346"/>
            <a:ext cx="2390114" cy="2346657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6CC6BF5-AA81-F239-8882-9D2521BAD8A0}"/>
              </a:ext>
            </a:extLst>
          </p:cNvPr>
          <p:cNvSpPr/>
          <p:nvPr/>
        </p:nvSpPr>
        <p:spPr>
          <a:xfrm>
            <a:off x="9787640" y="1016895"/>
            <a:ext cx="1636697" cy="2032016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FD4A213-4D20-F76F-9549-A68128D6267C}"/>
              </a:ext>
            </a:extLst>
          </p:cNvPr>
          <p:cNvSpPr/>
          <p:nvPr/>
        </p:nvSpPr>
        <p:spPr>
          <a:xfrm>
            <a:off x="9830063" y="3844992"/>
            <a:ext cx="2620007" cy="3245504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45D736-3F9D-5056-8A5A-8D1A81E2755C}"/>
              </a:ext>
            </a:extLst>
          </p:cNvPr>
          <p:cNvSpPr/>
          <p:nvPr/>
        </p:nvSpPr>
        <p:spPr>
          <a:xfrm>
            <a:off x="288187" y="4031498"/>
            <a:ext cx="2196916" cy="3058997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35CF318-7138-C0BA-44E5-4BD65831D9F8}"/>
              </a:ext>
            </a:extLst>
          </p:cNvPr>
          <p:cNvSpPr/>
          <p:nvPr/>
        </p:nvSpPr>
        <p:spPr>
          <a:xfrm>
            <a:off x="5517071" y="434791"/>
            <a:ext cx="1157859" cy="1164210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0E20EE7A-EF5A-9742-219A-CBCFB66B107A}"/>
              </a:ext>
            </a:extLst>
          </p:cNvPr>
          <p:cNvSpPr/>
          <p:nvPr/>
        </p:nvSpPr>
        <p:spPr>
          <a:xfrm>
            <a:off x="810167" y="440164"/>
            <a:ext cx="2547804" cy="170008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DA66CA2-8C8C-7F63-1F33-965DECCD72D9}"/>
              </a:ext>
            </a:extLst>
          </p:cNvPr>
          <p:cNvSpPr/>
          <p:nvPr/>
        </p:nvSpPr>
        <p:spPr>
          <a:xfrm>
            <a:off x="1011924" y="1913083"/>
            <a:ext cx="574089" cy="1257963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86C7A4C-B11C-12FA-5226-CE7751DCE8C1}"/>
              </a:ext>
            </a:extLst>
          </p:cNvPr>
          <p:cNvSpPr/>
          <p:nvPr/>
        </p:nvSpPr>
        <p:spPr>
          <a:xfrm>
            <a:off x="-173514" y="2386102"/>
            <a:ext cx="1058135" cy="784944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CE2CFF4-4E76-696F-46AF-C17732FAE365}"/>
              </a:ext>
            </a:extLst>
          </p:cNvPr>
          <p:cNvSpPr/>
          <p:nvPr/>
        </p:nvSpPr>
        <p:spPr>
          <a:xfrm rot="-1057431">
            <a:off x="-252508" y="412539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AABB9F22-9E2A-7056-090B-8996EAD6F8B0}"/>
              </a:ext>
            </a:extLst>
          </p:cNvPr>
          <p:cNvSpPr/>
          <p:nvPr/>
        </p:nvSpPr>
        <p:spPr>
          <a:xfrm rot="1123188">
            <a:off x="8640223" y="38150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ECC441E-FF02-6A0B-18B2-21027DD998A7}"/>
              </a:ext>
            </a:extLst>
          </p:cNvPr>
          <p:cNvSpPr/>
          <p:nvPr/>
        </p:nvSpPr>
        <p:spPr>
          <a:xfrm>
            <a:off x="3815889" y="1625112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0EED226-07DF-E0A7-EDBA-88ACE2D49653}"/>
              </a:ext>
            </a:extLst>
          </p:cNvPr>
          <p:cNvSpPr/>
          <p:nvPr/>
        </p:nvSpPr>
        <p:spPr>
          <a:xfrm flipH="1">
            <a:off x="7513726" y="1023056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CA2042AC-6E1D-CE75-615D-75E6A7DF61C5}"/>
              </a:ext>
            </a:extLst>
          </p:cNvPr>
          <p:cNvSpPr/>
          <p:nvPr/>
        </p:nvSpPr>
        <p:spPr>
          <a:xfrm>
            <a:off x="4085463" y="31322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547A7DE-AD49-E189-4F39-AC3B040E5AD6}"/>
              </a:ext>
            </a:extLst>
          </p:cNvPr>
          <p:cNvSpPr/>
          <p:nvPr/>
        </p:nvSpPr>
        <p:spPr>
          <a:xfrm>
            <a:off x="6779979" y="1993110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FA0EFE9-A1E3-0259-0972-EE984A6055B9}"/>
              </a:ext>
            </a:extLst>
          </p:cNvPr>
          <p:cNvSpPr/>
          <p:nvPr/>
        </p:nvSpPr>
        <p:spPr>
          <a:xfrm>
            <a:off x="2686860" y="1752394"/>
            <a:ext cx="6846246" cy="4317666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E9CC9-CF9E-8438-4E1D-F3002BF07C0E}"/>
              </a:ext>
            </a:extLst>
          </p:cNvPr>
          <p:cNvSpPr txBox="1"/>
          <p:nvPr/>
        </p:nvSpPr>
        <p:spPr>
          <a:xfrm>
            <a:off x="3665021" y="4055200"/>
            <a:ext cx="57362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6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0185330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8906" b="28906"/>
          <a:stretch>
            <a:fillRect/>
          </a:stretch>
        </p:blipFill>
        <p:spPr>
          <a:xfrm>
            <a:off x="-23022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6" name="Freeform 16">
            <a:hlinkClick r:id="rId4" action="ppaction://hlinksldjump"/>
          </p:cNvPr>
          <p:cNvSpPr/>
          <p:nvPr/>
        </p:nvSpPr>
        <p:spPr>
          <a:xfrm>
            <a:off x="591843" y="62099"/>
            <a:ext cx="1501801" cy="1432343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578697" y="1311763"/>
            <a:ext cx="2625004" cy="2015637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Freeform 13">
              <a:hlinkClick r:id="rId6" action="ppaction://hlinksldjump"/>
            </p:cNvPr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6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654813" y="1806595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dirty="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7277D74-0A4B-446F-8D7B-C2EDF83695DB}"/>
              </a:ext>
            </a:extLst>
          </p:cNvPr>
          <p:cNvGrpSpPr/>
          <p:nvPr/>
        </p:nvGrpSpPr>
        <p:grpSpPr>
          <a:xfrm>
            <a:off x="4691888" y="1378042"/>
            <a:ext cx="2625004" cy="2015637"/>
            <a:chOff x="4691888" y="1378042"/>
            <a:chExt cx="2625004" cy="2015637"/>
          </a:xfrm>
        </p:grpSpPr>
        <p:grpSp>
          <p:nvGrpSpPr>
            <p:cNvPr id="37" name="Group 4">
              <a:extLst>
                <a:ext uri="{FF2B5EF4-FFF2-40B4-BE49-F238E27FC236}">
                  <a16:creationId xmlns:a16="http://schemas.microsoft.com/office/drawing/2014/main" id="{93BFF9FE-3D4D-3775-B020-61F4B6E781B6}"/>
                </a:ext>
              </a:extLst>
            </p:cNvPr>
            <p:cNvGrpSpPr/>
            <p:nvPr/>
          </p:nvGrpSpPr>
          <p:grpSpPr>
            <a:xfrm>
              <a:off x="4903892" y="1378042"/>
              <a:ext cx="2413000" cy="2015637"/>
              <a:chOff x="0" y="0"/>
              <a:chExt cx="1351092" cy="1462813"/>
            </a:xfrm>
          </p:grpSpPr>
          <p:sp>
            <p:nvSpPr>
              <p:cNvPr id="38" name="Freeform 5">
                <a:extLst>
                  <a:ext uri="{FF2B5EF4-FFF2-40B4-BE49-F238E27FC236}">
                    <a16:creationId xmlns:a16="http://schemas.microsoft.com/office/drawing/2014/main" id="{FD028455-2C66-358C-6EFA-8BE360E2D9C9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39" name="TextBox 6">
                <a:extLst>
                  <a:ext uri="{FF2B5EF4-FFF2-40B4-BE49-F238E27FC236}">
                    <a16:creationId xmlns:a16="http://schemas.microsoft.com/office/drawing/2014/main" id="{E661B0EE-EBEE-0D8A-45F6-95296504C57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0" name="Freeform 13">
              <a:extLst>
                <a:ext uri="{FF2B5EF4-FFF2-40B4-BE49-F238E27FC236}">
                  <a16:creationId xmlns:a16="http://schemas.microsoft.com/office/drawing/2014/main" id="{EEADC8DE-1478-A6DF-A786-753FFFADA143}"/>
                </a:ext>
              </a:extLst>
            </p:cNvPr>
            <p:cNvSpPr/>
            <p:nvPr/>
          </p:nvSpPr>
          <p:spPr>
            <a:xfrm>
              <a:off x="5093343" y="1680224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22">
              <a:extLst>
                <a:ext uri="{FF2B5EF4-FFF2-40B4-BE49-F238E27FC236}">
                  <a16:creationId xmlns:a16="http://schemas.microsoft.com/office/drawing/2014/main" id="{88773F49-85B1-02BD-D555-D60A920AADE4}"/>
                </a:ext>
              </a:extLst>
            </p:cNvPr>
            <p:cNvSpPr/>
            <p:nvPr/>
          </p:nvSpPr>
          <p:spPr>
            <a:xfrm rot="-1270063">
              <a:off x="4691888" y="1381097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1" name="TextBox 70">
              <a:hlinkClick r:id="rId11" action="ppaction://hlinksldjump"/>
              <a:extLst>
                <a:ext uri="{FF2B5EF4-FFF2-40B4-BE49-F238E27FC236}">
                  <a16:creationId xmlns:a16="http://schemas.microsoft.com/office/drawing/2014/main" id="{A7BC7ADF-2556-4A86-1543-5B79F6C18232}"/>
                </a:ext>
              </a:extLst>
            </p:cNvPr>
            <p:cNvSpPr txBox="1"/>
            <p:nvPr/>
          </p:nvSpPr>
          <p:spPr>
            <a:xfrm>
              <a:off x="5746360" y="1872874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dirty="0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B8FA665-2097-42AD-9789-C30869E17DA2}"/>
              </a:ext>
            </a:extLst>
          </p:cNvPr>
          <p:cNvGrpSpPr/>
          <p:nvPr/>
        </p:nvGrpSpPr>
        <p:grpSpPr>
          <a:xfrm>
            <a:off x="1615321" y="3605421"/>
            <a:ext cx="2625004" cy="2015637"/>
            <a:chOff x="3104916" y="3613240"/>
            <a:chExt cx="2625004" cy="2015637"/>
          </a:xfrm>
        </p:grpSpPr>
        <p:grpSp>
          <p:nvGrpSpPr>
            <p:cNvPr id="47" name="Group 4">
              <a:extLst>
                <a:ext uri="{FF2B5EF4-FFF2-40B4-BE49-F238E27FC236}">
                  <a16:creationId xmlns:a16="http://schemas.microsoft.com/office/drawing/2014/main" id="{66C15F0E-778D-F12A-DB39-545C103D0525}"/>
                </a:ext>
              </a:extLst>
            </p:cNvPr>
            <p:cNvGrpSpPr/>
            <p:nvPr/>
          </p:nvGrpSpPr>
          <p:grpSpPr>
            <a:xfrm>
              <a:off x="3316920" y="3613240"/>
              <a:ext cx="2413000" cy="2015637"/>
              <a:chOff x="0" y="0"/>
              <a:chExt cx="1351092" cy="1462813"/>
            </a:xfrm>
          </p:grpSpPr>
          <p:sp>
            <p:nvSpPr>
              <p:cNvPr id="48" name="Freeform 5">
                <a:extLst>
                  <a:ext uri="{FF2B5EF4-FFF2-40B4-BE49-F238E27FC236}">
                    <a16:creationId xmlns:a16="http://schemas.microsoft.com/office/drawing/2014/main" id="{48F1EC78-1509-B18B-C802-83338BE4E1E3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49" name="TextBox 6">
                <a:extLst>
                  <a:ext uri="{FF2B5EF4-FFF2-40B4-BE49-F238E27FC236}">
                    <a16:creationId xmlns:a16="http://schemas.microsoft.com/office/drawing/2014/main" id="{BF909976-88FC-3F93-3FA4-B1CB3DD77C9B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0" name="Freeform 13">
              <a:extLst>
                <a:ext uri="{FF2B5EF4-FFF2-40B4-BE49-F238E27FC236}">
                  <a16:creationId xmlns:a16="http://schemas.microsoft.com/office/drawing/2014/main" id="{C6B2882E-0EE4-E426-F316-BC470B863494}"/>
                </a:ext>
              </a:extLst>
            </p:cNvPr>
            <p:cNvSpPr/>
            <p:nvPr/>
          </p:nvSpPr>
          <p:spPr>
            <a:xfrm>
              <a:off x="3506371" y="3915422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ED460B12-268B-64CA-F250-49FE39036A24}"/>
                </a:ext>
              </a:extLst>
            </p:cNvPr>
            <p:cNvSpPr/>
            <p:nvPr/>
          </p:nvSpPr>
          <p:spPr>
            <a:xfrm rot="-1270063">
              <a:off x="3104916" y="3616295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2" name="TextBox 71">
              <a:hlinkClick r:id="rId12" action="ppaction://hlinksldjump"/>
              <a:extLst>
                <a:ext uri="{FF2B5EF4-FFF2-40B4-BE49-F238E27FC236}">
                  <a16:creationId xmlns:a16="http://schemas.microsoft.com/office/drawing/2014/main" id="{5A2CA007-E1D8-03A8-E1FC-30CA811E011A}"/>
                </a:ext>
              </a:extLst>
            </p:cNvPr>
            <p:cNvSpPr txBox="1"/>
            <p:nvPr/>
          </p:nvSpPr>
          <p:spPr>
            <a:xfrm>
              <a:off x="4113700" y="4067060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dirty="0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3983735A-E912-0164-8773-CCA66F953989}"/>
              </a:ext>
            </a:extLst>
          </p:cNvPr>
          <p:cNvGrpSpPr/>
          <p:nvPr/>
        </p:nvGrpSpPr>
        <p:grpSpPr>
          <a:xfrm>
            <a:off x="7913646" y="1378042"/>
            <a:ext cx="2625004" cy="2015637"/>
            <a:chOff x="7913646" y="1378042"/>
            <a:chExt cx="2625004" cy="2015637"/>
          </a:xfrm>
        </p:grpSpPr>
        <p:grpSp>
          <p:nvGrpSpPr>
            <p:cNvPr id="42" name="Group 4">
              <a:extLst>
                <a:ext uri="{FF2B5EF4-FFF2-40B4-BE49-F238E27FC236}">
                  <a16:creationId xmlns:a16="http://schemas.microsoft.com/office/drawing/2014/main" id="{D449BECC-9994-35E5-0B89-DD2B56E21540}"/>
                </a:ext>
              </a:extLst>
            </p:cNvPr>
            <p:cNvGrpSpPr/>
            <p:nvPr/>
          </p:nvGrpSpPr>
          <p:grpSpPr>
            <a:xfrm>
              <a:off x="8125650" y="1378042"/>
              <a:ext cx="2413000" cy="2015637"/>
              <a:chOff x="0" y="0"/>
              <a:chExt cx="1351092" cy="1462813"/>
            </a:xfrm>
          </p:grpSpPr>
          <p:sp>
            <p:nvSpPr>
              <p:cNvPr id="43" name="Freeform 5">
                <a:extLst>
                  <a:ext uri="{FF2B5EF4-FFF2-40B4-BE49-F238E27FC236}">
                    <a16:creationId xmlns:a16="http://schemas.microsoft.com/office/drawing/2014/main" id="{6E04CDB7-18E4-1470-75D5-39B7AE9405A2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44" name="TextBox 6">
                <a:extLst>
                  <a:ext uri="{FF2B5EF4-FFF2-40B4-BE49-F238E27FC236}">
                    <a16:creationId xmlns:a16="http://schemas.microsoft.com/office/drawing/2014/main" id="{453FB92A-5880-2B6B-6A5A-038A80E6B8C3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5" name="Freeform 13">
              <a:extLst>
                <a:ext uri="{FF2B5EF4-FFF2-40B4-BE49-F238E27FC236}">
                  <a16:creationId xmlns:a16="http://schemas.microsoft.com/office/drawing/2014/main" id="{994EB7F7-0740-454F-5F78-1EE87794C471}"/>
                </a:ext>
              </a:extLst>
            </p:cNvPr>
            <p:cNvSpPr/>
            <p:nvPr/>
          </p:nvSpPr>
          <p:spPr>
            <a:xfrm>
              <a:off x="8315101" y="1680224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22">
              <a:extLst>
                <a:ext uri="{FF2B5EF4-FFF2-40B4-BE49-F238E27FC236}">
                  <a16:creationId xmlns:a16="http://schemas.microsoft.com/office/drawing/2014/main" id="{B97BB592-7CBB-EE37-AD0C-6360D6C13BC3}"/>
                </a:ext>
              </a:extLst>
            </p:cNvPr>
            <p:cNvSpPr/>
            <p:nvPr/>
          </p:nvSpPr>
          <p:spPr>
            <a:xfrm rot="-1270063">
              <a:off x="7913646" y="1381097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9" name="TextBox 78">
              <a:hlinkClick r:id="rId13" action="ppaction://hlinksldjump"/>
              <a:extLst>
                <a:ext uri="{FF2B5EF4-FFF2-40B4-BE49-F238E27FC236}">
                  <a16:creationId xmlns:a16="http://schemas.microsoft.com/office/drawing/2014/main" id="{04DBECAA-16AA-6C03-829B-29AF5EA84D74}"/>
                </a:ext>
              </a:extLst>
            </p:cNvPr>
            <p:cNvSpPr txBox="1"/>
            <p:nvPr/>
          </p:nvSpPr>
          <p:spPr>
            <a:xfrm>
              <a:off x="8926807" y="1818881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dirty="0"/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DB5336-19DF-3A7A-B964-4D34FE1071B0}"/>
              </a:ext>
            </a:extLst>
          </p:cNvPr>
          <p:cNvGrpSpPr/>
          <p:nvPr/>
        </p:nvGrpSpPr>
        <p:grpSpPr>
          <a:xfrm>
            <a:off x="4691888" y="3692822"/>
            <a:ext cx="2625004" cy="2015637"/>
            <a:chOff x="6578764" y="3613240"/>
            <a:chExt cx="2625004" cy="2015637"/>
          </a:xfrm>
        </p:grpSpPr>
        <p:grpSp>
          <p:nvGrpSpPr>
            <p:cNvPr id="64" name="Group 4">
              <a:extLst>
                <a:ext uri="{FF2B5EF4-FFF2-40B4-BE49-F238E27FC236}">
                  <a16:creationId xmlns:a16="http://schemas.microsoft.com/office/drawing/2014/main" id="{269683AF-F313-190C-B14C-C81BECE523A8}"/>
                </a:ext>
              </a:extLst>
            </p:cNvPr>
            <p:cNvGrpSpPr/>
            <p:nvPr/>
          </p:nvGrpSpPr>
          <p:grpSpPr>
            <a:xfrm>
              <a:off x="6790768" y="3613240"/>
              <a:ext cx="2413000" cy="2015637"/>
              <a:chOff x="0" y="0"/>
              <a:chExt cx="1351092" cy="1462813"/>
            </a:xfrm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261BBE16-057B-A84F-19B1-B292E96F1C1F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6" name="TextBox 6">
                <a:extLst>
                  <a:ext uri="{FF2B5EF4-FFF2-40B4-BE49-F238E27FC236}">
                    <a16:creationId xmlns:a16="http://schemas.microsoft.com/office/drawing/2014/main" id="{F36C9A9F-ED15-5B0A-610D-63145A5061B7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86F41F26-CE2C-F5EB-9407-728C63C50FE9}"/>
                </a:ext>
              </a:extLst>
            </p:cNvPr>
            <p:cNvSpPr/>
            <p:nvPr/>
          </p:nvSpPr>
          <p:spPr>
            <a:xfrm>
              <a:off x="6980219" y="3915422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8" name="Freeform 22">
              <a:extLst>
                <a:ext uri="{FF2B5EF4-FFF2-40B4-BE49-F238E27FC236}">
                  <a16:creationId xmlns:a16="http://schemas.microsoft.com/office/drawing/2014/main" id="{ADBB04C6-E70F-B568-8A29-DB0A8A2D7F77}"/>
                </a:ext>
              </a:extLst>
            </p:cNvPr>
            <p:cNvSpPr/>
            <p:nvPr/>
          </p:nvSpPr>
          <p:spPr>
            <a:xfrm rot="-1270063">
              <a:off x="6578764" y="3616295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0" name="TextBox 79">
              <a:hlinkClick r:id="rId14" action="ppaction://hlinksldjump"/>
              <a:extLst>
                <a:ext uri="{FF2B5EF4-FFF2-40B4-BE49-F238E27FC236}">
                  <a16:creationId xmlns:a16="http://schemas.microsoft.com/office/drawing/2014/main" id="{A329514D-84F9-781B-523B-C66DBA639B0A}"/>
                </a:ext>
              </a:extLst>
            </p:cNvPr>
            <p:cNvSpPr txBox="1"/>
            <p:nvPr/>
          </p:nvSpPr>
          <p:spPr>
            <a:xfrm>
              <a:off x="7639998" y="4108072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3E3EA0E-2796-4D83-66F1-729E4CF42012}"/>
              </a:ext>
            </a:extLst>
          </p:cNvPr>
          <p:cNvGrpSpPr/>
          <p:nvPr/>
        </p:nvGrpSpPr>
        <p:grpSpPr>
          <a:xfrm>
            <a:off x="7913646" y="3716332"/>
            <a:ext cx="2625004" cy="2015637"/>
            <a:chOff x="6578764" y="3613240"/>
            <a:chExt cx="2625004" cy="2015637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8DAB1C3A-741B-0BB1-9F1D-E586646AE273}"/>
                </a:ext>
              </a:extLst>
            </p:cNvPr>
            <p:cNvGrpSpPr/>
            <p:nvPr/>
          </p:nvGrpSpPr>
          <p:grpSpPr>
            <a:xfrm>
              <a:off x="6790768" y="3613240"/>
              <a:ext cx="2413000" cy="2015637"/>
              <a:chOff x="0" y="0"/>
              <a:chExt cx="1351092" cy="1462813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8EAC5379-B67E-8272-0BFF-151D3B093405}"/>
                  </a:ext>
                </a:extLst>
              </p:cNvPr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14" name="TextBox 6">
                <a:extLst>
                  <a:ext uri="{FF2B5EF4-FFF2-40B4-BE49-F238E27FC236}">
                    <a16:creationId xmlns:a16="http://schemas.microsoft.com/office/drawing/2014/main" id="{8BE94C43-55B3-0F7E-91E5-CD5FF715AB30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9" name="Freeform 13">
              <a:extLst>
                <a:ext uri="{FF2B5EF4-FFF2-40B4-BE49-F238E27FC236}">
                  <a16:creationId xmlns:a16="http://schemas.microsoft.com/office/drawing/2014/main" id="{C78A4717-34BB-3FA8-62F3-6E80845D7137}"/>
                </a:ext>
              </a:extLst>
            </p:cNvPr>
            <p:cNvSpPr/>
            <p:nvPr/>
          </p:nvSpPr>
          <p:spPr>
            <a:xfrm>
              <a:off x="6980219" y="3915422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22">
              <a:extLst>
                <a:ext uri="{FF2B5EF4-FFF2-40B4-BE49-F238E27FC236}">
                  <a16:creationId xmlns:a16="http://schemas.microsoft.com/office/drawing/2014/main" id="{3EFB4CCB-CF08-A9F3-8CA7-F63B73EA3552}"/>
                </a:ext>
              </a:extLst>
            </p:cNvPr>
            <p:cNvSpPr/>
            <p:nvPr/>
          </p:nvSpPr>
          <p:spPr>
            <a:xfrm rot="-1270063">
              <a:off x="6578764" y="3616295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0">
              <a:hlinkClick r:id="rId15" action="ppaction://hlinksldjump"/>
              <a:extLst>
                <a:ext uri="{FF2B5EF4-FFF2-40B4-BE49-F238E27FC236}">
                  <a16:creationId xmlns:a16="http://schemas.microsoft.com/office/drawing/2014/main" id="{326E4B43-4A86-3D6E-EA86-249B0926B7B9}"/>
                </a:ext>
              </a:extLst>
            </p:cNvPr>
            <p:cNvSpPr txBox="1"/>
            <p:nvPr/>
          </p:nvSpPr>
          <p:spPr>
            <a:xfrm>
              <a:off x="7639998" y="4108072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2890" y="2019209"/>
            <a:ext cx="5435087" cy="3186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472124" y="2312578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254679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66497" y="942960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538913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68987" y="4818373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0565" y="38494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337" y="5007978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822" y="116162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17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31809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04357" y="2554778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1698,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phủ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Gia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49259" y="2220713"/>
            <a:ext cx="5157691" cy="11747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Thanh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49259" y="3622550"/>
            <a:ext cx="5157691" cy="11747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68987" y="652493"/>
            <a:ext cx="5155201" cy="13495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68987" y="5049794"/>
            <a:ext cx="5155201" cy="11557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“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Rịa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Bình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Long An,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Ninh,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Giang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Chí Minh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325" y="2686419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76600" y="1296857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600" y="5379688"/>
            <a:ext cx="895384" cy="877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3412" y="409951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141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495699" y="2198724"/>
            <a:ext cx="5435087" cy="30981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495699" y="2433646"/>
            <a:ext cx="5435087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XVIII,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254679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68987" y="4874050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Mau,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Thái 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538913"/>
            <a:ext cx="5155201" cy="101568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Mau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82952" y="1028208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90565" y="38494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302" y="1217813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12" y="5092715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384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70461" y="5644558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8529" y="1666388"/>
            <a:ext cx="5435087" cy="4038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18529" y="1808247"/>
            <a:ext cx="5435087" cy="3754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404720" y="3684121"/>
            <a:ext cx="5157691" cy="10156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404720" y="2413314"/>
            <a:ext cx="5157691" cy="10156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786" y="3990733"/>
            <a:ext cx="812889" cy="7624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045" y="2631979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383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4271272"/>
            <a:ext cx="12192000" cy="2586729"/>
            <a:chOff x="0" y="0"/>
            <a:chExt cx="4816593" cy="10219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021917"/>
            </a:xfrm>
            <a:custGeom>
              <a:avLst/>
              <a:gdLst/>
              <a:ahLst/>
              <a:cxnLst/>
              <a:rect l="l" t="t" r="r" b="b"/>
              <a:pathLst>
                <a:path w="4816592" h="1021917">
                  <a:moveTo>
                    <a:pt x="0" y="0"/>
                  </a:moveTo>
                  <a:lnTo>
                    <a:pt x="4816592" y="0"/>
                  </a:lnTo>
                  <a:lnTo>
                    <a:pt x="4816592" y="1021917"/>
                  </a:lnTo>
                  <a:lnTo>
                    <a:pt x="0" y="1021917"/>
                  </a:lnTo>
                  <a:close/>
                </a:path>
              </a:pathLst>
            </a:custGeom>
            <a:solidFill>
              <a:srgbClr val="5D546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39500" y="1185172"/>
            <a:ext cx="7113001" cy="4487657"/>
          </a:xfrm>
          <a:custGeom>
            <a:avLst/>
            <a:gdLst/>
            <a:ahLst/>
            <a:cxnLst/>
            <a:rect l="l" t="t" r="r" b="b"/>
            <a:pathLst>
              <a:path w="10669502" h="6731486">
                <a:moveTo>
                  <a:pt x="0" y="0"/>
                </a:moveTo>
                <a:lnTo>
                  <a:pt x="10669502" y="0"/>
                </a:lnTo>
                <a:lnTo>
                  <a:pt x="10669502" y="6731486"/>
                </a:lnTo>
                <a:lnTo>
                  <a:pt x="0" y="67314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710346" y="1031585"/>
            <a:ext cx="2282298" cy="2294815"/>
          </a:xfrm>
          <a:custGeom>
            <a:avLst/>
            <a:gdLst/>
            <a:ahLst/>
            <a:cxnLst/>
            <a:rect l="l" t="t" r="r" b="b"/>
            <a:pathLst>
              <a:path w="3423447" h="3442223">
                <a:moveTo>
                  <a:pt x="0" y="0"/>
                </a:moveTo>
                <a:lnTo>
                  <a:pt x="3423447" y="0"/>
                </a:lnTo>
                <a:lnTo>
                  <a:pt x="3423447" y="3442223"/>
                </a:lnTo>
                <a:lnTo>
                  <a:pt x="0" y="34422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914555" y="-582350"/>
            <a:ext cx="14021110" cy="896025"/>
            <a:chOff x="0" y="0"/>
            <a:chExt cx="28042220" cy="1792049"/>
          </a:xfrm>
        </p:grpSpPr>
        <p:sp>
          <p:nvSpPr>
            <p:cNvPr id="9" name="Freeform 9"/>
            <p:cNvSpPr/>
            <p:nvPr/>
          </p:nvSpPr>
          <p:spPr>
            <a:xfrm flipV="1">
              <a:off x="0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361276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V="1">
              <a:off x="12937677" y="0"/>
              <a:ext cx="15104543" cy="1792049"/>
            </a:xfrm>
            <a:custGeom>
              <a:avLst/>
              <a:gdLst/>
              <a:ahLst/>
              <a:cxnLst/>
              <a:rect l="l" t="t" r="r" b="b"/>
              <a:pathLst>
                <a:path w="15104543" h="1792049">
                  <a:moveTo>
                    <a:pt x="0" y="1792049"/>
                  </a:moveTo>
                  <a:lnTo>
                    <a:pt x="15104543" y="1792049"/>
                  </a:lnTo>
                  <a:lnTo>
                    <a:pt x="15104543" y="0"/>
                  </a:lnTo>
                  <a:lnTo>
                    <a:pt x="0" y="0"/>
                  </a:lnTo>
                  <a:lnTo>
                    <a:pt x="0" y="1792049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b="-361276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7495194" y="5929098"/>
            <a:ext cx="5720251" cy="3109737"/>
          </a:xfrm>
          <a:custGeom>
            <a:avLst/>
            <a:gdLst/>
            <a:ahLst/>
            <a:cxnLst/>
            <a:rect l="l" t="t" r="r" b="b"/>
            <a:pathLst>
              <a:path w="8580377" h="4664605">
                <a:moveTo>
                  <a:pt x="0" y="0"/>
                </a:moveTo>
                <a:lnTo>
                  <a:pt x="8580377" y="0"/>
                </a:lnTo>
                <a:lnTo>
                  <a:pt x="8580377" y="4664605"/>
                </a:lnTo>
                <a:lnTo>
                  <a:pt x="0" y="46646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1351877" y="4473808"/>
            <a:ext cx="1045163" cy="1455290"/>
          </a:xfrm>
          <a:custGeom>
            <a:avLst/>
            <a:gdLst/>
            <a:ahLst/>
            <a:cxnLst/>
            <a:rect l="l" t="t" r="r" b="b"/>
            <a:pathLst>
              <a:path w="1567745" h="2182935">
                <a:moveTo>
                  <a:pt x="0" y="0"/>
                </a:moveTo>
                <a:lnTo>
                  <a:pt x="1567744" y="0"/>
                </a:lnTo>
                <a:lnTo>
                  <a:pt x="1567744" y="2182935"/>
                </a:lnTo>
                <a:lnTo>
                  <a:pt x="0" y="21829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187895" y="4756023"/>
            <a:ext cx="1581351" cy="1173075"/>
          </a:xfrm>
          <a:custGeom>
            <a:avLst/>
            <a:gdLst/>
            <a:ahLst/>
            <a:cxnLst/>
            <a:rect l="l" t="t" r="r" b="b"/>
            <a:pathLst>
              <a:path w="2372026" h="1759612">
                <a:moveTo>
                  <a:pt x="0" y="0"/>
                </a:moveTo>
                <a:lnTo>
                  <a:pt x="2372026" y="0"/>
                </a:lnTo>
                <a:lnTo>
                  <a:pt x="2372026" y="1759611"/>
                </a:lnTo>
                <a:lnTo>
                  <a:pt x="0" y="175961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5482046" y="-222107"/>
            <a:ext cx="1227909" cy="1234644"/>
          </a:xfrm>
          <a:custGeom>
            <a:avLst/>
            <a:gdLst/>
            <a:ahLst/>
            <a:cxnLst/>
            <a:rect l="l" t="t" r="r" b="b"/>
            <a:pathLst>
              <a:path w="1841864" h="1851966">
                <a:moveTo>
                  <a:pt x="0" y="0"/>
                </a:moveTo>
                <a:lnTo>
                  <a:pt x="1841864" y="0"/>
                </a:lnTo>
                <a:lnTo>
                  <a:pt x="1841864" y="1851965"/>
                </a:lnTo>
                <a:lnTo>
                  <a:pt x="0" y="185196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C3F955-7533-ED02-F1CB-B35448BB731C}"/>
              </a:ext>
            </a:extLst>
          </p:cNvPr>
          <p:cNvSpPr txBox="1"/>
          <p:nvPr/>
        </p:nvSpPr>
        <p:spPr>
          <a:xfrm>
            <a:off x="3000120" y="2332539"/>
            <a:ext cx="6191760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6: CÔNG CUỘC KHAI PHÁ VÙNG ĐẤT PHÍA NAM 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 THẾ KỈ XVI ĐẾN THẾ KỈ XVIII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Freeform 3">
            <a:extLst>
              <a:ext uri="{FF2B5EF4-FFF2-40B4-BE49-F238E27FC236}">
                <a16:creationId xmlns:a16="http://schemas.microsoft.com/office/drawing/2014/main" id="{53E0B0DD-2ED5-4D2D-EFFE-836006B2E2F1}"/>
              </a:ext>
            </a:extLst>
          </p:cNvPr>
          <p:cNvSpPr/>
          <p:nvPr/>
        </p:nvSpPr>
        <p:spPr>
          <a:xfrm flipH="1">
            <a:off x="197936" y="1925579"/>
            <a:ext cx="2827012" cy="5660888"/>
          </a:xfrm>
          <a:custGeom>
            <a:avLst/>
            <a:gdLst/>
            <a:ahLst/>
            <a:cxnLst/>
            <a:rect l="l" t="t" r="r" b="b"/>
            <a:pathLst>
              <a:path w="4176522" h="8229600">
                <a:moveTo>
                  <a:pt x="0" y="0"/>
                </a:moveTo>
                <a:lnTo>
                  <a:pt x="4176522" y="0"/>
                </a:lnTo>
                <a:lnTo>
                  <a:pt x="41765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8529" y="1879993"/>
            <a:ext cx="5435087" cy="38442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18528" y="2274384"/>
            <a:ext cx="5435087" cy="321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dưới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68987" y="2073743"/>
            <a:ext cx="5157691" cy="1234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ở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82952" y="4831015"/>
            <a:ext cx="5157691" cy="13588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Thu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481763"/>
            <a:ext cx="5155201" cy="11653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68987" y="922134"/>
            <a:ext cx="5155201" cy="95785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053" y="2561291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747715" y="3963711"/>
            <a:ext cx="847588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277" y="5297330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130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8906" b="2890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480260">
            <a:off x="-1839655" y="5467827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0" y="0"/>
                </a:moveTo>
                <a:lnTo>
                  <a:pt x="24395032" y="0"/>
                </a:lnTo>
                <a:lnTo>
                  <a:pt x="24395032" y="9453075"/>
                </a:lnTo>
                <a:lnTo>
                  <a:pt x="0" y="94530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BA73C50-D568-9852-D906-B3504FDAF3C3}"/>
              </a:ext>
            </a:extLst>
          </p:cNvPr>
          <p:cNvGrpSpPr/>
          <p:nvPr/>
        </p:nvGrpSpPr>
        <p:grpSpPr>
          <a:xfrm>
            <a:off x="172971" y="97110"/>
            <a:ext cx="1956080" cy="1349554"/>
            <a:chOff x="1578697" y="1311763"/>
            <a:chExt cx="2625004" cy="2015637"/>
          </a:xfrm>
        </p:grpSpPr>
        <p:grpSp>
          <p:nvGrpSpPr>
            <p:cNvPr id="4" name="Group 4"/>
            <p:cNvGrpSpPr/>
            <p:nvPr/>
          </p:nvGrpSpPr>
          <p:grpSpPr>
            <a:xfrm>
              <a:off x="1790701" y="1311763"/>
              <a:ext cx="2413000" cy="2015637"/>
              <a:chOff x="0" y="0"/>
              <a:chExt cx="1351092" cy="1462813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1351092" cy="1462813"/>
              </a:xfrm>
              <a:custGeom>
                <a:avLst/>
                <a:gdLst/>
                <a:ahLst/>
                <a:cxnLst/>
                <a:rect l="l" t="t" r="r" b="b"/>
                <a:pathLst>
                  <a:path w="1351092" h="1462813">
                    <a:moveTo>
                      <a:pt x="76968" y="0"/>
                    </a:moveTo>
                    <a:lnTo>
                      <a:pt x="1274125" y="0"/>
                    </a:lnTo>
                    <a:cubicBezTo>
                      <a:pt x="1294538" y="0"/>
                      <a:pt x="1314115" y="8109"/>
                      <a:pt x="1328549" y="22543"/>
                    </a:cubicBezTo>
                    <a:cubicBezTo>
                      <a:pt x="1342983" y="36977"/>
                      <a:pt x="1351092" y="56554"/>
                      <a:pt x="1351092" y="76968"/>
                    </a:cubicBezTo>
                    <a:lnTo>
                      <a:pt x="1351092" y="1385846"/>
                    </a:lnTo>
                    <a:cubicBezTo>
                      <a:pt x="1351092" y="1406259"/>
                      <a:pt x="1342983" y="1425836"/>
                      <a:pt x="1328549" y="1440270"/>
                    </a:cubicBezTo>
                    <a:cubicBezTo>
                      <a:pt x="1314115" y="1454704"/>
                      <a:pt x="1294538" y="1462813"/>
                      <a:pt x="1274125" y="1462813"/>
                    </a:cubicBezTo>
                    <a:lnTo>
                      <a:pt x="76968" y="1462813"/>
                    </a:lnTo>
                    <a:cubicBezTo>
                      <a:pt x="56554" y="1462813"/>
                      <a:pt x="36977" y="1454704"/>
                      <a:pt x="22543" y="1440270"/>
                    </a:cubicBezTo>
                    <a:cubicBezTo>
                      <a:pt x="8109" y="1425836"/>
                      <a:pt x="0" y="1406259"/>
                      <a:pt x="0" y="1385846"/>
                    </a:cubicBezTo>
                    <a:lnTo>
                      <a:pt x="0" y="76968"/>
                    </a:lnTo>
                    <a:cubicBezTo>
                      <a:pt x="0" y="56554"/>
                      <a:pt x="8109" y="36977"/>
                      <a:pt x="22543" y="22543"/>
                    </a:cubicBezTo>
                    <a:cubicBezTo>
                      <a:pt x="36977" y="8109"/>
                      <a:pt x="56554" y="0"/>
                      <a:pt x="76968" y="0"/>
                    </a:cubicBezTo>
                    <a:close/>
                  </a:path>
                </a:pathLst>
              </a:custGeom>
              <a:solidFill>
                <a:srgbClr val="FACCC2"/>
              </a:solidFill>
            </p:spPr>
          </p:sp>
          <p:sp>
            <p:nvSpPr>
              <p:cNvPr id="6" name="TextBox 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3" name="Freeform 13"/>
            <p:cNvSpPr/>
            <p:nvPr/>
          </p:nvSpPr>
          <p:spPr>
            <a:xfrm>
              <a:off x="1980152" y="1613945"/>
              <a:ext cx="1986061" cy="1493296"/>
            </a:xfrm>
            <a:custGeom>
              <a:avLst/>
              <a:gdLst/>
              <a:ahLst/>
              <a:cxnLst/>
              <a:rect l="l" t="t" r="r" b="b"/>
              <a:pathLst>
                <a:path w="4222276" h="4114800">
                  <a:moveTo>
                    <a:pt x="0" y="0"/>
                  </a:moveTo>
                  <a:lnTo>
                    <a:pt x="4222276" y="0"/>
                  </a:lnTo>
                  <a:lnTo>
                    <a:pt x="422227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 rot="-1270063">
              <a:off x="1578697" y="1314818"/>
              <a:ext cx="927459" cy="314446"/>
            </a:xfrm>
            <a:custGeom>
              <a:avLst/>
              <a:gdLst/>
              <a:ahLst/>
              <a:cxnLst/>
              <a:rect l="l" t="t" r="r" b="b"/>
              <a:pathLst>
                <a:path w="1971736" h="463358">
                  <a:moveTo>
                    <a:pt x="0" y="0"/>
                  </a:moveTo>
                  <a:lnTo>
                    <a:pt x="1971736" y="0"/>
                  </a:lnTo>
                  <a:lnTo>
                    <a:pt x="1971736" y="463358"/>
                  </a:lnTo>
                  <a:lnTo>
                    <a:pt x="0" y="463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0" name="TextBox 69">
              <a:hlinkClick r:id="rId10" action="ppaction://hlinksldjump"/>
              <a:extLst>
                <a:ext uri="{FF2B5EF4-FFF2-40B4-BE49-F238E27FC236}">
                  <a16:creationId xmlns:a16="http://schemas.microsoft.com/office/drawing/2014/main" id="{161934B5-A8F4-DC95-36A4-FEB7495CF375}"/>
                </a:ext>
              </a:extLst>
            </p:cNvPr>
            <p:cNvSpPr txBox="1"/>
            <p:nvPr/>
          </p:nvSpPr>
          <p:spPr>
            <a:xfrm>
              <a:off x="2585393" y="1540156"/>
              <a:ext cx="892340" cy="16548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2">
            <a:extLst>
              <a:ext uri="{FF2B5EF4-FFF2-40B4-BE49-F238E27FC236}">
                <a16:creationId xmlns:a16="http://schemas.microsoft.com/office/drawing/2014/main" id="{5DEF51DB-D58D-F8CF-937C-9BD751F78B4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18529" y="2061708"/>
            <a:ext cx="5435087" cy="36037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F88B30-B1F1-CB75-F123-F378B2921297}"/>
              </a:ext>
            </a:extLst>
          </p:cNvPr>
          <p:cNvSpPr txBox="1"/>
          <p:nvPr/>
        </p:nvSpPr>
        <p:spPr>
          <a:xfrm>
            <a:off x="518528" y="2274384"/>
            <a:ext cx="5435087" cy="32184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6: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tục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suốt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XVII – XVIII ở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FD569C-C2D1-4AA9-7254-EFFBBE5ABAF7}"/>
              </a:ext>
            </a:extLst>
          </p:cNvPr>
          <p:cNvSpPr/>
          <p:nvPr/>
        </p:nvSpPr>
        <p:spPr>
          <a:xfrm>
            <a:off x="6382952" y="5040487"/>
            <a:ext cx="5157691" cy="1234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62A9-A2F7-6661-AB70-2739AEB0A9AE}"/>
              </a:ext>
            </a:extLst>
          </p:cNvPr>
          <p:cNvSpPr/>
          <p:nvPr/>
        </p:nvSpPr>
        <p:spPr>
          <a:xfrm>
            <a:off x="6386866" y="2051601"/>
            <a:ext cx="5157691" cy="15007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AC3948-72DE-0102-4401-DFC15FB72626}"/>
              </a:ext>
            </a:extLst>
          </p:cNvPr>
          <p:cNvSpPr/>
          <p:nvPr/>
        </p:nvSpPr>
        <p:spPr>
          <a:xfrm>
            <a:off x="6382952" y="3710376"/>
            <a:ext cx="5155201" cy="11653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F6F56D-92A2-CB51-A672-37ACCD276BE4}"/>
              </a:ext>
            </a:extLst>
          </p:cNvPr>
          <p:cNvSpPr/>
          <p:nvPr/>
        </p:nvSpPr>
        <p:spPr>
          <a:xfrm>
            <a:off x="6368987" y="714636"/>
            <a:ext cx="5175570" cy="116535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9E811D9-BB7B-48F6-B161-CEB8B8FDCAD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018" y="5528035"/>
            <a:ext cx="812889" cy="762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11703D-DF21-86B2-7A88-791C341E00F9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24501" y="4204628"/>
            <a:ext cx="751112" cy="6711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518E3C7-78FD-DC8C-BF05-F5E7765DD0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29" y="1186542"/>
            <a:ext cx="895384" cy="7274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2660CAA-03E2-B8C3-EABA-E30BB17235C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4501" y="2669126"/>
            <a:ext cx="812889" cy="7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084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BA1597B-5ED6-4AA2-DACB-612234FA7816}"/>
              </a:ext>
            </a:extLst>
          </p:cNvPr>
          <p:cNvSpPr/>
          <p:nvPr/>
        </p:nvSpPr>
        <p:spPr>
          <a:xfrm>
            <a:off x="-863157" y="4683268"/>
            <a:ext cx="13918314" cy="2644480"/>
          </a:xfrm>
          <a:custGeom>
            <a:avLst/>
            <a:gdLst/>
            <a:ahLst/>
            <a:cxnLst/>
            <a:rect l="l" t="t" r="r" b="b"/>
            <a:pathLst>
              <a:path w="20877471" h="3966720">
                <a:moveTo>
                  <a:pt x="0" y="0"/>
                </a:moveTo>
                <a:lnTo>
                  <a:pt x="20877472" y="0"/>
                </a:lnTo>
                <a:lnTo>
                  <a:pt x="20877472" y="3966720"/>
                </a:lnTo>
                <a:lnTo>
                  <a:pt x="0" y="39667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93C17178-3D2D-6550-3498-0C0599AC4E35}"/>
              </a:ext>
            </a:extLst>
          </p:cNvPr>
          <p:cNvSpPr/>
          <p:nvPr/>
        </p:nvSpPr>
        <p:spPr>
          <a:xfrm>
            <a:off x="-509256" y="3158346"/>
            <a:ext cx="2390114" cy="2346657"/>
          </a:xfrm>
          <a:custGeom>
            <a:avLst/>
            <a:gdLst/>
            <a:ahLst/>
            <a:cxnLst/>
            <a:rect l="l" t="t" r="r" b="b"/>
            <a:pathLst>
              <a:path w="3585171" h="3519986">
                <a:moveTo>
                  <a:pt x="0" y="0"/>
                </a:moveTo>
                <a:lnTo>
                  <a:pt x="3585170" y="0"/>
                </a:lnTo>
                <a:lnTo>
                  <a:pt x="3585170" y="3519986"/>
                </a:lnTo>
                <a:lnTo>
                  <a:pt x="0" y="351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46CC6BF5-AA81-F239-8882-9D2521BAD8A0}"/>
              </a:ext>
            </a:extLst>
          </p:cNvPr>
          <p:cNvSpPr/>
          <p:nvPr/>
        </p:nvSpPr>
        <p:spPr>
          <a:xfrm>
            <a:off x="9787640" y="1016895"/>
            <a:ext cx="1636697" cy="2032016"/>
          </a:xfrm>
          <a:custGeom>
            <a:avLst/>
            <a:gdLst/>
            <a:ahLst/>
            <a:cxnLst/>
            <a:rect l="l" t="t" r="r" b="b"/>
            <a:pathLst>
              <a:path w="2455045" h="3048024">
                <a:moveTo>
                  <a:pt x="0" y="0"/>
                </a:moveTo>
                <a:lnTo>
                  <a:pt x="2455045" y="0"/>
                </a:lnTo>
                <a:lnTo>
                  <a:pt x="2455045" y="3048024"/>
                </a:lnTo>
                <a:lnTo>
                  <a:pt x="0" y="30480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5FD4A213-4D20-F76F-9549-A68128D6267C}"/>
              </a:ext>
            </a:extLst>
          </p:cNvPr>
          <p:cNvSpPr/>
          <p:nvPr/>
        </p:nvSpPr>
        <p:spPr>
          <a:xfrm>
            <a:off x="9830063" y="3844992"/>
            <a:ext cx="2620007" cy="3245504"/>
          </a:xfrm>
          <a:custGeom>
            <a:avLst/>
            <a:gdLst/>
            <a:ahLst/>
            <a:cxnLst/>
            <a:rect l="l" t="t" r="r" b="b"/>
            <a:pathLst>
              <a:path w="3930010" h="4868256">
                <a:moveTo>
                  <a:pt x="0" y="0"/>
                </a:moveTo>
                <a:lnTo>
                  <a:pt x="3930010" y="0"/>
                </a:lnTo>
                <a:lnTo>
                  <a:pt x="3930010" y="4868256"/>
                </a:lnTo>
                <a:lnTo>
                  <a:pt x="0" y="486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BB45D736-3F9D-5056-8A5A-8D1A81E2755C}"/>
              </a:ext>
            </a:extLst>
          </p:cNvPr>
          <p:cNvSpPr/>
          <p:nvPr/>
        </p:nvSpPr>
        <p:spPr>
          <a:xfrm>
            <a:off x="288187" y="4031498"/>
            <a:ext cx="2196916" cy="3058997"/>
          </a:xfrm>
          <a:custGeom>
            <a:avLst/>
            <a:gdLst/>
            <a:ahLst/>
            <a:cxnLst/>
            <a:rect l="l" t="t" r="r" b="b"/>
            <a:pathLst>
              <a:path w="3295374" h="4588496">
                <a:moveTo>
                  <a:pt x="0" y="0"/>
                </a:moveTo>
                <a:lnTo>
                  <a:pt x="3295374" y="0"/>
                </a:lnTo>
                <a:lnTo>
                  <a:pt x="3295374" y="4588497"/>
                </a:lnTo>
                <a:lnTo>
                  <a:pt x="0" y="45884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235CF318-7138-C0BA-44E5-4BD65831D9F8}"/>
              </a:ext>
            </a:extLst>
          </p:cNvPr>
          <p:cNvSpPr/>
          <p:nvPr/>
        </p:nvSpPr>
        <p:spPr>
          <a:xfrm>
            <a:off x="5517071" y="434791"/>
            <a:ext cx="1157859" cy="1164210"/>
          </a:xfrm>
          <a:custGeom>
            <a:avLst/>
            <a:gdLst/>
            <a:ahLst/>
            <a:cxnLst/>
            <a:rect l="l" t="t" r="r" b="b"/>
            <a:pathLst>
              <a:path w="1736789" h="1746315">
                <a:moveTo>
                  <a:pt x="0" y="0"/>
                </a:moveTo>
                <a:lnTo>
                  <a:pt x="1736790" y="0"/>
                </a:lnTo>
                <a:lnTo>
                  <a:pt x="1736790" y="1746314"/>
                </a:lnTo>
                <a:lnTo>
                  <a:pt x="0" y="174631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0E20EE7A-EF5A-9742-219A-CBCFB66B107A}"/>
              </a:ext>
            </a:extLst>
          </p:cNvPr>
          <p:cNvSpPr/>
          <p:nvPr/>
        </p:nvSpPr>
        <p:spPr>
          <a:xfrm>
            <a:off x="810167" y="440164"/>
            <a:ext cx="2547804" cy="1700081"/>
          </a:xfrm>
          <a:custGeom>
            <a:avLst/>
            <a:gdLst/>
            <a:ahLst/>
            <a:cxnLst/>
            <a:rect l="l" t="t" r="r" b="b"/>
            <a:pathLst>
              <a:path w="3821706" h="2550121">
                <a:moveTo>
                  <a:pt x="0" y="0"/>
                </a:moveTo>
                <a:lnTo>
                  <a:pt x="3821706" y="0"/>
                </a:lnTo>
                <a:lnTo>
                  <a:pt x="3821706" y="2550121"/>
                </a:lnTo>
                <a:lnTo>
                  <a:pt x="0" y="25501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BDA66CA2-8C8C-7F63-1F33-965DECCD72D9}"/>
              </a:ext>
            </a:extLst>
          </p:cNvPr>
          <p:cNvSpPr/>
          <p:nvPr/>
        </p:nvSpPr>
        <p:spPr>
          <a:xfrm>
            <a:off x="1011924" y="1913083"/>
            <a:ext cx="574089" cy="1257963"/>
          </a:xfrm>
          <a:custGeom>
            <a:avLst/>
            <a:gdLst/>
            <a:ahLst/>
            <a:cxnLst/>
            <a:rect l="l" t="t" r="r" b="b"/>
            <a:pathLst>
              <a:path w="861133" h="1886944">
                <a:moveTo>
                  <a:pt x="0" y="0"/>
                </a:moveTo>
                <a:lnTo>
                  <a:pt x="861132" y="0"/>
                </a:lnTo>
                <a:lnTo>
                  <a:pt x="861132" y="1886944"/>
                </a:lnTo>
                <a:lnTo>
                  <a:pt x="0" y="18869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86C7A4C-B11C-12FA-5226-CE7751DCE8C1}"/>
              </a:ext>
            </a:extLst>
          </p:cNvPr>
          <p:cNvSpPr/>
          <p:nvPr/>
        </p:nvSpPr>
        <p:spPr>
          <a:xfrm>
            <a:off x="-173514" y="2386102"/>
            <a:ext cx="1058135" cy="784944"/>
          </a:xfrm>
          <a:custGeom>
            <a:avLst/>
            <a:gdLst/>
            <a:ahLst/>
            <a:cxnLst/>
            <a:rect l="l" t="t" r="r" b="b"/>
            <a:pathLst>
              <a:path w="1587203" h="1177416">
                <a:moveTo>
                  <a:pt x="0" y="0"/>
                </a:moveTo>
                <a:lnTo>
                  <a:pt x="1587203" y="0"/>
                </a:lnTo>
                <a:lnTo>
                  <a:pt x="1587203" y="1177416"/>
                </a:lnTo>
                <a:lnTo>
                  <a:pt x="0" y="11774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4">
            <a:extLst>
              <a:ext uri="{FF2B5EF4-FFF2-40B4-BE49-F238E27FC236}">
                <a16:creationId xmlns:a16="http://schemas.microsoft.com/office/drawing/2014/main" id="{ACE2CFF4-4E76-696F-46AF-C17732FAE365}"/>
              </a:ext>
            </a:extLst>
          </p:cNvPr>
          <p:cNvSpPr/>
          <p:nvPr/>
        </p:nvSpPr>
        <p:spPr>
          <a:xfrm rot="-1057431">
            <a:off x="-252508" y="412539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7"/>
                </a:lnTo>
                <a:lnTo>
                  <a:pt x="0" y="119336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5">
            <a:extLst>
              <a:ext uri="{FF2B5EF4-FFF2-40B4-BE49-F238E27FC236}">
                <a16:creationId xmlns:a16="http://schemas.microsoft.com/office/drawing/2014/main" id="{AABB9F22-9E2A-7056-090B-8996EAD6F8B0}"/>
              </a:ext>
            </a:extLst>
          </p:cNvPr>
          <p:cNvSpPr/>
          <p:nvPr/>
        </p:nvSpPr>
        <p:spPr>
          <a:xfrm rot="1123188">
            <a:off x="8640223" y="381500"/>
            <a:ext cx="3677039" cy="795577"/>
          </a:xfrm>
          <a:custGeom>
            <a:avLst/>
            <a:gdLst/>
            <a:ahLst/>
            <a:cxnLst/>
            <a:rect l="l" t="t" r="r" b="b"/>
            <a:pathLst>
              <a:path w="5515559" h="1193366">
                <a:moveTo>
                  <a:pt x="0" y="0"/>
                </a:moveTo>
                <a:lnTo>
                  <a:pt x="5515559" y="0"/>
                </a:lnTo>
                <a:lnTo>
                  <a:pt x="5515559" y="1193366"/>
                </a:lnTo>
                <a:lnTo>
                  <a:pt x="0" y="119336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DECC441E-FF02-6A0B-18B2-21027DD998A7}"/>
              </a:ext>
            </a:extLst>
          </p:cNvPr>
          <p:cNvSpPr/>
          <p:nvPr/>
        </p:nvSpPr>
        <p:spPr>
          <a:xfrm>
            <a:off x="3815889" y="1625112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0" y="0"/>
                </a:moveTo>
                <a:lnTo>
                  <a:pt x="1644133" y="0"/>
                </a:lnTo>
                <a:lnTo>
                  <a:pt x="1644133" y="863916"/>
                </a:lnTo>
                <a:lnTo>
                  <a:pt x="0" y="86391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7">
            <a:extLst>
              <a:ext uri="{FF2B5EF4-FFF2-40B4-BE49-F238E27FC236}">
                <a16:creationId xmlns:a16="http://schemas.microsoft.com/office/drawing/2014/main" id="{00EED226-07DF-E0A7-EDBA-88ACE2D49653}"/>
              </a:ext>
            </a:extLst>
          </p:cNvPr>
          <p:cNvSpPr/>
          <p:nvPr/>
        </p:nvSpPr>
        <p:spPr>
          <a:xfrm flipH="1">
            <a:off x="7513726" y="1023056"/>
            <a:ext cx="1096088" cy="575945"/>
          </a:xfrm>
          <a:custGeom>
            <a:avLst/>
            <a:gdLst/>
            <a:ahLst/>
            <a:cxnLst/>
            <a:rect l="l" t="t" r="r" b="b"/>
            <a:pathLst>
              <a:path w="1644132" h="863917">
                <a:moveTo>
                  <a:pt x="1644132" y="0"/>
                </a:moveTo>
                <a:lnTo>
                  <a:pt x="0" y="0"/>
                </a:lnTo>
                <a:lnTo>
                  <a:pt x="0" y="863917"/>
                </a:lnTo>
                <a:lnTo>
                  <a:pt x="1644132" y="863917"/>
                </a:lnTo>
                <a:lnTo>
                  <a:pt x="1644132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20">
            <a:extLst>
              <a:ext uri="{FF2B5EF4-FFF2-40B4-BE49-F238E27FC236}">
                <a16:creationId xmlns:a16="http://schemas.microsoft.com/office/drawing/2014/main" id="{CA2042AC-6E1D-CE75-615D-75E6A7DF61C5}"/>
              </a:ext>
            </a:extLst>
          </p:cNvPr>
          <p:cNvSpPr/>
          <p:nvPr/>
        </p:nvSpPr>
        <p:spPr>
          <a:xfrm>
            <a:off x="4085463" y="313228"/>
            <a:ext cx="593407" cy="745145"/>
          </a:xfrm>
          <a:custGeom>
            <a:avLst/>
            <a:gdLst/>
            <a:ahLst/>
            <a:cxnLst/>
            <a:rect l="l" t="t" r="r" b="b"/>
            <a:pathLst>
              <a:path w="890110" h="1117718">
                <a:moveTo>
                  <a:pt x="0" y="0"/>
                </a:moveTo>
                <a:lnTo>
                  <a:pt x="890110" y="0"/>
                </a:lnTo>
                <a:lnTo>
                  <a:pt x="890110" y="1117718"/>
                </a:lnTo>
                <a:lnTo>
                  <a:pt x="0" y="11177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21">
            <a:extLst>
              <a:ext uri="{FF2B5EF4-FFF2-40B4-BE49-F238E27FC236}">
                <a16:creationId xmlns:a16="http://schemas.microsoft.com/office/drawing/2014/main" id="{6547A7DE-AD49-E189-4F39-AC3B040E5AD6}"/>
              </a:ext>
            </a:extLst>
          </p:cNvPr>
          <p:cNvSpPr/>
          <p:nvPr/>
        </p:nvSpPr>
        <p:spPr>
          <a:xfrm>
            <a:off x="6779979" y="1993110"/>
            <a:ext cx="437168" cy="548955"/>
          </a:xfrm>
          <a:custGeom>
            <a:avLst/>
            <a:gdLst/>
            <a:ahLst/>
            <a:cxnLst/>
            <a:rect l="l" t="t" r="r" b="b"/>
            <a:pathLst>
              <a:path w="655752" h="823433">
                <a:moveTo>
                  <a:pt x="0" y="0"/>
                </a:moveTo>
                <a:lnTo>
                  <a:pt x="655752" y="0"/>
                </a:lnTo>
                <a:lnTo>
                  <a:pt x="655752" y="823433"/>
                </a:lnTo>
                <a:lnTo>
                  <a:pt x="0" y="82343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9FA0EFE9-A1E3-0259-0972-EE984A6055B9}"/>
              </a:ext>
            </a:extLst>
          </p:cNvPr>
          <p:cNvSpPr/>
          <p:nvPr/>
        </p:nvSpPr>
        <p:spPr>
          <a:xfrm>
            <a:off x="2686860" y="1752394"/>
            <a:ext cx="6846246" cy="4317666"/>
          </a:xfrm>
          <a:custGeom>
            <a:avLst/>
            <a:gdLst/>
            <a:ahLst/>
            <a:cxnLst/>
            <a:rect l="l" t="t" r="r" b="b"/>
            <a:pathLst>
              <a:path w="14796655" h="8138160">
                <a:moveTo>
                  <a:pt x="0" y="0"/>
                </a:moveTo>
                <a:lnTo>
                  <a:pt x="14796654" y="0"/>
                </a:lnTo>
                <a:lnTo>
                  <a:pt x="14796654" y="8138160"/>
                </a:lnTo>
                <a:lnTo>
                  <a:pt x="0" y="813816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DE9CC9-CF9E-8438-4E1D-F3002BF07C0E}"/>
              </a:ext>
            </a:extLst>
          </p:cNvPr>
          <p:cNvSpPr txBox="1"/>
          <p:nvPr/>
        </p:nvSpPr>
        <p:spPr>
          <a:xfrm>
            <a:off x="3665021" y="4055200"/>
            <a:ext cx="573627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55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521917" y="460331"/>
            <a:ext cx="11348581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F1173D60-2024-C80B-0E61-529470ABDC40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4D0D5722-F88C-DEAF-D5CB-C36A92FAF987}"/>
              </a:ext>
            </a:extLst>
          </p:cNvPr>
          <p:cNvSpPr/>
          <p:nvPr/>
        </p:nvSpPr>
        <p:spPr>
          <a:xfrm>
            <a:off x="1269437" y="1554480"/>
            <a:ext cx="10075581" cy="2792472"/>
          </a:xfrm>
          <a:custGeom>
            <a:avLst/>
            <a:gdLst/>
            <a:ahLst/>
            <a:cxnLst/>
            <a:rect l="l" t="t" r="r" b="b"/>
            <a:pathLst>
              <a:path w="7315200" h="2340864">
                <a:moveTo>
                  <a:pt x="0" y="0"/>
                </a:moveTo>
                <a:lnTo>
                  <a:pt x="7315200" y="0"/>
                </a:lnTo>
                <a:lnTo>
                  <a:pt x="7315200" y="2340864"/>
                </a:lnTo>
                <a:lnTo>
                  <a:pt x="0" y="23408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E95C64-BEE2-1CD5-2811-9D0150D15B73}"/>
              </a:ext>
            </a:extLst>
          </p:cNvPr>
          <p:cNvSpPr txBox="1"/>
          <p:nvPr/>
        </p:nvSpPr>
        <p:spPr>
          <a:xfrm>
            <a:off x="1354826" y="1993883"/>
            <a:ext cx="9560842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Internet,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Hoàng Sa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Theo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đảo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728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527FCEA-6143-4C5E-8C45-8AC9237ADE8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9F23AD-7A55-49F3-A3EC-743F47F36B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in clothing&#10;&#10;Description automatically generated">
            <a:extLst>
              <a:ext uri="{FF2B5EF4-FFF2-40B4-BE49-F238E27FC236}">
                <a16:creationId xmlns:a16="http://schemas.microsoft.com/office/drawing/2014/main" id="{4ED81F5A-8C91-AF40-2DF9-9D6CAE6F8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0" y="1128400"/>
            <a:ext cx="6410084" cy="461526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D9F91F-72C9-4DB9-ABD0-A8180D8262D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in the water&#10;&#10;Description automatically generated">
            <a:extLst>
              <a:ext uri="{FF2B5EF4-FFF2-40B4-BE49-F238E27FC236}">
                <a16:creationId xmlns:a16="http://schemas.microsoft.com/office/drawing/2014/main" id="{7004093F-5286-A245-F1C4-CF8CD226E6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2711" y="643467"/>
            <a:ext cx="3681268" cy="247565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E016956-CE9F-4946-8834-A8BC3529D0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traditional clothes&#10;&#10;Description automatically generated">
            <a:extLst>
              <a:ext uri="{FF2B5EF4-FFF2-40B4-BE49-F238E27FC236}">
                <a16:creationId xmlns:a16="http://schemas.microsoft.com/office/drawing/2014/main" id="{5269910B-272C-CBC9-C46D-E0916420882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873" y="3899806"/>
            <a:ext cx="3854945" cy="21684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CBADCE-D92E-2548-DB50-4A5FE038AA01}"/>
              </a:ext>
            </a:extLst>
          </p:cNvPr>
          <p:cNvSpPr txBox="1"/>
          <p:nvPr/>
        </p:nvSpPr>
        <p:spPr>
          <a:xfrm>
            <a:off x="2358747" y="6372318"/>
            <a:ext cx="7474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Khao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lề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Lý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693521258"/>
      </p:ext>
    </p:extLst>
  </p:cSld>
  <p:clrMapOvr>
    <a:masterClrMapping/>
  </p:clrMapOvr>
  <p:transition spd="slow"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in a boat race&#10;&#10;Description automatically generated">
            <a:extLst>
              <a:ext uri="{FF2B5EF4-FFF2-40B4-BE49-F238E27FC236}">
                <a16:creationId xmlns:a16="http://schemas.microsoft.com/office/drawing/2014/main" id="{02B1A1A0-2CF6-D5ED-09ED-6AAD9DAE4E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8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96B5E-915B-98CA-1B07-0349FE3F4059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dirty="0"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B6F6-F4FF-5008-7DAE-702EF3C2F074}"/>
              </a:ext>
            </a:extLst>
          </p:cNvPr>
          <p:cNvSpPr txBox="1"/>
          <p:nvPr/>
        </p:nvSpPr>
        <p:spPr>
          <a:xfrm>
            <a:off x="7531610" y="913984"/>
            <a:ext cx="4408019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cúng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Vĩnh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Lý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08907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F6A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holding a toy&#10;&#10;Description automatically generated">
            <a:extLst>
              <a:ext uri="{FF2B5EF4-FFF2-40B4-BE49-F238E27FC236}">
                <a16:creationId xmlns:a16="http://schemas.microsoft.com/office/drawing/2014/main" id="{E6F48202-4C07-3FC1-697C-B0E0316BF7D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0" y="1595015"/>
            <a:ext cx="5129784" cy="342413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9EF9EE6B-D689-E46F-B7A0-870FAB011248}"/>
              </a:ext>
            </a:extLst>
          </p:cNvPr>
          <p:cNvSpPr/>
          <p:nvPr/>
        </p:nvSpPr>
        <p:spPr>
          <a:xfrm>
            <a:off x="6412145" y="1509518"/>
            <a:ext cx="5169155" cy="1630764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55CE9FB-4370-5014-337B-2A5084D1D52D}"/>
              </a:ext>
            </a:extLst>
          </p:cNvPr>
          <p:cNvSpPr/>
          <p:nvPr/>
        </p:nvSpPr>
        <p:spPr>
          <a:xfrm>
            <a:off x="6401348" y="3329288"/>
            <a:ext cx="5169155" cy="1501792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711A7E8-94B8-D4DE-30BE-DE411BA9D197}"/>
              </a:ext>
            </a:extLst>
          </p:cNvPr>
          <p:cNvSpPr/>
          <p:nvPr/>
        </p:nvSpPr>
        <p:spPr>
          <a:xfrm>
            <a:off x="6401349" y="5111795"/>
            <a:ext cx="5169155" cy="1179505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DAE31C-D222-CD3C-A6AF-AB2D67A403BD}"/>
              </a:ext>
            </a:extLst>
          </p:cNvPr>
          <p:cNvSpPr txBox="1"/>
          <p:nvPr/>
        </p:nvSpPr>
        <p:spPr>
          <a:xfrm>
            <a:off x="785198" y="5083706"/>
            <a:ext cx="48417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Khao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lề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lính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b="1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Lý </a:t>
            </a:r>
            <a:r>
              <a:rPr lang="en-US" sz="2400" b="1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Sơn</a:t>
            </a:r>
            <a:endParaRPr lang="en-US" sz="32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637642-7848-BBB6-C4DE-1E9A552CA260}"/>
              </a:ext>
            </a:extLst>
          </p:cNvPr>
          <p:cNvSpPr txBox="1"/>
          <p:nvPr/>
        </p:nvSpPr>
        <p:spPr>
          <a:xfrm>
            <a:off x="6817276" y="1398427"/>
            <a:ext cx="45060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ưởng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nhớ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Hoàng Sa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3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953FFF-8F7A-88A3-DACE-DA873D405A22}"/>
              </a:ext>
            </a:extLst>
          </p:cNvPr>
          <p:cNvSpPr txBox="1"/>
          <p:nvPr/>
        </p:nvSpPr>
        <p:spPr>
          <a:xfrm>
            <a:off x="6817276" y="3525359"/>
            <a:ext cx="4506044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4E6EE-3629-B2CC-03E6-8EC163B5F0AD}"/>
              </a:ext>
            </a:extLst>
          </p:cNvPr>
          <p:cNvSpPr txBox="1"/>
          <p:nvPr/>
        </p:nvSpPr>
        <p:spPr>
          <a:xfrm>
            <a:off x="6774117" y="5142275"/>
            <a:ext cx="4549203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…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766BC-5F68-41F4-9D3B-29064090081D}"/>
              </a:ext>
            </a:extLst>
          </p:cNvPr>
          <p:cNvSpPr txBox="1"/>
          <p:nvPr/>
        </p:nvSpPr>
        <p:spPr>
          <a:xfrm>
            <a:off x="8016240" y="632790"/>
            <a:ext cx="1859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46317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2510080"/>
            <a:ext cx="6096000" cy="4957773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53689" y="5777481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288655" y="223085"/>
            <a:ext cx="998728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NHIỆM VỤ HỌC TẬP Ở NHÀ</a:t>
            </a:r>
            <a:endParaRPr kumimoji="0" lang="en-US" sz="54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47F5D7-679D-EDEA-1A48-1143544F8AEF}"/>
              </a:ext>
            </a:extLst>
          </p:cNvPr>
          <p:cNvGrpSpPr/>
          <p:nvPr/>
        </p:nvGrpSpPr>
        <p:grpSpPr>
          <a:xfrm>
            <a:off x="5737166" y="1302706"/>
            <a:ext cx="6229488" cy="1590806"/>
            <a:chOff x="5737166" y="1302706"/>
            <a:chExt cx="6229488" cy="1590806"/>
          </a:xfrm>
        </p:grpSpPr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04B47AC-A83C-1765-4FB3-52EE44E191E5}"/>
                </a:ext>
              </a:extLst>
            </p:cNvPr>
            <p:cNvSpPr/>
            <p:nvPr/>
          </p:nvSpPr>
          <p:spPr>
            <a:xfrm>
              <a:off x="5737166" y="1302706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729994-D6D5-656B-6B16-62715FB1AF08}"/>
                </a:ext>
              </a:extLst>
            </p:cNvPr>
            <p:cNvSpPr txBox="1"/>
            <p:nvPr/>
          </p:nvSpPr>
          <p:spPr>
            <a:xfrm>
              <a:off x="6316838" y="1646830"/>
              <a:ext cx="5244686" cy="863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Đọc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trước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bài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7: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Khởi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nông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dân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ở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Đàng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Ngoài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thế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kỉ</a:t>
              </a:r>
              <a:r>
                <a:rPr lang="en-US" sz="24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XVIII.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FE2406-9F56-EB8A-04D3-FF9F254B862D}"/>
              </a:ext>
            </a:extLst>
          </p:cNvPr>
          <p:cNvGrpSpPr/>
          <p:nvPr/>
        </p:nvGrpSpPr>
        <p:grpSpPr>
          <a:xfrm>
            <a:off x="5737166" y="3103550"/>
            <a:ext cx="6229488" cy="1590806"/>
            <a:chOff x="5737166" y="3103550"/>
            <a:chExt cx="6229488" cy="1590806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20E5045E-5D14-B4CD-485F-FCEF05533AFB}"/>
                </a:ext>
              </a:extLst>
            </p:cNvPr>
            <p:cNvSpPr/>
            <p:nvPr/>
          </p:nvSpPr>
          <p:spPr>
            <a:xfrm>
              <a:off x="5737166" y="3103550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AF7AC6B-225A-28BE-0364-5F893E2E7BFF}"/>
                </a:ext>
              </a:extLst>
            </p:cNvPr>
            <p:cNvSpPr txBox="1"/>
            <p:nvPr/>
          </p:nvSpPr>
          <p:spPr>
            <a:xfrm>
              <a:off x="6281931" y="3233316"/>
              <a:ext cx="5279592" cy="125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Tìm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hiểu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bối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lịch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diễn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quả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trào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kri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XVIII.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67B9118-42B4-C2A8-83EB-084217EA89FC}"/>
              </a:ext>
            </a:extLst>
          </p:cNvPr>
          <p:cNvGrpSpPr/>
          <p:nvPr/>
        </p:nvGrpSpPr>
        <p:grpSpPr>
          <a:xfrm>
            <a:off x="5737166" y="4904394"/>
            <a:ext cx="6229488" cy="1590806"/>
            <a:chOff x="5737166" y="4904394"/>
            <a:chExt cx="6229488" cy="1590806"/>
          </a:xfrm>
        </p:grpSpPr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9324F341-81F4-94A0-1138-5D246FFA8EE0}"/>
                </a:ext>
              </a:extLst>
            </p:cNvPr>
            <p:cNvSpPr/>
            <p:nvPr/>
          </p:nvSpPr>
          <p:spPr>
            <a:xfrm>
              <a:off x="5737166" y="4904394"/>
              <a:ext cx="6229488" cy="1590806"/>
            </a:xfrm>
            <a:custGeom>
              <a:avLst/>
              <a:gdLst/>
              <a:ahLst/>
              <a:cxnLst/>
              <a:rect l="l" t="t" r="r" b="b"/>
              <a:pathLst>
                <a:path w="7315200" h="2426208">
                  <a:moveTo>
                    <a:pt x="0" y="0"/>
                  </a:moveTo>
                  <a:lnTo>
                    <a:pt x="7315200" y="0"/>
                  </a:lnTo>
                  <a:lnTo>
                    <a:pt x="7315200" y="2426208"/>
                  </a:lnTo>
                  <a:lnTo>
                    <a:pt x="0" y="242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A388134-D8A3-E909-DD1E-21EEFFFBF927}"/>
                </a:ext>
              </a:extLst>
            </p:cNvPr>
            <p:cNvSpPr txBox="1"/>
            <p:nvPr/>
          </p:nvSpPr>
          <p:spPr>
            <a:xfrm>
              <a:off x="6386650" y="5041193"/>
              <a:ext cx="5174874" cy="12584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trào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nông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Ngoài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Đại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24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XVIII. </a:t>
              </a:r>
              <a:endPara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9A8A313B-E262-4978-F7A8-9821BAF61AC9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9EA2025C-9CE0-E51A-4F8A-54AFE9491FE9}"/>
              </a:ext>
            </a:extLst>
          </p:cNvPr>
          <p:cNvSpPr txBox="1"/>
          <p:nvPr/>
        </p:nvSpPr>
        <p:spPr>
          <a:xfrm>
            <a:off x="1141987" y="569268"/>
            <a:ext cx="378431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defRPr/>
            </a:pPr>
            <a:r>
              <a:rPr lang="en-US" sz="5400" b="1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 BÀI HỌC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75B2B69-96CB-6AC2-689C-8D33478CDED5}"/>
              </a:ext>
            </a:extLst>
          </p:cNvPr>
          <p:cNvGrpSpPr/>
          <p:nvPr/>
        </p:nvGrpSpPr>
        <p:grpSpPr>
          <a:xfrm>
            <a:off x="5665602" y="677960"/>
            <a:ext cx="5783448" cy="2355488"/>
            <a:chOff x="5722752" y="506510"/>
            <a:chExt cx="5783448" cy="1791443"/>
          </a:xfrm>
        </p:grpSpPr>
        <p:grpSp>
          <p:nvGrpSpPr>
            <p:cNvPr id="29" name="Group 3">
              <a:extLst>
                <a:ext uri="{FF2B5EF4-FFF2-40B4-BE49-F238E27FC236}">
                  <a16:creationId xmlns:a16="http://schemas.microsoft.com/office/drawing/2014/main" id="{8879508F-2749-C518-1605-B83912843707}"/>
                </a:ext>
              </a:extLst>
            </p:cNvPr>
            <p:cNvGrpSpPr/>
            <p:nvPr/>
          </p:nvGrpSpPr>
          <p:grpSpPr>
            <a:xfrm>
              <a:off x="5850355" y="603790"/>
              <a:ext cx="5655845" cy="1694163"/>
              <a:chOff x="0" y="0"/>
              <a:chExt cx="2015407" cy="675160"/>
            </a:xfrm>
          </p:grpSpPr>
          <p:sp>
            <p:nvSpPr>
              <p:cNvPr id="34" name="Freeform 4">
                <a:extLst>
                  <a:ext uri="{FF2B5EF4-FFF2-40B4-BE49-F238E27FC236}">
                    <a16:creationId xmlns:a16="http://schemas.microsoft.com/office/drawing/2014/main" id="{F06106B2-3079-E067-1D7E-5E9C7FF0FC35}"/>
                  </a:ext>
                </a:extLst>
              </p:cNvPr>
              <p:cNvSpPr/>
              <p:nvPr/>
            </p:nvSpPr>
            <p:spPr>
              <a:xfrm>
                <a:off x="0" y="0"/>
                <a:ext cx="2015407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15407" h="675160">
                    <a:moveTo>
                      <a:pt x="42266" y="0"/>
                    </a:moveTo>
                    <a:lnTo>
                      <a:pt x="1973142" y="0"/>
                    </a:lnTo>
                    <a:cubicBezTo>
                      <a:pt x="1996484" y="0"/>
                      <a:pt x="2015407" y="18923"/>
                      <a:pt x="2015407" y="42266"/>
                    </a:cubicBezTo>
                    <a:lnTo>
                      <a:pt x="2015407" y="632894"/>
                    </a:lnTo>
                    <a:cubicBezTo>
                      <a:pt x="2015407" y="656237"/>
                      <a:pt x="1996484" y="675160"/>
                      <a:pt x="1973142" y="675160"/>
                    </a:cubicBezTo>
                    <a:lnTo>
                      <a:pt x="42266" y="675160"/>
                    </a:lnTo>
                    <a:cubicBezTo>
                      <a:pt x="18923" y="675160"/>
                      <a:pt x="0" y="656237"/>
                      <a:pt x="0" y="632894"/>
                    </a:cubicBezTo>
                    <a:lnTo>
                      <a:pt x="0" y="42266"/>
                    </a:lnTo>
                    <a:cubicBezTo>
                      <a:pt x="0" y="18923"/>
                      <a:pt x="18923" y="0"/>
                      <a:pt x="42266" y="0"/>
                    </a:cubicBezTo>
                    <a:close/>
                  </a:path>
                </a:pathLst>
              </a:custGeom>
              <a:solidFill>
                <a:srgbClr val="E66947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35" name="TextBox 5">
                <a:extLst>
                  <a:ext uri="{FF2B5EF4-FFF2-40B4-BE49-F238E27FC236}">
                    <a16:creationId xmlns:a16="http://schemas.microsoft.com/office/drawing/2014/main" id="{773A78A1-1795-0788-3861-32A5594E370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  <a:defRPr/>
                </a:pPr>
                <a:endParaRPr sz="32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0" name="Group 12">
              <a:extLst>
                <a:ext uri="{FF2B5EF4-FFF2-40B4-BE49-F238E27FC236}">
                  <a16:creationId xmlns:a16="http://schemas.microsoft.com/office/drawing/2014/main" id="{9A46041A-C252-5707-5C21-6BE0BE8E5DFA}"/>
                </a:ext>
              </a:extLst>
            </p:cNvPr>
            <p:cNvGrpSpPr/>
            <p:nvPr/>
          </p:nvGrpSpPr>
          <p:grpSpPr>
            <a:xfrm>
              <a:off x="5749935" y="506510"/>
              <a:ext cx="5678873" cy="1694163"/>
              <a:chOff x="0" y="0"/>
              <a:chExt cx="2023613" cy="675160"/>
            </a:xfrm>
          </p:grpSpPr>
          <p:sp>
            <p:nvSpPr>
              <p:cNvPr id="32" name="Freeform 13">
                <a:extLst>
                  <a:ext uri="{FF2B5EF4-FFF2-40B4-BE49-F238E27FC236}">
                    <a16:creationId xmlns:a16="http://schemas.microsoft.com/office/drawing/2014/main" id="{56280A55-8AE8-F53B-98E5-333077497F96}"/>
                  </a:ext>
                </a:extLst>
              </p:cNvPr>
              <p:cNvSpPr/>
              <p:nvPr/>
            </p:nvSpPr>
            <p:spPr>
              <a:xfrm>
                <a:off x="0" y="0"/>
                <a:ext cx="2023613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23613" h="675160">
                    <a:moveTo>
                      <a:pt x="42094" y="0"/>
                    </a:moveTo>
                    <a:lnTo>
                      <a:pt x="1981519" y="0"/>
                    </a:lnTo>
                    <a:cubicBezTo>
                      <a:pt x="1992683" y="0"/>
                      <a:pt x="2003390" y="4435"/>
                      <a:pt x="2011284" y="12329"/>
                    </a:cubicBezTo>
                    <a:cubicBezTo>
                      <a:pt x="2019178" y="20223"/>
                      <a:pt x="2023613" y="30930"/>
                      <a:pt x="2023613" y="42094"/>
                    </a:cubicBezTo>
                    <a:lnTo>
                      <a:pt x="2023613" y="633065"/>
                    </a:lnTo>
                    <a:cubicBezTo>
                      <a:pt x="2023613" y="656314"/>
                      <a:pt x="2004767" y="675160"/>
                      <a:pt x="1981519" y="675160"/>
                    </a:cubicBezTo>
                    <a:lnTo>
                      <a:pt x="42094" y="675160"/>
                    </a:lnTo>
                    <a:cubicBezTo>
                      <a:pt x="18846" y="675160"/>
                      <a:pt x="0" y="656314"/>
                      <a:pt x="0" y="633065"/>
                    </a:cubicBezTo>
                    <a:lnTo>
                      <a:pt x="0" y="42094"/>
                    </a:lnTo>
                    <a:cubicBezTo>
                      <a:pt x="0" y="18846"/>
                      <a:pt x="18846" y="0"/>
                      <a:pt x="42094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33" name="TextBox 14">
                <a:extLst>
                  <a:ext uri="{FF2B5EF4-FFF2-40B4-BE49-F238E27FC236}">
                    <a16:creationId xmlns:a16="http://schemas.microsoft.com/office/drawing/2014/main" id="{70D48677-2117-B327-3956-C06FA45C7A7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  <a:defRPr/>
                </a:pPr>
                <a:endParaRPr sz="32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85809-4E7A-7D59-F725-B894F0ECF66E}"/>
                </a:ext>
              </a:extLst>
            </p:cNvPr>
            <p:cNvSpPr txBox="1"/>
            <p:nvPr/>
          </p:nvSpPr>
          <p:spPr>
            <a:xfrm>
              <a:off x="5722752" y="791329"/>
              <a:ext cx="5674809" cy="119378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bày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khái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quát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công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cuộc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khai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vùng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đất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phía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kỉ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XVI – XVIII.</a:t>
              </a:r>
              <a:endParaRPr lang="en-US" sz="3200" dirty="0">
                <a:solidFill>
                  <a:srgbClr val="595959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E6898CF-524A-1214-9778-0DC1617A5E5E}"/>
              </a:ext>
            </a:extLst>
          </p:cNvPr>
          <p:cNvGrpSpPr/>
          <p:nvPr/>
        </p:nvGrpSpPr>
        <p:grpSpPr>
          <a:xfrm>
            <a:off x="5665602" y="3407301"/>
            <a:ext cx="5783448" cy="2555089"/>
            <a:chOff x="5772963" y="2394251"/>
            <a:chExt cx="5733238" cy="1864075"/>
          </a:xfrm>
        </p:grpSpPr>
        <p:grpSp>
          <p:nvGrpSpPr>
            <p:cNvPr id="37" name="Group 6">
              <a:extLst>
                <a:ext uri="{FF2B5EF4-FFF2-40B4-BE49-F238E27FC236}">
                  <a16:creationId xmlns:a16="http://schemas.microsoft.com/office/drawing/2014/main" id="{DD61249B-2067-B84D-5B2A-661FFD3D113A}"/>
                </a:ext>
              </a:extLst>
            </p:cNvPr>
            <p:cNvGrpSpPr/>
            <p:nvPr/>
          </p:nvGrpSpPr>
          <p:grpSpPr>
            <a:xfrm>
              <a:off x="5873291" y="2564163"/>
              <a:ext cx="5632910" cy="1694163"/>
              <a:chOff x="0" y="0"/>
              <a:chExt cx="2015407" cy="675160"/>
            </a:xfrm>
          </p:grpSpPr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EA692DFA-AC61-B3CD-3FF6-DEDDB5B8F25B}"/>
                  </a:ext>
                </a:extLst>
              </p:cNvPr>
              <p:cNvSpPr/>
              <p:nvPr/>
            </p:nvSpPr>
            <p:spPr>
              <a:xfrm>
                <a:off x="0" y="0"/>
                <a:ext cx="2015407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15407" h="675160">
                    <a:moveTo>
                      <a:pt x="42266" y="0"/>
                    </a:moveTo>
                    <a:lnTo>
                      <a:pt x="1973142" y="0"/>
                    </a:lnTo>
                    <a:cubicBezTo>
                      <a:pt x="1996484" y="0"/>
                      <a:pt x="2015407" y="18923"/>
                      <a:pt x="2015407" y="42266"/>
                    </a:cubicBezTo>
                    <a:lnTo>
                      <a:pt x="2015407" y="632894"/>
                    </a:lnTo>
                    <a:cubicBezTo>
                      <a:pt x="2015407" y="656237"/>
                      <a:pt x="1996484" y="675160"/>
                      <a:pt x="1973142" y="675160"/>
                    </a:cubicBezTo>
                    <a:lnTo>
                      <a:pt x="42266" y="675160"/>
                    </a:lnTo>
                    <a:cubicBezTo>
                      <a:pt x="18923" y="675160"/>
                      <a:pt x="0" y="656237"/>
                      <a:pt x="0" y="632894"/>
                    </a:cubicBezTo>
                    <a:lnTo>
                      <a:pt x="0" y="42266"/>
                    </a:lnTo>
                    <a:cubicBezTo>
                      <a:pt x="0" y="18923"/>
                      <a:pt x="18923" y="0"/>
                      <a:pt x="42266" y="0"/>
                    </a:cubicBezTo>
                    <a:close/>
                  </a:path>
                </a:pathLst>
              </a:custGeom>
              <a:solidFill>
                <a:srgbClr val="F4BA92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43" name="TextBox 8">
                <a:extLst>
                  <a:ext uri="{FF2B5EF4-FFF2-40B4-BE49-F238E27FC236}">
                    <a16:creationId xmlns:a16="http://schemas.microsoft.com/office/drawing/2014/main" id="{5D76714B-F299-6DC8-ACA8-3053BCF9034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  <a:defRPr/>
                </a:pPr>
                <a:endParaRPr sz="32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Group 16">
              <a:extLst>
                <a:ext uri="{FF2B5EF4-FFF2-40B4-BE49-F238E27FC236}">
                  <a16:creationId xmlns:a16="http://schemas.microsoft.com/office/drawing/2014/main" id="{42380ED0-38BC-3726-9797-0F983BB760BF}"/>
                </a:ext>
              </a:extLst>
            </p:cNvPr>
            <p:cNvGrpSpPr/>
            <p:nvPr/>
          </p:nvGrpSpPr>
          <p:grpSpPr>
            <a:xfrm>
              <a:off x="5772963" y="2466883"/>
              <a:ext cx="5655845" cy="1694163"/>
              <a:chOff x="0" y="0"/>
              <a:chExt cx="2023613" cy="675160"/>
            </a:xfrm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id="{CD4CBB5C-655B-435D-ABDF-C5511065A682}"/>
                  </a:ext>
                </a:extLst>
              </p:cNvPr>
              <p:cNvSpPr/>
              <p:nvPr/>
            </p:nvSpPr>
            <p:spPr>
              <a:xfrm>
                <a:off x="0" y="0"/>
                <a:ext cx="2023613" cy="675160"/>
              </a:xfrm>
              <a:custGeom>
                <a:avLst/>
                <a:gdLst/>
                <a:ahLst/>
                <a:cxnLst/>
                <a:rect l="l" t="t" r="r" b="b"/>
                <a:pathLst>
                  <a:path w="2023613" h="675160">
                    <a:moveTo>
                      <a:pt x="42094" y="0"/>
                    </a:moveTo>
                    <a:lnTo>
                      <a:pt x="1981519" y="0"/>
                    </a:lnTo>
                    <a:cubicBezTo>
                      <a:pt x="1992683" y="0"/>
                      <a:pt x="2003390" y="4435"/>
                      <a:pt x="2011284" y="12329"/>
                    </a:cubicBezTo>
                    <a:cubicBezTo>
                      <a:pt x="2019178" y="20223"/>
                      <a:pt x="2023613" y="30930"/>
                      <a:pt x="2023613" y="42094"/>
                    </a:cubicBezTo>
                    <a:lnTo>
                      <a:pt x="2023613" y="633065"/>
                    </a:lnTo>
                    <a:cubicBezTo>
                      <a:pt x="2023613" y="656314"/>
                      <a:pt x="2004767" y="675160"/>
                      <a:pt x="1981519" y="675160"/>
                    </a:cubicBezTo>
                    <a:lnTo>
                      <a:pt x="42094" y="675160"/>
                    </a:lnTo>
                    <a:cubicBezTo>
                      <a:pt x="18846" y="675160"/>
                      <a:pt x="0" y="656314"/>
                      <a:pt x="0" y="633065"/>
                    </a:cubicBezTo>
                    <a:lnTo>
                      <a:pt x="0" y="42094"/>
                    </a:lnTo>
                    <a:cubicBezTo>
                      <a:pt x="0" y="18846"/>
                      <a:pt x="18846" y="0"/>
                      <a:pt x="42094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57150">
                <a:solidFill>
                  <a:srgbClr val="383838"/>
                </a:solidFill>
              </a:ln>
            </p:spPr>
          </p:sp>
          <p:sp>
            <p:nvSpPr>
              <p:cNvPr id="41" name="TextBox 18">
                <a:extLst>
                  <a:ext uri="{FF2B5EF4-FFF2-40B4-BE49-F238E27FC236}">
                    <a16:creationId xmlns:a16="http://schemas.microsoft.com/office/drawing/2014/main" id="{A5EEDD29-D052-2B48-BA62-705B980ABA89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239"/>
                  </a:lnSpc>
                  <a:defRPr/>
                </a:pPr>
                <a:endParaRPr sz="3200" kern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363C8A1-3049-B692-A1C4-3CC01C390210}"/>
                </a:ext>
              </a:extLst>
            </p:cNvPr>
            <p:cNvSpPr txBox="1"/>
            <p:nvPr/>
          </p:nvSpPr>
          <p:spPr>
            <a:xfrm>
              <a:off x="5799910" y="2394251"/>
              <a:ext cx="5618809" cy="18636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Mô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tả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nêu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ý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quá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trình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chủ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đối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Hoàng Sa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quần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đảo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Trường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Sa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chúa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Nguyễn</a:t>
              </a:r>
              <a:r>
                <a:rPr lang="en-US" sz="3200" dirty="0">
                  <a:solidFill>
                    <a:srgbClr val="595959">
                      <a:lumMod val="50000"/>
                    </a:srgb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200" dirty="0">
                <a:solidFill>
                  <a:srgbClr val="595959">
                    <a:lumMod val="50000"/>
                  </a:srgb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Freeform 2">
            <a:extLst>
              <a:ext uri="{FF2B5EF4-FFF2-40B4-BE49-F238E27FC236}">
                <a16:creationId xmlns:a16="http://schemas.microsoft.com/office/drawing/2014/main" id="{77C6C1DD-F891-55BF-243F-D644334D94B9}"/>
              </a:ext>
            </a:extLst>
          </p:cNvPr>
          <p:cNvSpPr/>
          <p:nvPr/>
        </p:nvSpPr>
        <p:spPr>
          <a:xfrm>
            <a:off x="1454726" y="2338593"/>
            <a:ext cx="3158837" cy="4530220"/>
          </a:xfrm>
          <a:custGeom>
            <a:avLst/>
            <a:gdLst/>
            <a:ahLst/>
            <a:cxnLst/>
            <a:rect l="l" t="t" r="r" b="b"/>
            <a:pathLst>
              <a:path w="3312414" h="4114800">
                <a:moveTo>
                  <a:pt x="0" y="0"/>
                </a:moveTo>
                <a:lnTo>
                  <a:pt x="3312414" y="0"/>
                </a:lnTo>
                <a:lnTo>
                  <a:pt x="33124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6168330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73C5A772-F775-45D4-96AA-97C25495C3EE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6819CC4E-CC66-D78D-0CE6-A105FB85672F}"/>
              </a:ext>
            </a:extLst>
          </p:cNvPr>
          <p:cNvSpPr/>
          <p:nvPr/>
        </p:nvSpPr>
        <p:spPr>
          <a:xfrm>
            <a:off x="2288453" y="813383"/>
            <a:ext cx="8004810" cy="1996737"/>
          </a:xfrm>
          <a:custGeom>
            <a:avLst/>
            <a:gdLst/>
            <a:ahLst/>
            <a:cxnLst/>
            <a:rect l="l" t="t" r="r" b="b"/>
            <a:pathLst>
              <a:path w="7315200" h="2426208">
                <a:moveTo>
                  <a:pt x="0" y="0"/>
                </a:moveTo>
                <a:lnTo>
                  <a:pt x="7315200" y="0"/>
                </a:lnTo>
                <a:lnTo>
                  <a:pt x="7315200" y="2426208"/>
                </a:lnTo>
                <a:lnTo>
                  <a:pt x="0" y="242620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EBA4E7C-6B1A-56B9-9AA3-E2E0B01FE2FD}"/>
              </a:ext>
            </a:extLst>
          </p:cNvPr>
          <p:cNvSpPr/>
          <p:nvPr/>
        </p:nvSpPr>
        <p:spPr>
          <a:xfrm>
            <a:off x="701040" y="3170675"/>
            <a:ext cx="5394960" cy="2163473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9851FD0F-C425-C97D-7951-736A41205D54}"/>
              </a:ext>
            </a:extLst>
          </p:cNvPr>
          <p:cNvSpPr/>
          <p:nvPr/>
        </p:nvSpPr>
        <p:spPr>
          <a:xfrm>
            <a:off x="6096000" y="3170677"/>
            <a:ext cx="5676900" cy="2163472"/>
          </a:xfrm>
          <a:custGeom>
            <a:avLst/>
            <a:gdLst/>
            <a:ahLst/>
            <a:cxnLst/>
            <a:rect l="l" t="t" r="r" b="b"/>
            <a:pathLst>
              <a:path w="7315200" h="1444752">
                <a:moveTo>
                  <a:pt x="0" y="0"/>
                </a:moveTo>
                <a:lnTo>
                  <a:pt x="7315200" y="0"/>
                </a:lnTo>
                <a:lnTo>
                  <a:pt x="7315200" y="1444752"/>
                </a:lnTo>
                <a:lnTo>
                  <a:pt x="0" y="1444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375A1-5D56-EDB2-2BCF-6E52710951B6}"/>
              </a:ext>
            </a:extLst>
          </p:cNvPr>
          <p:cNvSpPr txBox="1"/>
          <p:nvPr/>
        </p:nvSpPr>
        <p:spPr>
          <a:xfrm>
            <a:off x="2895327" y="1055527"/>
            <a:ext cx="7008220" cy="145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 CUỘC KHAI PHÁ VÙNG ĐẤT PHÍA NAM TỪ THẾ KỈ XVI </a:t>
            </a:r>
          </a:p>
          <a:p>
            <a:pPr algn="ctr">
              <a:lnSpc>
                <a:spcPct val="107000"/>
              </a:lnSpc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 THẾ KỈ XVIII</a:t>
            </a:r>
            <a:endParaRPr lang="en-US" sz="28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DD1D33-D9EE-B174-E0D1-989BEB4EE6B8}"/>
              </a:ext>
            </a:extLst>
          </p:cNvPr>
          <p:cNvSpPr txBox="1"/>
          <p:nvPr/>
        </p:nvSpPr>
        <p:spPr>
          <a:xfrm>
            <a:off x="1091186" y="3155436"/>
            <a:ext cx="478790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 - XVIII</a:t>
            </a:r>
            <a:endParaRPr lang="en-US" sz="2800" dirty="0">
              <a:solidFill>
                <a:srgbClr val="EEEEEE">
                  <a:lumMod val="1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830356-51FD-000A-1D61-DE6C2B7029F2}"/>
              </a:ext>
            </a:extLst>
          </p:cNvPr>
          <p:cNvSpPr txBox="1"/>
          <p:nvPr/>
        </p:nvSpPr>
        <p:spPr>
          <a:xfrm>
            <a:off x="6548201" y="3155436"/>
            <a:ext cx="5007791" cy="1905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Hoàng Sa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800" b="1" dirty="0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EEEEEE">
                    <a:lumMod val="1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endParaRPr lang="en-US" sz="2800" dirty="0">
              <a:solidFill>
                <a:srgbClr val="EEEEEE">
                  <a:lumMod val="1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5" name="Freeform 5"/>
          <p:cNvSpPr/>
          <p:nvPr/>
        </p:nvSpPr>
        <p:spPr>
          <a:xfrm>
            <a:off x="10546915" y="5223352"/>
            <a:ext cx="1702638" cy="1634647"/>
          </a:xfrm>
          <a:custGeom>
            <a:avLst/>
            <a:gdLst/>
            <a:ahLst/>
            <a:cxnLst/>
            <a:rect l="l" t="t" r="r" b="b"/>
            <a:pathLst>
              <a:path w="7627264" h="7669096">
                <a:moveTo>
                  <a:pt x="0" y="0"/>
                </a:moveTo>
                <a:lnTo>
                  <a:pt x="7627265" y="0"/>
                </a:lnTo>
                <a:lnTo>
                  <a:pt x="7627265" y="7669095"/>
                </a:lnTo>
                <a:lnTo>
                  <a:pt x="0" y="7669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CD7CD69C-2890-B123-74D2-0478495C53F1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C56588-EFEA-0A42-3B2B-8C0F36C8DFB2}"/>
              </a:ext>
            </a:extLst>
          </p:cNvPr>
          <p:cNvSpPr txBox="1"/>
          <p:nvPr/>
        </p:nvSpPr>
        <p:spPr>
          <a:xfrm>
            <a:off x="1284677" y="1063130"/>
            <a:ext cx="9826179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6: CÔNG CUỘC KHAI PHÁ VÙNG ĐẤT PHÍA NAM TỪ THẾ KỈ XVI ĐẾN THẾ KỈ XVIII</a:t>
            </a:r>
            <a:endParaRPr lang="en-US" sz="32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D51A3D-C2EF-018E-17EE-1DEB70938690}"/>
              </a:ext>
            </a:extLst>
          </p:cNvPr>
          <p:cNvSpPr txBox="1"/>
          <p:nvPr/>
        </p:nvSpPr>
        <p:spPr>
          <a:xfrm>
            <a:off x="615911" y="522531"/>
            <a:ext cx="1854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21431A-EC84-96E2-F5B0-BBFC148B47D6}"/>
              </a:ext>
            </a:extLst>
          </p:cNvPr>
          <p:cNvSpPr txBox="1"/>
          <p:nvPr/>
        </p:nvSpPr>
        <p:spPr>
          <a:xfrm>
            <a:off x="717682" y="2183373"/>
            <a:ext cx="10680550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defRPr/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 - XVIII</a:t>
            </a:r>
            <a:endParaRPr lang="en-US" sz="28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map of the south china&#10;&#10;Description automatically generated">
            <a:extLst>
              <a:ext uri="{FF2B5EF4-FFF2-40B4-BE49-F238E27FC236}">
                <a16:creationId xmlns:a16="http://schemas.microsoft.com/office/drawing/2014/main" id="{29C1B88E-0095-7834-1D0F-674B008F1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641" y="457200"/>
            <a:ext cx="3907917" cy="5943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F85CBE-CEBB-6BB9-3966-7AD4363389F8}"/>
              </a:ext>
            </a:extLst>
          </p:cNvPr>
          <p:cNvSpPr txBox="1"/>
          <p:nvPr/>
        </p:nvSpPr>
        <p:spPr>
          <a:xfrm>
            <a:off x="272701" y="2508053"/>
            <a:ext cx="3810000" cy="1841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Trong. </a:t>
            </a:r>
            <a:endParaRPr lang="en-US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25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5D2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87459" y="460331"/>
            <a:ext cx="11483040" cy="593733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chemeClr val="bg1"/>
          </a:solidFill>
        </p:spPr>
      </p:sp>
      <p:sp>
        <p:nvSpPr>
          <p:cNvPr id="12" name="Freeform 12"/>
          <p:cNvSpPr/>
          <p:nvPr/>
        </p:nvSpPr>
        <p:spPr>
          <a:xfrm rot="-8512129">
            <a:off x="10498528" y="323180"/>
            <a:ext cx="1799409" cy="1094040"/>
          </a:xfrm>
          <a:custGeom>
            <a:avLst/>
            <a:gdLst/>
            <a:ahLst/>
            <a:cxnLst/>
            <a:rect l="l" t="t" r="r" b="b"/>
            <a:pathLst>
              <a:path w="2699113" h="1641060">
                <a:moveTo>
                  <a:pt x="0" y="0"/>
                </a:moveTo>
                <a:lnTo>
                  <a:pt x="2699112" y="0"/>
                </a:lnTo>
                <a:lnTo>
                  <a:pt x="2699112" y="1641060"/>
                </a:lnTo>
                <a:lnTo>
                  <a:pt x="0" y="1641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792E7433-3BD5-CFFB-1464-86D2079F2162}"/>
              </a:ext>
            </a:extLst>
          </p:cNvPr>
          <p:cNvSpPr/>
          <p:nvPr/>
        </p:nvSpPr>
        <p:spPr>
          <a:xfrm>
            <a:off x="0" y="4764160"/>
            <a:ext cx="2569355" cy="2093840"/>
          </a:xfrm>
          <a:custGeom>
            <a:avLst/>
            <a:gdLst/>
            <a:ahLst/>
            <a:cxnLst/>
            <a:rect l="l" t="t" r="r" b="b"/>
            <a:pathLst>
              <a:path w="5233450" h="4114800">
                <a:moveTo>
                  <a:pt x="0" y="0"/>
                </a:moveTo>
                <a:lnTo>
                  <a:pt x="5233450" y="0"/>
                </a:lnTo>
                <a:lnTo>
                  <a:pt x="5233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6986A269-377F-9925-A48E-46B1166D18A6}"/>
              </a:ext>
            </a:extLst>
          </p:cNvPr>
          <p:cNvSpPr/>
          <p:nvPr/>
        </p:nvSpPr>
        <p:spPr>
          <a:xfrm>
            <a:off x="2188506" y="1418978"/>
            <a:ext cx="7736695" cy="2215361"/>
          </a:xfrm>
          <a:custGeom>
            <a:avLst/>
            <a:gdLst/>
            <a:ahLst/>
            <a:cxnLst/>
            <a:rect l="l" t="t" r="r" b="b"/>
            <a:pathLst>
              <a:path w="7315200" h="3044952">
                <a:moveTo>
                  <a:pt x="0" y="0"/>
                </a:moveTo>
                <a:lnTo>
                  <a:pt x="7315200" y="0"/>
                </a:lnTo>
                <a:lnTo>
                  <a:pt x="7315200" y="3044952"/>
                </a:lnTo>
                <a:lnTo>
                  <a:pt x="0" y="30449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B66C6-09FD-F7BD-8E75-509BEFBC6B35}"/>
              </a:ext>
            </a:extLst>
          </p:cNvPr>
          <p:cNvSpPr txBox="1"/>
          <p:nvPr/>
        </p:nvSpPr>
        <p:spPr>
          <a:xfrm>
            <a:off x="2512280" y="1960163"/>
            <a:ext cx="7203295" cy="1248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  <a:endParaRPr lang="en-US" sz="3600" dirty="0">
              <a:solidFill>
                <a:srgbClr val="5C1D14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2A5747C-69A4-0A7A-D683-765F349C1EE2}"/>
              </a:ext>
            </a:extLst>
          </p:cNvPr>
          <p:cNvSpPr/>
          <p:nvPr/>
        </p:nvSpPr>
        <p:spPr>
          <a:xfrm>
            <a:off x="4782254" y="3966301"/>
            <a:ext cx="2216150" cy="2436740"/>
          </a:xfrm>
          <a:custGeom>
            <a:avLst/>
            <a:gdLst/>
            <a:ahLst/>
            <a:cxnLst/>
            <a:rect l="l" t="t" r="r" b="b"/>
            <a:pathLst>
              <a:path w="4109657" h="4114800">
                <a:moveTo>
                  <a:pt x="0" y="0"/>
                </a:moveTo>
                <a:lnTo>
                  <a:pt x="4109656" y="0"/>
                </a:lnTo>
                <a:lnTo>
                  <a:pt x="41096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2673009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Revolution - History Lesson">
  <a:themeElements>
    <a:clrScheme name="Simple Light">
      <a:dk1>
        <a:srgbClr val="5C1D14"/>
      </a:dk1>
      <a:lt1>
        <a:srgbClr val="FFFFFF"/>
      </a:lt1>
      <a:dk2>
        <a:srgbClr val="595959"/>
      </a:dk2>
      <a:lt2>
        <a:srgbClr val="EEEEEE"/>
      </a:lt2>
      <a:accent1>
        <a:srgbClr val="C9403B"/>
      </a:accent1>
      <a:accent2>
        <a:srgbClr val="5C1D14"/>
      </a:accent2>
      <a:accent3>
        <a:srgbClr val="FCECB4"/>
      </a:accent3>
      <a:accent4>
        <a:srgbClr val="B32A25"/>
      </a:accent4>
      <a:accent5>
        <a:srgbClr val="350C07"/>
      </a:accent5>
      <a:accent6>
        <a:srgbClr val="C5B680"/>
      </a:accent6>
      <a:hlink>
        <a:srgbClr val="C940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3946</TotalTime>
  <Words>2418</Words>
  <Application>Microsoft Office PowerPoint</Application>
  <PresentationFormat>Widescreen</PresentationFormat>
  <Paragraphs>123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Calibri</vt:lpstr>
      <vt:lpstr>Fira Sans Extra Condensed Medium</vt:lpstr>
      <vt:lpstr>Hind Vadodara Light</vt:lpstr>
      <vt:lpstr>Jockey One</vt:lpstr>
      <vt:lpstr>Oswald Regular</vt:lpstr>
      <vt:lpstr>Roboto Slab Regular</vt:lpstr>
      <vt:lpstr>Times New Roman</vt:lpstr>
      <vt:lpstr>Wingdings</vt:lpstr>
      <vt:lpstr>1_Office Theme</vt:lpstr>
      <vt:lpstr>2_Office Theme</vt:lpstr>
      <vt:lpstr>Revolution - History Lesson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Dell</cp:lastModifiedBy>
  <cp:revision>154</cp:revision>
  <dcterms:created xsi:type="dcterms:W3CDTF">2023-03-22T05:57:26Z</dcterms:created>
  <dcterms:modified xsi:type="dcterms:W3CDTF">2025-05-17T14:44:57Z</dcterms:modified>
</cp:coreProperties>
</file>