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sldIdLst>
    <p:sldId id="369" r:id="rId2"/>
    <p:sldId id="311" r:id="rId3"/>
    <p:sldId id="359" r:id="rId4"/>
    <p:sldId id="382" r:id="rId5"/>
    <p:sldId id="383" r:id="rId6"/>
    <p:sldId id="384" r:id="rId7"/>
    <p:sldId id="332" r:id="rId8"/>
    <p:sldId id="333" r:id="rId9"/>
    <p:sldId id="334" r:id="rId10"/>
    <p:sldId id="325" r:id="rId11"/>
    <p:sldId id="360" r:id="rId12"/>
    <p:sldId id="361" r:id="rId13"/>
    <p:sldId id="370" r:id="rId14"/>
    <p:sldId id="371" r:id="rId15"/>
    <p:sldId id="372" r:id="rId16"/>
    <p:sldId id="375" r:id="rId17"/>
    <p:sldId id="378" r:id="rId18"/>
    <p:sldId id="380" r:id="rId19"/>
    <p:sldId id="379" r:id="rId20"/>
    <p:sldId id="381" r:id="rId21"/>
    <p:sldId id="376" r:id="rId22"/>
    <p:sldId id="377" r:id="rId23"/>
    <p:sldId id="374" r:id="rId24"/>
    <p:sldId id="373" r:id="rId25"/>
    <p:sldId id="363" r:id="rId26"/>
    <p:sldId id="364" r:id="rId27"/>
    <p:sldId id="265" r:id="rId28"/>
  </p:sldIdLst>
  <p:sldSz cx="9144000" cy="5143500" type="screen16x9"/>
  <p:notesSz cx="6858000" cy="9144000"/>
  <p:embeddedFontLst>
    <p:embeddedFont>
      <p:font typeface="Barlow" charset="0"/>
      <p:regular r:id="rId30"/>
      <p:bold r:id="rId31"/>
      <p:italic r:id="rId32"/>
      <p:boldItalic r:id="rId33"/>
    </p:embeddedFont>
    <p:embeddedFont>
      <p:font typeface="Montserrat" pitchFamily="2" charset="0"/>
      <p:regular r:id="rId34"/>
      <p:bold r:id="rId35"/>
      <p:italic r:id="rId36"/>
      <p:boldItalic r:id="rId37"/>
    </p:embeddedFont>
    <p:embeddedFont>
      <p:font typeface="Roboto" pitchFamily="2" charset="0"/>
      <p:regular r:id="rId38"/>
      <p:bold r:id="rId39"/>
      <p:italic r:id="rId40"/>
      <p:boldItalic r:id="rId41"/>
    </p:embeddedFont>
    <p:embeddedFont>
      <p:font typeface="Calibri" pitchFamily="34" charset="0"/>
      <p:regular r:id="rId42"/>
      <p:bold r:id="rId43"/>
      <p:italic r:id="rId44"/>
      <p:boldItalic r:id="rId45"/>
    </p:embeddedFont>
    <p:embeddedFont>
      <p:font typeface="Open Sans"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76FC5-4A51-4DD9-86E8-673FD3C396A0}" v="3134" dt="2022-08-06T04:13:32.049"/>
  </p1510:revLst>
</p1510:revInfo>
</file>

<file path=ppt/tableStyles.xml><?xml version="1.0" encoding="utf-8"?>
<a:tblStyleLst xmlns:a="http://schemas.openxmlformats.org/drawingml/2006/main" def="{B505FBD0-5DB2-4628-BB46-421CA5DAC3AC}">
  <a:tblStyle styleId="{B505FBD0-5DB2-4628-BB46-421CA5DAC3AC}"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A39F4C-C484-49D2-A0BE-AF8E70581C5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ỗ Thị Hòa" userId="e69be0d6-ee5d-491f-89cf-c42a939da0fa" providerId="ADAL" clId="{59E76FC5-4A51-4DD9-86E8-673FD3C396A0}"/>
    <pc:docChg chg="undo redo custSel addSld delSld modSld">
      <pc:chgData name="Đỗ Thị Hòa" userId="e69be0d6-ee5d-491f-89cf-c42a939da0fa" providerId="ADAL" clId="{59E76FC5-4A51-4DD9-86E8-673FD3C396A0}" dt="2022-08-06T04:13:32.049" v="4006" actId="20577"/>
      <pc:docMkLst>
        <pc:docMk/>
      </pc:docMkLst>
      <pc:sldChg chg="modSp mod">
        <pc:chgData name="Đỗ Thị Hòa" userId="e69be0d6-ee5d-491f-89cf-c42a939da0fa" providerId="ADAL" clId="{59E76FC5-4A51-4DD9-86E8-673FD3C396A0}" dt="2022-08-06T02:44:53.621" v="75" actId="1038"/>
        <pc:sldMkLst>
          <pc:docMk/>
          <pc:sldMk cId="0" sldId="256"/>
        </pc:sldMkLst>
        <pc:spChg chg="mod">
          <ac:chgData name="Đỗ Thị Hòa" userId="e69be0d6-ee5d-491f-89cf-c42a939da0fa" providerId="ADAL" clId="{59E76FC5-4A51-4DD9-86E8-673FD3C396A0}" dt="2022-08-06T02:44:33.313" v="47" actId="255"/>
          <ac:spMkLst>
            <pc:docMk/>
            <pc:sldMk cId="0" sldId="256"/>
            <ac:spMk id="4" creationId="{00000000-0000-0000-0000-000000000000}"/>
          </ac:spMkLst>
        </pc:spChg>
        <pc:spChg chg="mod">
          <ac:chgData name="Đỗ Thị Hòa" userId="e69be0d6-ee5d-491f-89cf-c42a939da0fa" providerId="ADAL" clId="{59E76FC5-4A51-4DD9-86E8-673FD3C396A0}" dt="2022-08-06T02:44:53.621" v="75" actId="1038"/>
          <ac:spMkLst>
            <pc:docMk/>
            <pc:sldMk cId="0" sldId="256"/>
            <ac:spMk id="5" creationId="{00000000-0000-0000-0000-000000000000}"/>
          </ac:spMkLst>
        </pc:spChg>
      </pc:sldChg>
      <pc:sldChg chg="addSp delSp modSp mod delAnim modAnim">
        <pc:chgData name="Đỗ Thị Hòa" userId="e69be0d6-ee5d-491f-89cf-c42a939da0fa" providerId="ADAL" clId="{59E76FC5-4A51-4DD9-86E8-673FD3C396A0}" dt="2022-08-06T04:12:30.916" v="3987"/>
        <pc:sldMkLst>
          <pc:docMk/>
          <pc:sldMk cId="0" sldId="257"/>
        </pc:sldMkLst>
        <pc:spChg chg="mod">
          <ac:chgData name="Đỗ Thị Hòa" userId="e69be0d6-ee5d-491f-89cf-c42a939da0fa" providerId="ADAL" clId="{59E76FC5-4A51-4DD9-86E8-673FD3C396A0}" dt="2022-08-06T04:10:20.514" v="3967" actId="14100"/>
          <ac:spMkLst>
            <pc:docMk/>
            <pc:sldMk cId="0" sldId="257"/>
            <ac:spMk id="4" creationId="{00000000-0000-0000-0000-000000000000}"/>
          </ac:spMkLst>
        </pc:spChg>
        <pc:picChg chg="add mod">
          <ac:chgData name="Đỗ Thị Hòa" userId="e69be0d6-ee5d-491f-89cf-c42a939da0fa" providerId="ADAL" clId="{59E76FC5-4A51-4DD9-86E8-673FD3C396A0}" dt="2022-08-06T04:11:12.720" v="3982" actId="1076"/>
          <ac:picMkLst>
            <pc:docMk/>
            <pc:sldMk cId="0" sldId="257"/>
            <ac:picMk id="3" creationId="{AED48E6A-85FB-0FBA-6A71-6BEBE53C2ADA}"/>
          </ac:picMkLst>
        </pc:picChg>
        <pc:picChg chg="del">
          <ac:chgData name="Đỗ Thị Hòa" userId="e69be0d6-ee5d-491f-89cf-c42a939da0fa" providerId="ADAL" clId="{59E76FC5-4A51-4DD9-86E8-673FD3C396A0}" dt="2022-08-06T04:10:36.683" v="3968" actId="478"/>
          <ac:picMkLst>
            <pc:docMk/>
            <pc:sldMk cId="0" sldId="257"/>
            <ac:picMk id="5" creationId="{00000000-0000-0000-0000-000000000000}"/>
          </ac:picMkLst>
        </pc:picChg>
        <pc:picChg chg="del">
          <ac:chgData name="Đỗ Thị Hòa" userId="e69be0d6-ee5d-491f-89cf-c42a939da0fa" providerId="ADAL" clId="{59E76FC5-4A51-4DD9-86E8-673FD3C396A0}" dt="2022-08-06T04:10:37.407" v="3969" actId="478"/>
          <ac:picMkLst>
            <pc:docMk/>
            <pc:sldMk cId="0" sldId="257"/>
            <ac:picMk id="6" creationId="{00000000-0000-0000-0000-000000000000}"/>
          </ac:picMkLst>
        </pc:picChg>
        <pc:picChg chg="del">
          <ac:chgData name="Đỗ Thị Hòa" userId="e69be0d6-ee5d-491f-89cf-c42a939da0fa" providerId="ADAL" clId="{59E76FC5-4A51-4DD9-86E8-673FD3C396A0}" dt="2022-08-06T04:10:37.999" v="3970" actId="478"/>
          <ac:picMkLst>
            <pc:docMk/>
            <pc:sldMk cId="0" sldId="257"/>
            <ac:picMk id="8" creationId="{00000000-0000-0000-0000-000000000000}"/>
          </ac:picMkLst>
        </pc:picChg>
        <pc:picChg chg="add mod">
          <ac:chgData name="Đỗ Thị Hòa" userId="e69be0d6-ee5d-491f-89cf-c42a939da0fa" providerId="ADAL" clId="{59E76FC5-4A51-4DD9-86E8-673FD3C396A0}" dt="2022-08-06T04:11:07.532" v="3980" actId="1076"/>
          <ac:picMkLst>
            <pc:docMk/>
            <pc:sldMk cId="0" sldId="257"/>
            <ac:picMk id="9" creationId="{2BA2E463-DD58-1063-32F0-0ACB866DBDE4}"/>
          </ac:picMkLst>
        </pc:picChg>
        <pc:picChg chg="add mod">
          <ac:chgData name="Đỗ Thị Hòa" userId="e69be0d6-ee5d-491f-89cf-c42a939da0fa" providerId="ADAL" clId="{59E76FC5-4A51-4DD9-86E8-673FD3C396A0}" dt="2022-08-06T04:12:06.040" v="3985" actId="14100"/>
          <ac:picMkLst>
            <pc:docMk/>
            <pc:sldMk cId="0" sldId="257"/>
            <ac:picMk id="11" creationId="{FB4604EC-894C-5B5D-0EB6-07A0E1A88457}"/>
          </ac:picMkLst>
        </pc:picChg>
      </pc:sldChg>
      <pc:sldChg chg="del">
        <pc:chgData name="Đỗ Thị Hòa" userId="e69be0d6-ee5d-491f-89cf-c42a939da0fa" providerId="ADAL" clId="{59E76FC5-4A51-4DD9-86E8-673FD3C396A0}" dt="2022-08-06T04:05:37.092" v="3925" actId="2696"/>
        <pc:sldMkLst>
          <pc:docMk/>
          <pc:sldMk cId="0" sldId="260"/>
        </pc:sldMkLst>
      </pc:sldChg>
      <pc:sldChg chg="addSp delSp modSp mod delAnim modAnim">
        <pc:chgData name="Đỗ Thị Hòa" userId="e69be0d6-ee5d-491f-89cf-c42a939da0fa" providerId="ADAL" clId="{59E76FC5-4A51-4DD9-86E8-673FD3C396A0}" dt="2022-08-06T03:06:43.303" v="982" actId="1036"/>
        <pc:sldMkLst>
          <pc:docMk/>
          <pc:sldMk cId="0" sldId="262"/>
        </pc:sldMkLst>
        <pc:spChg chg="mod">
          <ac:chgData name="Đỗ Thị Hòa" userId="e69be0d6-ee5d-491f-89cf-c42a939da0fa" providerId="ADAL" clId="{59E76FC5-4A51-4DD9-86E8-673FD3C396A0}" dt="2022-08-06T03:05:50.754" v="854" actId="113"/>
          <ac:spMkLst>
            <pc:docMk/>
            <pc:sldMk cId="0" sldId="262"/>
            <ac:spMk id="5" creationId="{00000000-0000-0000-0000-000000000000}"/>
          </ac:spMkLst>
        </pc:spChg>
        <pc:spChg chg="add del mod">
          <ac:chgData name="Đỗ Thị Hòa" userId="e69be0d6-ee5d-491f-89cf-c42a939da0fa" providerId="ADAL" clId="{59E76FC5-4A51-4DD9-86E8-673FD3C396A0}" dt="2022-08-06T03:04:46.779" v="836" actId="478"/>
          <ac:spMkLst>
            <pc:docMk/>
            <pc:sldMk cId="0" sldId="262"/>
            <ac:spMk id="22" creationId="{BA23070E-97C7-F5B3-316D-A1F96E34EE5E}"/>
          </ac:spMkLst>
        </pc:spChg>
        <pc:spChg chg="add mod">
          <ac:chgData name="Đỗ Thị Hòa" userId="e69be0d6-ee5d-491f-89cf-c42a939da0fa" providerId="ADAL" clId="{59E76FC5-4A51-4DD9-86E8-673FD3C396A0}" dt="2022-08-06T03:06:43.303" v="982" actId="1036"/>
          <ac:spMkLst>
            <pc:docMk/>
            <pc:sldMk cId="0" sldId="262"/>
            <ac:spMk id="23" creationId="{33C6B62E-4183-20A4-C7E5-34E26954DB32}"/>
          </ac:spMkLst>
        </pc:spChg>
        <pc:spChg chg="add mod">
          <ac:chgData name="Đỗ Thị Hòa" userId="e69be0d6-ee5d-491f-89cf-c42a939da0fa" providerId="ADAL" clId="{59E76FC5-4A51-4DD9-86E8-673FD3C396A0}" dt="2022-08-06T03:06:43.303" v="982" actId="1036"/>
          <ac:spMkLst>
            <pc:docMk/>
            <pc:sldMk cId="0" sldId="262"/>
            <ac:spMk id="24" creationId="{9BB96299-9F05-5459-0E53-CDC802EDAF32}"/>
          </ac:spMkLst>
        </pc:spChg>
        <pc:spChg chg="mod">
          <ac:chgData name="Đỗ Thị Hòa" userId="e69be0d6-ee5d-491f-89cf-c42a939da0fa" providerId="ADAL" clId="{59E76FC5-4A51-4DD9-86E8-673FD3C396A0}" dt="2022-08-06T03:06:43.303" v="982" actId="1036"/>
          <ac:spMkLst>
            <pc:docMk/>
            <pc:sldMk cId="0" sldId="262"/>
            <ac:spMk id="794"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5"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6"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8"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9" creationId="{00000000-0000-0000-0000-000000000000}"/>
          </ac:spMkLst>
        </pc:spChg>
        <pc:picChg chg="add mod">
          <ac:chgData name="Đỗ Thị Hòa" userId="e69be0d6-ee5d-491f-89cf-c42a939da0fa" providerId="ADAL" clId="{59E76FC5-4A51-4DD9-86E8-673FD3C396A0}" dt="2022-08-06T03:06:43.303" v="982" actId="1036"/>
          <ac:picMkLst>
            <pc:docMk/>
            <pc:sldMk cId="0" sldId="262"/>
            <ac:picMk id="3" creationId="{4CDA1438-F6D6-15ED-6C34-E1FE71D89356}"/>
          </ac:picMkLst>
        </pc:picChg>
        <pc:picChg chg="del">
          <ac:chgData name="Đỗ Thị Hòa" userId="e69be0d6-ee5d-491f-89cf-c42a939da0fa" providerId="ADAL" clId="{59E76FC5-4A51-4DD9-86E8-673FD3C396A0}" dt="2022-08-06T03:01:41.957" v="798" actId="478"/>
          <ac:picMkLst>
            <pc:docMk/>
            <pc:sldMk cId="0" sldId="262"/>
            <ac:picMk id="6" creationId="{00000000-0000-0000-0000-000000000000}"/>
          </ac:picMkLst>
        </pc:picChg>
        <pc:picChg chg="add mod">
          <ac:chgData name="Đỗ Thị Hòa" userId="e69be0d6-ee5d-491f-89cf-c42a939da0fa" providerId="ADAL" clId="{59E76FC5-4A51-4DD9-86E8-673FD3C396A0}" dt="2022-08-06T03:06:43.303" v="982" actId="1036"/>
          <ac:picMkLst>
            <pc:docMk/>
            <pc:sldMk cId="0" sldId="262"/>
            <ac:picMk id="8" creationId="{E2100FB4-73B3-AD8E-EDB0-6FC72BAFA7AE}"/>
          </ac:picMkLst>
        </pc:picChg>
        <pc:picChg chg="del">
          <ac:chgData name="Đỗ Thị Hòa" userId="e69be0d6-ee5d-491f-89cf-c42a939da0fa" providerId="ADAL" clId="{59E76FC5-4A51-4DD9-86E8-673FD3C396A0}" dt="2022-08-06T03:01:42.724" v="799" actId="478"/>
          <ac:picMkLst>
            <pc:docMk/>
            <pc:sldMk cId="0" sldId="262"/>
            <ac:picMk id="9" creationId="{00000000-0000-0000-0000-000000000000}"/>
          </ac:picMkLst>
        </pc:picChg>
        <pc:picChg chg="add del mod">
          <ac:chgData name="Đỗ Thị Hòa" userId="e69be0d6-ee5d-491f-89cf-c42a939da0fa" providerId="ADAL" clId="{59E76FC5-4A51-4DD9-86E8-673FD3C396A0}" dt="2022-08-06T03:03:10.298" v="821" actId="478"/>
          <ac:picMkLst>
            <pc:docMk/>
            <pc:sldMk cId="0" sldId="262"/>
            <ac:picMk id="11" creationId="{4190AA54-BCC5-DB60-3CD4-CE7D3F088C35}"/>
          </ac:picMkLst>
        </pc:picChg>
        <pc:picChg chg="add del mod">
          <ac:chgData name="Đỗ Thị Hòa" userId="e69be0d6-ee5d-491f-89cf-c42a939da0fa" providerId="ADAL" clId="{59E76FC5-4A51-4DD9-86E8-673FD3C396A0}" dt="2022-08-06T03:03:11.860" v="822" actId="478"/>
          <ac:picMkLst>
            <pc:docMk/>
            <pc:sldMk cId="0" sldId="262"/>
            <ac:picMk id="13" creationId="{6F3A718B-CA7F-EDBB-6CCC-5639A0DBC47F}"/>
          </ac:picMkLst>
        </pc:picChg>
        <pc:picChg chg="del">
          <ac:chgData name="Đỗ Thị Hòa" userId="e69be0d6-ee5d-491f-89cf-c42a939da0fa" providerId="ADAL" clId="{59E76FC5-4A51-4DD9-86E8-673FD3C396A0}" dt="2022-08-06T03:01:44.135" v="801" actId="478"/>
          <ac:picMkLst>
            <pc:docMk/>
            <pc:sldMk cId="0" sldId="262"/>
            <ac:picMk id="18" creationId="{00000000-0000-0000-0000-000000000000}"/>
          </ac:picMkLst>
        </pc:picChg>
        <pc:picChg chg="del">
          <ac:chgData name="Đỗ Thị Hòa" userId="e69be0d6-ee5d-491f-89cf-c42a939da0fa" providerId="ADAL" clId="{59E76FC5-4A51-4DD9-86E8-673FD3C396A0}" dt="2022-08-06T03:01:43.496" v="800" actId="478"/>
          <ac:picMkLst>
            <pc:docMk/>
            <pc:sldMk cId="0" sldId="262"/>
            <ac:picMk id="19" creationId="{00000000-0000-0000-0000-000000000000}"/>
          </ac:picMkLst>
        </pc:picChg>
      </pc:sldChg>
      <pc:sldChg chg="addSp delSp modSp mod delAnim">
        <pc:chgData name="Đỗ Thị Hòa" userId="e69be0d6-ee5d-491f-89cf-c42a939da0fa" providerId="ADAL" clId="{59E76FC5-4A51-4DD9-86E8-673FD3C396A0}" dt="2022-08-06T03:35:20.093" v="2246" actId="1035"/>
        <pc:sldMkLst>
          <pc:docMk/>
          <pc:sldMk cId="0" sldId="264"/>
        </pc:sldMkLst>
        <pc:spChg chg="mod">
          <ac:chgData name="Đỗ Thị Hòa" userId="e69be0d6-ee5d-491f-89cf-c42a939da0fa" providerId="ADAL" clId="{59E76FC5-4A51-4DD9-86E8-673FD3C396A0}" dt="2022-08-06T03:35:16.947" v="2239" actId="1035"/>
          <ac:spMkLst>
            <pc:docMk/>
            <pc:sldMk cId="0" sldId="264"/>
            <ac:spMk id="4" creationId="{00000000-0000-0000-0000-000000000000}"/>
          </ac:spMkLst>
        </pc:spChg>
        <pc:spChg chg="mod">
          <ac:chgData name="Đỗ Thị Hòa" userId="e69be0d6-ee5d-491f-89cf-c42a939da0fa" providerId="ADAL" clId="{59E76FC5-4A51-4DD9-86E8-673FD3C396A0}" dt="2022-08-06T03:35:07.227" v="2229" actId="1076"/>
          <ac:spMkLst>
            <pc:docMk/>
            <pc:sldMk cId="0" sldId="264"/>
            <ac:spMk id="5" creationId="{00000000-0000-0000-0000-000000000000}"/>
          </ac:spMkLst>
        </pc:spChg>
        <pc:spChg chg="mod">
          <ac:chgData name="Đỗ Thị Hòa" userId="e69be0d6-ee5d-491f-89cf-c42a939da0fa" providerId="ADAL" clId="{59E76FC5-4A51-4DD9-86E8-673FD3C396A0}" dt="2022-08-06T03:35:20.093" v="2246" actId="1035"/>
          <ac:spMkLst>
            <pc:docMk/>
            <pc:sldMk cId="0" sldId="264"/>
            <ac:spMk id="824" creationId="{00000000-0000-0000-0000-000000000000}"/>
          </ac:spMkLst>
        </pc:spChg>
        <pc:picChg chg="add mod">
          <ac:chgData name="Đỗ Thị Hòa" userId="e69be0d6-ee5d-491f-89cf-c42a939da0fa" providerId="ADAL" clId="{59E76FC5-4A51-4DD9-86E8-673FD3C396A0}" dt="2022-08-06T03:35:11.627" v="2230" actId="14100"/>
          <ac:picMkLst>
            <pc:docMk/>
            <pc:sldMk cId="0" sldId="264"/>
            <ac:picMk id="3" creationId="{85E915AB-9344-1EFA-CE96-AA0533449ABC}"/>
          </ac:picMkLst>
        </pc:picChg>
        <pc:picChg chg="del">
          <ac:chgData name="Đỗ Thị Hòa" userId="e69be0d6-ee5d-491f-89cf-c42a939da0fa" providerId="ADAL" clId="{59E76FC5-4A51-4DD9-86E8-673FD3C396A0}" dt="2022-08-06T03:32:41.970" v="1705" actId="478"/>
          <ac:picMkLst>
            <pc:docMk/>
            <pc:sldMk cId="0" sldId="264"/>
            <ac:picMk id="817" creationId="{00000000-0000-0000-0000-000000000000}"/>
          </ac:picMkLst>
        </pc:picChg>
      </pc:sldChg>
      <pc:sldChg chg="modSp">
        <pc:chgData name="Đỗ Thị Hòa" userId="e69be0d6-ee5d-491f-89cf-c42a939da0fa" providerId="ADAL" clId="{59E76FC5-4A51-4DD9-86E8-673FD3C396A0}" dt="2022-08-06T03:54:09.822" v="3870" actId="20577"/>
        <pc:sldMkLst>
          <pc:docMk/>
          <pc:sldMk cId="0" sldId="265"/>
        </pc:sldMkLst>
        <pc:spChg chg="mod">
          <ac:chgData name="Đỗ Thị Hòa" userId="e69be0d6-ee5d-491f-89cf-c42a939da0fa" providerId="ADAL" clId="{59E76FC5-4A51-4DD9-86E8-673FD3C396A0}" dt="2022-08-06T03:54:06.740" v="3868" actId="20577"/>
          <ac:spMkLst>
            <pc:docMk/>
            <pc:sldMk cId="0" sldId="265"/>
            <ac:spMk id="6" creationId="{00000000-0000-0000-0000-000000000000}"/>
          </ac:spMkLst>
        </pc:spChg>
        <pc:spChg chg="mod">
          <ac:chgData name="Đỗ Thị Hòa" userId="e69be0d6-ee5d-491f-89cf-c42a939da0fa" providerId="ADAL" clId="{59E76FC5-4A51-4DD9-86E8-673FD3C396A0}" dt="2022-08-06T03:54:09.822" v="3870" actId="20577"/>
          <ac:spMkLst>
            <pc:docMk/>
            <pc:sldMk cId="0" sldId="265"/>
            <ac:spMk id="7" creationId="{00000000-0000-0000-0000-000000000000}"/>
          </ac:spMkLst>
        </pc:spChg>
      </pc:sldChg>
      <pc:sldChg chg="addSp delSp modSp mod modAnim">
        <pc:chgData name="Đỗ Thị Hòa" userId="e69be0d6-ee5d-491f-89cf-c42a939da0fa" providerId="ADAL" clId="{59E76FC5-4A51-4DD9-86E8-673FD3C396A0}" dt="2022-08-06T03:43:21.221" v="2865" actId="1038"/>
        <pc:sldMkLst>
          <pc:docMk/>
          <pc:sldMk cId="0" sldId="266"/>
        </pc:sldMkLst>
        <pc:spChg chg="mod">
          <ac:chgData name="Đỗ Thị Hòa" userId="e69be0d6-ee5d-491f-89cf-c42a939da0fa" providerId="ADAL" clId="{59E76FC5-4A51-4DD9-86E8-673FD3C396A0}" dt="2022-08-06T03:38:27.481" v="2586" actId="1035"/>
          <ac:spMkLst>
            <pc:docMk/>
            <pc:sldMk cId="0" sldId="266"/>
            <ac:spMk id="9" creationId="{00000000-0000-0000-0000-000000000000}"/>
          </ac:spMkLst>
        </pc:spChg>
        <pc:spChg chg="mod">
          <ac:chgData name="Đỗ Thị Hòa" userId="e69be0d6-ee5d-491f-89cf-c42a939da0fa" providerId="ADAL" clId="{59E76FC5-4A51-4DD9-86E8-673FD3C396A0}" dt="2022-08-06T03:43:21.221" v="2865" actId="1038"/>
          <ac:spMkLst>
            <pc:docMk/>
            <pc:sldMk cId="0" sldId="266"/>
            <ac:spMk id="10" creationId="{00000000-0000-0000-0000-000000000000}"/>
          </ac:spMkLst>
        </pc:spChg>
        <pc:spChg chg="mod">
          <ac:chgData name="Đỗ Thị Hòa" userId="e69be0d6-ee5d-491f-89cf-c42a939da0fa" providerId="ADAL" clId="{59E76FC5-4A51-4DD9-86E8-673FD3C396A0}" dt="2022-08-06T03:43:14.123" v="2848" actId="1038"/>
          <ac:spMkLst>
            <pc:docMk/>
            <pc:sldMk cId="0" sldId="266"/>
            <ac:spMk id="11" creationId="{00000000-0000-0000-0000-000000000000}"/>
          </ac:spMkLst>
        </pc:spChg>
        <pc:spChg chg="mod">
          <ac:chgData name="Đỗ Thị Hòa" userId="e69be0d6-ee5d-491f-89cf-c42a939da0fa" providerId="ADAL" clId="{59E76FC5-4A51-4DD9-86E8-673FD3C396A0}" dt="2022-08-06T03:43:03.200" v="2821" actId="1037"/>
          <ac:spMkLst>
            <pc:docMk/>
            <pc:sldMk cId="0" sldId="266"/>
            <ac:spMk id="12"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6"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7" creationId="{00000000-0000-0000-0000-000000000000}"/>
          </ac:spMkLst>
        </pc:spChg>
        <pc:spChg chg="mod">
          <ac:chgData name="Đỗ Thị Hòa" userId="e69be0d6-ee5d-491f-89cf-c42a939da0fa" providerId="ADAL" clId="{59E76FC5-4A51-4DD9-86E8-673FD3C396A0}" dt="2022-08-06T03:38:24.852" v="2577" actId="1035"/>
          <ac:spMkLst>
            <pc:docMk/>
            <pc:sldMk cId="0" sldId="266"/>
            <ac:spMk id="18" creationId="{00000000-0000-0000-0000-000000000000}"/>
          </ac:spMkLst>
        </pc:spChg>
        <pc:spChg chg="add mod">
          <ac:chgData name="Đỗ Thị Hòa" userId="e69be0d6-ee5d-491f-89cf-c42a939da0fa" providerId="ADAL" clId="{59E76FC5-4A51-4DD9-86E8-673FD3C396A0}" dt="2022-08-06T03:43:03.200" v="2821" actId="1037"/>
          <ac:spMkLst>
            <pc:docMk/>
            <pc:sldMk cId="0" sldId="266"/>
            <ac:spMk id="19" creationId="{1B294C5E-BF38-9F1F-2901-1652C5B0C96E}"/>
          </ac:spMkLst>
        </pc:spChg>
        <pc:picChg chg="add del mod">
          <ac:chgData name="Đỗ Thị Hòa" userId="e69be0d6-ee5d-491f-89cf-c42a939da0fa" providerId="ADAL" clId="{59E76FC5-4A51-4DD9-86E8-673FD3C396A0}" dt="2022-08-06T03:42:15.932" v="2792" actId="478"/>
          <ac:picMkLst>
            <pc:docMk/>
            <pc:sldMk cId="0" sldId="266"/>
            <ac:picMk id="15" creationId="{A4BAE77A-CA5B-442C-6C1E-7E210FE6B74A}"/>
          </ac:picMkLst>
        </pc:picChg>
        <pc:picChg chg="add mod">
          <ac:chgData name="Đỗ Thị Hòa" userId="e69be0d6-ee5d-491f-89cf-c42a939da0fa" providerId="ADAL" clId="{59E76FC5-4A51-4DD9-86E8-673FD3C396A0}" dt="2022-08-06T03:43:03.200" v="2821" actId="1037"/>
          <ac:picMkLst>
            <pc:docMk/>
            <pc:sldMk cId="0" sldId="266"/>
            <ac:picMk id="20" creationId="{BEB72A2C-3862-5D0E-465F-2EB6F2F73E53}"/>
          </ac:picMkLst>
        </pc:picChg>
        <pc:picChg chg="add mod">
          <ac:chgData name="Đỗ Thị Hòa" userId="e69be0d6-ee5d-491f-89cf-c42a939da0fa" providerId="ADAL" clId="{59E76FC5-4A51-4DD9-86E8-673FD3C396A0}" dt="2022-08-06T03:43:03.200" v="2821" actId="1037"/>
          <ac:picMkLst>
            <pc:docMk/>
            <pc:sldMk cId="0" sldId="266"/>
            <ac:picMk id="21" creationId="{33E46DF9-86EF-ED54-0946-E63802AD193A}"/>
          </ac:picMkLst>
        </pc:picChg>
        <pc:picChg chg="mod">
          <ac:chgData name="Đỗ Thị Hòa" userId="e69be0d6-ee5d-491f-89cf-c42a939da0fa" providerId="ADAL" clId="{59E76FC5-4A51-4DD9-86E8-673FD3C396A0}" dt="2022-08-06T03:43:14.123" v="2848" actId="1038"/>
          <ac:picMkLst>
            <pc:docMk/>
            <pc:sldMk cId="0" sldId="266"/>
            <ac:picMk id="866"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67"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75"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6"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7"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8" creationId="{00000000-0000-0000-0000-000000000000}"/>
          </ac:picMkLst>
        </pc:picChg>
      </pc:sldChg>
      <pc:sldChg chg="modSp mod">
        <pc:chgData name="Đỗ Thị Hòa" userId="e69be0d6-ee5d-491f-89cf-c42a939da0fa" providerId="ADAL" clId="{59E76FC5-4A51-4DD9-86E8-673FD3C396A0}" dt="2022-08-06T03:53:45.745" v="3858" actId="1035"/>
        <pc:sldMkLst>
          <pc:docMk/>
          <pc:sldMk cId="0" sldId="273"/>
        </pc:sldMkLst>
        <pc:spChg chg="mod">
          <ac:chgData name="Đỗ Thị Hòa" userId="e69be0d6-ee5d-491f-89cf-c42a939da0fa" providerId="ADAL" clId="{59E76FC5-4A51-4DD9-86E8-673FD3C396A0}" dt="2022-08-06T03:50:56.375" v="3701" actId="20577"/>
          <ac:spMkLst>
            <pc:docMk/>
            <pc:sldMk cId="0" sldId="273"/>
            <ac:spMk id="3" creationId="{00000000-0000-0000-0000-000000000000}"/>
          </ac:spMkLst>
        </pc:spChg>
        <pc:spChg chg="mod">
          <ac:chgData name="Đỗ Thị Hòa" userId="e69be0d6-ee5d-491f-89cf-c42a939da0fa" providerId="ADAL" clId="{59E76FC5-4A51-4DD9-86E8-673FD3C396A0}" dt="2022-08-06T03:53:45.745" v="3858" actId="1035"/>
          <ac:spMkLst>
            <pc:docMk/>
            <pc:sldMk cId="0" sldId="273"/>
            <ac:spMk id="4" creationId="{00000000-0000-0000-0000-000000000000}"/>
          </ac:spMkLst>
        </pc:spChg>
        <pc:spChg chg="mod">
          <ac:chgData name="Đỗ Thị Hòa" userId="e69be0d6-ee5d-491f-89cf-c42a939da0fa" providerId="ADAL" clId="{59E76FC5-4A51-4DD9-86E8-673FD3C396A0}" dt="2022-08-06T03:52:40.632" v="3782" actId="20577"/>
          <ac:spMkLst>
            <pc:docMk/>
            <pc:sldMk cId="0" sldId="273"/>
            <ac:spMk id="5" creationId="{00000000-0000-0000-0000-000000000000}"/>
          </ac:spMkLst>
        </pc:spChg>
        <pc:spChg chg="mod">
          <ac:chgData name="Đỗ Thị Hòa" userId="e69be0d6-ee5d-491f-89cf-c42a939da0fa" providerId="ADAL" clId="{59E76FC5-4A51-4DD9-86E8-673FD3C396A0}" dt="2022-08-06T03:53:42.715" v="3851" actId="1035"/>
          <ac:spMkLst>
            <pc:docMk/>
            <pc:sldMk cId="0" sldId="273"/>
            <ac:spMk id="6" creationId="{00000000-0000-0000-0000-000000000000}"/>
          </ac:spMkLst>
        </pc:spChg>
      </pc:sldChg>
      <pc:sldChg chg="modSp">
        <pc:chgData name="Đỗ Thị Hòa" userId="e69be0d6-ee5d-491f-89cf-c42a939da0fa" providerId="ADAL" clId="{59E76FC5-4A51-4DD9-86E8-673FD3C396A0}" dt="2022-08-06T02:58:30.512" v="710" actId="20577"/>
        <pc:sldMkLst>
          <pc:docMk/>
          <pc:sldMk cId="0" sldId="278"/>
        </pc:sldMkLst>
        <pc:spChg chg="mod">
          <ac:chgData name="Đỗ Thị Hòa" userId="e69be0d6-ee5d-491f-89cf-c42a939da0fa" providerId="ADAL" clId="{59E76FC5-4A51-4DD9-86E8-673FD3C396A0}" dt="2022-08-06T02:58:30.512" v="710" actId="20577"/>
          <ac:spMkLst>
            <pc:docMk/>
            <pc:sldMk cId="0" sldId="278"/>
            <ac:spMk id="34" creationId="{00000000-0000-0000-0000-000000000000}"/>
          </ac:spMkLst>
        </pc:spChg>
        <pc:spChg chg="mod">
          <ac:chgData name="Đỗ Thị Hòa" userId="e69be0d6-ee5d-491f-89cf-c42a939da0fa" providerId="ADAL" clId="{59E76FC5-4A51-4DD9-86E8-673FD3C396A0}" dt="2022-08-06T02:57:59.677" v="609" actId="20577"/>
          <ac:spMkLst>
            <pc:docMk/>
            <pc:sldMk cId="0" sldId="278"/>
            <ac:spMk id="1212" creationId="{00000000-0000-0000-0000-000000000000}"/>
          </ac:spMkLst>
        </pc:spChg>
      </pc:sldChg>
      <pc:sldChg chg="modSp">
        <pc:chgData name="Đỗ Thị Hòa" userId="e69be0d6-ee5d-491f-89cf-c42a939da0fa" providerId="ADAL" clId="{59E76FC5-4A51-4DD9-86E8-673FD3C396A0}" dt="2022-08-06T03:46:03.529" v="3244" actId="20577"/>
        <pc:sldMkLst>
          <pc:docMk/>
          <pc:sldMk cId="0" sldId="284"/>
        </pc:sldMkLst>
        <pc:spChg chg="mod">
          <ac:chgData name="Đỗ Thị Hòa" userId="e69be0d6-ee5d-491f-89cf-c42a939da0fa" providerId="ADAL" clId="{59E76FC5-4A51-4DD9-86E8-673FD3C396A0}" dt="2022-08-06T03:46:03.529" v="3244" actId="20577"/>
          <ac:spMkLst>
            <pc:docMk/>
            <pc:sldMk cId="0" sldId="284"/>
            <ac:spMk id="10" creationId="{00000000-0000-0000-0000-000000000000}"/>
          </ac:spMkLst>
        </pc:spChg>
      </pc:sldChg>
      <pc:sldChg chg="del">
        <pc:chgData name="Đỗ Thị Hòa" userId="e69be0d6-ee5d-491f-89cf-c42a939da0fa" providerId="ADAL" clId="{59E76FC5-4A51-4DD9-86E8-673FD3C396A0}" dt="2022-08-06T04:12:12.227" v="3986" actId="2696"/>
        <pc:sldMkLst>
          <pc:docMk/>
          <pc:sldMk cId="2308526352" sldId="310"/>
        </pc:sldMkLst>
      </pc:sldChg>
      <pc:sldChg chg="addSp delSp modSp mod delAnim modAnim">
        <pc:chgData name="Đỗ Thị Hòa" userId="e69be0d6-ee5d-491f-89cf-c42a939da0fa" providerId="ADAL" clId="{59E76FC5-4A51-4DD9-86E8-673FD3C396A0}" dt="2022-08-06T02:54:18.046" v="517"/>
        <pc:sldMkLst>
          <pc:docMk/>
          <pc:sldMk cId="3190249816" sldId="311"/>
        </pc:sldMkLst>
        <pc:spChg chg="mod">
          <ac:chgData name="Đỗ Thị Hòa" userId="e69be0d6-ee5d-491f-89cf-c42a939da0fa" providerId="ADAL" clId="{59E76FC5-4A51-4DD9-86E8-673FD3C396A0}" dt="2022-08-06T02:53:46.582" v="511" actId="20577"/>
          <ac:spMkLst>
            <pc:docMk/>
            <pc:sldMk cId="3190249816" sldId="311"/>
            <ac:spMk id="6" creationId="{00000000-0000-0000-0000-000000000000}"/>
          </ac:spMkLst>
        </pc:spChg>
        <pc:picChg chg="add mod">
          <ac:chgData name="Đỗ Thị Hòa" userId="e69be0d6-ee5d-491f-89cf-c42a939da0fa" providerId="ADAL" clId="{59E76FC5-4A51-4DD9-86E8-673FD3C396A0}" dt="2022-08-06T02:52:54.100" v="458" actId="1038"/>
          <ac:picMkLst>
            <pc:docMk/>
            <pc:sldMk cId="3190249816" sldId="311"/>
            <ac:picMk id="3" creationId="{6E2B86B5-3B9F-F27F-4F14-99F7895BFA29}"/>
          </ac:picMkLst>
        </pc:picChg>
        <pc:picChg chg="add mod">
          <ac:chgData name="Đỗ Thị Hòa" userId="e69be0d6-ee5d-491f-89cf-c42a939da0fa" providerId="ADAL" clId="{59E76FC5-4A51-4DD9-86E8-673FD3C396A0}" dt="2022-08-06T02:52:54.100" v="458" actId="1038"/>
          <ac:picMkLst>
            <pc:docMk/>
            <pc:sldMk cId="3190249816" sldId="311"/>
            <ac:picMk id="5" creationId="{1B2DC773-FCF6-884B-6A72-BE3E8F4BF5A2}"/>
          </ac:picMkLst>
        </pc:picChg>
        <pc:picChg chg="del">
          <ac:chgData name="Đỗ Thị Hòa" userId="e69be0d6-ee5d-491f-89cf-c42a939da0fa" providerId="ADAL" clId="{59E76FC5-4A51-4DD9-86E8-673FD3C396A0}" dt="2022-08-06T02:47:40.966" v="372" actId="478"/>
          <ac:picMkLst>
            <pc:docMk/>
            <pc:sldMk cId="3190249816" sldId="311"/>
            <ac:picMk id="7" creationId="{00000000-0000-0000-0000-000000000000}"/>
          </ac:picMkLst>
        </pc:picChg>
        <pc:picChg chg="del">
          <ac:chgData name="Đỗ Thị Hòa" userId="e69be0d6-ee5d-491f-89cf-c42a939da0fa" providerId="ADAL" clId="{59E76FC5-4A51-4DD9-86E8-673FD3C396A0}" dt="2022-08-06T02:47:36.142" v="368" actId="478"/>
          <ac:picMkLst>
            <pc:docMk/>
            <pc:sldMk cId="3190249816" sldId="311"/>
            <ac:picMk id="8" creationId="{00000000-0000-0000-0000-000000000000}"/>
          </ac:picMkLst>
        </pc:picChg>
        <pc:picChg chg="del">
          <ac:chgData name="Đỗ Thị Hòa" userId="e69be0d6-ee5d-491f-89cf-c42a939da0fa" providerId="ADAL" clId="{59E76FC5-4A51-4DD9-86E8-673FD3C396A0}" dt="2022-08-06T02:47:37.593" v="370" actId="478"/>
          <ac:picMkLst>
            <pc:docMk/>
            <pc:sldMk cId="3190249816" sldId="311"/>
            <ac:picMk id="9" creationId="{00000000-0000-0000-0000-000000000000}"/>
          </ac:picMkLst>
        </pc:picChg>
        <pc:picChg chg="del">
          <ac:chgData name="Đỗ Thị Hòa" userId="e69be0d6-ee5d-491f-89cf-c42a939da0fa" providerId="ADAL" clId="{59E76FC5-4A51-4DD9-86E8-673FD3C396A0}" dt="2022-08-06T02:47:36.922" v="369" actId="478"/>
          <ac:picMkLst>
            <pc:docMk/>
            <pc:sldMk cId="3190249816" sldId="311"/>
            <ac:picMk id="10" creationId="{00000000-0000-0000-0000-000000000000}"/>
          </ac:picMkLst>
        </pc:picChg>
        <pc:picChg chg="del">
          <ac:chgData name="Đỗ Thị Hòa" userId="e69be0d6-ee5d-491f-89cf-c42a939da0fa" providerId="ADAL" clId="{59E76FC5-4A51-4DD9-86E8-673FD3C396A0}" dt="2022-08-06T02:47:38.405" v="371" actId="478"/>
          <ac:picMkLst>
            <pc:docMk/>
            <pc:sldMk cId="3190249816" sldId="311"/>
            <ac:picMk id="11" creationId="{00000000-0000-0000-0000-000000000000}"/>
          </ac:picMkLst>
        </pc:picChg>
        <pc:picChg chg="del">
          <ac:chgData name="Đỗ Thị Hòa" userId="e69be0d6-ee5d-491f-89cf-c42a939da0fa" providerId="ADAL" clId="{59E76FC5-4A51-4DD9-86E8-673FD3C396A0}" dt="2022-08-06T02:47:35.132" v="367" actId="478"/>
          <ac:picMkLst>
            <pc:docMk/>
            <pc:sldMk cId="3190249816" sldId="311"/>
            <ac:picMk id="16" creationId="{00000000-0000-0000-0000-000000000000}"/>
          </ac:picMkLst>
        </pc:picChg>
        <pc:picChg chg="add mod">
          <ac:chgData name="Đỗ Thị Hòa" userId="e69be0d6-ee5d-491f-89cf-c42a939da0fa" providerId="ADAL" clId="{59E76FC5-4A51-4DD9-86E8-673FD3C396A0}" dt="2022-08-06T02:52:54.100" v="458" actId="1038"/>
          <ac:picMkLst>
            <pc:docMk/>
            <pc:sldMk cId="3190249816" sldId="311"/>
            <ac:picMk id="17" creationId="{47639DF7-5057-E7BB-28BA-9A62A5F707DE}"/>
          </ac:picMkLst>
        </pc:picChg>
        <pc:picChg chg="add mod">
          <ac:chgData name="Đỗ Thị Hòa" userId="e69be0d6-ee5d-491f-89cf-c42a939da0fa" providerId="ADAL" clId="{59E76FC5-4A51-4DD9-86E8-673FD3C396A0}" dt="2022-08-06T02:52:54.100" v="458" actId="1038"/>
          <ac:picMkLst>
            <pc:docMk/>
            <pc:sldMk cId="3190249816" sldId="311"/>
            <ac:picMk id="19" creationId="{D76D4414-8B07-9A46-E72D-FB79D48FF19D}"/>
          </ac:picMkLst>
        </pc:picChg>
        <pc:picChg chg="add mod">
          <ac:chgData name="Đỗ Thị Hòa" userId="e69be0d6-ee5d-491f-89cf-c42a939da0fa" providerId="ADAL" clId="{59E76FC5-4A51-4DD9-86E8-673FD3C396A0}" dt="2022-08-06T02:53:01.122" v="471" actId="1038"/>
          <ac:picMkLst>
            <pc:docMk/>
            <pc:sldMk cId="3190249816" sldId="311"/>
            <ac:picMk id="21" creationId="{A93A1AD5-E6A0-EB2E-C8EA-B2D5E2381421}"/>
          </ac:picMkLst>
        </pc:picChg>
        <pc:picChg chg="add mod">
          <ac:chgData name="Đỗ Thị Hòa" userId="e69be0d6-ee5d-491f-89cf-c42a939da0fa" providerId="ADAL" clId="{59E76FC5-4A51-4DD9-86E8-673FD3C396A0}" dt="2022-08-06T02:53:08.359" v="498" actId="1035"/>
          <ac:picMkLst>
            <pc:docMk/>
            <pc:sldMk cId="3190249816" sldId="311"/>
            <ac:picMk id="23" creationId="{365D8E3C-2FAD-3CBA-D1CC-D6CEA67C225A}"/>
          </ac:picMkLst>
        </pc:picChg>
      </pc:sldChg>
      <pc:sldChg chg="del">
        <pc:chgData name="Đỗ Thị Hòa" userId="e69be0d6-ee5d-491f-89cf-c42a939da0fa" providerId="ADAL" clId="{59E76FC5-4A51-4DD9-86E8-673FD3C396A0}" dt="2022-08-06T04:05:34.468" v="3924" actId="2696"/>
        <pc:sldMkLst>
          <pc:docMk/>
          <pc:sldMk cId="1663567756" sldId="312"/>
        </pc:sldMkLst>
      </pc:sldChg>
      <pc:sldChg chg="del">
        <pc:chgData name="Đỗ Thị Hòa" userId="e69be0d6-ee5d-491f-89cf-c42a939da0fa" providerId="ADAL" clId="{59E76FC5-4A51-4DD9-86E8-673FD3C396A0}" dt="2022-08-06T04:05:42.179" v="3927" actId="2696"/>
        <pc:sldMkLst>
          <pc:docMk/>
          <pc:sldMk cId="1197479298" sldId="313"/>
        </pc:sldMkLst>
      </pc:sldChg>
      <pc:sldChg chg="del">
        <pc:chgData name="Đỗ Thị Hòa" userId="e69be0d6-ee5d-491f-89cf-c42a939da0fa" providerId="ADAL" clId="{59E76FC5-4A51-4DD9-86E8-673FD3C396A0}" dt="2022-08-06T04:05:40.197" v="3926" actId="2696"/>
        <pc:sldMkLst>
          <pc:docMk/>
          <pc:sldMk cId="1807775134" sldId="314"/>
        </pc:sldMkLst>
      </pc:sldChg>
      <pc:sldChg chg="del">
        <pc:chgData name="Đỗ Thị Hòa" userId="e69be0d6-ee5d-491f-89cf-c42a939da0fa" providerId="ADAL" clId="{59E76FC5-4A51-4DD9-86E8-673FD3C396A0}" dt="2022-08-06T04:05:45.230" v="3928" actId="2696"/>
        <pc:sldMkLst>
          <pc:docMk/>
          <pc:sldMk cId="134525540" sldId="315"/>
        </pc:sldMkLst>
      </pc:sldChg>
      <pc:sldChg chg="del">
        <pc:chgData name="Đỗ Thị Hòa" userId="e69be0d6-ee5d-491f-89cf-c42a939da0fa" providerId="ADAL" clId="{59E76FC5-4A51-4DD9-86E8-673FD3C396A0}" dt="2022-08-06T04:05:47.052" v="3929" actId="2696"/>
        <pc:sldMkLst>
          <pc:docMk/>
          <pc:sldMk cId="596823396" sldId="316"/>
        </pc:sldMkLst>
      </pc:sldChg>
      <pc:sldChg chg="del">
        <pc:chgData name="Đỗ Thị Hòa" userId="e69be0d6-ee5d-491f-89cf-c42a939da0fa" providerId="ADAL" clId="{59E76FC5-4A51-4DD9-86E8-673FD3C396A0}" dt="2022-08-06T04:05:49.397" v="3930" actId="2696"/>
        <pc:sldMkLst>
          <pc:docMk/>
          <pc:sldMk cId="2386386075" sldId="317"/>
        </pc:sldMkLst>
      </pc:sldChg>
      <pc:sldChg chg="del">
        <pc:chgData name="Đỗ Thị Hòa" userId="e69be0d6-ee5d-491f-89cf-c42a939da0fa" providerId="ADAL" clId="{59E76FC5-4A51-4DD9-86E8-673FD3C396A0}" dt="2022-08-06T04:05:51.870" v="3931" actId="2696"/>
        <pc:sldMkLst>
          <pc:docMk/>
          <pc:sldMk cId="4254533595" sldId="318"/>
        </pc:sldMkLst>
      </pc:sldChg>
      <pc:sldChg chg="addSp delSp modSp mod delAnim modAnim">
        <pc:chgData name="Đỗ Thị Hòa" userId="e69be0d6-ee5d-491f-89cf-c42a939da0fa" providerId="ADAL" clId="{59E76FC5-4A51-4DD9-86E8-673FD3C396A0}" dt="2022-08-06T03:22:43.468" v="1427"/>
        <pc:sldMkLst>
          <pc:docMk/>
          <pc:sldMk cId="1724330175" sldId="319"/>
        </pc:sldMkLst>
        <pc:spChg chg="mod">
          <ac:chgData name="Đỗ Thị Hòa" userId="e69be0d6-ee5d-491f-89cf-c42a939da0fa" providerId="ADAL" clId="{59E76FC5-4A51-4DD9-86E8-673FD3C396A0}" dt="2022-08-06T03:22:17.850" v="1420" actId="113"/>
          <ac:spMkLst>
            <pc:docMk/>
            <pc:sldMk cId="1724330175" sldId="319"/>
            <ac:spMk id="6" creationId="{00000000-0000-0000-0000-000000000000}"/>
          </ac:spMkLst>
        </pc:spChg>
        <pc:picChg chg="add mod">
          <ac:chgData name="Đỗ Thị Hòa" userId="e69be0d6-ee5d-491f-89cf-c42a939da0fa" providerId="ADAL" clId="{59E76FC5-4A51-4DD9-86E8-673FD3C396A0}" dt="2022-08-06T03:22:31.029" v="1425" actId="1076"/>
          <ac:picMkLst>
            <pc:docMk/>
            <pc:sldMk cId="1724330175" sldId="319"/>
            <ac:picMk id="3" creationId="{F0B509B9-C25C-8FD0-3231-7E6F9B30561B}"/>
          </ac:picMkLst>
        </pc:picChg>
        <pc:picChg chg="del">
          <ac:chgData name="Đỗ Thị Hòa" userId="e69be0d6-ee5d-491f-89cf-c42a939da0fa" providerId="ADAL" clId="{59E76FC5-4A51-4DD9-86E8-673FD3C396A0}" dt="2022-08-06T03:20:19.778" v="1277" actId="478"/>
          <ac:picMkLst>
            <pc:docMk/>
            <pc:sldMk cId="1724330175" sldId="319"/>
            <ac:picMk id="7" creationId="{00000000-0000-0000-0000-000000000000}"/>
          </ac:picMkLst>
        </pc:picChg>
        <pc:picChg chg="del">
          <ac:chgData name="Đỗ Thị Hòa" userId="e69be0d6-ee5d-491f-89cf-c42a939da0fa" providerId="ADAL" clId="{59E76FC5-4A51-4DD9-86E8-673FD3C396A0}" dt="2022-08-06T03:20:20.470" v="1278" actId="478"/>
          <ac:picMkLst>
            <pc:docMk/>
            <pc:sldMk cId="1724330175" sldId="319"/>
            <ac:picMk id="8" creationId="{00000000-0000-0000-0000-000000000000}"/>
          </ac:picMkLst>
        </pc:picChg>
        <pc:picChg chg="del">
          <ac:chgData name="Đỗ Thị Hòa" userId="e69be0d6-ee5d-491f-89cf-c42a939da0fa" providerId="ADAL" clId="{59E76FC5-4A51-4DD9-86E8-673FD3C396A0}" dt="2022-08-06T03:20:21.040" v="1279" actId="478"/>
          <ac:picMkLst>
            <pc:docMk/>
            <pc:sldMk cId="1724330175" sldId="319"/>
            <ac:picMk id="9" creationId="{00000000-0000-0000-0000-000000000000}"/>
          </ac:picMkLst>
        </pc:picChg>
      </pc:sldChg>
      <pc:sldChg chg="addSp delSp modSp mod delAnim modAnim">
        <pc:chgData name="Đỗ Thị Hòa" userId="e69be0d6-ee5d-491f-89cf-c42a939da0fa" providerId="ADAL" clId="{59E76FC5-4A51-4DD9-86E8-673FD3C396A0}" dt="2022-08-06T03:30:02.903" v="1703"/>
        <pc:sldMkLst>
          <pc:docMk/>
          <pc:sldMk cId="3582848550" sldId="320"/>
        </pc:sldMkLst>
        <pc:spChg chg="del">
          <ac:chgData name="Đỗ Thị Hòa" userId="e69be0d6-ee5d-491f-89cf-c42a939da0fa" providerId="ADAL" clId="{59E76FC5-4A51-4DD9-86E8-673FD3C396A0}" dt="2022-08-06T03:29:40.181" v="1693" actId="478"/>
          <ac:spMkLst>
            <pc:docMk/>
            <pc:sldMk cId="3582848550" sldId="320"/>
            <ac:spMk id="8" creationId="{00000000-0000-0000-0000-000000000000}"/>
          </ac:spMkLst>
        </pc:spChg>
        <pc:spChg chg="del">
          <ac:chgData name="Đỗ Thị Hòa" userId="e69be0d6-ee5d-491f-89cf-c42a939da0fa" providerId="ADAL" clId="{59E76FC5-4A51-4DD9-86E8-673FD3C396A0}" dt="2022-08-06T03:29:47.506" v="1698" actId="478"/>
          <ac:spMkLst>
            <pc:docMk/>
            <pc:sldMk cId="3582848550" sldId="320"/>
            <ac:spMk id="9" creationId="{00000000-0000-0000-0000-000000000000}"/>
          </ac:spMkLst>
        </pc:spChg>
        <pc:picChg chg="add mod">
          <ac:chgData name="Đỗ Thị Hòa" userId="e69be0d6-ee5d-491f-89cf-c42a939da0fa" providerId="ADAL" clId="{59E76FC5-4A51-4DD9-86E8-673FD3C396A0}" dt="2022-08-06T03:29:58.823" v="1702" actId="14100"/>
          <ac:picMkLst>
            <pc:docMk/>
            <pc:sldMk cId="3582848550" sldId="320"/>
            <ac:picMk id="3" creationId="{37F76C77-77D7-8611-FA3C-0FEE97DAAB72}"/>
          </ac:picMkLst>
        </pc:picChg>
        <pc:picChg chg="del">
          <ac:chgData name="Đỗ Thị Hòa" userId="e69be0d6-ee5d-491f-89cf-c42a939da0fa" providerId="ADAL" clId="{59E76FC5-4A51-4DD9-86E8-673FD3C396A0}" dt="2022-08-06T03:29:45.634" v="1697" actId="478"/>
          <ac:picMkLst>
            <pc:docMk/>
            <pc:sldMk cId="3582848550" sldId="320"/>
            <ac:picMk id="6" creationId="{00000000-0000-0000-0000-000000000000}"/>
          </ac:picMkLst>
        </pc:picChg>
      </pc:sldChg>
      <pc:sldChg chg="del">
        <pc:chgData name="Đỗ Thị Hòa" userId="e69be0d6-ee5d-491f-89cf-c42a939da0fa" providerId="ADAL" clId="{59E76FC5-4A51-4DD9-86E8-673FD3C396A0}" dt="2022-08-06T03:29:36.534" v="1692" actId="47"/>
        <pc:sldMkLst>
          <pc:docMk/>
          <pc:sldMk cId="4113265969" sldId="321"/>
        </pc:sldMkLst>
      </pc:sldChg>
      <pc:sldChg chg="del">
        <pc:chgData name="Đỗ Thị Hòa" userId="e69be0d6-ee5d-491f-89cf-c42a939da0fa" providerId="ADAL" clId="{59E76FC5-4A51-4DD9-86E8-673FD3C396A0}" dt="2022-08-06T03:50:49.559" v="3689" actId="2696"/>
        <pc:sldMkLst>
          <pc:docMk/>
          <pc:sldMk cId="3347793735" sldId="322"/>
        </pc:sldMkLst>
      </pc:sldChg>
      <pc:sldChg chg="addSp delSp modSp add del mod delAnim">
        <pc:chgData name="Đỗ Thị Hòa" userId="e69be0d6-ee5d-491f-89cf-c42a939da0fa" providerId="ADAL" clId="{59E76FC5-4A51-4DD9-86E8-673FD3C396A0}" dt="2022-08-06T03:50:07.877" v="3688" actId="1076"/>
        <pc:sldMkLst>
          <pc:docMk/>
          <pc:sldMk cId="1610360230" sldId="323"/>
        </pc:sldMkLst>
        <pc:spChg chg="del">
          <ac:chgData name="Đỗ Thị Hòa" userId="e69be0d6-ee5d-491f-89cf-c42a939da0fa" providerId="ADAL" clId="{59E76FC5-4A51-4DD9-86E8-673FD3C396A0}" dt="2022-08-06T03:49:52.939" v="3682" actId="478"/>
          <ac:spMkLst>
            <pc:docMk/>
            <pc:sldMk cId="1610360230" sldId="323"/>
            <ac:spMk id="10" creationId="{00000000-0000-0000-0000-000000000000}"/>
          </ac:spMkLst>
        </pc:spChg>
        <pc:spChg chg="del">
          <ac:chgData name="Đỗ Thị Hòa" userId="e69be0d6-ee5d-491f-89cf-c42a939da0fa" providerId="ADAL" clId="{59E76FC5-4A51-4DD9-86E8-673FD3C396A0}" dt="2022-08-06T03:49:51.890" v="3681" actId="478"/>
          <ac:spMkLst>
            <pc:docMk/>
            <pc:sldMk cId="1610360230" sldId="323"/>
            <ac:spMk id="12" creationId="{00000000-0000-0000-0000-000000000000}"/>
          </ac:spMkLst>
        </pc:spChg>
        <pc:picChg chg="add mod">
          <ac:chgData name="Đỗ Thị Hòa" userId="e69be0d6-ee5d-491f-89cf-c42a939da0fa" providerId="ADAL" clId="{59E76FC5-4A51-4DD9-86E8-673FD3C396A0}" dt="2022-08-06T03:50:07.877" v="3688" actId="1076"/>
          <ac:picMkLst>
            <pc:docMk/>
            <pc:sldMk cId="1610360230" sldId="323"/>
            <ac:picMk id="3" creationId="{F6717E74-D6A9-8752-67A7-7DA005413B34}"/>
          </ac:picMkLst>
        </pc:picChg>
        <pc:picChg chg="del">
          <ac:chgData name="Đỗ Thị Hòa" userId="e69be0d6-ee5d-491f-89cf-c42a939da0fa" providerId="ADAL" clId="{59E76FC5-4A51-4DD9-86E8-673FD3C396A0}" dt="2022-08-06T03:49:49.356" v="3679" actId="478"/>
          <ac:picMkLst>
            <pc:docMk/>
            <pc:sldMk cId="1610360230" sldId="323"/>
            <ac:picMk id="9" creationId="{00000000-0000-0000-0000-000000000000}"/>
          </ac:picMkLst>
        </pc:picChg>
        <pc:picChg chg="del">
          <ac:chgData name="Đỗ Thị Hòa" userId="e69be0d6-ee5d-491f-89cf-c42a939da0fa" providerId="ADAL" clId="{59E76FC5-4A51-4DD9-86E8-673FD3C396A0}" dt="2022-08-06T03:49:50.189" v="3680" actId="478"/>
          <ac:picMkLst>
            <pc:docMk/>
            <pc:sldMk cId="1610360230" sldId="323"/>
            <ac:picMk id="11" creationId="{00000000-0000-0000-0000-000000000000}"/>
          </ac:picMkLst>
        </pc:picChg>
      </pc:sldChg>
      <pc:sldChg chg="new del">
        <pc:chgData name="Đỗ Thị Hòa" userId="e69be0d6-ee5d-491f-89cf-c42a939da0fa" providerId="ADAL" clId="{59E76FC5-4A51-4DD9-86E8-673FD3C396A0}" dt="2022-08-06T04:05:53.729" v="3932" actId="2696"/>
        <pc:sldMkLst>
          <pc:docMk/>
          <pc:sldMk cId="2618517001" sldId="324"/>
        </pc:sldMkLst>
      </pc:sldChg>
      <pc:sldChg chg="addSp delSp modSp new mod modAnim">
        <pc:chgData name="Đỗ Thị Hòa" userId="e69be0d6-ee5d-491f-89cf-c42a939da0fa" providerId="ADAL" clId="{59E76FC5-4A51-4DD9-86E8-673FD3C396A0}" dt="2022-08-06T02:57:31.732" v="540"/>
        <pc:sldMkLst>
          <pc:docMk/>
          <pc:sldMk cId="2967208659" sldId="325"/>
        </pc:sldMkLst>
        <pc:spChg chg="del">
          <ac:chgData name="Đỗ Thị Hòa" userId="e69be0d6-ee5d-491f-89cf-c42a939da0fa" providerId="ADAL" clId="{59E76FC5-4A51-4DD9-86E8-673FD3C396A0}" dt="2022-08-06T02:55:15.711" v="521" actId="478"/>
          <ac:spMkLst>
            <pc:docMk/>
            <pc:sldMk cId="2967208659" sldId="325"/>
            <ac:spMk id="2" creationId="{DAD10EF6-FE46-9D0A-B034-AD1B1A3BB9D7}"/>
          </ac:spMkLst>
        </pc:spChg>
        <pc:spChg chg="del">
          <ac:chgData name="Đỗ Thị Hòa" userId="e69be0d6-ee5d-491f-89cf-c42a939da0fa" providerId="ADAL" clId="{59E76FC5-4A51-4DD9-86E8-673FD3C396A0}" dt="2022-08-06T02:55:13.682" v="520" actId="478"/>
          <ac:spMkLst>
            <pc:docMk/>
            <pc:sldMk cId="2967208659" sldId="325"/>
            <ac:spMk id="3" creationId="{74EFA81B-6DFC-C75B-D523-BEC0B6895D37}"/>
          </ac:spMkLst>
        </pc:spChg>
        <pc:spChg chg="del">
          <ac:chgData name="Đỗ Thị Hòa" userId="e69be0d6-ee5d-491f-89cf-c42a939da0fa" providerId="ADAL" clId="{59E76FC5-4A51-4DD9-86E8-673FD3C396A0}" dt="2022-08-06T02:55:13.682" v="520" actId="478"/>
          <ac:spMkLst>
            <pc:docMk/>
            <pc:sldMk cId="2967208659" sldId="325"/>
            <ac:spMk id="4" creationId="{FB473A5E-997C-2F99-5BF4-B205DEDED46F}"/>
          </ac:spMkLst>
        </pc:spChg>
        <pc:spChg chg="del">
          <ac:chgData name="Đỗ Thị Hòa" userId="e69be0d6-ee5d-491f-89cf-c42a939da0fa" providerId="ADAL" clId="{59E76FC5-4A51-4DD9-86E8-673FD3C396A0}" dt="2022-08-06T02:55:13.682" v="520" actId="478"/>
          <ac:spMkLst>
            <pc:docMk/>
            <pc:sldMk cId="2967208659" sldId="325"/>
            <ac:spMk id="5" creationId="{067C1113-27DF-F13B-D2FB-64AB0AB3B262}"/>
          </ac:spMkLst>
        </pc:spChg>
        <pc:spChg chg="del">
          <ac:chgData name="Đỗ Thị Hòa" userId="e69be0d6-ee5d-491f-89cf-c42a939da0fa" providerId="ADAL" clId="{59E76FC5-4A51-4DD9-86E8-673FD3C396A0}" dt="2022-08-06T02:55:13.682" v="520" actId="478"/>
          <ac:spMkLst>
            <pc:docMk/>
            <pc:sldMk cId="2967208659" sldId="325"/>
            <ac:spMk id="6" creationId="{38A4A9F2-2AE1-34DA-B81F-46EA63B5B8AD}"/>
          </ac:spMkLst>
        </pc:spChg>
        <pc:spChg chg="del">
          <ac:chgData name="Đỗ Thị Hòa" userId="e69be0d6-ee5d-491f-89cf-c42a939da0fa" providerId="ADAL" clId="{59E76FC5-4A51-4DD9-86E8-673FD3C396A0}" dt="2022-08-06T02:55:13.682" v="520" actId="478"/>
          <ac:spMkLst>
            <pc:docMk/>
            <pc:sldMk cId="2967208659" sldId="325"/>
            <ac:spMk id="7" creationId="{1390D15F-7AEB-86BA-CB62-E1BF83D4580A}"/>
          </ac:spMkLst>
        </pc:spChg>
        <pc:spChg chg="del">
          <ac:chgData name="Đỗ Thị Hòa" userId="e69be0d6-ee5d-491f-89cf-c42a939da0fa" providerId="ADAL" clId="{59E76FC5-4A51-4DD9-86E8-673FD3C396A0}" dt="2022-08-06T02:55:13.682" v="520" actId="478"/>
          <ac:spMkLst>
            <pc:docMk/>
            <pc:sldMk cId="2967208659" sldId="325"/>
            <ac:spMk id="8" creationId="{FA7BA0CD-8ABB-2C22-0D6B-965EBCE80597}"/>
          </ac:spMkLst>
        </pc:spChg>
        <pc:picChg chg="add mod">
          <ac:chgData name="Đỗ Thị Hòa" userId="e69be0d6-ee5d-491f-89cf-c42a939da0fa" providerId="ADAL" clId="{59E76FC5-4A51-4DD9-86E8-673FD3C396A0}" dt="2022-08-06T02:57:19.932" v="537" actId="1036"/>
          <ac:picMkLst>
            <pc:docMk/>
            <pc:sldMk cId="2967208659" sldId="325"/>
            <ac:picMk id="10" creationId="{612F2029-282A-5F87-1C87-3D82689F0B83}"/>
          </ac:picMkLst>
        </pc:picChg>
      </pc:sldChg>
      <pc:sldChg chg="new del">
        <pc:chgData name="Đỗ Thị Hòa" userId="e69be0d6-ee5d-491f-89cf-c42a939da0fa" providerId="ADAL" clId="{59E76FC5-4A51-4DD9-86E8-673FD3C396A0}" dt="2022-08-06T04:05:58.218" v="3933" actId="2696"/>
        <pc:sldMkLst>
          <pc:docMk/>
          <pc:sldMk cId="3275595114" sldId="326"/>
        </pc:sldMkLst>
      </pc:sldChg>
      <pc:sldChg chg="add del">
        <pc:chgData name="Đỗ Thị Hòa" userId="e69be0d6-ee5d-491f-89cf-c42a939da0fa" providerId="ADAL" clId="{59E76FC5-4A51-4DD9-86E8-673FD3C396A0}" dt="2022-08-06T03:20:00.063" v="1274" actId="2696"/>
        <pc:sldMkLst>
          <pc:docMk/>
          <pc:sldMk cId="2166680730" sldId="327"/>
        </pc:sldMkLst>
      </pc:sldChg>
      <pc:sldChg chg="addSp delSp modSp add mod delAnim modAnim">
        <pc:chgData name="Đỗ Thị Hòa" userId="e69be0d6-ee5d-491f-89cf-c42a939da0fa" providerId="ADAL" clId="{59E76FC5-4A51-4DD9-86E8-673FD3C396A0}" dt="2022-08-06T03:19:46.516" v="1273" actId="20577"/>
        <pc:sldMkLst>
          <pc:docMk/>
          <pc:sldMk cId="1974055890" sldId="328"/>
        </pc:sldMkLst>
        <pc:spChg chg="del">
          <ac:chgData name="Đỗ Thị Hòa" userId="e69be0d6-ee5d-491f-89cf-c42a939da0fa" providerId="ADAL" clId="{59E76FC5-4A51-4DD9-86E8-673FD3C396A0}" dt="2022-08-06T03:12:36.186" v="1142" actId="478"/>
          <ac:spMkLst>
            <pc:docMk/>
            <pc:sldMk cId="1974055890" sldId="328"/>
            <ac:spMk id="4" creationId="{00000000-0000-0000-0000-000000000000}"/>
          </ac:spMkLst>
        </pc:spChg>
        <pc:spChg chg="del">
          <ac:chgData name="Đỗ Thị Hòa" userId="e69be0d6-ee5d-491f-89cf-c42a939da0fa" providerId="ADAL" clId="{59E76FC5-4A51-4DD9-86E8-673FD3C396A0}" dt="2022-08-06T03:12:37.905" v="1143" actId="478"/>
          <ac:spMkLst>
            <pc:docMk/>
            <pc:sldMk cId="1974055890" sldId="328"/>
            <ac:spMk id="5" creationId="{00000000-0000-0000-0000-000000000000}"/>
          </ac:spMkLst>
        </pc:spChg>
        <pc:spChg chg="mod">
          <ac:chgData name="Đỗ Thị Hòa" userId="e69be0d6-ee5d-491f-89cf-c42a939da0fa" providerId="ADAL" clId="{59E76FC5-4A51-4DD9-86E8-673FD3C396A0}" dt="2022-08-06T03:12:57.223" v="1203" actId="14100"/>
          <ac:spMkLst>
            <pc:docMk/>
            <pc:sldMk cId="1974055890" sldId="328"/>
            <ac:spMk id="23" creationId="{33C6B62E-4183-20A4-C7E5-34E26954DB32}"/>
          </ac:spMkLst>
        </pc:spChg>
        <pc:spChg chg="mod">
          <ac:chgData name="Đỗ Thị Hòa" userId="e69be0d6-ee5d-491f-89cf-c42a939da0fa" providerId="ADAL" clId="{59E76FC5-4A51-4DD9-86E8-673FD3C396A0}" dt="2022-08-06T03:19:46.516" v="1273" actId="20577"/>
          <ac:spMkLst>
            <pc:docMk/>
            <pc:sldMk cId="1974055890" sldId="328"/>
            <ac:spMk id="24" creationId="{9BB96299-9F05-5459-0E53-CDC802EDAF32}"/>
          </ac:spMkLst>
        </pc:spChg>
        <pc:spChg chg="mod">
          <ac:chgData name="Đỗ Thị Hòa" userId="e69be0d6-ee5d-491f-89cf-c42a939da0fa" providerId="ADAL" clId="{59E76FC5-4A51-4DD9-86E8-673FD3C396A0}" dt="2022-08-06T03:12:42.654" v="1166" actId="1035"/>
          <ac:spMkLst>
            <pc:docMk/>
            <pc:sldMk cId="1974055890" sldId="328"/>
            <ac:spMk id="794"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5"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6"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8"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9" creationId="{00000000-0000-0000-0000-000000000000}"/>
          </ac:spMkLst>
        </pc:spChg>
        <pc:picChg chg="del">
          <ac:chgData name="Đỗ Thị Hòa" userId="e69be0d6-ee5d-491f-89cf-c42a939da0fa" providerId="ADAL" clId="{59E76FC5-4A51-4DD9-86E8-673FD3C396A0}" dt="2022-08-06T03:07:36.155" v="985" actId="478"/>
          <ac:picMkLst>
            <pc:docMk/>
            <pc:sldMk cId="1974055890" sldId="328"/>
            <ac:picMk id="3" creationId="{4CDA1438-F6D6-15ED-6C34-E1FE71D89356}"/>
          </ac:picMkLst>
        </pc:picChg>
        <pc:picChg chg="del">
          <ac:chgData name="Đỗ Thị Hòa" userId="e69be0d6-ee5d-491f-89cf-c42a939da0fa" providerId="ADAL" clId="{59E76FC5-4A51-4DD9-86E8-673FD3C396A0}" dt="2022-08-06T03:07:44.706" v="988" actId="478"/>
          <ac:picMkLst>
            <pc:docMk/>
            <pc:sldMk cId="1974055890" sldId="328"/>
            <ac:picMk id="8" creationId="{E2100FB4-73B3-AD8E-EDB0-6FC72BAFA7AE}"/>
          </ac:picMkLst>
        </pc:picChg>
        <pc:picChg chg="add mod">
          <ac:chgData name="Đỗ Thị Hòa" userId="e69be0d6-ee5d-491f-89cf-c42a939da0fa" providerId="ADAL" clId="{59E76FC5-4A51-4DD9-86E8-673FD3C396A0}" dt="2022-08-06T03:12:42.654" v="1166" actId="1035"/>
          <ac:picMkLst>
            <pc:docMk/>
            <pc:sldMk cId="1974055890" sldId="328"/>
            <ac:picMk id="14" creationId="{375A4F62-2BF6-E9D4-3CE7-39E99C93EA4B}"/>
          </ac:picMkLst>
        </pc:picChg>
        <pc:picChg chg="add mod">
          <ac:chgData name="Đỗ Thị Hòa" userId="e69be0d6-ee5d-491f-89cf-c42a939da0fa" providerId="ADAL" clId="{59E76FC5-4A51-4DD9-86E8-673FD3C396A0}" dt="2022-08-06T03:12:42.654" v="1166" actId="1035"/>
          <ac:picMkLst>
            <pc:docMk/>
            <pc:sldMk cId="1974055890" sldId="328"/>
            <ac:picMk id="15" creationId="{04E9ABA8-CD51-0AB3-30D7-9645ED87EB1C}"/>
          </ac:picMkLst>
        </pc:picChg>
      </pc:sldChg>
      <pc:sldChg chg="delSp new del mod">
        <pc:chgData name="Đỗ Thị Hòa" userId="e69be0d6-ee5d-491f-89cf-c42a939da0fa" providerId="ADAL" clId="{59E76FC5-4A51-4DD9-86E8-673FD3C396A0}" dt="2022-08-06T03:21:01.987" v="1280" actId="2696"/>
        <pc:sldMkLst>
          <pc:docMk/>
          <pc:sldMk cId="2809050866" sldId="329"/>
        </pc:sldMkLst>
        <pc:spChg chg="del">
          <ac:chgData name="Đỗ Thị Hòa" userId="e69be0d6-ee5d-491f-89cf-c42a939da0fa" providerId="ADAL" clId="{59E76FC5-4A51-4DD9-86E8-673FD3C396A0}" dt="2022-08-06T03:12:31.196" v="1141" actId="478"/>
          <ac:spMkLst>
            <pc:docMk/>
            <pc:sldMk cId="2809050866" sldId="329"/>
            <ac:spMk id="2" creationId="{DD84E96E-31F5-320F-6813-69E7F6BFA818}"/>
          </ac:spMkLst>
        </pc:spChg>
        <pc:spChg chg="del">
          <ac:chgData name="Đỗ Thị Hòa" userId="e69be0d6-ee5d-491f-89cf-c42a939da0fa" providerId="ADAL" clId="{59E76FC5-4A51-4DD9-86E8-673FD3C396A0}" dt="2022-08-06T03:12:31.196" v="1141" actId="478"/>
          <ac:spMkLst>
            <pc:docMk/>
            <pc:sldMk cId="2809050866" sldId="329"/>
            <ac:spMk id="3" creationId="{E3B5CAF0-FBFC-1FF0-C522-73B849787F81}"/>
          </ac:spMkLst>
        </pc:spChg>
      </pc:sldChg>
      <pc:sldChg chg="addSp delSp modSp add mod delAnim modAnim">
        <pc:chgData name="Đỗ Thị Hòa" userId="e69be0d6-ee5d-491f-89cf-c42a939da0fa" providerId="ADAL" clId="{59E76FC5-4A51-4DD9-86E8-673FD3C396A0}" dt="2022-08-06T03:28:09.700" v="1691" actId="1036"/>
        <pc:sldMkLst>
          <pc:docMk/>
          <pc:sldMk cId="2913643143" sldId="329"/>
        </pc:sldMkLst>
        <pc:spChg chg="mod">
          <ac:chgData name="Đỗ Thị Hòa" userId="e69be0d6-ee5d-491f-89cf-c42a939da0fa" providerId="ADAL" clId="{59E76FC5-4A51-4DD9-86E8-673FD3C396A0}" dt="2022-08-06T03:26:33.639" v="1500" actId="14100"/>
          <ac:spMkLst>
            <pc:docMk/>
            <pc:sldMk cId="2913643143" sldId="329"/>
            <ac:spMk id="6" creationId="{00000000-0000-0000-0000-000000000000}"/>
          </ac:spMkLst>
        </pc:spChg>
        <pc:spChg chg="add mod">
          <ac:chgData name="Đỗ Thị Hòa" userId="e69be0d6-ee5d-491f-89cf-c42a939da0fa" providerId="ADAL" clId="{59E76FC5-4A51-4DD9-86E8-673FD3C396A0}" dt="2022-08-06T03:27:59.056" v="1670" actId="1038"/>
          <ac:spMkLst>
            <pc:docMk/>
            <pc:sldMk cId="2913643143" sldId="329"/>
            <ac:spMk id="10" creationId="{723A0E68-EE82-FE78-EC8B-6752D4B67F45}"/>
          </ac:spMkLst>
        </pc:spChg>
        <pc:spChg chg="add mod">
          <ac:chgData name="Đỗ Thị Hòa" userId="e69be0d6-ee5d-491f-89cf-c42a939da0fa" providerId="ADAL" clId="{59E76FC5-4A51-4DD9-86E8-673FD3C396A0}" dt="2022-08-06T03:28:09.700" v="1691" actId="1036"/>
          <ac:spMkLst>
            <pc:docMk/>
            <pc:sldMk cId="2913643143" sldId="329"/>
            <ac:spMk id="11" creationId="{7F1200C9-FE43-2D5C-5598-5D5C351F9340}"/>
          </ac:spMkLst>
        </pc:spChg>
        <pc:picChg chg="del">
          <ac:chgData name="Đỗ Thị Hòa" userId="e69be0d6-ee5d-491f-89cf-c42a939da0fa" providerId="ADAL" clId="{59E76FC5-4A51-4DD9-86E8-673FD3C396A0}" dt="2022-08-06T03:23:31.126" v="1429" actId="478"/>
          <ac:picMkLst>
            <pc:docMk/>
            <pc:sldMk cId="2913643143" sldId="329"/>
            <ac:picMk id="3" creationId="{F0B509B9-C25C-8FD0-3231-7E6F9B30561B}"/>
          </ac:picMkLst>
        </pc:picChg>
        <pc:picChg chg="add mod">
          <ac:chgData name="Đỗ Thị Hòa" userId="e69be0d6-ee5d-491f-89cf-c42a939da0fa" providerId="ADAL" clId="{59E76FC5-4A51-4DD9-86E8-673FD3C396A0}" dt="2022-08-06T03:26:37.623" v="1515" actId="1037"/>
          <ac:picMkLst>
            <pc:docMk/>
            <pc:sldMk cId="2913643143" sldId="329"/>
            <ac:picMk id="4" creationId="{C2A1C812-2D61-2D58-4F01-3CB1C7A1194E}"/>
          </ac:picMkLst>
        </pc:picChg>
        <pc:picChg chg="add mod">
          <ac:chgData name="Đỗ Thị Hòa" userId="e69be0d6-ee5d-491f-89cf-c42a939da0fa" providerId="ADAL" clId="{59E76FC5-4A51-4DD9-86E8-673FD3C396A0}" dt="2022-08-06T03:26:41.261" v="1527" actId="1037"/>
          <ac:picMkLst>
            <pc:docMk/>
            <pc:sldMk cId="2913643143" sldId="329"/>
            <ac:picMk id="7" creationId="{93F68BFD-F539-523D-2956-C6B48F8FEA47}"/>
          </ac:picMkLst>
        </pc:picChg>
        <pc:picChg chg="add mod">
          <ac:chgData name="Đỗ Thị Hòa" userId="e69be0d6-ee5d-491f-89cf-c42a939da0fa" providerId="ADAL" clId="{59E76FC5-4A51-4DD9-86E8-673FD3C396A0}" dt="2022-08-06T03:24:38.676" v="1450" actId="1076"/>
          <ac:picMkLst>
            <pc:docMk/>
            <pc:sldMk cId="2913643143" sldId="329"/>
            <ac:picMk id="9" creationId="{A8203837-75BD-8862-4B18-D276090B4042}"/>
          </ac:picMkLst>
        </pc:picChg>
      </pc:sldChg>
      <pc:sldChg chg="new del">
        <pc:chgData name="Đỗ Thị Hòa" userId="e69be0d6-ee5d-491f-89cf-c42a939da0fa" providerId="ADAL" clId="{59E76FC5-4A51-4DD9-86E8-673FD3C396A0}" dt="2022-08-06T04:07:51.156" v="3956" actId="2696"/>
        <pc:sldMkLst>
          <pc:docMk/>
          <pc:sldMk cId="2504504954" sldId="330"/>
        </pc:sldMkLst>
      </pc:sldChg>
      <pc:sldChg chg="modSp add mod modAnim">
        <pc:chgData name="Đỗ Thị Hòa" userId="e69be0d6-ee5d-491f-89cf-c42a939da0fa" providerId="ADAL" clId="{59E76FC5-4A51-4DD9-86E8-673FD3C396A0}" dt="2022-08-06T03:49:17.644" v="3676" actId="20577"/>
        <pc:sldMkLst>
          <pc:docMk/>
          <pc:sldMk cId="15162945" sldId="331"/>
        </pc:sldMkLst>
        <pc:spChg chg="mod">
          <ac:chgData name="Đỗ Thị Hòa" userId="e69be0d6-ee5d-491f-89cf-c42a939da0fa" providerId="ADAL" clId="{59E76FC5-4A51-4DD9-86E8-673FD3C396A0}" dt="2022-08-06T03:49:17.644" v="3676" actId="20577"/>
          <ac:spMkLst>
            <pc:docMk/>
            <pc:sldMk cId="15162945" sldId="331"/>
            <ac:spMk id="10" creationId="{00000000-0000-0000-0000-000000000000}"/>
          </ac:spMkLst>
        </pc:spChg>
      </pc:sldChg>
      <pc:sldChg chg="add del">
        <pc:chgData name="Đỗ Thị Hòa" userId="e69be0d6-ee5d-491f-89cf-c42a939da0fa" providerId="ADAL" clId="{59E76FC5-4A51-4DD9-86E8-673FD3C396A0}" dt="2022-08-06T03:57:04.629" v="3872"/>
        <pc:sldMkLst>
          <pc:docMk/>
          <pc:sldMk cId="1552000817" sldId="332"/>
        </pc:sldMkLst>
      </pc:sldChg>
      <pc:sldChg chg="modSp add mod modAnim">
        <pc:chgData name="Đỗ Thị Hòa" userId="e69be0d6-ee5d-491f-89cf-c42a939da0fa" providerId="ADAL" clId="{59E76FC5-4A51-4DD9-86E8-673FD3C396A0}" dt="2022-08-06T04:04:54.626" v="3909" actId="255"/>
        <pc:sldMkLst>
          <pc:docMk/>
          <pc:sldMk cId="1979608227" sldId="332"/>
        </pc:sldMkLst>
        <pc:spChg chg="mod">
          <ac:chgData name="Đỗ Thị Hòa" userId="e69be0d6-ee5d-491f-89cf-c42a939da0fa" providerId="ADAL" clId="{59E76FC5-4A51-4DD9-86E8-673FD3C396A0}" dt="2022-08-06T04:04:54.626" v="3909" actId="255"/>
          <ac:spMkLst>
            <pc:docMk/>
            <pc:sldMk cId="1979608227" sldId="332"/>
            <ac:spMk id="2" creationId="{00000000-0000-0000-0000-000000000000}"/>
          </ac:spMkLst>
        </pc:spChg>
        <pc:spChg chg="mod">
          <ac:chgData name="Đỗ Thị Hòa" userId="e69be0d6-ee5d-491f-89cf-c42a939da0fa" providerId="ADAL" clId="{59E76FC5-4A51-4DD9-86E8-673FD3C396A0}" dt="2022-08-06T04:04:08.717" v="3887" actId="1076"/>
          <ac:spMkLst>
            <pc:docMk/>
            <pc:sldMk cId="1979608227" sldId="332"/>
            <ac:spMk id="5" creationId="{00000000-0000-0000-0000-000000000000}"/>
          </ac:spMkLst>
        </pc:spChg>
        <pc:picChg chg="mod">
          <ac:chgData name="Đỗ Thị Hòa" userId="e69be0d6-ee5d-491f-89cf-c42a939da0fa" providerId="ADAL" clId="{59E76FC5-4A51-4DD9-86E8-673FD3C396A0}" dt="2022-08-06T04:04:45.467" v="3906" actId="1036"/>
          <ac:picMkLst>
            <pc:docMk/>
            <pc:sldMk cId="1979608227" sldId="332"/>
            <ac:picMk id="773" creationId="{00000000-0000-0000-0000-000000000000}"/>
          </ac:picMkLst>
        </pc:picChg>
      </pc:sldChg>
      <pc:sldChg chg="modSp add mod modAnim">
        <pc:chgData name="Đỗ Thị Hòa" userId="e69be0d6-ee5d-491f-89cf-c42a939da0fa" providerId="ADAL" clId="{59E76FC5-4A51-4DD9-86E8-673FD3C396A0}" dt="2022-08-06T04:06:50.433" v="3947" actId="1036"/>
        <pc:sldMkLst>
          <pc:docMk/>
          <pc:sldMk cId="3654265220" sldId="333"/>
        </pc:sldMkLst>
        <pc:spChg chg="mod">
          <ac:chgData name="Đỗ Thị Hòa" userId="e69be0d6-ee5d-491f-89cf-c42a939da0fa" providerId="ADAL" clId="{59E76FC5-4A51-4DD9-86E8-673FD3C396A0}" dt="2022-08-06T04:06:50.433" v="3947" actId="1036"/>
          <ac:spMkLst>
            <pc:docMk/>
            <pc:sldMk cId="3654265220" sldId="333"/>
            <ac:spMk id="2" creationId="{00000000-0000-0000-0000-000000000000}"/>
          </ac:spMkLst>
        </pc:spChg>
        <pc:spChg chg="mod">
          <ac:chgData name="Đỗ Thị Hòa" userId="e69be0d6-ee5d-491f-89cf-c42a939da0fa" providerId="ADAL" clId="{59E76FC5-4A51-4DD9-86E8-673FD3C396A0}" dt="2022-08-06T04:05:18.980" v="3920" actId="1076"/>
          <ac:spMkLst>
            <pc:docMk/>
            <pc:sldMk cId="3654265220" sldId="333"/>
            <ac:spMk id="5" creationId="{00000000-0000-0000-0000-000000000000}"/>
          </ac:spMkLst>
        </pc:spChg>
        <pc:picChg chg="mod">
          <ac:chgData name="Đỗ Thị Hòa" userId="e69be0d6-ee5d-491f-89cf-c42a939da0fa" providerId="ADAL" clId="{59E76FC5-4A51-4DD9-86E8-673FD3C396A0}" dt="2022-08-06T04:05:20.950" v="3921" actId="1076"/>
          <ac:picMkLst>
            <pc:docMk/>
            <pc:sldMk cId="3654265220" sldId="333"/>
            <ac:picMk id="773" creationId="{00000000-0000-0000-0000-000000000000}"/>
          </ac:picMkLst>
        </pc:picChg>
      </pc:sldChg>
      <pc:sldChg chg="delSp modSp add mod">
        <pc:chgData name="Đỗ Thị Hòa" userId="e69be0d6-ee5d-491f-89cf-c42a939da0fa" providerId="ADAL" clId="{59E76FC5-4A51-4DD9-86E8-673FD3C396A0}" dt="2022-08-06T04:13:32.049" v="4006" actId="20577"/>
        <pc:sldMkLst>
          <pc:docMk/>
          <pc:sldMk cId="1141581797" sldId="334"/>
        </pc:sldMkLst>
        <pc:spChg chg="mod">
          <ac:chgData name="Đỗ Thị Hòa" userId="e69be0d6-ee5d-491f-89cf-c42a939da0fa" providerId="ADAL" clId="{59E76FC5-4A51-4DD9-86E8-673FD3C396A0}" dt="2022-08-06T04:13:32.049" v="4006" actId="20577"/>
          <ac:spMkLst>
            <pc:docMk/>
            <pc:sldMk cId="1141581797" sldId="334"/>
            <ac:spMk id="2" creationId="{00000000-0000-0000-0000-000000000000}"/>
          </ac:spMkLst>
        </pc:spChg>
        <pc:spChg chg="del">
          <ac:chgData name="Đỗ Thị Hòa" userId="e69be0d6-ee5d-491f-89cf-c42a939da0fa" providerId="ADAL" clId="{59E76FC5-4A51-4DD9-86E8-673FD3C396A0}" dt="2022-08-06T04:07:00.949" v="3949" actId="478"/>
          <ac:spMkLst>
            <pc:docMk/>
            <pc:sldMk cId="1141581797" sldId="334"/>
            <ac:spMk id="5" creationId="{00000000-0000-0000-0000-000000000000}"/>
          </ac:spMkLst>
        </pc:spChg>
        <pc:picChg chg="del">
          <ac:chgData name="Đỗ Thị Hòa" userId="e69be0d6-ee5d-491f-89cf-c42a939da0fa" providerId="ADAL" clId="{59E76FC5-4A51-4DD9-86E8-673FD3C396A0}" dt="2022-08-06T04:07:02.013" v="3950" actId="478"/>
          <ac:picMkLst>
            <pc:docMk/>
            <pc:sldMk cId="1141581797" sldId="334"/>
            <ac:picMk id="773" creationId="{00000000-0000-0000-0000-000000000000}"/>
          </ac:picMkLst>
        </pc:picChg>
      </pc:sldChg>
      <pc:sldMasterChg chg="delSldLayout">
        <pc:chgData name="Đỗ Thị Hòa" userId="e69be0d6-ee5d-491f-89cf-c42a939da0fa" providerId="ADAL" clId="{59E76FC5-4A51-4DD9-86E8-673FD3C396A0}" dt="2022-08-06T04:05:34.468" v="3924" actId="2696"/>
        <pc:sldMasterMkLst>
          <pc:docMk/>
          <pc:sldMasterMk cId="0" sldId="2147483680"/>
        </pc:sldMasterMkLst>
        <pc:sldLayoutChg chg="del">
          <pc:chgData name="Đỗ Thị Hòa" userId="e69be0d6-ee5d-491f-89cf-c42a939da0fa" providerId="ADAL" clId="{59E76FC5-4A51-4DD9-86E8-673FD3C396A0}" dt="2022-08-06T04:05:34.468" v="3924" actId="2696"/>
          <pc:sldLayoutMkLst>
            <pc:docMk/>
            <pc:sldMasterMk cId="0" sldId="2147483680"/>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756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28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60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83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d99e989f3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d99e989f3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29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0000" y="1517775"/>
            <a:ext cx="4316700" cy="14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6575" y="3174225"/>
            <a:ext cx="4323600" cy="45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00">
                <a:solidFill>
                  <a:srgbClr val="9D6ED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842395"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87808" y="42166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2308" y="760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05895" y="9254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32145" y="4027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983570" y="45087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85570" y="4452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98691">
            <a:off x="2911605" y="39359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4032455">
            <a:off x="2158744" y="325151"/>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498726" y="323770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724088" y="4851032"/>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6323736" y="1404132"/>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684164">
            <a:off x="3188272" y="9344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746969">
            <a:off x="1761996" y="9497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84164">
            <a:off x="8497547" y="510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659345" y="43888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8078551" y="3937478"/>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98691">
            <a:off x="5522455" y="17778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409875"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4932074"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409875"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8" name="Google Shape;68;p5"/>
          <p:cNvSpPr txBox="1">
            <a:spLocks noGrp="1"/>
          </p:cNvSpPr>
          <p:nvPr>
            <p:ph type="subTitle" idx="4"/>
          </p:nvPr>
        </p:nvSpPr>
        <p:spPr>
          <a:xfrm>
            <a:off x="4932074"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9" name="Google Shape;69;p5"/>
          <p:cNvSpPr/>
          <p:nvPr/>
        </p:nvSpPr>
        <p:spPr>
          <a:xfrm rot="-4032455">
            <a:off x="3570119" y="477272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5400000">
            <a:off x="494101" y="314005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5400000">
            <a:off x="697638" y="415560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5400000">
            <a:off x="7833236" y="448620"/>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5"/>
          <p:cNvPicPr preferRelativeResize="0"/>
          <p:nvPr/>
        </p:nvPicPr>
        <p:blipFill>
          <a:blip r:embed="rId2">
            <a:alphaModFix/>
          </a:blip>
          <a:stretch>
            <a:fillRect/>
          </a:stretch>
        </p:blipFill>
        <p:spPr>
          <a:xfrm rot="7199991">
            <a:off x="-832922" y="126423"/>
            <a:ext cx="2749146" cy="1298134"/>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7440203" y="3692549"/>
            <a:ext cx="2749146" cy="1298134"/>
          </a:xfrm>
          <a:prstGeom prst="rect">
            <a:avLst/>
          </a:prstGeom>
          <a:noFill/>
          <a:ln>
            <a:noFill/>
          </a:ln>
        </p:spPr>
      </p:pic>
      <p:sp>
        <p:nvSpPr>
          <p:cNvPr id="75" name="Google Shape;75;p5"/>
          <p:cNvSpPr/>
          <p:nvPr/>
        </p:nvSpPr>
        <p:spPr>
          <a:xfrm>
            <a:off x="8570426" y="9689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202208" y="15350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746969">
            <a:off x="7977821" y="2773210"/>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9033" y="2215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290050" y="3426675"/>
            <a:ext cx="45639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6" name="Google Shape;256;p14"/>
          <p:cNvSpPr txBox="1">
            <a:spLocks noGrp="1"/>
          </p:cNvSpPr>
          <p:nvPr>
            <p:ph type="subTitle" idx="1"/>
          </p:nvPr>
        </p:nvSpPr>
        <p:spPr>
          <a:xfrm>
            <a:off x="1458125" y="1188100"/>
            <a:ext cx="6227700" cy="178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257" name="Google Shape;257;p14"/>
          <p:cNvSpPr/>
          <p:nvPr/>
        </p:nvSpPr>
        <p:spPr>
          <a:xfrm rot="198679">
            <a:off x="1126505" y="332784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4032399">
            <a:off x="5815970" y="749652"/>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5400000">
            <a:off x="679002" y="2813053"/>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a:off x="798314" y="4060757"/>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a:off x="8120287" y="10661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684224">
            <a:off x="5605996" y="4220879"/>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747020">
            <a:off x="3154270" y="46951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4032455">
            <a:off x="8664094" y="3047438"/>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31850" y="1408213"/>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754658" y="4603494"/>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198691">
            <a:off x="7965205" y="30167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8" name="Google Shape;268;p14"/>
          <p:cNvPicPr preferRelativeResize="0"/>
          <p:nvPr/>
        </p:nvPicPr>
        <p:blipFill>
          <a:blip r:embed="rId2">
            <a:alphaModFix/>
          </a:blip>
          <a:stretch>
            <a:fillRect/>
          </a:stretch>
        </p:blipFill>
        <p:spPr>
          <a:xfrm>
            <a:off x="-281875" y="3854975"/>
            <a:ext cx="2102200" cy="1430075"/>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7845884" y="-629213"/>
            <a:ext cx="3590905" cy="19174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726425" y="1188961"/>
            <a:ext cx="3059100" cy="9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12" name="Google Shape;312;p17"/>
          <p:cNvSpPr txBox="1">
            <a:spLocks noGrp="1"/>
          </p:cNvSpPr>
          <p:nvPr>
            <p:ph type="subTitle" idx="1"/>
          </p:nvPr>
        </p:nvSpPr>
        <p:spPr>
          <a:xfrm>
            <a:off x="1076325" y="2196100"/>
            <a:ext cx="2709300" cy="10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3" name="Google Shape;313;p17"/>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rot="5400000">
            <a:off x="405212" y="2257986"/>
            <a:ext cx="95099" cy="8637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rot="684224">
            <a:off x="7459146" y="46827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rot="1747020">
            <a:off x="542270"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8577576" y="24998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17"/>
          <p:cNvPicPr preferRelativeResize="0"/>
          <p:nvPr/>
        </p:nvPicPr>
        <p:blipFill>
          <a:blip r:embed="rId2">
            <a:alphaModFix/>
          </a:blip>
          <a:stretch>
            <a:fillRect/>
          </a:stretch>
        </p:blipFill>
        <p:spPr>
          <a:xfrm rot="5400000">
            <a:off x="-2712" y="2722382"/>
            <a:ext cx="2423823" cy="24184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3" name="Google Shape;363;p20"/>
          <p:cNvSpPr txBox="1">
            <a:spLocks noGrp="1"/>
          </p:cNvSpPr>
          <p:nvPr>
            <p:ph type="title" idx="2"/>
          </p:nvPr>
        </p:nvSpPr>
        <p:spPr>
          <a:xfrm>
            <a:off x="7200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4" name="Google Shape;364;p20"/>
          <p:cNvSpPr txBox="1">
            <a:spLocks noGrp="1"/>
          </p:cNvSpPr>
          <p:nvPr>
            <p:ph type="subTitle" idx="1"/>
          </p:nvPr>
        </p:nvSpPr>
        <p:spPr>
          <a:xfrm>
            <a:off x="7200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5" name="Google Shape;365;p20"/>
          <p:cNvSpPr txBox="1">
            <a:spLocks noGrp="1"/>
          </p:cNvSpPr>
          <p:nvPr>
            <p:ph type="title" idx="3"/>
          </p:nvPr>
        </p:nvSpPr>
        <p:spPr>
          <a:xfrm>
            <a:off x="3403800" y="255930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6" name="Google Shape;366;p20"/>
          <p:cNvSpPr txBox="1">
            <a:spLocks noGrp="1"/>
          </p:cNvSpPr>
          <p:nvPr>
            <p:ph type="subTitle" idx="4"/>
          </p:nvPr>
        </p:nvSpPr>
        <p:spPr>
          <a:xfrm>
            <a:off x="3403800" y="314582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 name="Google Shape;367;p20"/>
          <p:cNvSpPr txBox="1">
            <a:spLocks noGrp="1"/>
          </p:cNvSpPr>
          <p:nvPr>
            <p:ph type="title" idx="5"/>
          </p:nvPr>
        </p:nvSpPr>
        <p:spPr>
          <a:xfrm>
            <a:off x="60876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8" name="Google Shape;368;p20"/>
          <p:cNvSpPr txBox="1">
            <a:spLocks noGrp="1"/>
          </p:cNvSpPr>
          <p:nvPr>
            <p:ph type="subTitle" idx="6"/>
          </p:nvPr>
        </p:nvSpPr>
        <p:spPr>
          <a:xfrm>
            <a:off x="60876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9" name="Google Shape;369;p20"/>
          <p:cNvGrpSpPr/>
          <p:nvPr/>
        </p:nvGrpSpPr>
        <p:grpSpPr>
          <a:xfrm rot="-5400000" flipH="1">
            <a:off x="2467129" y="-1978497"/>
            <a:ext cx="4190616" cy="8517319"/>
            <a:chOff x="770370" y="-1137220"/>
            <a:chExt cx="3209233" cy="6522682"/>
          </a:xfrm>
        </p:grpSpPr>
        <p:sp>
          <p:nvSpPr>
            <p:cNvPr id="370" name="Google Shape;370;p20"/>
            <p:cNvSpPr/>
            <p:nvPr/>
          </p:nvSpPr>
          <p:spPr>
            <a:xfrm rot="-5201321">
              <a:off x="3774292" y="1853982"/>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08100" y="5178392"/>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3089856" y="5299012"/>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rot="-4715776">
              <a:off x="3875974" y="-1157842"/>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7" name="Google Shape;377;p20"/>
          <p:cNvPicPr preferRelativeResize="0"/>
          <p:nvPr/>
        </p:nvPicPr>
        <p:blipFill>
          <a:blip r:embed="rId2">
            <a:alphaModFix/>
          </a:blip>
          <a:stretch>
            <a:fillRect/>
          </a:stretch>
        </p:blipFill>
        <p:spPr>
          <a:xfrm rot="5400000">
            <a:off x="4261100" y="-42950"/>
            <a:ext cx="621800" cy="9884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7408613" y="-284744"/>
            <a:ext cx="2686774" cy="1268699"/>
          </a:xfrm>
          <a:prstGeom prst="rect">
            <a:avLst/>
          </a:prstGeom>
          <a:noFill/>
          <a:ln>
            <a:noFill/>
          </a:ln>
        </p:spPr>
      </p:pic>
      <p:sp>
        <p:nvSpPr>
          <p:cNvPr id="569" name="Google Shape;56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0" name="Google Shape;570;p27"/>
          <p:cNvGrpSpPr/>
          <p:nvPr/>
        </p:nvGrpSpPr>
        <p:grpSpPr>
          <a:xfrm rot="5400000">
            <a:off x="2178720" y="-1610434"/>
            <a:ext cx="4685168" cy="8382444"/>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27"/>
          <p:cNvSpPr/>
          <p:nvPr/>
        </p:nvSpPr>
        <p:spPr>
          <a:xfrm rot="198691">
            <a:off x="6410955" y="4744553"/>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7"/>
          <p:cNvGrpSpPr/>
          <p:nvPr/>
        </p:nvGrpSpPr>
        <p:grpSpPr>
          <a:xfrm>
            <a:off x="401875" y="673563"/>
            <a:ext cx="209350" cy="585425"/>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7"/>
          <p:cNvGrpSpPr/>
          <p:nvPr/>
        </p:nvGrpSpPr>
        <p:grpSpPr>
          <a:xfrm>
            <a:off x="8424000" y="2571738"/>
            <a:ext cx="255200" cy="365325"/>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6" name="Google Shape;606;p27"/>
          <p:cNvPicPr preferRelativeResize="0"/>
          <p:nvPr/>
        </p:nvPicPr>
        <p:blipFill>
          <a:blip r:embed="rId3">
            <a:alphaModFix/>
          </a:blip>
          <a:stretch>
            <a:fillRect/>
          </a:stretch>
        </p:blipFill>
        <p:spPr>
          <a:xfrm>
            <a:off x="8424000" y="3264950"/>
            <a:ext cx="1444675" cy="759325"/>
          </a:xfrm>
          <a:prstGeom prst="rect">
            <a:avLst/>
          </a:prstGeom>
          <a:noFill/>
          <a:ln>
            <a:noFill/>
          </a:ln>
        </p:spPr>
      </p:pic>
      <p:pic>
        <p:nvPicPr>
          <p:cNvPr id="607" name="Google Shape;607;p27"/>
          <p:cNvPicPr preferRelativeResize="0"/>
          <p:nvPr/>
        </p:nvPicPr>
        <p:blipFill>
          <a:blip r:embed="rId3">
            <a:alphaModFix/>
          </a:blip>
          <a:stretch>
            <a:fillRect/>
          </a:stretch>
        </p:blipFill>
        <p:spPr>
          <a:xfrm>
            <a:off x="-288525" y="2193975"/>
            <a:ext cx="899750" cy="6120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alphaModFix/>
          </a:blip>
          <a:stretch>
            <a:fillRect/>
          </a:stretch>
        </p:blipFill>
        <p:spPr>
          <a:xfrm rot="5400000">
            <a:off x="-2712" y="2722382"/>
            <a:ext cx="2423823" cy="2418413"/>
          </a:xfrm>
          <a:prstGeom prst="rect">
            <a:avLst/>
          </a:prstGeom>
          <a:noFill/>
          <a:ln>
            <a:noFill/>
          </a:ln>
        </p:spPr>
      </p:pic>
      <p:grpSp>
        <p:nvGrpSpPr>
          <p:cNvPr id="675" name="Google Shape;675;p31"/>
          <p:cNvGrpSpPr/>
          <p:nvPr/>
        </p:nvGrpSpPr>
        <p:grpSpPr>
          <a:xfrm rot="-5400000" flipH="1">
            <a:off x="2449767" y="-1400388"/>
            <a:ext cx="4250548" cy="8335771"/>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31"/>
          <p:cNvSpPr/>
          <p:nvPr/>
        </p:nvSpPr>
        <p:spPr>
          <a:xfrm flipH="1">
            <a:off x="338782"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776208" y="5947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 name="Google Shape;688;p31"/>
          <p:cNvPicPr preferRelativeResize="0"/>
          <p:nvPr/>
        </p:nvPicPr>
        <p:blipFill>
          <a:blip r:embed="rId3">
            <a:alphaModFix/>
          </a:blip>
          <a:stretch>
            <a:fillRect/>
          </a:stretch>
        </p:blipFill>
        <p:spPr>
          <a:xfrm>
            <a:off x="7965352" y="-1062234"/>
            <a:ext cx="996200" cy="2186035"/>
          </a:xfrm>
          <a:prstGeom prst="rect">
            <a:avLst/>
          </a:prstGeom>
          <a:noFill/>
          <a:ln>
            <a:noFill/>
          </a:ln>
        </p:spPr>
      </p:pic>
      <p:pic>
        <p:nvPicPr>
          <p:cNvPr id="689" name="Google Shape;689;p31"/>
          <p:cNvPicPr preferRelativeResize="0"/>
          <p:nvPr/>
        </p:nvPicPr>
        <p:blipFill>
          <a:blip r:embed="rId4">
            <a:alphaModFix/>
          </a:blip>
          <a:stretch>
            <a:fillRect/>
          </a:stretch>
        </p:blipFill>
        <p:spPr>
          <a:xfrm>
            <a:off x="7797368" y="537093"/>
            <a:ext cx="1253250" cy="8525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690"/>
        <p:cNvGrpSpPr/>
        <p:nvPr/>
      </p:nvGrpSpPr>
      <p:grpSpPr>
        <a:xfrm>
          <a:off x="0" y="0"/>
          <a:ext cx="0" cy="0"/>
          <a:chOff x="0" y="0"/>
          <a:chExt cx="0" cy="0"/>
        </a:xfrm>
      </p:grpSpPr>
      <p:grpSp>
        <p:nvGrpSpPr>
          <p:cNvPr id="691" name="Google Shape;691;p32"/>
          <p:cNvGrpSpPr/>
          <p:nvPr/>
        </p:nvGrpSpPr>
        <p:grpSpPr>
          <a:xfrm rot="5400000">
            <a:off x="1777433" y="-728054"/>
            <a:ext cx="3964900" cy="6705455"/>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32"/>
          <p:cNvSpPr/>
          <p:nvPr/>
        </p:nvSpPr>
        <p:spPr>
          <a:xfrm flipH="1">
            <a:off x="1573307" y="13755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8219183" y="31427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p32"/>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704" name="Google Shape;704;p32"/>
          <p:cNvPicPr preferRelativeResize="0"/>
          <p:nvPr/>
        </p:nvPicPr>
        <p:blipFill>
          <a:blip r:embed="rId3">
            <a:alphaModFix/>
          </a:blip>
          <a:stretch>
            <a:fillRect/>
          </a:stretch>
        </p:blipFill>
        <p:spPr>
          <a:xfrm>
            <a:off x="140788" y="290838"/>
            <a:ext cx="1233875" cy="839375"/>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7854575" y="3704926"/>
            <a:ext cx="1963225" cy="1031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2">
            <a:alphaModFix/>
          </a:blip>
          <a:stretch>
            <a:fillRect/>
          </a:stretch>
        </p:blipFill>
        <p:spPr>
          <a:xfrm rot="5400000">
            <a:off x="2147424" y="-1829113"/>
            <a:ext cx="4849151" cy="8801726"/>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60" r:id="rId4"/>
    <p:sldLayoutId id="2147483663" r:id="rId5"/>
    <p:sldLayoutId id="2147483666" r:id="rId6"/>
    <p:sldLayoutId id="2147483673"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extBox 1"/>
          <p:cNvSpPr txBox="1"/>
          <p:nvPr/>
        </p:nvSpPr>
        <p:spPr>
          <a:xfrm>
            <a:off x="7071486" y="146482"/>
            <a:ext cx="2010792" cy="484748"/>
          </a:xfrm>
          <a:prstGeom prst="rect">
            <a:avLst/>
          </a:prstGeom>
          <a:noFill/>
        </p:spPr>
        <p:txBody>
          <a:bodyPr wrap="square" lIns="68580" tIns="34290" rIns="68580" bIns="34290" rtlCol="0">
            <a:spAutoFit/>
          </a:bodyPr>
          <a:lstStyle/>
          <a:p>
            <a:pPr algn="ctr" defTabSz="685800">
              <a:defRPr/>
            </a:pPr>
            <a:r>
              <a:rPr lang="en-US" sz="2700">
                <a:solidFill>
                  <a:srgbClr val="FFFFFF"/>
                </a:solidFill>
                <a:effectLst>
                  <a:outerShdw blurRad="38100" dist="38100" dir="2700000" algn="tl">
                    <a:srgbClr val="000000">
                      <a:alpha val="43137"/>
                    </a:srgbClr>
                  </a:outerShdw>
                </a:effectLst>
                <a:latin typeface="UTM Avo" panose="02040603050506020204" pitchFamily="18" charset="0"/>
              </a:rPr>
              <a:t>Mĩ thuật 8</a:t>
            </a:r>
          </a:p>
        </p:txBody>
      </p:sp>
      <p:sp>
        <p:nvSpPr>
          <p:cNvPr id="9" name="Google Shape;54;p1"/>
          <p:cNvSpPr txBox="1"/>
          <p:nvPr/>
        </p:nvSpPr>
        <p:spPr>
          <a:xfrm>
            <a:off x="603320" y="558311"/>
            <a:ext cx="8115347" cy="1473138"/>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685800">
              <a:lnSpc>
                <a:spcPct val="150000"/>
              </a:lnSpc>
              <a:buClr>
                <a:srgbClr val="000000"/>
              </a:buClr>
              <a:buSzPts val="990"/>
              <a:defRPr/>
            </a:pPr>
            <a:r>
              <a:rPr lang="en-US" sz="3300" b="1" dirty="0" err="1">
                <a:solidFill>
                  <a:srgbClr val="002060"/>
                </a:solidFill>
                <a:latin typeface="UTM Avo" panose="02040603050506020204" pitchFamily="18" charset="0"/>
              </a:rPr>
              <a:t>Chủ</a:t>
            </a:r>
            <a:r>
              <a:rPr lang="en-US" sz="3300" b="1" dirty="0">
                <a:solidFill>
                  <a:srgbClr val="002060"/>
                </a:solidFill>
                <a:latin typeface="UTM Avo" panose="02040603050506020204" pitchFamily="18" charset="0"/>
              </a:rPr>
              <a:t> </a:t>
            </a:r>
            <a:r>
              <a:rPr lang="en-US" sz="3300" b="1" dirty="0" err="1">
                <a:solidFill>
                  <a:srgbClr val="002060"/>
                </a:solidFill>
                <a:latin typeface="UTM Avo" panose="02040603050506020204" pitchFamily="18" charset="0"/>
              </a:rPr>
              <a:t>đề:EM</a:t>
            </a:r>
            <a:r>
              <a:rPr lang="en-US" sz="3300" b="1" dirty="0">
                <a:solidFill>
                  <a:srgbClr val="002060"/>
                </a:solidFill>
                <a:latin typeface="UTM Avo" panose="02040603050506020204" pitchFamily="18" charset="0"/>
              </a:rPr>
              <a:t> </a:t>
            </a:r>
            <a:r>
              <a:rPr lang="en-US" sz="3300" b="1" dirty="0" err="1">
                <a:solidFill>
                  <a:srgbClr val="002060"/>
                </a:solidFill>
                <a:latin typeface="UTM Avo" panose="02040603050506020204" pitchFamily="18" charset="0"/>
              </a:rPr>
              <a:t>LÀM</a:t>
            </a:r>
            <a:r>
              <a:rPr lang="en-US" sz="3300" b="1" dirty="0">
                <a:solidFill>
                  <a:srgbClr val="002060"/>
                </a:solidFill>
                <a:latin typeface="UTM Avo" panose="02040603050506020204" pitchFamily="18" charset="0"/>
              </a:rPr>
              <a:t> </a:t>
            </a:r>
            <a:r>
              <a:rPr lang="en-US" sz="3300" b="1" dirty="0" err="1">
                <a:solidFill>
                  <a:srgbClr val="002060"/>
                </a:solidFill>
                <a:latin typeface="UTM Avo" panose="02040603050506020204" pitchFamily="18" charset="0"/>
              </a:rPr>
              <a:t>NHÀ</a:t>
            </a:r>
            <a:r>
              <a:rPr lang="en-US" sz="3300" b="1" dirty="0">
                <a:solidFill>
                  <a:srgbClr val="002060"/>
                </a:solidFill>
                <a:latin typeface="UTM Avo" panose="02040603050506020204" pitchFamily="18" charset="0"/>
              </a:rPr>
              <a:t> </a:t>
            </a:r>
            <a:r>
              <a:rPr lang="en-US" sz="3300" b="1" dirty="0" err="1">
                <a:solidFill>
                  <a:srgbClr val="002060"/>
                </a:solidFill>
                <a:latin typeface="UTM Avo" panose="02040603050506020204" pitchFamily="18" charset="0"/>
              </a:rPr>
              <a:t>THIẾT</a:t>
            </a:r>
            <a:r>
              <a:rPr lang="en-US" sz="3300" b="1" dirty="0">
                <a:solidFill>
                  <a:srgbClr val="002060"/>
                </a:solidFill>
                <a:latin typeface="UTM Avo" panose="02040603050506020204" pitchFamily="18" charset="0"/>
              </a:rPr>
              <a:t> </a:t>
            </a:r>
            <a:r>
              <a:rPr lang="en-US" sz="3300" b="1" dirty="0" err="1">
                <a:solidFill>
                  <a:srgbClr val="002060"/>
                </a:solidFill>
                <a:latin typeface="UTM Avo" panose="02040603050506020204" pitchFamily="18" charset="0"/>
              </a:rPr>
              <a:t>KẾ</a:t>
            </a:r>
            <a:endParaRPr lang="en-US" sz="3300" b="1" dirty="0">
              <a:solidFill>
                <a:srgbClr val="002060"/>
              </a:solidFill>
              <a:latin typeface="UTM Avo" panose="02040603050506020204" pitchFamily="18" charset="0"/>
            </a:endParaRPr>
          </a:p>
        </p:txBody>
      </p:sp>
      <p:sp>
        <p:nvSpPr>
          <p:cNvPr id="3" name="Google Shape;54;p1"/>
          <p:cNvSpPr txBox="1"/>
          <p:nvPr/>
        </p:nvSpPr>
        <p:spPr>
          <a:xfrm>
            <a:off x="781307" y="1681955"/>
            <a:ext cx="7937360" cy="108633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685800">
              <a:lnSpc>
                <a:spcPct val="150000"/>
              </a:lnSpc>
              <a:buClr>
                <a:srgbClr val="000000"/>
              </a:buClr>
              <a:buSzPts val="990"/>
              <a:defRPr/>
            </a:pPr>
            <a:r>
              <a:rPr lang="en-US" b="1" kern="0" dirty="0" err="1">
                <a:solidFill>
                  <a:srgbClr val="C00000"/>
                </a:solidFill>
                <a:latin typeface="UTM Avo" panose="02040603050506020204" pitchFamily="18" charset="0"/>
                <a:cs typeface="Arial" panose="020B0604020202020204" pitchFamily="34" charset="0"/>
              </a:rPr>
              <a:t>TIẾT</a:t>
            </a:r>
            <a:r>
              <a:rPr lang="en-US" b="1" kern="0" dirty="0">
                <a:solidFill>
                  <a:srgbClr val="C00000"/>
                </a:solidFill>
                <a:latin typeface="UTM Avo" panose="02040603050506020204" pitchFamily="18" charset="0"/>
                <a:cs typeface="Arial" panose="020B0604020202020204" pitchFamily="34" charset="0"/>
              </a:rPr>
              <a:t> 30+31: </a:t>
            </a:r>
            <a:r>
              <a:rPr lang="en-US" sz="3300" b="1" dirty="0" err="1">
                <a:solidFill>
                  <a:srgbClr val="C00000"/>
                </a:solidFill>
                <a:latin typeface="UTM Avo" panose="02040603050506020204" pitchFamily="18" charset="0"/>
                <a:cs typeface="Arial" panose="020B0604020202020204" pitchFamily="34" charset="0"/>
              </a:rPr>
              <a:t>BÀI</a:t>
            </a:r>
            <a:r>
              <a:rPr lang="en-US" sz="3300" b="1" dirty="0">
                <a:solidFill>
                  <a:srgbClr val="C00000"/>
                </a:solidFill>
                <a:latin typeface="UTM Avo" panose="02040603050506020204" pitchFamily="18" charset="0"/>
                <a:cs typeface="Arial" panose="020B0604020202020204" pitchFamily="34" charset="0"/>
              </a:rPr>
              <a:t> 13:</a:t>
            </a:r>
          </a:p>
          <a:p>
            <a:pPr algn="ctr" defTabSz="685800">
              <a:lnSpc>
                <a:spcPct val="150000"/>
              </a:lnSpc>
              <a:buClr>
                <a:srgbClr val="000000"/>
              </a:buClr>
              <a:buSzPts val="990"/>
              <a:defRPr/>
            </a:pPr>
            <a:r>
              <a:rPr lang="en-US" sz="3300" b="1" dirty="0">
                <a:solidFill>
                  <a:srgbClr val="C00000"/>
                </a:solidFill>
                <a:latin typeface="UTM Avo" panose="02040603050506020204" pitchFamily="18" charset="0"/>
                <a:cs typeface="Arial" panose="020B0604020202020204" pitchFamily="34" charset="0"/>
              </a:rPr>
              <a:t>THIẾT KẾ VÀ TRANG TRÍ ĐỒ DÙNG</a:t>
            </a:r>
          </a:p>
        </p:txBody>
      </p:sp>
      <p:sp>
        <p:nvSpPr>
          <p:cNvPr id="4" name="TextBox 3"/>
          <p:cNvSpPr txBox="1"/>
          <p:nvPr/>
        </p:nvSpPr>
        <p:spPr>
          <a:xfrm>
            <a:off x="2867891" y="4572000"/>
            <a:ext cx="3408218" cy="307777"/>
          </a:xfrm>
          <a:prstGeom prst="rect">
            <a:avLst/>
          </a:prstGeom>
          <a:noFill/>
        </p:spPr>
        <p:txBody>
          <a:bodyPr wrap="square" rtlCol="0">
            <a:spAutoFit/>
          </a:bodyPr>
          <a:lstStyle/>
          <a:p>
            <a:pPr algn="ctr"/>
            <a:r>
              <a:rPr lang="en-US" b="1" dirty="0" smtClean="0">
                <a:solidFill>
                  <a:srgbClr val="FF0000"/>
                </a:solidFill>
              </a:rPr>
              <a:t>GIÁO VIÊN: BÙI HOÀNG PHONG</a:t>
            </a:r>
            <a:endParaRPr lang="en-US" b="1" dirty="0">
              <a:solidFill>
                <a:srgbClr val="FF0000"/>
              </a:solidFill>
            </a:endParaRPr>
          </a:p>
        </p:txBody>
      </p:sp>
    </p:spTree>
    <p:custDataLst>
      <p:tags r:id="rId1"/>
    </p:custDataLst>
    <p:extLst>
      <p:ext uri="{BB962C8B-B14F-4D97-AF65-F5344CB8AC3E}">
        <p14:creationId xmlns:p14="http://schemas.microsoft.com/office/powerpoint/2010/main" val="1333624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5" y="180110"/>
            <a:ext cx="9123219" cy="707886"/>
          </a:xfrm>
          <a:prstGeom prst="rect">
            <a:avLst/>
          </a:prstGeom>
        </p:spPr>
        <p:txBody>
          <a:bodyPr wrap="square">
            <a:spAutoFit/>
          </a:bodyPr>
          <a:lstStyle/>
          <a:p>
            <a:r>
              <a:rPr lang="en-US" sz="4000" dirty="0">
                <a:solidFill>
                  <a:srgbClr val="116AB1"/>
                </a:solidFill>
                <a:latin typeface="Roboto"/>
              </a:rPr>
              <a:t>II. </a:t>
            </a:r>
            <a:r>
              <a:rPr lang="vi-VN" sz="4000" dirty="0">
                <a:solidFill>
                  <a:srgbClr val="116AB1"/>
                </a:solidFill>
                <a:latin typeface="Roboto"/>
              </a:rPr>
              <a:t>SÁNG TẠO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6" y="821098"/>
            <a:ext cx="8720355" cy="220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08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45" y="934854"/>
            <a:ext cx="4503164" cy="572700"/>
          </a:xfrm>
        </p:spPr>
        <p:txBody>
          <a:bodyPr/>
          <a:lstStyle/>
          <a:p>
            <a:pPr algn="l"/>
            <a:r>
              <a:rPr lang="en-US" b="0" dirty="0">
                <a:solidFill>
                  <a:srgbClr val="116AB1"/>
                </a:solidFill>
                <a:latin typeface="Roboto"/>
              </a:rPr>
              <a:t>III. </a:t>
            </a:r>
            <a:r>
              <a:rPr lang="en-US" b="0" dirty="0" err="1">
                <a:solidFill>
                  <a:srgbClr val="116AB1"/>
                </a:solidFill>
                <a:latin typeface="Roboto"/>
              </a:rPr>
              <a:t>THỰC</a:t>
            </a:r>
            <a:r>
              <a:rPr lang="en-US" b="0" dirty="0">
                <a:solidFill>
                  <a:srgbClr val="116AB1"/>
                </a:solidFill>
                <a:latin typeface="Roboto"/>
              </a:rPr>
              <a:t> </a:t>
            </a:r>
            <a:r>
              <a:rPr lang="en-US" b="0" dirty="0" err="1">
                <a:solidFill>
                  <a:srgbClr val="116AB1"/>
                </a:solidFill>
                <a:latin typeface="Roboto"/>
              </a:rPr>
              <a:t>HÀNH</a:t>
            </a:r>
            <a:r>
              <a:rPr lang="en-US" b="0" dirty="0">
                <a:solidFill>
                  <a:srgbClr val="116AB1"/>
                </a:solidFill>
                <a:latin typeface="Roboto"/>
              </a:rPr>
              <a:t/>
            </a:r>
            <a:br>
              <a:rPr lang="en-US" b="0" dirty="0">
                <a:solidFill>
                  <a:srgbClr val="116AB1"/>
                </a:solidFill>
                <a:latin typeface="Roboto"/>
              </a:rPr>
            </a:br>
            <a:r>
              <a:rPr lang="en-US" sz="4400" b="0" dirty="0" err="1">
                <a:solidFill>
                  <a:srgbClr val="FF0000"/>
                </a:solidFill>
              </a:rPr>
              <a:t>Trang</a:t>
            </a:r>
            <a:r>
              <a:rPr lang="en-US" sz="4400" b="0" dirty="0">
                <a:solidFill>
                  <a:srgbClr val="FF0000"/>
                </a:solidFill>
              </a:rPr>
              <a:t> </a:t>
            </a:r>
            <a:r>
              <a:rPr lang="en-US" sz="4400" b="0" dirty="0" err="1">
                <a:solidFill>
                  <a:srgbClr val="FF0000"/>
                </a:solidFill>
              </a:rPr>
              <a:t>trí</a:t>
            </a:r>
            <a:r>
              <a:rPr lang="en-US" sz="4400" b="0" dirty="0">
                <a:solidFill>
                  <a:srgbClr val="FF0000"/>
                </a:solidFill>
              </a:rPr>
              <a:t> </a:t>
            </a:r>
            <a:r>
              <a:rPr lang="en-US" sz="4400" b="0" dirty="0" err="1">
                <a:solidFill>
                  <a:srgbClr val="FF0000"/>
                </a:solidFill>
              </a:rPr>
              <a:t>mũ</a:t>
            </a:r>
            <a:r>
              <a:rPr lang="en-US" sz="4400" b="0" dirty="0">
                <a:solidFill>
                  <a:srgbClr val="FF0000"/>
                </a:solidFill>
              </a:rPr>
              <a:t> </a:t>
            </a:r>
            <a:r>
              <a:rPr lang="en-US" sz="4400" b="0" dirty="0" err="1">
                <a:solidFill>
                  <a:srgbClr val="FF0000"/>
                </a:solidFill>
              </a:rPr>
              <a:t>bảo</a:t>
            </a:r>
            <a:r>
              <a:rPr lang="en-US" sz="4400" b="0" dirty="0">
                <a:solidFill>
                  <a:srgbClr val="FF0000"/>
                </a:solidFill>
              </a:rPr>
              <a:t> </a:t>
            </a:r>
            <a:r>
              <a:rPr lang="en-US" sz="4400" b="0" dirty="0" err="1">
                <a:solidFill>
                  <a:srgbClr val="FF0000"/>
                </a:solidFill>
              </a:rPr>
              <a:t>hiểm</a:t>
            </a:r>
            <a:endParaRPr lang="en-US" sz="4400" b="0" dirty="0">
              <a:solidFill>
                <a:srgbClr val="FF0000"/>
              </a:solidFill>
              <a:latin typeface="Roboto"/>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151" y="270164"/>
            <a:ext cx="5311849" cy="436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1441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55" y="1101109"/>
            <a:ext cx="7980654" cy="572700"/>
          </a:xfrm>
        </p:spPr>
        <p:txBody>
          <a:bodyPr/>
          <a:lstStyle/>
          <a:p>
            <a:pPr algn="l"/>
            <a:r>
              <a:rPr lang="en-US" sz="3600" dirty="0">
                <a:solidFill>
                  <a:srgbClr val="002060"/>
                </a:solidFill>
                <a:latin typeface="Times New Roman" pitchFamily="18" charset="0"/>
                <a:cs typeface="Times New Roman" pitchFamily="18" charset="0"/>
              </a:rPr>
              <a:t>IV. </a:t>
            </a:r>
            <a:r>
              <a:rPr lang="vi-VN" sz="3600" dirty="0">
                <a:solidFill>
                  <a:srgbClr val="002060"/>
                </a:solidFill>
                <a:latin typeface="Times New Roman" pitchFamily="18" charset="0"/>
                <a:cs typeface="Times New Roman" pitchFamily="18" charset="0"/>
              </a:rPr>
              <a:t>LUYỆN TẬP</a:t>
            </a:r>
            <a:r>
              <a:rPr lang="vi-VN" sz="3600" b="0" dirty="0">
                <a:solidFill>
                  <a:srgbClr val="002060"/>
                </a:solidFill>
                <a:latin typeface="Times New Roman" pitchFamily="18" charset="0"/>
                <a:cs typeface="Times New Roman" pitchFamily="18" charset="0"/>
              </a:rPr>
              <a:t/>
            </a:r>
            <a:br>
              <a:rPr lang="vi-VN" sz="3600" b="0" dirty="0">
                <a:solidFill>
                  <a:srgbClr val="002060"/>
                </a:solidFill>
                <a:latin typeface="Times New Roman" pitchFamily="18" charset="0"/>
                <a:cs typeface="Times New Roman" pitchFamily="18" charset="0"/>
              </a:rPr>
            </a:br>
            <a:r>
              <a:rPr lang="vi-VN" sz="3600" dirty="0">
                <a:solidFill>
                  <a:srgbClr val="002060"/>
                </a:solidFill>
                <a:latin typeface="Times New Roman" pitchFamily="18" charset="0"/>
                <a:cs typeface="Times New Roman" pitchFamily="18" charset="0"/>
              </a:rPr>
              <a:t>Câu hỏi:</a:t>
            </a:r>
            <a:r>
              <a:rPr lang="en-US" sz="3600" dirty="0">
                <a:solidFill>
                  <a:srgbClr val="002060"/>
                </a:solidFill>
                <a:latin typeface="Times New Roman" pitchFamily="18" charset="0"/>
                <a:cs typeface="Times New Roman" pitchFamily="18" charset="0"/>
              </a:rPr>
              <a:t> </a:t>
            </a:r>
            <a:r>
              <a:rPr lang="vi-VN" sz="3600" b="0" dirty="0">
                <a:solidFill>
                  <a:srgbClr val="002060"/>
                </a:solidFill>
                <a:latin typeface="Times New Roman" pitchFamily="18" charset="0"/>
                <a:cs typeface="Times New Roman" pitchFamily="18" charset="0"/>
              </a:rPr>
              <a:t>Em hãy trang trí chiếc mũ bảo Hiể</a:t>
            </a:r>
            <a:r>
              <a:rPr lang="en-US" sz="3600" b="0" dirty="0">
                <a:solidFill>
                  <a:srgbClr val="002060"/>
                </a:solidFill>
                <a:latin typeface="Times New Roman" pitchFamily="18" charset="0"/>
                <a:cs typeface="Times New Roman" pitchFamily="18" charset="0"/>
              </a:rPr>
              <a:t>m</a:t>
            </a:r>
            <a:r>
              <a:rPr lang="vi-VN" sz="3600" b="0" dirty="0">
                <a:solidFill>
                  <a:srgbClr val="002060"/>
                </a:solidFill>
                <a:latin typeface="Times New Roman" pitchFamily="18" charset="0"/>
                <a:cs typeface="Times New Roman" pitchFamily="18" charset="0"/>
              </a:rPr>
              <a:t> của em hay của người thân để d</a:t>
            </a:r>
            <a:r>
              <a:rPr lang="en-US" sz="3600" b="0" dirty="0">
                <a:solidFill>
                  <a:srgbClr val="002060"/>
                </a:solidFill>
                <a:latin typeface="Times New Roman" pitchFamily="18" charset="0"/>
                <a:cs typeface="Times New Roman" pitchFamily="18" charset="0"/>
              </a:rPr>
              <a:t>ù</a:t>
            </a:r>
            <a:r>
              <a:rPr lang="vi-VN" sz="3600" b="0" dirty="0">
                <a:solidFill>
                  <a:srgbClr val="002060"/>
                </a:solidFill>
                <a:latin typeface="Times New Roman" pitchFamily="18" charset="0"/>
                <a:cs typeface="Times New Roman" pitchFamily="18" charset="0"/>
              </a:rPr>
              <a:t>ng hằng ngày</a:t>
            </a:r>
            <a:r>
              <a:rPr lang="en-US" sz="3600" b="0" dirty="0">
                <a:solidFill>
                  <a:srgbClr val="002060"/>
                </a:solidFill>
                <a:latin typeface="Times New Roman" pitchFamily="18" charset="0"/>
                <a:cs typeface="Times New Roman" pitchFamily="18" charset="0"/>
              </a:rPr>
              <a:t>.</a:t>
            </a:r>
            <a:r>
              <a:rPr lang="vi-VN" sz="3600" b="0" dirty="0">
                <a:solidFill>
                  <a:srgbClr val="009900"/>
                </a:solidFill>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517" y="2055524"/>
            <a:ext cx="6004647" cy="266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02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48" y="308120"/>
            <a:ext cx="4530373" cy="426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575" y="238847"/>
            <a:ext cx="4213515" cy="425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20290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itle 2"/>
          <p:cNvSpPr>
            <a:spLocks noGrp="1"/>
          </p:cNvSpPr>
          <p:nvPr>
            <p:ph type="title" idx="2"/>
          </p:nvPr>
        </p:nvSpPr>
        <p:spPr/>
        <p:txBody>
          <a:bodyPr/>
          <a:lstStyle/>
          <a:p>
            <a:endParaRPr lang="en-US" dirty="0"/>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dirty="0"/>
          </a:p>
        </p:txBody>
      </p:sp>
      <p:sp>
        <p:nvSpPr>
          <p:cNvPr id="6" name="Subtitle 5"/>
          <p:cNvSpPr>
            <a:spLocks noGrp="1"/>
          </p:cNvSpPr>
          <p:nvPr>
            <p:ph type="subTitle" idx="4"/>
          </p:nvPr>
        </p:nvSpPr>
        <p:spPr/>
        <p:txBody>
          <a:bodyPr/>
          <a:lstStyle/>
          <a:p>
            <a:endParaRPr lang="en-US" dirty="0"/>
          </a:p>
        </p:txBody>
      </p:sp>
      <p:sp>
        <p:nvSpPr>
          <p:cNvPr id="7" name="Title 6"/>
          <p:cNvSpPr>
            <a:spLocks noGrp="1"/>
          </p:cNvSpPr>
          <p:nvPr>
            <p:ph type="title" idx="5"/>
          </p:nvPr>
        </p:nvSpPr>
        <p:spPr/>
        <p:txBody>
          <a:bodyPr/>
          <a:lstStyle/>
          <a:p>
            <a:endParaRPr lang="en-US" dirty="0"/>
          </a:p>
        </p:txBody>
      </p:sp>
      <p:sp>
        <p:nvSpPr>
          <p:cNvPr id="8" name="Subtitle 7"/>
          <p:cNvSpPr>
            <a:spLocks noGrp="1"/>
          </p:cNvSpPr>
          <p:nvPr>
            <p:ph type="subTitle" idx="6"/>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77" y="284740"/>
            <a:ext cx="3124632" cy="234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388" y="284740"/>
            <a:ext cx="2808550" cy="234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002" y="284740"/>
            <a:ext cx="2340458" cy="234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8" y="2625198"/>
            <a:ext cx="2570452" cy="192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9792" y="251631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9813" y="251631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0543" y="262519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28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53" y="69273"/>
            <a:ext cx="747452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84635"/>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83" y="192520"/>
            <a:ext cx="4389726" cy="438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765" y="244258"/>
            <a:ext cx="4285817" cy="428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0892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81" y="2285673"/>
            <a:ext cx="8313164" cy="572700"/>
          </a:xfrm>
        </p:spPr>
        <p:txBody>
          <a:bodyPr/>
          <a:lstStyle/>
          <a:p>
            <a:pPr algn="l"/>
            <a:r>
              <a:rPr lang="en-US" sz="3200" b="0" dirty="0" err="1">
                <a:solidFill>
                  <a:schemeClr val="tx1">
                    <a:lumMod val="50000"/>
                  </a:schemeClr>
                </a:solidFill>
                <a:latin typeface="Inter"/>
              </a:rPr>
              <a:t>Câu</a:t>
            </a:r>
            <a:r>
              <a:rPr lang="en-US" sz="3200" b="0" dirty="0">
                <a:solidFill>
                  <a:schemeClr val="tx1">
                    <a:lumMod val="50000"/>
                  </a:schemeClr>
                </a:solidFill>
                <a:latin typeface="Inter"/>
              </a:rPr>
              <a:t> </a:t>
            </a:r>
            <a:r>
              <a:rPr lang="en-US" sz="3200" b="0" dirty="0" err="1">
                <a:solidFill>
                  <a:schemeClr val="tx1">
                    <a:lumMod val="50000"/>
                  </a:schemeClr>
                </a:solidFill>
                <a:latin typeface="Inter"/>
              </a:rPr>
              <a:t>chuyện</a:t>
            </a:r>
            <a:r>
              <a:rPr lang="en-US" sz="3200" b="0" dirty="0">
                <a:solidFill>
                  <a:schemeClr val="tx1">
                    <a:lumMod val="50000"/>
                  </a:schemeClr>
                </a:solidFill>
                <a:latin typeface="Inter"/>
              </a:rPr>
              <a:t> </a:t>
            </a:r>
            <a:r>
              <a:rPr lang="en-US" sz="3200" b="0" dirty="0" err="1">
                <a:solidFill>
                  <a:schemeClr val="tx1">
                    <a:lumMod val="50000"/>
                  </a:schemeClr>
                </a:solidFill>
                <a:latin typeface="Inter"/>
              </a:rPr>
              <a:t>thú</a:t>
            </a:r>
            <a:r>
              <a:rPr lang="en-US" sz="3200" b="0" dirty="0">
                <a:solidFill>
                  <a:schemeClr val="tx1">
                    <a:lumMod val="50000"/>
                  </a:schemeClr>
                </a:solidFill>
                <a:latin typeface="Inter"/>
              </a:rPr>
              <a:t> </a:t>
            </a:r>
            <a:r>
              <a:rPr lang="en-US" sz="3200" b="0" dirty="0" err="1">
                <a:solidFill>
                  <a:schemeClr val="tx1">
                    <a:lumMod val="50000"/>
                  </a:schemeClr>
                </a:solidFill>
                <a:latin typeface="Inter"/>
              </a:rPr>
              <a:t>vị</a:t>
            </a:r>
            <a:r>
              <a:rPr lang="en-US" sz="3200" b="0" dirty="0">
                <a:solidFill>
                  <a:schemeClr val="tx1">
                    <a:lumMod val="50000"/>
                  </a:schemeClr>
                </a:solidFill>
                <a:latin typeface="Inter"/>
              </a:rPr>
              <a:t> </a:t>
            </a:r>
            <a:r>
              <a:rPr lang="en-US" sz="3200" b="0" dirty="0" err="1">
                <a:solidFill>
                  <a:schemeClr val="tx1">
                    <a:lumMod val="50000"/>
                  </a:schemeClr>
                </a:solidFill>
                <a:latin typeface="Inter"/>
              </a:rPr>
              <a:t>về</a:t>
            </a:r>
            <a:r>
              <a:rPr lang="en-US" sz="3200" b="0" dirty="0">
                <a:solidFill>
                  <a:schemeClr val="tx1">
                    <a:lumMod val="50000"/>
                  </a:schemeClr>
                </a:solidFill>
                <a:latin typeface="Inter"/>
              </a:rPr>
              <a:t> </a:t>
            </a:r>
            <a:r>
              <a:rPr lang="en-US" sz="3200" b="0" dirty="0" err="1">
                <a:solidFill>
                  <a:schemeClr val="tx1">
                    <a:lumMod val="50000"/>
                  </a:schemeClr>
                </a:solidFill>
                <a:latin typeface="Inter"/>
              </a:rPr>
              <a:t>chiếc</a:t>
            </a:r>
            <a:r>
              <a:rPr lang="en-US" sz="3200" b="0" dirty="0">
                <a:solidFill>
                  <a:schemeClr val="tx1">
                    <a:lumMod val="50000"/>
                  </a:schemeClr>
                </a:solidFill>
                <a:latin typeface="Inter"/>
              </a:rPr>
              <a:t> </a:t>
            </a:r>
            <a:r>
              <a:rPr lang="en-US" sz="3200" b="0" dirty="0" err="1">
                <a:solidFill>
                  <a:schemeClr val="tx1">
                    <a:lumMod val="50000"/>
                  </a:schemeClr>
                </a:solidFill>
                <a:latin typeface="Inter"/>
              </a:rPr>
              <a:t>mũ</a:t>
            </a:r>
            <a:r>
              <a:rPr lang="en-US" sz="3200" b="0" dirty="0">
                <a:solidFill>
                  <a:schemeClr val="tx1">
                    <a:lumMod val="50000"/>
                  </a:schemeClr>
                </a:solidFill>
                <a:latin typeface="Inter"/>
              </a:rPr>
              <a:t> </a:t>
            </a:r>
            <a:r>
              <a:rPr lang="en-US" sz="3200" b="0" dirty="0" err="1">
                <a:solidFill>
                  <a:schemeClr val="tx1">
                    <a:lumMod val="50000"/>
                  </a:schemeClr>
                </a:solidFill>
                <a:latin typeface="Inter"/>
              </a:rPr>
              <a:t>bảo</a:t>
            </a:r>
            <a:r>
              <a:rPr lang="en-US" sz="3200" b="0" dirty="0">
                <a:solidFill>
                  <a:schemeClr val="tx1">
                    <a:lumMod val="50000"/>
                  </a:schemeClr>
                </a:solidFill>
                <a:latin typeface="Inter"/>
              </a:rPr>
              <a:t> </a:t>
            </a:r>
            <a:r>
              <a:rPr lang="en-US" sz="3200" b="0" dirty="0" err="1">
                <a:solidFill>
                  <a:schemeClr val="tx1">
                    <a:lumMod val="50000"/>
                  </a:schemeClr>
                </a:solidFill>
                <a:latin typeface="Inter"/>
              </a:rPr>
              <a:t>hiểm</a:t>
            </a:r>
            <a:r>
              <a:rPr lang="en-US" sz="3200" b="0" dirty="0">
                <a:solidFill>
                  <a:schemeClr val="tx1">
                    <a:lumMod val="50000"/>
                  </a:schemeClr>
                </a:solidFill>
                <a:latin typeface="Inter"/>
              </a:rPr>
              <a:t> </a:t>
            </a:r>
            <a:r>
              <a:rPr lang="en-US" sz="3200" b="0" dirty="0" err="1">
                <a:solidFill>
                  <a:schemeClr val="tx1">
                    <a:lumMod val="50000"/>
                  </a:schemeClr>
                </a:solidFill>
                <a:latin typeface="Inter"/>
              </a:rPr>
              <a:t>đặc</a:t>
            </a:r>
            <a:r>
              <a:rPr lang="en-US" sz="3200" b="0" dirty="0">
                <a:solidFill>
                  <a:schemeClr val="tx1">
                    <a:lumMod val="50000"/>
                  </a:schemeClr>
                </a:solidFill>
                <a:latin typeface="Inter"/>
              </a:rPr>
              <a:t> </a:t>
            </a:r>
            <a:r>
              <a:rPr lang="en-US" sz="3200" b="0" dirty="0" err="1">
                <a:solidFill>
                  <a:schemeClr val="tx1">
                    <a:lumMod val="50000"/>
                  </a:schemeClr>
                </a:solidFill>
                <a:latin typeface="Inter"/>
              </a:rPr>
              <a:t>biệt</a:t>
            </a:r>
            <a:r>
              <a:rPr lang="en-US" sz="3200" b="0" dirty="0">
                <a:solidFill>
                  <a:schemeClr val="tx1">
                    <a:lumMod val="50000"/>
                  </a:schemeClr>
                </a:solidFill>
                <a:latin typeface="Inter"/>
              </a:rPr>
              <a:t> ở </a:t>
            </a:r>
            <a:r>
              <a:rPr lang="en-US" sz="3200" b="0" dirty="0" err="1">
                <a:solidFill>
                  <a:schemeClr val="tx1">
                    <a:lumMod val="50000"/>
                  </a:schemeClr>
                </a:solidFill>
                <a:latin typeface="Inter"/>
              </a:rPr>
              <a:t>Việt</a:t>
            </a:r>
            <a:r>
              <a:rPr lang="en-US" sz="3200" b="0" dirty="0">
                <a:solidFill>
                  <a:schemeClr val="tx1">
                    <a:lumMod val="50000"/>
                  </a:schemeClr>
                </a:solidFill>
                <a:latin typeface="Inter"/>
              </a:rPr>
              <a:t> Nam</a:t>
            </a:r>
            <a:r>
              <a:rPr lang="en-US" b="0" dirty="0">
                <a:solidFill>
                  <a:srgbClr val="292929"/>
                </a:solidFill>
                <a:latin typeface="Inter"/>
              </a:rPr>
              <a:t/>
            </a:r>
            <a:br>
              <a:rPr lang="en-US" b="0" dirty="0">
                <a:solidFill>
                  <a:srgbClr val="292929"/>
                </a:solidFill>
                <a:latin typeface="Inter"/>
              </a:rPr>
            </a:br>
            <a:r>
              <a:rPr lang="vi-VN" b="0" dirty="0">
                <a:solidFill>
                  <a:srgbClr val="0070C0"/>
                </a:solidFill>
                <a:latin typeface="Inter"/>
              </a:rPr>
              <a:t>Ở Điện Biên, Ban ATGT tỉnh qui định 2 tuyến đường bắt buộc đội mũ bảo hiểm là quốc lộ 279 Điện Biên - Tuần Giáo và Quốc lộ 12 Điện Biên - Mường Lay.</a:t>
            </a:r>
            <a:br>
              <a:rPr lang="vi-VN" b="0" dirty="0">
                <a:solidFill>
                  <a:srgbClr val="0070C0"/>
                </a:solidFill>
                <a:latin typeface="Inter"/>
              </a:rPr>
            </a:br>
            <a:r>
              <a:rPr lang="vi-VN" b="0" dirty="0">
                <a:solidFill>
                  <a:srgbClr val="0070C0"/>
                </a:solidFill>
                <a:latin typeface="Inter"/>
              </a:rPr>
              <a:t>Qui định này khi đó đã làm xôn xao dư luận chị em người dân tộc, trong đó có phụ nữ Thái đen.</a:t>
            </a:r>
            <a:br>
              <a:rPr lang="vi-VN" b="0" dirty="0">
                <a:solidFill>
                  <a:srgbClr val="0070C0"/>
                </a:solidFill>
                <a:latin typeface="Inter"/>
              </a:rPr>
            </a:br>
            <a:r>
              <a:rPr lang="vi-VN" sz="2000" b="0" dirty="0">
                <a:solidFill>
                  <a:srgbClr val="0070C0"/>
                </a:solidFill>
                <a:latin typeface="Inter"/>
              </a:rPr>
              <a:t/>
            </a:r>
            <a:br>
              <a:rPr lang="vi-VN" sz="2000" b="0" dirty="0">
                <a:solidFill>
                  <a:srgbClr val="0070C0"/>
                </a:solidFill>
                <a:latin typeface="Inter"/>
              </a:rPr>
            </a:br>
            <a:endParaRPr lang="vi-VN" sz="2000" b="0" dirty="0">
              <a:solidFill>
                <a:srgbClr val="0070C0"/>
              </a:solidFill>
              <a:latin typeface="Inter"/>
            </a:endParaRPr>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dirty="0"/>
          </a:p>
        </p:txBody>
      </p:sp>
      <p:sp>
        <p:nvSpPr>
          <p:cNvPr id="5" name="Title 4"/>
          <p:cNvSpPr>
            <a:spLocks noGrp="1"/>
          </p:cNvSpPr>
          <p:nvPr>
            <p:ph type="title" idx="3"/>
          </p:nvPr>
        </p:nvSpPr>
        <p:spPr/>
        <p:txBody>
          <a:bodyPr/>
          <a:lstStyle/>
          <a:p>
            <a:endParaRPr lang="en-US" dirty="0"/>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dirty="0"/>
          </a:p>
        </p:txBody>
      </p:sp>
      <p:sp>
        <p:nvSpPr>
          <p:cNvPr id="8" name="Subtitle 7"/>
          <p:cNvSpPr>
            <a:spLocks noGrp="1"/>
          </p:cNvSpPr>
          <p:nvPr>
            <p:ph type="subTitle" idx="6"/>
          </p:nvPr>
        </p:nvSpPr>
        <p:spPr/>
        <p:txBody>
          <a:bodyPr/>
          <a:lstStyle/>
          <a:p>
            <a:endParaRPr lang="en-US" dirty="0"/>
          </a:p>
        </p:txBody>
      </p:sp>
    </p:spTree>
    <p:extLst>
      <p:ext uri="{BB962C8B-B14F-4D97-AF65-F5344CB8AC3E}">
        <p14:creationId xmlns:p14="http://schemas.microsoft.com/office/powerpoint/2010/main" val="24809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36" y="2285673"/>
            <a:ext cx="7704000" cy="572700"/>
          </a:xfrm>
        </p:spPr>
        <p:txBody>
          <a:bodyPr/>
          <a:lstStyle/>
          <a:p>
            <a:pPr algn="l"/>
            <a:r>
              <a:rPr lang="vi-VN" b="0" dirty="0">
                <a:solidFill>
                  <a:srgbClr val="800000"/>
                </a:solidFill>
                <a:latin typeface="Inter"/>
              </a:rPr>
              <a:t>Phụ nữ Thái đen khi lấy chồng, theo phong tục phải búi tóc lên trên đỉnh đầu - tiếng Thái gọi là tằng cẩu. Đây là dấu hiệu để phân biệt giữa phụ nữ có chồng và chưa chồng. Một mặt tằng cẩu thể hiện sự thuỷ chung của người phụ nữ, mặt khác là cách tôn trọng chồng và gia đình nhà chồng. Khi lấy chồng, người ta tổ chức trang trọng lễ tằng cẩu, người phụ nữ chỉ bỏ tằng cẩu khi chồng chết.</a:t>
            </a:r>
            <a:endParaRPr lang="en-US" dirty="0">
              <a:solidFill>
                <a:srgbClr val="800000"/>
              </a:solidFill>
            </a:endParaRPr>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Tree>
    <p:extLst>
      <p:ext uri="{BB962C8B-B14F-4D97-AF65-F5344CB8AC3E}">
        <p14:creationId xmlns:p14="http://schemas.microsoft.com/office/powerpoint/2010/main" val="7162944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36" y="2098637"/>
            <a:ext cx="7704000" cy="572700"/>
          </a:xfrm>
        </p:spPr>
        <p:txBody>
          <a:bodyPr/>
          <a:lstStyle/>
          <a:p>
            <a:pPr algn="l"/>
            <a:r>
              <a:rPr lang="vi-VN" b="0" dirty="0">
                <a:solidFill>
                  <a:srgbClr val="800000"/>
                </a:solidFill>
                <a:latin typeface="Inter"/>
              </a:rPr>
              <a:t>Tuy nhiên, chị em nào không tái giá thì sau khi hết tang họ cũng không bỏ tằng cẩu. Vậy mới nảy sinh một chuyện khó xử: đó là bỏ tằng cẩu thì bỏ phong tục tập quán - điều này đối với chị em dân tộc Thái quả khó chấp nhận. Nhưng nếu không bỏ tằng cẩu thì không thể đội được mũ bảo hiểm! Không đội mũ bảo hiểm sẽ vi phạm Luật giao thông đường bộ và bị CSGT xử phạt!?</a:t>
            </a:r>
            <a:endParaRPr lang="en-US" dirty="0">
              <a:solidFill>
                <a:srgbClr val="800000"/>
              </a:solidFill>
            </a:endParaRPr>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dirty="0"/>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Tree>
    <p:extLst>
      <p:ext uri="{BB962C8B-B14F-4D97-AF65-F5344CB8AC3E}">
        <p14:creationId xmlns:p14="http://schemas.microsoft.com/office/powerpoint/2010/main" val="92869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318" y="745817"/>
            <a:ext cx="8788082" cy="4801314"/>
          </a:xfrm>
          <a:prstGeom prst="rect">
            <a:avLst/>
          </a:prstGeom>
        </p:spPr>
        <p:txBody>
          <a:bodyPr wrap="square">
            <a:spAutoFit/>
          </a:bodyPr>
          <a:lstStyle/>
          <a:p>
            <a:r>
              <a:rPr lang="vi-VN" sz="3600" b="1" dirty="0"/>
              <a:t>Câu hỏi: </a:t>
            </a:r>
            <a:r>
              <a:rPr lang="vi-VN" sz="3600" dirty="0"/>
              <a:t>Tìm hiểu hình ảnh theo gợi ý sau:</a:t>
            </a:r>
          </a:p>
          <a:p>
            <a:r>
              <a:rPr lang="vi-VN" sz="3600" dirty="0"/>
              <a:t>Nêu đặc điểm về hình dáng, màu sắc, họa tiết, chất liệu của các yếu tố trang trí trên mỗi sản phẩm</a:t>
            </a:r>
          </a:p>
          <a:p>
            <a:r>
              <a:rPr lang="vi-VN" sz="3600" dirty="0"/>
              <a:t>Trình bày các bước thiết kế và trang trí đồ dùng</a:t>
            </a:r>
          </a:p>
          <a:p>
            <a:pPr algn="just">
              <a:lnSpc>
                <a:spcPct val="150000"/>
              </a:lnSpc>
            </a:pPr>
            <a:endParaRPr lang="vi-VN" sz="3600" dirty="0"/>
          </a:p>
        </p:txBody>
      </p:sp>
      <p:sp>
        <p:nvSpPr>
          <p:cNvPr id="15" name="Google Shape;785;p40"/>
          <p:cNvSpPr txBox="1">
            <a:spLocks noGrp="1"/>
          </p:cNvSpPr>
          <p:nvPr>
            <p:ph type="title"/>
          </p:nvPr>
        </p:nvSpPr>
        <p:spPr>
          <a:xfrm>
            <a:off x="407193" y="144416"/>
            <a:ext cx="7208045" cy="74855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solidFill>
                  <a:schemeClr val="tx1">
                    <a:lumMod val="50000"/>
                  </a:schemeClr>
                </a:solidFill>
                <a:latin typeface="+mn-lt"/>
              </a:rPr>
              <a:t>I. </a:t>
            </a:r>
            <a:r>
              <a:rPr lang="en-US" sz="3200" dirty="0" err="1">
                <a:solidFill>
                  <a:schemeClr val="tx1">
                    <a:lumMod val="50000"/>
                  </a:schemeClr>
                </a:solidFill>
                <a:latin typeface="+mn-lt"/>
              </a:rPr>
              <a:t>QUAN</a:t>
            </a:r>
            <a:r>
              <a:rPr lang="en-US" sz="3200" dirty="0">
                <a:solidFill>
                  <a:schemeClr val="tx1">
                    <a:lumMod val="50000"/>
                  </a:schemeClr>
                </a:solidFill>
                <a:latin typeface="+mn-lt"/>
              </a:rPr>
              <a:t> </a:t>
            </a:r>
            <a:r>
              <a:rPr lang="en-US" sz="3200" dirty="0" err="1">
                <a:solidFill>
                  <a:schemeClr val="tx1">
                    <a:lumMod val="50000"/>
                  </a:schemeClr>
                </a:solidFill>
                <a:latin typeface="+mn-lt"/>
              </a:rPr>
              <a:t>SÁT</a:t>
            </a:r>
            <a:r>
              <a:rPr lang="en-US" sz="3200" dirty="0">
                <a:solidFill>
                  <a:schemeClr val="tx1">
                    <a:lumMod val="50000"/>
                  </a:schemeClr>
                </a:solidFill>
                <a:latin typeface="+mn-lt"/>
              </a:rPr>
              <a:t>- </a:t>
            </a:r>
            <a:r>
              <a:rPr lang="en-US" sz="3200" dirty="0" err="1">
                <a:solidFill>
                  <a:schemeClr val="tx1">
                    <a:lumMod val="50000"/>
                  </a:schemeClr>
                </a:solidFill>
                <a:latin typeface="+mn-lt"/>
              </a:rPr>
              <a:t>NHẬN</a:t>
            </a:r>
            <a:r>
              <a:rPr lang="en-US" sz="3200" dirty="0">
                <a:solidFill>
                  <a:schemeClr val="tx1">
                    <a:lumMod val="50000"/>
                  </a:schemeClr>
                </a:solidFill>
                <a:latin typeface="+mn-lt"/>
              </a:rPr>
              <a:t> </a:t>
            </a:r>
            <a:r>
              <a:rPr lang="en-US" sz="3200" dirty="0" err="1">
                <a:solidFill>
                  <a:schemeClr val="tx1">
                    <a:lumMod val="50000"/>
                  </a:schemeClr>
                </a:solidFill>
                <a:latin typeface="+mn-lt"/>
              </a:rPr>
              <a:t>THỨC</a:t>
            </a:r>
            <a:endParaRPr sz="3200" dirty="0">
              <a:solidFill>
                <a:schemeClr val="tx1">
                  <a:lumMod val="75000"/>
                </a:schemeClr>
              </a:solidFill>
              <a:latin typeface="+mn-lt"/>
            </a:endParaRPr>
          </a:p>
        </p:txBody>
      </p:sp>
    </p:spTree>
    <p:extLst>
      <p:ext uri="{BB962C8B-B14F-4D97-AF65-F5344CB8AC3E}">
        <p14:creationId xmlns:p14="http://schemas.microsoft.com/office/powerpoint/2010/main" val="3190249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47" y="259195"/>
            <a:ext cx="3299979" cy="440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548" y="259193"/>
            <a:ext cx="5274252" cy="453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04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82" y="1946236"/>
            <a:ext cx="5029199" cy="572700"/>
          </a:xfrm>
        </p:spPr>
        <p:txBody>
          <a:bodyPr/>
          <a:lstStyle/>
          <a:p>
            <a:pPr algn="l"/>
            <a:r>
              <a:rPr lang="vi-VN" sz="2400" dirty="0">
                <a:solidFill>
                  <a:srgbClr val="0070C0"/>
                </a:solidFill>
                <a:latin typeface="Roboto"/>
              </a:rPr>
              <a:t>“Công ty HI sản xuất mũ bảo hiểm Tằng cẩu không phải để làm giàu, mà chính là vì tình yêu với đồng bào dân tộc Thái, vừa góp phần giữ gìn nét văn hóa truyền thống, vừa đảm bảo an toàn khi tham gia giao thông”, ông Nguyễn Tiến Dũng, Tổng giám đốc Công ty cổ phần Kỹ thuật HI (Hitech) chia sẻ</a:t>
            </a:r>
            <a:endParaRPr lang="en-US" sz="2400" dirty="0">
              <a:solidFill>
                <a:srgbClr val="0070C0"/>
              </a:solidFill>
            </a:endParaRPr>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dirty="0"/>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164" y="0"/>
            <a:ext cx="3602615" cy="478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929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53" y="207674"/>
            <a:ext cx="5011017" cy="465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290" y="276946"/>
            <a:ext cx="4675909" cy="472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490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17" y="79086"/>
            <a:ext cx="8544804" cy="449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54375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dirty="0"/>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16" y="171306"/>
            <a:ext cx="4734608"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090" y="71726"/>
            <a:ext cx="3775365" cy="45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9857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289793"/>
            <a:ext cx="4710545" cy="4832092"/>
          </a:xfrm>
          <a:prstGeom prst="rect">
            <a:avLst/>
          </a:prstGeom>
        </p:spPr>
        <p:txBody>
          <a:bodyPr wrap="square">
            <a:spAutoFit/>
          </a:bodyPr>
          <a:lstStyle/>
          <a:p>
            <a:r>
              <a:rPr lang="en-US" sz="2800" b="1" dirty="0">
                <a:solidFill>
                  <a:schemeClr val="tx1">
                    <a:lumMod val="50000"/>
                  </a:schemeClr>
                </a:solidFill>
                <a:latin typeface="Roboto"/>
              </a:rPr>
              <a:t>V. </a:t>
            </a:r>
            <a:r>
              <a:rPr lang="vi-VN" sz="2800" b="1" dirty="0">
                <a:solidFill>
                  <a:schemeClr val="tx1">
                    <a:lumMod val="50000"/>
                  </a:schemeClr>
                </a:solidFill>
                <a:latin typeface="Roboto"/>
              </a:rPr>
              <a:t>THẢO LUẬN</a:t>
            </a:r>
          </a:p>
          <a:p>
            <a:r>
              <a:rPr lang="vi-VN" sz="2800" b="1" dirty="0">
                <a:solidFill>
                  <a:schemeClr val="bg1">
                    <a:lumMod val="50000"/>
                  </a:schemeClr>
                </a:solidFill>
                <a:latin typeface="Roboto"/>
              </a:rPr>
              <a:t>Câu hỏi:</a:t>
            </a:r>
            <a:r>
              <a:rPr lang="vi-VN" sz="2800" dirty="0">
                <a:solidFill>
                  <a:schemeClr val="bg1">
                    <a:lumMod val="50000"/>
                  </a:schemeClr>
                </a:solidFill>
                <a:latin typeface="Roboto"/>
              </a:rPr>
              <a:t> </a:t>
            </a:r>
            <a:r>
              <a:rPr lang="vi-VN" sz="2800" dirty="0">
                <a:solidFill>
                  <a:schemeClr val="bg1">
                    <a:lumMod val="50000"/>
                  </a:schemeClr>
                </a:solidFill>
              </a:rPr>
              <a:t>Trưng bày sản phẩm và chia sẻ</a:t>
            </a:r>
          </a:p>
          <a:p>
            <a:r>
              <a:rPr lang="vi-VN" sz="2800" dirty="0">
                <a:solidFill>
                  <a:schemeClr val="bg1">
                    <a:lumMod val="50000"/>
                  </a:schemeClr>
                </a:solidFill>
              </a:rPr>
              <a:t>Ý tưởng, nội dung chủ đề trang tr</a:t>
            </a:r>
            <a:r>
              <a:rPr lang="en-US" sz="2800" dirty="0">
                <a:solidFill>
                  <a:schemeClr val="bg1">
                    <a:lumMod val="50000"/>
                  </a:schemeClr>
                </a:solidFill>
              </a:rPr>
              <a:t>í.</a:t>
            </a:r>
          </a:p>
          <a:p>
            <a:r>
              <a:rPr lang="en-US" sz="2800" dirty="0">
                <a:solidFill>
                  <a:schemeClr val="bg1">
                    <a:lumMod val="50000"/>
                  </a:schemeClr>
                </a:solidFill>
              </a:rPr>
              <a:t> </a:t>
            </a:r>
            <a:r>
              <a:rPr lang="vi-VN" sz="2800" dirty="0">
                <a:solidFill>
                  <a:schemeClr val="bg1">
                    <a:lumMod val="50000"/>
                  </a:schemeClr>
                </a:solidFill>
                <a:latin typeface="-apple-system"/>
              </a:rPr>
              <a:t>Chiếc mũ bảo hiểm được trang trí thành hình con chuột tại em thích con chuột và nó tạo sự chú ý cho những người nhìn thấy nó</a:t>
            </a:r>
            <a:endParaRPr lang="vi-VN" sz="2800" dirty="0">
              <a:solidFill>
                <a:schemeClr val="bg1">
                  <a:lumMod val="50000"/>
                </a:schemeClr>
              </a:solidFill>
            </a:endParaRPr>
          </a:p>
          <a:p>
            <a:endParaRPr lang="vi-VN" sz="2800" dirty="0">
              <a:solidFill>
                <a:schemeClr val="bg1">
                  <a:lumMod val="50000"/>
                </a:schemeClr>
              </a:solidFill>
              <a:latin typeface="Roboto"/>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385" y="289791"/>
            <a:ext cx="4618615" cy="4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930271"/>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228600" y="242455"/>
            <a:ext cx="8776855" cy="4524315"/>
          </a:xfrm>
          <a:prstGeom prst="rect">
            <a:avLst/>
          </a:prstGeom>
        </p:spPr>
        <p:txBody>
          <a:bodyPr wrap="square">
            <a:spAutoFit/>
          </a:bodyPr>
          <a:lstStyle/>
          <a:p>
            <a:r>
              <a:rPr lang="en-US" sz="3200" b="1" dirty="0">
                <a:solidFill>
                  <a:srgbClr val="7030A0"/>
                </a:solidFill>
                <a:latin typeface="Roboto"/>
              </a:rPr>
              <a:t>VI. </a:t>
            </a:r>
            <a:r>
              <a:rPr lang="vi-VN" sz="3200" b="1" dirty="0">
                <a:solidFill>
                  <a:srgbClr val="7030A0"/>
                </a:solidFill>
                <a:latin typeface="Roboto"/>
              </a:rPr>
              <a:t>ỨNG DỤNG</a:t>
            </a:r>
            <a:r>
              <a:rPr lang="en-US" sz="3200" b="1" dirty="0">
                <a:solidFill>
                  <a:srgbClr val="7030A0"/>
                </a:solidFill>
                <a:latin typeface="Roboto"/>
              </a:rPr>
              <a:t>: </a:t>
            </a:r>
            <a:r>
              <a:rPr lang="vi-VN" sz="3200" dirty="0">
                <a:solidFill>
                  <a:srgbClr val="002060"/>
                </a:solidFill>
              </a:rPr>
              <a:t>Sau một thời gian sử dụng các đồ dùng hàng ngày bị trầy xước làm giảm đi tính thẩm mĩ. Thay vì bỏ đi, em trang trí làm các đồ dùng đã cũ trở nên mới lạ và đẹp mắt, độc đáo hơn</a:t>
            </a:r>
          </a:p>
          <a:p>
            <a:r>
              <a:rPr lang="vi-VN" sz="3200" dirty="0">
                <a:solidFill>
                  <a:srgbClr val="002060"/>
                </a:solidFill>
              </a:rPr>
              <a:t>Ngoài việc trang trí làm đẹp cho sản phẩm, em có thể cải tiến chức năng thích hợp cho các đồ dùng đã cũ</a:t>
            </a:r>
          </a:p>
          <a:p>
            <a:endParaRPr lang="vi-VN" sz="3200" b="1" dirty="0">
              <a:solidFill>
                <a:srgbClr val="7030A0"/>
              </a:solidFill>
              <a:latin typeface="Roboto"/>
            </a:endParaRPr>
          </a:p>
        </p:txBody>
      </p:sp>
    </p:spTree>
    <p:extLst>
      <p:ext uri="{BB962C8B-B14F-4D97-AF65-F5344CB8AC3E}">
        <p14:creationId xmlns:p14="http://schemas.microsoft.com/office/powerpoint/2010/main" val="3799734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44"/>
          <p:cNvPicPr preferRelativeResize="0"/>
          <p:nvPr/>
        </p:nvPicPr>
        <p:blipFill>
          <a:blip r:embed="rId3">
            <a:alphaModFix/>
          </a:blip>
          <a:stretch>
            <a:fillRect/>
          </a:stretch>
        </p:blipFill>
        <p:spPr>
          <a:xfrm>
            <a:off x="4943900" y="1514424"/>
            <a:ext cx="818225" cy="444600"/>
          </a:xfrm>
          <a:prstGeom prst="rect">
            <a:avLst/>
          </a:prstGeom>
          <a:noFill/>
          <a:ln>
            <a:noFill/>
          </a:ln>
        </p:spPr>
      </p:pic>
      <p:pic>
        <p:nvPicPr>
          <p:cNvPr id="832" name="Google Shape;832;p44"/>
          <p:cNvPicPr preferRelativeResize="0"/>
          <p:nvPr/>
        </p:nvPicPr>
        <p:blipFill>
          <a:blip r:embed="rId4">
            <a:alphaModFix/>
          </a:blip>
          <a:stretch>
            <a:fillRect/>
          </a:stretch>
        </p:blipFill>
        <p:spPr>
          <a:xfrm>
            <a:off x="5085901" y="1594750"/>
            <a:ext cx="1302874" cy="695700"/>
          </a:xfrm>
          <a:prstGeom prst="rect">
            <a:avLst/>
          </a:prstGeom>
          <a:noFill/>
          <a:ln>
            <a:noFill/>
          </a:ln>
        </p:spPr>
      </p:pic>
      <p:pic>
        <p:nvPicPr>
          <p:cNvPr id="833" name="Google Shape;833;p44"/>
          <p:cNvPicPr preferRelativeResize="0"/>
          <p:nvPr/>
        </p:nvPicPr>
        <p:blipFill rotWithShape="1">
          <a:blip r:embed="rId5">
            <a:alphaModFix/>
          </a:blip>
          <a:srcRect/>
          <a:stretch/>
        </p:blipFill>
        <p:spPr>
          <a:xfrm>
            <a:off x="5596746" y="1609640"/>
            <a:ext cx="1598774" cy="1588174"/>
          </a:xfrm>
          <a:prstGeom prst="rect">
            <a:avLst/>
          </a:prstGeom>
          <a:noFill/>
          <a:ln>
            <a:noFill/>
          </a:ln>
        </p:spPr>
      </p:pic>
      <p:sp>
        <p:nvSpPr>
          <p:cNvPr id="834" name="Google Shape;834;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200" dirty="0">
                <a:solidFill>
                  <a:schemeClr val="bg1">
                    <a:lumMod val="50000"/>
                  </a:schemeClr>
                </a:solidFill>
                <a:latin typeface="+mn-lt"/>
              </a:rPr>
              <a:t>HƯỚNG DẪN VỀ NHÀ</a:t>
            </a:r>
            <a:endParaRPr sz="3200" dirty="0">
              <a:solidFill>
                <a:schemeClr val="bg1">
                  <a:lumMod val="50000"/>
                </a:schemeClr>
              </a:solidFill>
              <a:latin typeface="+mn-lt"/>
            </a:endParaRPr>
          </a:p>
        </p:txBody>
      </p:sp>
      <p:sp>
        <p:nvSpPr>
          <p:cNvPr id="839" name="Google Shape;839;p44"/>
          <p:cNvSpPr/>
          <p:nvPr/>
        </p:nvSpPr>
        <p:spPr>
          <a:xfrm>
            <a:off x="8103624" y="43276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4836309" y="189468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44"/>
          <p:cNvPicPr preferRelativeResize="0"/>
          <p:nvPr/>
        </p:nvPicPr>
        <p:blipFill>
          <a:blip r:embed="rId3">
            <a:alphaModFix/>
          </a:blip>
          <a:stretch>
            <a:fillRect/>
          </a:stretch>
        </p:blipFill>
        <p:spPr>
          <a:xfrm>
            <a:off x="2098625" y="1514418"/>
            <a:ext cx="1424500" cy="969069"/>
          </a:xfrm>
          <a:prstGeom prst="rect">
            <a:avLst/>
          </a:prstGeom>
          <a:noFill/>
          <a:ln>
            <a:noFill/>
          </a:ln>
        </p:spPr>
      </p:pic>
      <p:grpSp>
        <p:nvGrpSpPr>
          <p:cNvPr id="842" name="Google Shape;842;p44"/>
          <p:cNvGrpSpPr/>
          <p:nvPr/>
        </p:nvGrpSpPr>
        <p:grpSpPr>
          <a:xfrm>
            <a:off x="2235083" y="2528648"/>
            <a:ext cx="1151585" cy="695699"/>
            <a:chOff x="2235072" y="2528648"/>
            <a:chExt cx="1151585" cy="695699"/>
          </a:xfrm>
        </p:grpSpPr>
        <p:grpSp>
          <p:nvGrpSpPr>
            <p:cNvPr id="843" name="Google Shape;843;p44"/>
            <p:cNvGrpSpPr/>
            <p:nvPr/>
          </p:nvGrpSpPr>
          <p:grpSpPr>
            <a:xfrm>
              <a:off x="2235072" y="2528648"/>
              <a:ext cx="1151585" cy="572694"/>
              <a:chOff x="3745197" y="2483473"/>
              <a:chExt cx="1151585" cy="572694"/>
            </a:xfrm>
          </p:grpSpPr>
          <p:sp>
            <p:nvSpPr>
              <p:cNvPr id="844"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44"/>
          <p:cNvSpPr/>
          <p:nvPr/>
        </p:nvSpPr>
        <p:spPr>
          <a:xfrm>
            <a:off x="5695603" y="2789871"/>
            <a:ext cx="131670" cy="1076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5425897" y="2547672"/>
            <a:ext cx="269693" cy="22040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rot="198691">
            <a:off x="4739430" y="38768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rot="684164">
            <a:off x="4300122" y="25785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rot="1746969">
            <a:off x="3724371" y="15292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407194" y="1374486"/>
            <a:ext cx="8401049" cy="1754326"/>
          </a:xfrm>
          <a:prstGeom prst="rect">
            <a:avLst/>
          </a:prstGeom>
        </p:spPr>
        <p:txBody>
          <a:bodyPr wrap="square">
            <a:spAutoFit/>
          </a:bodyPr>
          <a:lstStyle/>
          <a:p>
            <a:pPr>
              <a:lnSpc>
                <a:spcPct val="150000"/>
              </a:lnSpc>
              <a:spcBef>
                <a:spcPts val="600"/>
              </a:spcBef>
              <a:spcAft>
                <a:spcPts val="600"/>
              </a:spcAft>
            </a:pPr>
            <a:r>
              <a:rPr lang="fr-FR" sz="3600" dirty="0" err="1">
                <a:latin typeface="Times New Roman" pitchFamily="18" charset="0"/>
                <a:ea typeface="Calibri" panose="020F0502020204030204" pitchFamily="34" charset="0"/>
                <a:cs typeface="Times New Roman" pitchFamily="18" charset="0"/>
              </a:rPr>
              <a:t>Xem</a:t>
            </a:r>
            <a:r>
              <a:rPr lang="fr-FR" sz="3600" dirty="0">
                <a:latin typeface="Times New Roman" pitchFamily="18" charset="0"/>
                <a:ea typeface="Calibri" panose="020F0502020204030204" pitchFamily="34" charset="0"/>
                <a:cs typeface="Times New Roman" pitchFamily="18" charset="0"/>
              </a:rPr>
              <a:t> </a:t>
            </a:r>
            <a:r>
              <a:rPr lang="fr-FR" sz="3600" dirty="0" err="1">
                <a:latin typeface="Times New Roman" pitchFamily="18" charset="0"/>
                <a:ea typeface="Calibri" panose="020F0502020204030204" pitchFamily="34" charset="0"/>
                <a:cs typeface="Times New Roman" pitchFamily="18" charset="0"/>
              </a:rPr>
              <a:t>trước</a:t>
            </a:r>
            <a:r>
              <a:rPr lang="fr-FR" sz="3600" dirty="0">
                <a:latin typeface="Times New Roman" pitchFamily="18" charset="0"/>
                <a:ea typeface="Calibri" panose="020F0502020204030204" pitchFamily="34"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14: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endParaRPr lang="en-US" sz="3600" dirty="0">
              <a:effectLst/>
              <a:latin typeface="Times New Roman" pitchFamily="18" charset="0"/>
              <a:ea typeface="Calibri" panose="020F0502020204030204" pitchFamily="34"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wipe(up)">
                                      <p:cBhvr>
                                        <p:cTn id="7" dur="500"/>
                                        <p:tgtEl>
                                          <p:spTgt spid="841"/>
                                        </p:tgtEl>
                                      </p:cBhvr>
                                    </p:animEffect>
                                  </p:childTnLst>
                                </p:cTn>
                              </p:par>
                              <p:par>
                                <p:cTn id="8" presetID="22" presetClass="entr" presetSubtype="1" fill="hold" nodeType="withEffect">
                                  <p:stCondLst>
                                    <p:cond delay="0"/>
                                  </p:stCondLst>
                                  <p:childTnLst>
                                    <p:set>
                                      <p:cBhvr>
                                        <p:cTn id="9" dur="1" fill="hold">
                                          <p:stCondLst>
                                            <p:cond delay="0"/>
                                          </p:stCondLst>
                                        </p:cTn>
                                        <p:tgtEl>
                                          <p:spTgt spid="842"/>
                                        </p:tgtEl>
                                        <p:attrNameLst>
                                          <p:attrName>style.visibility</p:attrName>
                                        </p:attrNameLst>
                                      </p:cBhvr>
                                      <p:to>
                                        <p:strVal val="visible"/>
                                      </p:to>
                                    </p:set>
                                    <p:animEffect transition="in" filter="wipe(up)">
                                      <p:cBhvr>
                                        <p:cTn id="10" dur="500"/>
                                        <p:tgtEl>
                                          <p:spTgt spid="8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32"/>
                                        </p:tgtEl>
                                        <p:attrNameLst>
                                          <p:attrName>style.visibility</p:attrName>
                                        </p:attrNameLst>
                                      </p:cBhvr>
                                      <p:to>
                                        <p:strVal val="visible"/>
                                      </p:to>
                                    </p:set>
                                    <p:animEffect transition="in" filter="wipe(up)">
                                      <p:cBhvr>
                                        <p:cTn id="18" dur="500"/>
                                        <p:tgtEl>
                                          <p:spTgt spid="832"/>
                                        </p:tgtEl>
                                      </p:cBhvr>
                                    </p:animEffect>
                                  </p:childTnLst>
                                </p:cTn>
                              </p:par>
                              <p:par>
                                <p:cTn id="19" presetID="22" presetClass="entr" presetSubtype="1" fill="hold" nodeType="withEffect">
                                  <p:stCondLst>
                                    <p:cond delay="0"/>
                                  </p:stCondLst>
                                  <p:childTnLst>
                                    <p:set>
                                      <p:cBhvr>
                                        <p:cTn id="20" dur="1" fill="hold">
                                          <p:stCondLst>
                                            <p:cond delay="0"/>
                                          </p:stCondLst>
                                        </p:cTn>
                                        <p:tgtEl>
                                          <p:spTgt spid="833"/>
                                        </p:tgtEl>
                                        <p:attrNameLst>
                                          <p:attrName>style.visibility</p:attrName>
                                        </p:attrNameLst>
                                      </p:cBhvr>
                                      <p:to>
                                        <p:strVal val="visible"/>
                                      </p:to>
                                    </p:set>
                                    <p:animEffect transition="in" filter="wipe(up)">
                                      <p:cBhvr>
                                        <p:cTn id="21" dur="500"/>
                                        <p:tgtEl>
                                          <p:spTgt spid="833"/>
                                        </p:tgtEl>
                                      </p:cBhvr>
                                    </p:animEffect>
                                  </p:childTnLst>
                                </p:cTn>
                              </p:par>
                              <p:par>
                                <p:cTn id="22" presetID="22" presetClass="entr" presetSubtype="1" fill="hold" nodeType="withEffect">
                                  <p:stCondLst>
                                    <p:cond delay="0"/>
                                  </p:stCondLst>
                                  <p:childTnLst>
                                    <p:set>
                                      <p:cBhvr>
                                        <p:cTn id="23" dur="1" fill="hold">
                                          <p:stCondLst>
                                            <p:cond delay="0"/>
                                          </p:stCondLst>
                                        </p:cTn>
                                        <p:tgtEl>
                                          <p:spTgt spid="831"/>
                                        </p:tgtEl>
                                        <p:attrNameLst>
                                          <p:attrName>style.visibility</p:attrName>
                                        </p:attrNameLst>
                                      </p:cBhvr>
                                      <p:to>
                                        <p:strVal val="visible"/>
                                      </p:to>
                                    </p:set>
                                    <p:animEffect transition="in" filter="wipe(up)">
                                      <p:cBhvr>
                                        <p:cTn id="24" dur="500"/>
                                        <p:tgtEl>
                                          <p:spTgt spid="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55" y="50615"/>
            <a:ext cx="8472487" cy="509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62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50007"/>
            <a:ext cx="8696325" cy="509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84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3469"/>
            <a:ext cx="8472487" cy="536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9" y="0"/>
            <a:ext cx="3450431" cy="193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3126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1" y="219075"/>
            <a:ext cx="6022182" cy="477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979" y="90487"/>
            <a:ext cx="3442645" cy="49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4241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89497" y="181115"/>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3" name="Rectangle 2"/>
          <p:cNvSpPr/>
          <p:nvPr/>
        </p:nvSpPr>
        <p:spPr>
          <a:xfrm>
            <a:off x="214309" y="601913"/>
            <a:ext cx="8951119" cy="4093428"/>
          </a:xfrm>
          <a:prstGeom prst="rect">
            <a:avLst/>
          </a:prstGeom>
        </p:spPr>
        <p:txBody>
          <a:bodyPr wrap="square">
            <a:spAutoFit/>
          </a:bodyPr>
          <a:lstStyle/>
          <a:p>
            <a:r>
              <a:rPr lang="vi-VN" sz="3200" b="1" dirty="0">
                <a:solidFill>
                  <a:srgbClr val="660066"/>
                </a:solidFill>
                <a:latin typeface="+mj-lt"/>
              </a:rPr>
              <a:t>Trả lời:</a:t>
            </a:r>
            <a:r>
              <a:rPr lang="vi-VN" sz="2800" dirty="0"/>
              <a:t>Đặc điểm về hình dáng, màu sắc, họa tiết, chất liệu của các yếu tố trang trí trên mỗi sản phẩm: Hình dáng đa dạng, chủ yếu là hình hoa, màu sắc đặc sắc, nhiều màu, được vẽ trên ô, nón, giày và guitar</a:t>
            </a:r>
          </a:p>
          <a:p>
            <a:r>
              <a:rPr lang="vi-VN" sz="2800" dirty="0"/>
              <a:t>Trình bày các bước thiết kế và trang trí đồ dùng: </a:t>
            </a:r>
          </a:p>
          <a:p>
            <a:r>
              <a:rPr lang="vi-VN" sz="2800" dirty="0"/>
              <a:t>B1: Lựa chọn vật trang trí</a:t>
            </a:r>
          </a:p>
          <a:p>
            <a:r>
              <a:rPr lang="vi-VN" sz="2800" dirty="0"/>
              <a:t>B2: Lựa chọn hình để vẽ lên vật</a:t>
            </a:r>
          </a:p>
          <a:p>
            <a:r>
              <a:rPr lang="vi-VN" sz="2800" dirty="0"/>
              <a:t>B3: Tô màu cho phù hợp với hình vẽ</a:t>
            </a:r>
          </a:p>
          <a:p>
            <a:endParaRPr lang="vi-VN" sz="3200" dirty="0">
              <a:solidFill>
                <a:srgbClr val="660066"/>
              </a:solidFill>
              <a:latin typeface="+mj-lt"/>
            </a:endParaRPr>
          </a:p>
        </p:txBody>
      </p:sp>
    </p:spTree>
    <p:extLst>
      <p:ext uri="{BB962C8B-B14F-4D97-AF65-F5344CB8AC3E}">
        <p14:creationId xmlns:p14="http://schemas.microsoft.com/office/powerpoint/2010/main" val="197960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78621" y="148816"/>
            <a:ext cx="8579642" cy="2554545"/>
          </a:xfrm>
          <a:prstGeom prst="rect">
            <a:avLst/>
          </a:prstGeom>
          <a:noFill/>
        </p:spPr>
        <p:txBody>
          <a:bodyPr wrap="square" rtlCol="0">
            <a:spAutoFit/>
          </a:bodyPr>
          <a:lstStyle/>
          <a:p>
            <a:r>
              <a:rPr lang="vi-VN" sz="3200" b="1" dirty="0">
                <a:solidFill>
                  <a:srgbClr val="002060"/>
                </a:solidFill>
              </a:rPr>
              <a:t>Câu hỏi 2:</a:t>
            </a:r>
            <a:r>
              <a:rPr lang="vi-VN" sz="3200" dirty="0">
                <a:solidFill>
                  <a:srgbClr val="002060"/>
                </a:solidFill>
              </a:rPr>
              <a:t> </a:t>
            </a:r>
            <a:r>
              <a:rPr lang="vi-VN" sz="3200" dirty="0"/>
              <a:t>Quan sát các hình dưới đây và cho biết</a:t>
            </a:r>
          </a:p>
          <a:p>
            <a:r>
              <a:rPr lang="vi-VN" sz="3200" dirty="0"/>
              <a:t>Sự khác nhau giữa những chiếc mũ bảo hiểm </a:t>
            </a:r>
          </a:p>
          <a:p>
            <a:r>
              <a:rPr lang="vi-VN" sz="3200" dirty="0"/>
              <a:t>Ý nghĩa của việc trang trí mũ bảo hiểm</a:t>
            </a:r>
          </a:p>
          <a:p>
            <a:endParaRPr lang="en-US" sz="3200" b="1" dirty="0">
              <a:solidFill>
                <a:srgbClr val="00206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2" y="2178844"/>
            <a:ext cx="5391148" cy="253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26522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42875" y="165884"/>
            <a:ext cx="9436894" cy="5016758"/>
          </a:xfrm>
          <a:prstGeom prst="rect">
            <a:avLst/>
          </a:prstGeom>
        </p:spPr>
        <p:txBody>
          <a:bodyPr wrap="square">
            <a:spAutoFit/>
          </a:bodyPr>
          <a:lstStyle/>
          <a:p>
            <a:r>
              <a:rPr lang="vi-VN" sz="3200" b="1" dirty="0">
                <a:solidFill>
                  <a:schemeClr val="bg1">
                    <a:lumMod val="25000"/>
                  </a:schemeClr>
                </a:solidFill>
                <a:latin typeface="Roboto"/>
              </a:rPr>
              <a:t>Trả lời:</a:t>
            </a:r>
            <a:r>
              <a:rPr lang="vi-VN" sz="3200" dirty="0">
                <a:latin typeface="Open Sans"/>
              </a:rPr>
              <a:t>Sự khác nhau giữa những chiếc mũ bảo hiểm :</a:t>
            </a:r>
          </a:p>
          <a:p>
            <a:r>
              <a:rPr lang="vi-VN" sz="3200" dirty="0">
                <a:latin typeface="Open Sans"/>
              </a:rPr>
              <a:t>Hình thứ 1 được trang trí đơn giản</a:t>
            </a:r>
          </a:p>
          <a:p>
            <a:r>
              <a:rPr lang="vi-VN" sz="3200" dirty="0">
                <a:latin typeface="Open Sans"/>
              </a:rPr>
              <a:t>Hình thứ 2 trang trí đặc sắc, tạo sự chú ý cho người dùng</a:t>
            </a:r>
          </a:p>
          <a:p>
            <a:r>
              <a:rPr lang="vi-VN" sz="3200" dirty="0">
                <a:latin typeface="Open Sans"/>
              </a:rPr>
              <a:t>Ý nghĩa của việc trang trí mũ bảo hiểm: Trang trí mũ bảo hiểm giúp thu hút sự chú ý cho người sử dụng, khuyến khích người ta sử dụng mũ bảo hiểm.</a:t>
            </a:r>
            <a:endParaRPr lang="vi-VN" sz="3200" dirty="0">
              <a:solidFill>
                <a:schemeClr val="bg1">
                  <a:lumMod val="25000"/>
                </a:schemeClr>
              </a:solidFill>
              <a:latin typeface="Roboto"/>
            </a:endParaRPr>
          </a:p>
          <a:p>
            <a:r>
              <a:rPr lang="en-US" sz="3200" dirty="0">
                <a:solidFill>
                  <a:srgbClr val="002060"/>
                </a:solidFill>
                <a:latin typeface="Roboto"/>
              </a:rPr>
              <a:t>* </a:t>
            </a:r>
            <a:r>
              <a:rPr lang="en-US" sz="3200" dirty="0" err="1">
                <a:solidFill>
                  <a:srgbClr val="002060"/>
                </a:solidFill>
                <a:latin typeface="Roboto"/>
              </a:rPr>
              <a:t>EM</a:t>
            </a:r>
            <a:r>
              <a:rPr lang="en-US" sz="3200" dirty="0">
                <a:solidFill>
                  <a:srgbClr val="002060"/>
                </a:solidFill>
                <a:latin typeface="Roboto"/>
              </a:rPr>
              <a:t> </a:t>
            </a:r>
            <a:r>
              <a:rPr lang="en-US" sz="3200" dirty="0" err="1">
                <a:solidFill>
                  <a:srgbClr val="002060"/>
                </a:solidFill>
                <a:latin typeface="Roboto"/>
              </a:rPr>
              <a:t>CÓ</a:t>
            </a:r>
            <a:r>
              <a:rPr lang="en-US" sz="3200" dirty="0">
                <a:solidFill>
                  <a:srgbClr val="002060"/>
                </a:solidFill>
                <a:latin typeface="Roboto"/>
              </a:rPr>
              <a:t> </a:t>
            </a:r>
            <a:r>
              <a:rPr lang="en-US" sz="3200" dirty="0" err="1">
                <a:solidFill>
                  <a:srgbClr val="002060"/>
                </a:solidFill>
                <a:latin typeface="Roboto"/>
              </a:rPr>
              <a:t>BIẾT</a:t>
            </a:r>
            <a:r>
              <a:rPr lang="en-US" sz="3200" dirty="0">
                <a:solidFill>
                  <a:srgbClr val="002060"/>
                </a:solidFill>
                <a:latin typeface="Roboto"/>
              </a:rPr>
              <a:t>: </a:t>
            </a:r>
            <a:endParaRPr lang="vi-VN" sz="3200" dirty="0">
              <a:solidFill>
                <a:srgbClr val="002060"/>
              </a:solidFill>
              <a:latin typeface="Roboto"/>
            </a:endParaRPr>
          </a:p>
        </p:txBody>
      </p:sp>
    </p:spTree>
    <p:extLst>
      <p:ext uri="{BB962C8B-B14F-4D97-AF65-F5344CB8AC3E}">
        <p14:creationId xmlns:p14="http://schemas.microsoft.com/office/powerpoint/2010/main" val="11415817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568</Words>
  <Application>Microsoft Office PowerPoint</Application>
  <PresentationFormat>On-screen Show (16:9)</PresentationFormat>
  <Paragraphs>38</Paragraphs>
  <Slides>27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UTM Avo</vt:lpstr>
      <vt:lpstr>Barlow</vt:lpstr>
      <vt:lpstr>Times New Roman</vt:lpstr>
      <vt:lpstr>Inter</vt:lpstr>
      <vt:lpstr>Montserrat</vt:lpstr>
      <vt:lpstr>Roboto</vt:lpstr>
      <vt:lpstr>-apple-system</vt:lpstr>
      <vt:lpstr>Calibri</vt:lpstr>
      <vt:lpstr>Open Sans</vt:lpstr>
      <vt:lpstr>Over The Rainbow by Slidesgo</vt:lpstr>
      <vt:lpstr>PowerPoint Presentation</vt:lpstr>
      <vt:lpstr>I. QUAN SÁT- NHẬN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THỰC HÀNH Trang trí mũ bảo hiểm</vt:lpstr>
      <vt:lpstr>IV. LUYỆN TẬP Câu hỏi: Em hãy trang trí chiếc mũ bảo Hiểm của em hay của người thân để dùng hằng ngày. </vt:lpstr>
      <vt:lpstr>PowerPoint Presentation</vt:lpstr>
      <vt:lpstr>PowerPoint Presentation</vt:lpstr>
      <vt:lpstr>PowerPoint Presentation</vt:lpstr>
      <vt:lpstr>PowerPoint Presentation</vt:lpstr>
      <vt:lpstr>Câu chuyện thú vị về chiếc mũ bảo hiểm đặc biệt ở Việt Nam Ở Điện Biên, Ban ATGT tỉnh qui định 2 tuyến đường bắt buộc đội mũ bảo hiểm là quốc lộ 279 Điện Biên - Tuần Giáo và Quốc lộ 12 Điện Biên - Mường Lay. Qui định này khi đó đã làm xôn xao dư luận chị em người dân tộc, trong đó có phụ nữ Thái đen.  </vt:lpstr>
      <vt:lpstr>Phụ nữ Thái đen khi lấy chồng, theo phong tục phải búi tóc lên trên đỉnh đầu - tiếng Thái gọi là tằng cẩu. Đây là dấu hiệu để phân biệt giữa phụ nữ có chồng và chưa chồng. Một mặt tằng cẩu thể hiện sự thuỷ chung của người phụ nữ, mặt khác là cách tôn trọng chồng và gia đình nhà chồng. Khi lấy chồng, người ta tổ chức trang trọng lễ tằng cẩu, người phụ nữ chỉ bỏ tằng cẩu khi chồng chết.</vt:lpstr>
      <vt:lpstr>Tuy nhiên, chị em nào không tái giá thì sau khi hết tang họ cũng không bỏ tằng cẩu. Vậy mới nảy sinh một chuyện khó xử: đó là bỏ tằng cẩu thì bỏ phong tục tập quán - điều này đối với chị em dân tộc Thái quả khó chấp nhận. Nhưng nếu không bỏ tằng cẩu thì không thể đội được mũ bảo hiểm! Không đội mũ bảo hiểm sẽ vi phạm Luật giao thông đường bộ và bị CSGT xử phạt!?</vt:lpstr>
      <vt:lpstr>PowerPoint Presentation</vt:lpstr>
      <vt:lpstr>“Công ty HI sản xuất mũ bảo hiểm Tằng cẩu không phải để làm giàu, mà chính là vì tình yêu với đồng bào dân tộc Thái, vừa góp phần giữ gìn nét văn hóa truyền thống, vừa đảm bảo an toàn khi tham gia giao thông”, ông Nguyễn Tiến Dũng, Tổng giám đốc Công ty cổ phần Kỹ thuật HI (Hitech) chia sẻ</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THE RAINBOW</dc:title>
  <dc:creator>User</dc:creator>
  <cp:lastModifiedBy>MY PC</cp:lastModifiedBy>
  <cp:revision>53</cp:revision>
  <dcterms:modified xsi:type="dcterms:W3CDTF">2025-05-17T06:48:56Z</dcterms:modified>
</cp:coreProperties>
</file>