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310" r:id="rId4"/>
    <p:sldId id="309" r:id="rId5"/>
    <p:sldId id="265" r:id="rId6"/>
    <p:sldId id="307" r:id="rId7"/>
    <p:sldId id="260" r:id="rId8"/>
    <p:sldId id="266" r:id="rId9"/>
    <p:sldId id="269" r:id="rId10"/>
    <p:sldId id="267" r:id="rId11"/>
    <p:sldId id="273" r:id="rId12"/>
    <p:sldId id="261" r:id="rId13"/>
    <p:sldId id="264" r:id="rId14"/>
    <p:sldId id="308" r:id="rId15"/>
    <p:sldId id="311" r:id="rId16"/>
    <p:sldId id="280" r:id="rId17"/>
    <p:sldId id="272" r:id="rId18"/>
    <p:sldId id="271" r:id="rId19"/>
    <p:sldId id="279" r:id="rId20"/>
    <p:sldId id="262" r:id="rId21"/>
    <p:sldId id="281" r:id="rId22"/>
    <p:sldId id="274" r:id="rId23"/>
    <p:sldId id="283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07D"/>
    <a:srgbClr val="FF9999"/>
    <a:srgbClr val="D2E1F0"/>
    <a:srgbClr val="FFCC66"/>
    <a:srgbClr val="A19587"/>
    <a:srgbClr val="FFD757"/>
    <a:srgbClr val="FFCD2F"/>
    <a:srgbClr val="FFEB95"/>
    <a:srgbClr val="472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66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772B8-DFA0-42D4-BB56-C041186E9AEC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E786-4216-45F2-862D-D7FBD8328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4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652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793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157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264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998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621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945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984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129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813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93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740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852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812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52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24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290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196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32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410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775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36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54487-5C52-43DE-8040-E4597B8E6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6D38B3-FFF9-4D55-BB90-5F1457DCC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A9CFA4-BBAC-4A85-95C0-B8362F92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C0A92B-882F-4EAE-9CD9-C3638E88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FF9EE6-DCF3-4596-AFC1-8B9F75DC9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697370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00B32-1CD8-4584-AFFC-468F16A3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213848-5DFF-4229-945E-D09C771F5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CBE1A3-AB9C-4EE4-9F5F-3687D6E5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6D30A-713C-45BF-8230-18DA0B82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6AA1D7-D90D-4E95-B9BC-EBF858AF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2942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677BFC-1CEB-4EC9-BDFE-223EC88FE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85C34F-4519-4606-8E0E-0897A9DCA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FCC154-5B53-4BCA-8718-4ED3FD4F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39DA60-5E9B-4090-8D53-F1001C33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DCC125-0D3E-4EA9-A7C8-6B7F205D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239243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C4D18D-7DCA-4907-BF3A-2579F502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CA1271-3E82-497F-8B53-0F1867D99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D3CAA6-9D80-4D7F-B066-F05B326E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72E402-B1CB-4A42-A678-0F755DC0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FC4956-AD1F-4860-9AD2-0BF20646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399352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2BCA75-1F57-42BB-BA48-FF7C11F9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0ED596-E120-41AB-A9D0-0C265B708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4CC783-0900-49CE-BA3B-0DAB551A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FE88C5-D9F1-4EFA-AC3A-FFECD8F1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B71C59-EA95-4156-B37F-1D9181F1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145391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93CE9B-26F4-4B05-91AD-7D5BBED7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CDBC56-9665-4D60-9294-B80E2DB8F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1C4657-3D75-49B8-8964-650753686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6B204F-8CF6-4A2B-9F70-F87F2391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A51D15-F7E4-4DE1-A5B4-83ECC6D1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F6C39E-8093-41EE-A607-8E5F0170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426759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266374-AFE4-4831-A5D4-D610A238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3994A4-C448-4CA5-B862-08CF03A3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DDCC8E-BB47-4F1D-9799-9F4191D8C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BEBAE0C-F973-4EB6-863C-C1E8B652D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A79FA2-E550-4485-B4C1-39F22F975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6B10B1F-8655-45D2-B5B4-9F8EC0F3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550D1C5-417B-4AB3-955E-4882CCE7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A9BB96-5048-4114-8119-6433A9C2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998610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0AD0C29-217F-4361-8E80-7465E78B1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" y="85725"/>
            <a:ext cx="11610975" cy="66865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372D81-DD6F-46C0-89FD-3F7395D2DE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93653" y="935520"/>
            <a:ext cx="1054699" cy="49869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0669E6-D5C2-4FC1-8B78-AF25BC9726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697" y="5566146"/>
            <a:ext cx="1860677" cy="13784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9536A4-CF62-4AF6-A9D3-6682247631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15500" y="5540995"/>
            <a:ext cx="1918638" cy="142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05485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AB82DFE-C0A5-4AD2-BA2A-E99A9A69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00C2B3D-536B-48EA-852C-D6CAA923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2DEAD2-81E2-4AFD-9589-38B34A21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38928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E64A12-4BAB-4E3A-8DA9-52A095F8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E86420-FFFC-40E3-948C-4C3076A70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3064B2-4C4C-4E59-A636-386101A72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61F877-3A10-4449-A41F-F5F4AAD7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C1BDEC-2A6B-4B59-BC79-E457B820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3395E7-F1F8-46C5-AD62-DAF3BA33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461630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CE34F2-1AAA-482B-95A0-022B6E04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391EE8-C5F4-4CEE-AE7B-A88CEEB0C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5BB1AC-FA53-469F-94F1-F54377A90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E5B89E-D193-4E52-8679-A2EF6BFB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BA0B5B-4620-420D-8049-B1459F88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BE54AB-C10C-4E82-808F-078B0114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172289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7CC79CE-D0B9-4A26-A9C7-D1A3715F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400D15-5A87-4F32-85DB-F6625FF3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224C90-B32D-4839-A49B-9CC172D2C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812B-C032-45E8-ABE9-CC3D372FACD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15ABAE-7824-4CF1-89BB-15DFE2DCC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C655C6-FC82-4699-BFEB-5D510E174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45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.xml"/><Relationship Id="rId7" Type="http://schemas.openxmlformats.org/officeDocument/2006/relationships/image" Target="../media/image2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8.png"/><Relationship Id="rId4" Type="http://schemas.openxmlformats.org/officeDocument/2006/relationships/tags" Target="../tags/tag5.xml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54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2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27.png"/><Relationship Id="rId5" Type="http://schemas.openxmlformats.org/officeDocument/2006/relationships/tags" Target="../tags/tag10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46.png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notesSlide" Target="../notesSlides/notesSlide18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image" Target="../media/image28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10" Type="http://schemas.openxmlformats.org/officeDocument/2006/relationships/tags" Target="../tags/tag23.xml"/><Relationship Id="rId19" Type="http://schemas.openxmlformats.org/officeDocument/2006/relationships/image" Target="../media/image27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Relationship Id="rId1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48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46.png"/><Relationship Id="rId1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68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1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21.png"/><Relationship Id="rId17" Type="http://schemas.microsoft.com/office/2007/relationships/hdphoto" Target="../media/hdphoto3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10" Type="http://schemas.openxmlformats.org/officeDocument/2006/relationships/image" Target="../media/image20.png"/><Relationship Id="rId19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1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2" Type="http://schemas.openxmlformats.org/officeDocument/2006/relationships/image" Target="../media/image30.emf"/><Relationship Id="rId16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emf"/><Relationship Id="rId15" Type="http://schemas.openxmlformats.org/officeDocument/2006/relationships/image" Target="../media/image43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Relationship Id="rId14" Type="http://schemas.openxmlformats.org/officeDocument/2006/relationships/image" Target="../media/image4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46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949A565-F083-4ED1-A28E-C3C22692CFCA}"/>
              </a:ext>
            </a:extLst>
          </p:cNvPr>
          <p:cNvGrpSpPr/>
          <p:nvPr/>
        </p:nvGrpSpPr>
        <p:grpSpPr>
          <a:xfrm>
            <a:off x="341926" y="208486"/>
            <a:ext cx="11441759" cy="5883467"/>
            <a:chOff x="341926" y="208486"/>
            <a:chExt cx="11441759" cy="588346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9038821" y="512495"/>
            <a:ext cx="2208207" cy="792549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a16="http://schemas.microsoft.com/office/drawing/2014/main" id="{956C086E-2C2F-4A37-806D-C7AC01E835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141" name="图片 140">
            <a:extLst>
              <a:ext uri="{FF2B5EF4-FFF2-40B4-BE49-F238E27FC236}">
                <a16:creationId xmlns:a16="http://schemas.microsoft.com/office/drawing/2014/main" id="{C7841B54-9F73-4DED-A8BA-EC1305A0BB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2940" y="3414381"/>
            <a:ext cx="3145809" cy="2505673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a16="http://schemas.microsoft.com/office/drawing/2014/main" id="{6A9AAE3E-8C65-49C5-8093-BFCE4DB362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9165" y="1773383"/>
            <a:ext cx="457240" cy="481626"/>
          </a:xfrm>
          <a:prstGeom prst="rect">
            <a:avLst/>
          </a:prstGeom>
        </p:spPr>
      </p:pic>
      <p:pic>
        <p:nvPicPr>
          <p:cNvPr id="149" name="图片 148">
            <a:extLst>
              <a:ext uri="{FF2B5EF4-FFF2-40B4-BE49-F238E27FC236}">
                <a16:creationId xmlns:a16="http://schemas.microsoft.com/office/drawing/2014/main" id="{9D8778BF-9B1C-41EA-B558-7D67D5A0FA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8412" y="2310380"/>
            <a:ext cx="1030313" cy="102421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106CC76-29AA-4155-BE1F-91F89FF8C09C}"/>
              </a:ext>
            </a:extLst>
          </p:cNvPr>
          <p:cNvGrpSpPr/>
          <p:nvPr/>
        </p:nvGrpSpPr>
        <p:grpSpPr>
          <a:xfrm>
            <a:off x="4213950" y="962812"/>
            <a:ext cx="896190" cy="1012024"/>
            <a:chOff x="4312426" y="962812"/>
            <a:chExt cx="896190" cy="1012024"/>
          </a:xfrm>
        </p:grpSpPr>
        <p:pic>
          <p:nvPicPr>
            <p:cNvPr id="144" name="图片 143">
              <a:extLst>
                <a:ext uri="{FF2B5EF4-FFF2-40B4-BE49-F238E27FC236}">
                  <a16:creationId xmlns:a16="http://schemas.microsoft.com/office/drawing/2014/main" id="{18EA0D29-E2A5-47C0-9743-CBE90632D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12426" y="962812"/>
              <a:ext cx="896190" cy="1012024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541583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B637EEC-697A-4846-99CE-4EE5F3398728}"/>
              </a:ext>
            </a:extLst>
          </p:cNvPr>
          <p:cNvGrpSpPr/>
          <p:nvPr/>
        </p:nvGrpSpPr>
        <p:grpSpPr>
          <a:xfrm>
            <a:off x="5241342" y="914030"/>
            <a:ext cx="969348" cy="1091279"/>
            <a:chOff x="5339818" y="914030"/>
            <a:chExt cx="969348" cy="1091279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A1053DDF-CC48-447B-911C-2E9EDC90E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39818" y="914030"/>
              <a:ext cx="969348" cy="1091279"/>
            </a:xfrm>
            <a:prstGeom prst="rect">
              <a:avLst/>
            </a:prstGeom>
          </p:spPr>
        </p:pic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567070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zh-CN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5609BCC-87D3-4013-97A3-D3C4BE105AA4}"/>
              </a:ext>
            </a:extLst>
          </p:cNvPr>
          <p:cNvGrpSpPr/>
          <p:nvPr/>
        </p:nvGrpSpPr>
        <p:grpSpPr>
          <a:xfrm>
            <a:off x="6381819" y="1041329"/>
            <a:ext cx="768163" cy="883997"/>
            <a:chOff x="6480295" y="1041329"/>
            <a:chExt cx="768163" cy="883997"/>
          </a:xfrm>
        </p:grpSpPr>
        <p:pic>
          <p:nvPicPr>
            <p:cNvPr id="146" name="图片 145">
              <a:extLst>
                <a:ext uri="{FF2B5EF4-FFF2-40B4-BE49-F238E27FC236}">
                  <a16:creationId xmlns:a16="http://schemas.microsoft.com/office/drawing/2014/main" id="{01A1158D-CF21-45B3-A99B-B7C8C7E18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69CA917A-E37A-4868-997E-E431F2228313}"/>
                </a:ext>
              </a:extLst>
            </p:cNvPr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D212787-0927-44F6-9A76-ACBE4F7329D1}"/>
              </a:ext>
            </a:extLst>
          </p:cNvPr>
          <p:cNvGrpSpPr/>
          <p:nvPr/>
        </p:nvGrpSpPr>
        <p:grpSpPr>
          <a:xfrm>
            <a:off x="7444058" y="1016554"/>
            <a:ext cx="768163" cy="890093"/>
            <a:chOff x="7542534" y="1016554"/>
            <a:chExt cx="768163" cy="890093"/>
          </a:xfrm>
        </p:grpSpPr>
        <p:pic>
          <p:nvPicPr>
            <p:cNvPr id="145" name="图片 144">
              <a:extLst>
                <a:ext uri="{FF2B5EF4-FFF2-40B4-BE49-F238E27FC236}">
                  <a16:creationId xmlns:a16="http://schemas.microsoft.com/office/drawing/2014/main" id="{EFDC83D8-2D66-4388-BF7A-63138D839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542534" y="1016554"/>
              <a:ext cx="768163" cy="890093"/>
            </a:xfrm>
            <a:prstGeom prst="rect">
              <a:avLst/>
            </a:prstGeom>
          </p:spPr>
        </p:pic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666431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8" name="文本框 127">
            <a:extLst>
              <a:ext uri="{FF2B5EF4-FFF2-40B4-BE49-F238E27FC236}">
                <a16:creationId xmlns:a16="http://schemas.microsoft.com/office/drawing/2014/main" id="{938786F9-FDE6-465D-B53F-DA861E3A26F2}"/>
              </a:ext>
            </a:extLst>
          </p:cNvPr>
          <p:cNvSpPr txBox="1"/>
          <p:nvPr/>
        </p:nvSpPr>
        <p:spPr>
          <a:xfrm>
            <a:off x="3755435" y="3398363"/>
            <a:ext cx="4935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Môn</a:t>
            </a:r>
            <a:r>
              <a:rPr lang="en-US" altLang="zh-CN" sz="2400" b="1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: </a:t>
            </a:r>
            <a:r>
              <a:rPr lang="en-US" altLang="zh-CN" sz="2400" b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…………………………………</a:t>
            </a:r>
            <a:endParaRPr lang="zh-CN" altLang="en-US" sz="2400" b="1" dirty="0"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0ADE557D-1BAF-46EA-8AB8-801A3F5ACAE0}"/>
              </a:ext>
            </a:extLst>
          </p:cNvPr>
          <p:cNvSpPr txBox="1"/>
          <p:nvPr/>
        </p:nvSpPr>
        <p:spPr>
          <a:xfrm>
            <a:off x="3673954" y="3959025"/>
            <a:ext cx="4935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Giáo</a:t>
            </a:r>
            <a:r>
              <a:rPr lang="en-US" altLang="zh-CN" sz="2400" b="1" dirty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viên</a:t>
            </a:r>
            <a:r>
              <a:rPr lang="en-US" altLang="zh-CN" sz="2400" b="1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: </a:t>
            </a:r>
            <a:r>
              <a:rPr lang="en-US" altLang="zh-CN" sz="2400" b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…………………..………..</a:t>
            </a:r>
            <a:endParaRPr lang="zh-CN" altLang="en-US" sz="2400" b="1" dirty="0"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2582952" y="2116108"/>
            <a:ext cx="7624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Chào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mừng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em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endParaRPr lang="en-US" altLang="zh-CN" sz="36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  <a:p>
            <a:pPr algn="ctr"/>
            <a:r>
              <a:rPr lang="en-US" altLang="zh-CN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đến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với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lớp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học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851329" y="763818"/>
            <a:ext cx="1219200" cy="5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2825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950"/>
                            </p:stCondLst>
                            <p:childTnLst>
                              <p:par>
                                <p:cTn id="7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1" grpId="0"/>
      <p:bldP spid="1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64" y="224898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43195" y="394193"/>
            <a:ext cx="7146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Trò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chơi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“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tiếp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sức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đồng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đội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”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EF5E7F4-88E9-425B-8574-253D64DC6908}"/>
              </a:ext>
            </a:extLst>
          </p:cNvPr>
          <p:cNvSpPr/>
          <p:nvPr/>
        </p:nvSpPr>
        <p:spPr>
          <a:xfrm>
            <a:off x="600076" y="3805271"/>
            <a:ext cx="290703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Chia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lớp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thành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2-3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đội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endParaRPr lang="zh-CN" altLang="en-US" sz="2000" b="1" dirty="0">
              <a:solidFill>
                <a:srgbClr val="C00000"/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9102096-3E41-46D7-B043-A17D42BFE06A}"/>
              </a:ext>
            </a:extLst>
          </p:cNvPr>
          <p:cNvGrpSpPr/>
          <p:nvPr/>
        </p:nvGrpSpPr>
        <p:grpSpPr>
          <a:xfrm>
            <a:off x="926144" y="1441659"/>
            <a:ext cx="1970360" cy="2121243"/>
            <a:chOff x="2125869" y="1993041"/>
            <a:chExt cx="1970360" cy="212124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437F5C5-38BB-4BFA-8C21-1AC1CD67D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5869" y="1993041"/>
              <a:ext cx="1970360" cy="2121243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2806C13-A6BE-4E79-B842-F890189EF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0334" y="2320924"/>
              <a:ext cx="1315216" cy="938443"/>
            </a:xfrm>
            <a:prstGeom prst="roundRect">
              <a:avLst>
                <a:gd name="adj" fmla="val 8141"/>
              </a:avLst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B840DCD-2C75-4D85-8A19-72D9A58EAD8C}"/>
              </a:ext>
            </a:extLst>
          </p:cNvPr>
          <p:cNvGrpSpPr/>
          <p:nvPr/>
        </p:nvGrpSpPr>
        <p:grpSpPr>
          <a:xfrm>
            <a:off x="5110820" y="1303778"/>
            <a:ext cx="1970360" cy="2121243"/>
            <a:chOff x="5116479" y="1993041"/>
            <a:chExt cx="1970360" cy="21212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0F38402-8737-4016-876F-A6ADCB32D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6479" y="1993041"/>
              <a:ext cx="1970360" cy="212124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82739A4-953D-4A83-8158-F06DA023B3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2718"/>
            <a:stretch/>
          </p:blipFill>
          <p:spPr>
            <a:xfrm>
              <a:off x="5458849" y="2326837"/>
              <a:ext cx="1318407" cy="932530"/>
            </a:xfrm>
            <a:prstGeom prst="roundRect">
              <a:avLst>
                <a:gd name="adj" fmla="val 6038"/>
              </a:avLst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7AD4808-15D1-45F4-97AC-1D0065EAEA93}"/>
              </a:ext>
            </a:extLst>
          </p:cNvPr>
          <p:cNvGrpSpPr/>
          <p:nvPr/>
        </p:nvGrpSpPr>
        <p:grpSpPr>
          <a:xfrm>
            <a:off x="8878615" y="1199290"/>
            <a:ext cx="1970360" cy="2121243"/>
            <a:chOff x="8107090" y="1993041"/>
            <a:chExt cx="1970360" cy="212124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80B15D7-22D6-402E-841F-67B51AB48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07090" y="1993041"/>
              <a:ext cx="1970360" cy="2121243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24E2A92-0316-4F3B-A877-70B5F1F9B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6146"/>
            <a:stretch/>
          </p:blipFill>
          <p:spPr>
            <a:xfrm>
              <a:off x="8427488" y="2320924"/>
              <a:ext cx="1370561" cy="917910"/>
            </a:xfrm>
            <a:prstGeom prst="roundRect">
              <a:avLst>
                <a:gd name="adj" fmla="val 8758"/>
              </a:avLst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378419" y="3562902"/>
            <a:ext cx="3308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5’ (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57980" y="3662737"/>
            <a:ext cx="2724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794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311" y="1200071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729" y="127361"/>
            <a:ext cx="676715" cy="707197"/>
          </a:xfrm>
          <a:prstGeom prst="rect">
            <a:avLst/>
          </a:prstGeom>
        </p:spPr>
      </p:pic>
      <p:sp>
        <p:nvSpPr>
          <p:cNvPr id="9" name="MH_Other_1">
            <a:extLst>
              <a:ext uri="{FF2B5EF4-FFF2-40B4-BE49-F238E27FC236}">
                <a16:creationId xmlns:a16="http://schemas.microsoft.com/office/drawing/2014/main" id="{2DA60AD8-D26E-4905-86CC-C718BDCC58D2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086808" y="2040162"/>
            <a:ext cx="1868152" cy="1106401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id="{97A16BBD-9234-40A1-93B8-5470B2E7A7EE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034000" y="3146562"/>
            <a:ext cx="1960981" cy="34095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MH_Other_3">
            <a:extLst>
              <a:ext uri="{FF2B5EF4-FFF2-40B4-BE49-F238E27FC236}">
                <a16:creationId xmlns:a16="http://schemas.microsoft.com/office/drawing/2014/main" id="{8505A9A2-5F41-4454-A841-104624B84A89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080414" y="3212397"/>
            <a:ext cx="1874546" cy="864303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MH_Other_4">
            <a:extLst>
              <a:ext uri="{FF2B5EF4-FFF2-40B4-BE49-F238E27FC236}">
                <a16:creationId xmlns:a16="http://schemas.microsoft.com/office/drawing/2014/main" id="{BFE1E30E-07FD-4184-BEFF-614C2063C503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040392" y="3237801"/>
            <a:ext cx="1914568" cy="1896174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6C518BD-5444-436A-8C7A-4B54AD237733}"/>
              </a:ext>
            </a:extLst>
          </p:cNvPr>
          <p:cNvGrpSpPr/>
          <p:nvPr/>
        </p:nvGrpSpPr>
        <p:grpSpPr>
          <a:xfrm>
            <a:off x="4994982" y="1686250"/>
            <a:ext cx="5365442" cy="659923"/>
            <a:chOff x="5932317" y="2180154"/>
            <a:chExt cx="2838450" cy="65992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D5F47E7E-30CE-4F8C-9E2F-74F50D5C1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32318" y="2180154"/>
              <a:ext cx="2771208" cy="659923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B65815C-24FD-43C1-B6F3-D9F5317C2F6C}"/>
                </a:ext>
              </a:extLst>
            </p:cNvPr>
            <p:cNvSpPr txBox="1"/>
            <p:nvPr/>
          </p:nvSpPr>
          <p:spPr>
            <a:xfrm>
              <a:off x="5932317" y="2285522"/>
              <a:ext cx="283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bạo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chất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67EA4A1-C0B6-4CCD-9A0E-5BE55EEC7BB4}"/>
              </a:ext>
            </a:extLst>
          </p:cNvPr>
          <p:cNvGrpSpPr/>
          <p:nvPr/>
        </p:nvGrpSpPr>
        <p:grpSpPr>
          <a:xfrm>
            <a:off x="4994982" y="2760148"/>
            <a:ext cx="5238338" cy="659923"/>
            <a:chOff x="5932317" y="3087382"/>
            <a:chExt cx="3973684" cy="659923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7157901E-28B6-4655-B089-FCD8DC98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32317" y="3087382"/>
              <a:ext cx="3973684" cy="659923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D82322F-81C0-40D1-8E9F-EC133C621210}"/>
                </a:ext>
              </a:extLst>
            </p:cNvPr>
            <p:cNvSpPr txBox="1"/>
            <p:nvPr/>
          </p:nvSpPr>
          <p:spPr>
            <a:xfrm>
              <a:off x="6509043" y="3217288"/>
              <a:ext cx="3090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bạo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thần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3DD4245-8473-48FD-AA81-448BC48CA270}"/>
              </a:ext>
            </a:extLst>
          </p:cNvPr>
          <p:cNvGrpSpPr/>
          <p:nvPr/>
        </p:nvGrpSpPr>
        <p:grpSpPr>
          <a:xfrm>
            <a:off x="4994982" y="3680715"/>
            <a:ext cx="5365442" cy="961629"/>
            <a:chOff x="5932317" y="3994610"/>
            <a:chExt cx="3973684" cy="79534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6B3E0958-B1B9-4CBF-810C-9D5E1BDEA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32317" y="3994610"/>
              <a:ext cx="3973684" cy="795343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45B70A6-2EFF-4EE4-9FB3-FA885C2D6CC7}"/>
                </a:ext>
              </a:extLst>
            </p:cNvPr>
            <p:cNvSpPr txBox="1"/>
            <p:nvPr/>
          </p:nvSpPr>
          <p:spPr>
            <a:xfrm>
              <a:off x="6367957" y="4108836"/>
              <a:ext cx="3145060" cy="585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chiếm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đoạt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hủy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hoại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tổn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thất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tài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khác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C10B2B6-F2A4-4BF9-BAAE-42F5D7F4445C}"/>
              </a:ext>
            </a:extLst>
          </p:cNvPr>
          <p:cNvGrpSpPr/>
          <p:nvPr/>
        </p:nvGrpSpPr>
        <p:grpSpPr>
          <a:xfrm>
            <a:off x="4994982" y="4812819"/>
            <a:ext cx="5365442" cy="659923"/>
            <a:chOff x="5932317" y="4901837"/>
            <a:chExt cx="3973684" cy="659923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F46835E-1935-476D-85AE-8D545B273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32317" y="4901837"/>
              <a:ext cx="3973684" cy="659923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D6AD18C-BD4D-4BB0-980B-8D3A84B7D02E}"/>
                </a:ext>
              </a:extLst>
            </p:cNvPr>
            <p:cNvSpPr txBox="1"/>
            <p:nvPr/>
          </p:nvSpPr>
          <p:spPr>
            <a:xfrm>
              <a:off x="6495381" y="5031743"/>
              <a:ext cx="283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bạo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trực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tuyến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BC9BD06-3D9F-4AD7-94BE-CAD3F161C345}"/>
              </a:ext>
            </a:extLst>
          </p:cNvPr>
          <p:cNvGrpSpPr/>
          <p:nvPr/>
        </p:nvGrpSpPr>
        <p:grpSpPr>
          <a:xfrm>
            <a:off x="1037869" y="2068032"/>
            <a:ext cx="2022534" cy="2191153"/>
            <a:chOff x="6837018" y="1016554"/>
            <a:chExt cx="768163" cy="890093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FE64F8E8-6654-4360-A45A-D2365F883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37018" y="1016554"/>
              <a:ext cx="768163" cy="890093"/>
            </a:xfrm>
            <a:prstGeom prst="rect">
              <a:avLst/>
            </a:prstGeom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FCAD73CB-9F8C-425F-A946-DC642635F7B8}"/>
                </a:ext>
              </a:extLst>
            </p:cNvPr>
            <p:cNvSpPr txBox="1"/>
            <p:nvPr/>
          </p:nvSpPr>
          <p:spPr>
            <a:xfrm>
              <a:off x="6893024" y="1288450"/>
              <a:ext cx="603474" cy="175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2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altLang="zh-CN" sz="2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73D6E607-81DC-4006-8157-FE0C9B841052}"/>
              </a:ext>
            </a:extLst>
          </p:cNvPr>
          <p:cNvSpPr txBox="1"/>
          <p:nvPr/>
        </p:nvSpPr>
        <p:spPr>
          <a:xfrm>
            <a:off x="971444" y="233732"/>
            <a:ext cx="10525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Các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biểu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hiện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mà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các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em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vừa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tìm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hiểu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có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thể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được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chia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thành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các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nhóm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như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thế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nào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? </a:t>
            </a:r>
            <a:endParaRPr lang="en-US" altLang="zh-CN" sz="2800" b="1" dirty="0">
              <a:solidFill>
                <a:srgbClr val="C00000"/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6206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18" y="876685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04" y="115168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02819" y="259494"/>
            <a:ext cx="9187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2.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Nguyên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nhân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của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bạo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lực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học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đường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  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73BBE72-9FCC-474A-AB38-1C4D93F58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064" y="1748885"/>
            <a:ext cx="3397605" cy="3359286"/>
          </a:xfrm>
          <a:prstGeom prst="rect">
            <a:avLst/>
          </a:prstGeom>
        </p:spPr>
      </p:pic>
      <p:sp>
        <p:nvSpPr>
          <p:cNvPr id="13" name="文本框 9">
            <a:extLst>
              <a:ext uri="{FF2B5EF4-FFF2-40B4-BE49-F238E27FC236}">
                <a16:creationId xmlns:a16="http://schemas.microsoft.com/office/drawing/2014/main" id="{50185265-879B-488E-A828-27EDCC22B22F}"/>
              </a:ext>
            </a:extLst>
          </p:cNvPr>
          <p:cNvSpPr txBox="1"/>
          <p:nvPr/>
        </p:nvSpPr>
        <p:spPr>
          <a:xfrm>
            <a:off x="4513944" y="2289722"/>
            <a:ext cx="2839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Sắm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vai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tình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huống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thảo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luận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nhóm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trả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lời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hỏi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96958" y="1242390"/>
            <a:ext cx="3892106" cy="4084983"/>
          </a:xfrm>
          <a:prstGeom prst="roundRect">
            <a:avLst/>
          </a:prstGeom>
          <a:pattFill prst="pct2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gổ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11549" y="1381539"/>
            <a:ext cx="3538330" cy="3945833"/>
          </a:xfrm>
          <a:prstGeom prst="roundRect">
            <a:avLst/>
          </a:prstGeom>
          <a:pattFill prst="pct2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V. </a:t>
            </a:r>
            <a:endParaRPr lang="vi-V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068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331" y="1090131"/>
            <a:ext cx="4532824" cy="5078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5951" y="1340945"/>
            <a:ext cx="5694204" cy="4733930"/>
            <a:chOff x="1829557" y="2415857"/>
            <a:chExt cx="3828492" cy="2213293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C6E101E-855F-4D7B-889C-BFDB7B310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1517" y="2695682"/>
              <a:ext cx="3706532" cy="1933468"/>
            </a:xfrm>
            <a:prstGeom prst="rect">
              <a:avLst/>
            </a:prstGeom>
          </p:spPr>
        </p:pic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1BD4925-0963-4744-AEAF-FC5CD9CCA949}"/>
                </a:ext>
              </a:extLst>
            </p:cNvPr>
            <p:cNvGrpSpPr/>
            <p:nvPr/>
          </p:nvGrpSpPr>
          <p:grpSpPr>
            <a:xfrm>
              <a:off x="1829557" y="2415857"/>
              <a:ext cx="2567461" cy="559649"/>
              <a:chOff x="1829557" y="2415857"/>
              <a:chExt cx="2567461" cy="559649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C2A3C10B-7334-4A92-8D3E-2FA1CD5DB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29557" y="2415857"/>
                <a:ext cx="2567461" cy="559649"/>
              </a:xfrm>
              <a:prstGeom prst="rect">
                <a:avLst/>
              </a:prstGeom>
            </p:spPr>
          </p:pic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4F95C3C-9975-43C8-8869-0CD8324553E5}"/>
                  </a:ext>
                </a:extLst>
              </p:cNvPr>
              <p:cNvSpPr txBox="1"/>
              <p:nvPr/>
            </p:nvSpPr>
            <p:spPr>
              <a:xfrm>
                <a:off x="2118742" y="2579594"/>
                <a:ext cx="1607820" cy="22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altLang="zh-CN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altLang="zh-CN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altLang="zh-CN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248401" y="1354598"/>
            <a:ext cx="4695825" cy="4720277"/>
            <a:chOff x="6479067" y="2399893"/>
            <a:chExt cx="3706532" cy="222925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D5227A9-128F-4D4D-A171-E2B828589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9067" y="2695682"/>
              <a:ext cx="3706532" cy="1933468"/>
            </a:xfrm>
            <a:prstGeom prst="rect">
              <a:avLst/>
            </a:prstGeom>
          </p:spPr>
        </p:pic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FE05BAD6-4D82-40E9-8264-515BE185BB6F}"/>
                </a:ext>
              </a:extLst>
            </p:cNvPr>
            <p:cNvGrpSpPr/>
            <p:nvPr/>
          </p:nvGrpSpPr>
          <p:grpSpPr>
            <a:xfrm>
              <a:off x="6480654" y="2399893"/>
              <a:ext cx="2712955" cy="591363"/>
              <a:chOff x="6480654" y="2399893"/>
              <a:chExt cx="2712955" cy="591363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980ACE4C-8F31-4BE8-9A21-B5106B08F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80654" y="2399893"/>
                <a:ext cx="2712955" cy="591363"/>
              </a:xfrm>
              <a:prstGeom prst="rect">
                <a:avLst/>
              </a:prstGeom>
            </p:spPr>
          </p:pic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B97DC84-BDE9-45A3-8A8C-9EDD86A62C8F}"/>
                  </a:ext>
                </a:extLst>
              </p:cNvPr>
              <p:cNvSpPr txBox="1"/>
              <p:nvPr/>
            </p:nvSpPr>
            <p:spPr>
              <a:xfrm>
                <a:off x="6588215" y="2587788"/>
                <a:ext cx="2605394" cy="229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altLang="zh-CN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altLang="zh-CN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tình</a:t>
                </a:r>
                <a:r>
                  <a:rPr lang="en-US" altLang="zh-CN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huống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B68CF570-97C1-43C3-8083-69C55B0EA7C7}"/>
              </a:ext>
            </a:extLst>
          </p:cNvPr>
          <p:cNvSpPr/>
          <p:nvPr/>
        </p:nvSpPr>
        <p:spPr>
          <a:xfrm>
            <a:off x="446379" y="2422573"/>
            <a:ext cx="514589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*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Trước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buổi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học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: HS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Nắm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bắt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lựa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chọn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tình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huống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thực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hiện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nghiên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cứu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tính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huống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tìm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kiếm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thông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tin,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lên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ý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tưởng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thực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hiện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nhiệm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vụ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phân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công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nhiệm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vụ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tập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diên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thử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báo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cáo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tiến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độ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…. </a:t>
            </a:r>
          </a:p>
          <a:p>
            <a:pPr lvl="0"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*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Trong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buồi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học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: HS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trình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bày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sản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phẩm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nhóm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khác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quan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sát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nhận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xét</a:t>
            </a:r>
            <a:endParaRPr lang="zh-CN" altLang="en-US" sz="2000" b="1" dirty="0">
              <a:solidFill>
                <a:srgbClr val="C00000"/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7F2D736-70B9-4B0B-A57A-1C6FBD6BEA02}"/>
              </a:ext>
            </a:extLst>
          </p:cNvPr>
          <p:cNvSpPr/>
          <p:nvPr/>
        </p:nvSpPr>
        <p:spPr>
          <a:xfrm>
            <a:off x="6317541" y="2594223"/>
            <a:ext cx="4557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Nhóm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1: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dựng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tiểu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phẩm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tình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huóng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1 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Nhóm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2: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xây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dựng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tình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huống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2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thành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buổi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tư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vấn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tâm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lý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giữa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chuyên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gia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tâm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lý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và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cha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mẹ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học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sinh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endParaRPr lang="zh-CN" altLang="en-US" sz="2000" b="1" dirty="0">
              <a:solidFill>
                <a:srgbClr val="C00000"/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196D257-E8DF-470C-8599-80F473B3AFCD}"/>
              </a:ext>
            </a:extLst>
          </p:cNvPr>
          <p:cNvSpPr txBox="1"/>
          <p:nvPr/>
        </p:nvSpPr>
        <p:spPr>
          <a:xfrm>
            <a:off x="1287331" y="591460"/>
            <a:ext cx="641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Xây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dựng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các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tình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huống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sắm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vai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endParaRPr lang="en-US" altLang="zh-CN" sz="2400" b="1" dirty="0">
              <a:solidFill>
                <a:srgbClr val="C00000"/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6353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52" y="846759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95" y="188505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31622" y="249717"/>
            <a:ext cx="8695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CÂU HỎI TÌNH HUỐNG SẮM VAI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F65456A-8F08-4C68-AAFE-28C53797EB37}"/>
              </a:ext>
            </a:extLst>
          </p:cNvPr>
          <p:cNvGrpSpPr/>
          <p:nvPr/>
        </p:nvGrpSpPr>
        <p:grpSpPr>
          <a:xfrm>
            <a:off x="298785" y="249717"/>
            <a:ext cx="11852336" cy="5490180"/>
            <a:chOff x="-328576" y="249717"/>
            <a:chExt cx="11852336" cy="549018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A67E9E7C-A2D3-4B70-A990-B9E4E6BA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62823" y="249717"/>
              <a:ext cx="3160937" cy="132066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C162654-E050-4475-845D-0D10E3FD4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9219"/>
            <a:stretch/>
          </p:blipFill>
          <p:spPr>
            <a:xfrm>
              <a:off x="-328576" y="2085028"/>
              <a:ext cx="796069" cy="160049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7D1E52F-0BD0-4217-9D13-B7023CB579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9219"/>
            <a:stretch/>
          </p:blipFill>
          <p:spPr>
            <a:xfrm>
              <a:off x="1939919" y="2065978"/>
              <a:ext cx="796069" cy="160049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2C410F4-2F9A-487C-A870-3878B12C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9219"/>
            <a:stretch/>
          </p:blipFill>
          <p:spPr>
            <a:xfrm flipH="1">
              <a:off x="4414891" y="2027878"/>
              <a:ext cx="796069" cy="1600494"/>
            </a:xfrm>
            <a:prstGeom prst="rect">
              <a:avLst/>
            </a:prstGeom>
          </p:spPr>
        </p:pic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D45D809-A2CB-4FB8-9406-6FED3684B3F4}"/>
                </a:ext>
              </a:extLst>
            </p:cNvPr>
            <p:cNvGrpSpPr/>
            <p:nvPr/>
          </p:nvGrpSpPr>
          <p:grpSpPr>
            <a:xfrm>
              <a:off x="236311" y="3458512"/>
              <a:ext cx="2080794" cy="2281385"/>
              <a:chOff x="236311" y="3458512"/>
              <a:chExt cx="2080794" cy="2281385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E60E1AC4-474A-4A2A-94C5-1F03C1601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311" y="3458512"/>
                <a:ext cx="2080794" cy="2281385"/>
              </a:xfrm>
              <a:prstGeom prst="rect">
                <a:avLst/>
              </a:prstGeom>
            </p:spPr>
          </p:pic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87718D3A-BE00-40BC-80CF-0DD1072BD1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-2086" t="2639" r="2086" b="5398"/>
              <a:stretch/>
            </p:blipFill>
            <p:spPr>
              <a:xfrm>
                <a:off x="456474" y="3790648"/>
                <a:ext cx="1617352" cy="1703536"/>
              </a:xfrm>
              <a:prstGeom prst="rect">
                <a:avLst/>
              </a:prstGeom>
            </p:spPr>
          </p:pic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D91290D-0E37-468F-82FB-5F543E107992}"/>
                </a:ext>
              </a:extLst>
            </p:cNvPr>
            <p:cNvGrpSpPr/>
            <p:nvPr/>
          </p:nvGrpSpPr>
          <p:grpSpPr>
            <a:xfrm>
              <a:off x="236311" y="974860"/>
              <a:ext cx="2080794" cy="2096770"/>
              <a:chOff x="236311" y="974860"/>
              <a:chExt cx="2080794" cy="2096770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22C36A62-D4EF-4666-95EF-1BDD8BCEF3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311" y="974860"/>
                <a:ext cx="2080794" cy="2096770"/>
              </a:xfrm>
              <a:prstGeom prst="rect">
                <a:avLst/>
              </a:prstGeom>
            </p:spPr>
          </p:pic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BE16F67D-9EE9-4205-99EB-2DAE49D6F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1658" y="1332039"/>
                <a:ext cx="1246984" cy="1382008"/>
              </a:xfrm>
              <a:prstGeom prst="rect">
                <a:avLst/>
              </a:prstGeom>
            </p:spPr>
          </p:pic>
        </p:grpSp>
      </p:grpSp>
      <p:sp>
        <p:nvSpPr>
          <p:cNvPr id="18" name="Rounded Rectangle 17"/>
          <p:cNvSpPr/>
          <p:nvPr/>
        </p:nvSpPr>
        <p:spPr>
          <a:xfrm>
            <a:off x="3118926" y="962594"/>
            <a:ext cx="3301751" cy="2495918"/>
          </a:xfrm>
          <a:prstGeom prst="roundRect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Theo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18926" y="3685522"/>
            <a:ext cx="3301751" cy="2524845"/>
          </a:xfrm>
          <a:prstGeom prst="roundRect">
            <a:avLst/>
          </a:prstGeom>
          <a:pattFill prst="pct3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93127" y="3790648"/>
            <a:ext cx="3301751" cy="2419719"/>
          </a:xfrm>
          <a:prstGeom prst="roundRect">
            <a:avLst/>
          </a:prstGeom>
          <a:pattFill prst="pct30">
            <a:fgClr>
              <a:srgbClr val="B0E07D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……………………….……………………….……………………….……………………….……………………….….…..………………………………………………………...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93127" y="1008427"/>
            <a:ext cx="3301751" cy="2495918"/>
          </a:xfrm>
          <a:prstGeom prst="roundRect">
            <a:avLst/>
          </a:prstGeom>
          <a:pattFill prst="pct30">
            <a:fgClr>
              <a:srgbClr val="B0E07D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………………………………………………………………………………………………………………………………………………………………………………………...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2336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311" y="1200071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729" y="127361"/>
            <a:ext cx="676715" cy="707197"/>
          </a:xfrm>
          <a:prstGeom prst="rect">
            <a:avLst/>
          </a:prstGeom>
        </p:spPr>
      </p:pic>
      <p:sp>
        <p:nvSpPr>
          <p:cNvPr id="9" name="MH_Other_1">
            <a:extLst>
              <a:ext uri="{FF2B5EF4-FFF2-40B4-BE49-F238E27FC236}">
                <a16:creationId xmlns:a16="http://schemas.microsoft.com/office/drawing/2014/main" id="{2DA60AD8-D26E-4905-86CC-C718BDCC58D2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329658" y="2616825"/>
            <a:ext cx="1016277" cy="435589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id="{97A16BBD-9234-40A1-93B8-5470B2E7A7EE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5730518" y="1817306"/>
            <a:ext cx="868694" cy="525842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MH_Other_3">
            <a:extLst>
              <a:ext uri="{FF2B5EF4-FFF2-40B4-BE49-F238E27FC236}">
                <a16:creationId xmlns:a16="http://schemas.microsoft.com/office/drawing/2014/main" id="{8505A9A2-5F41-4454-A841-104624B84A89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803042" y="3715972"/>
            <a:ext cx="787162" cy="560260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MH_Other_4">
            <a:extLst>
              <a:ext uri="{FF2B5EF4-FFF2-40B4-BE49-F238E27FC236}">
                <a16:creationId xmlns:a16="http://schemas.microsoft.com/office/drawing/2014/main" id="{BFE1E30E-07FD-4184-BEFF-614C2063C503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317263" y="3427185"/>
            <a:ext cx="995634" cy="1033526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6C518BD-5444-436A-8C7A-4B54AD237733}"/>
              </a:ext>
            </a:extLst>
          </p:cNvPr>
          <p:cNvGrpSpPr/>
          <p:nvPr/>
        </p:nvGrpSpPr>
        <p:grpSpPr>
          <a:xfrm>
            <a:off x="3312898" y="2181136"/>
            <a:ext cx="2417620" cy="617585"/>
            <a:chOff x="5055539" y="1965966"/>
            <a:chExt cx="2771208" cy="65992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D5F47E7E-30CE-4F8C-9E2F-74F50D5C1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55539" y="1965966"/>
              <a:ext cx="2771208" cy="659923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B65815C-24FD-43C1-B6F3-D9F5317C2F6C}"/>
                </a:ext>
              </a:extLst>
            </p:cNvPr>
            <p:cNvSpPr txBox="1"/>
            <p:nvPr/>
          </p:nvSpPr>
          <p:spPr>
            <a:xfrm>
              <a:off x="5345779" y="2095872"/>
              <a:ext cx="2129119" cy="42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67EA4A1-C0B6-4CCD-9A0E-5BE55EEC7BB4}"/>
              </a:ext>
            </a:extLst>
          </p:cNvPr>
          <p:cNvGrpSpPr/>
          <p:nvPr/>
        </p:nvGrpSpPr>
        <p:grpSpPr>
          <a:xfrm>
            <a:off x="6584041" y="1454013"/>
            <a:ext cx="4741184" cy="726589"/>
            <a:chOff x="5932317" y="3087382"/>
            <a:chExt cx="3973684" cy="659923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7157901E-28B6-4655-B089-FCD8DC98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32317" y="3087382"/>
              <a:ext cx="3973684" cy="659923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D82322F-81C0-40D1-8E9F-EC133C621210}"/>
                </a:ext>
              </a:extLst>
            </p:cNvPr>
            <p:cNvSpPr txBox="1"/>
            <p:nvPr/>
          </p:nvSpPr>
          <p:spPr>
            <a:xfrm>
              <a:off x="6023990" y="3206128"/>
              <a:ext cx="3296503" cy="36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quan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3DD4245-8473-48FD-AA81-448BC48CA270}"/>
              </a:ext>
            </a:extLst>
          </p:cNvPr>
          <p:cNvGrpSpPr/>
          <p:nvPr/>
        </p:nvGrpSpPr>
        <p:grpSpPr>
          <a:xfrm>
            <a:off x="6054270" y="3433467"/>
            <a:ext cx="5270954" cy="643234"/>
            <a:chOff x="5507183" y="3994610"/>
            <a:chExt cx="4398818" cy="79534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6B3E0958-B1B9-4CBF-810C-9D5E1BDEA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32317" y="3994610"/>
              <a:ext cx="3973684" cy="795343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45B70A6-2EFF-4EE4-9FB3-FA885C2D6CC7}"/>
                </a:ext>
              </a:extLst>
            </p:cNvPr>
            <p:cNvSpPr txBox="1"/>
            <p:nvPr/>
          </p:nvSpPr>
          <p:spPr>
            <a:xfrm>
              <a:off x="5507183" y="4177372"/>
              <a:ext cx="4034907" cy="494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bạo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lực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C10B2B6-F2A4-4BF9-BAAE-42F5D7F4445C}"/>
              </a:ext>
            </a:extLst>
          </p:cNvPr>
          <p:cNvGrpSpPr/>
          <p:nvPr/>
        </p:nvGrpSpPr>
        <p:grpSpPr>
          <a:xfrm>
            <a:off x="3312897" y="4053810"/>
            <a:ext cx="2490145" cy="659923"/>
            <a:chOff x="4557120" y="4142828"/>
            <a:chExt cx="2042479" cy="659923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F46835E-1935-476D-85AE-8D545B273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57120" y="4142828"/>
              <a:ext cx="2042479" cy="659923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D6AD18C-BD4D-4BB0-980B-8D3A84B7D02E}"/>
                </a:ext>
              </a:extLst>
            </p:cNvPr>
            <p:cNvSpPr txBox="1"/>
            <p:nvPr/>
          </p:nvSpPr>
          <p:spPr>
            <a:xfrm>
              <a:off x="4701712" y="4284179"/>
              <a:ext cx="1640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Hậu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BC9BD06-3D9F-4AD7-94BE-CAD3F161C345}"/>
              </a:ext>
            </a:extLst>
          </p:cNvPr>
          <p:cNvGrpSpPr/>
          <p:nvPr/>
        </p:nvGrpSpPr>
        <p:grpSpPr>
          <a:xfrm>
            <a:off x="294729" y="2085080"/>
            <a:ext cx="2022534" cy="2191153"/>
            <a:chOff x="6837018" y="1016554"/>
            <a:chExt cx="768163" cy="890093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FE64F8E8-6654-4360-A45A-D2365F883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37018" y="1016554"/>
              <a:ext cx="768163" cy="890093"/>
            </a:xfrm>
            <a:prstGeom prst="rect">
              <a:avLst/>
            </a:prstGeom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FCAD73CB-9F8C-425F-A946-DC642635F7B8}"/>
                </a:ext>
              </a:extLst>
            </p:cNvPr>
            <p:cNvSpPr txBox="1"/>
            <p:nvPr/>
          </p:nvSpPr>
          <p:spPr>
            <a:xfrm>
              <a:off x="6865099" y="1255643"/>
              <a:ext cx="648621" cy="31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Bạo</a:t>
              </a:r>
              <a:r>
                <a:rPr lang="en-US" altLang="zh-CN" sz="22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b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</a:p>
            <a:p>
              <a:pPr algn="ctr"/>
              <a:r>
                <a:rPr lang="en-US" altLang="zh-CN" sz="2200" b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altLang="zh-CN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zh-CN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73D6E607-81DC-4006-8157-FE0C9B841052}"/>
              </a:ext>
            </a:extLst>
          </p:cNvPr>
          <p:cNvSpPr txBox="1"/>
          <p:nvPr/>
        </p:nvSpPr>
        <p:spPr>
          <a:xfrm>
            <a:off x="971444" y="233732"/>
            <a:ext cx="10525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BLHĐ – </a:t>
            </a:r>
            <a:r>
              <a:rPr lang="en-US" altLang="zh-CN" sz="28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Nguyên</a:t>
            </a:r>
            <a:r>
              <a:rPr lang="en-US" altLang="zh-CN" sz="28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nhân</a:t>
            </a:r>
            <a:r>
              <a:rPr lang="en-US" altLang="zh-CN" sz="28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và</a:t>
            </a:r>
            <a:r>
              <a:rPr lang="en-US" altLang="zh-CN" sz="28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hậu</a:t>
            </a:r>
            <a:r>
              <a:rPr lang="en-US" altLang="zh-CN" sz="28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quả</a:t>
            </a:r>
            <a:r>
              <a:rPr lang="en-US" altLang="zh-CN" sz="28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 </a:t>
            </a:r>
            <a:endParaRPr lang="en-US" altLang="zh-CN" sz="2800" b="1" dirty="0"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grpSp>
        <p:nvGrpSpPr>
          <p:cNvPr id="25" name="组合 32">
            <a:extLst>
              <a:ext uri="{FF2B5EF4-FFF2-40B4-BE49-F238E27FC236}">
                <a16:creationId xmlns:a16="http://schemas.microsoft.com/office/drawing/2014/main" id="{967EA4A1-C0B6-4CCD-9A0E-5BE55EEC7BB4}"/>
              </a:ext>
            </a:extLst>
          </p:cNvPr>
          <p:cNvGrpSpPr/>
          <p:nvPr/>
        </p:nvGrpSpPr>
        <p:grpSpPr>
          <a:xfrm>
            <a:off x="6584041" y="2443740"/>
            <a:ext cx="4741184" cy="726589"/>
            <a:chOff x="5932317" y="3087382"/>
            <a:chExt cx="3973684" cy="659923"/>
          </a:xfrm>
        </p:grpSpPr>
        <p:pic>
          <p:nvPicPr>
            <p:cNvPr id="31" name="图片 21">
              <a:extLst>
                <a:ext uri="{FF2B5EF4-FFF2-40B4-BE49-F238E27FC236}">
                  <a16:creationId xmlns:a16="http://schemas.microsoft.com/office/drawing/2014/main" id="{7157901E-28B6-4655-B089-FCD8DC98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32317" y="3087382"/>
              <a:ext cx="3973684" cy="659923"/>
            </a:xfrm>
            <a:prstGeom prst="rect">
              <a:avLst/>
            </a:prstGeom>
          </p:spPr>
        </p:pic>
        <p:sp>
          <p:nvSpPr>
            <p:cNvPr id="40" name="文本框 26">
              <a:extLst>
                <a:ext uri="{FF2B5EF4-FFF2-40B4-BE49-F238E27FC236}">
                  <a16:creationId xmlns:a16="http://schemas.microsoft.com/office/drawing/2014/main" id="{5D82322F-81C0-40D1-8E9F-EC133C621210}"/>
                </a:ext>
              </a:extLst>
            </p:cNvPr>
            <p:cNvSpPr txBox="1"/>
            <p:nvPr/>
          </p:nvSpPr>
          <p:spPr>
            <a:xfrm>
              <a:off x="6229634" y="3216370"/>
              <a:ext cx="3090857" cy="36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quan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组合 33">
            <a:extLst>
              <a:ext uri="{FF2B5EF4-FFF2-40B4-BE49-F238E27FC236}">
                <a16:creationId xmlns:a16="http://schemas.microsoft.com/office/drawing/2014/main" id="{13DD4245-8473-48FD-AA81-448BC48CA270}"/>
              </a:ext>
            </a:extLst>
          </p:cNvPr>
          <p:cNvGrpSpPr/>
          <p:nvPr/>
        </p:nvGrpSpPr>
        <p:grpSpPr>
          <a:xfrm>
            <a:off x="6418907" y="4298164"/>
            <a:ext cx="4906318" cy="643234"/>
            <a:chOff x="5765831" y="3994610"/>
            <a:chExt cx="4140170" cy="795343"/>
          </a:xfrm>
        </p:grpSpPr>
        <p:pic>
          <p:nvPicPr>
            <p:cNvPr id="42" name="图片 22">
              <a:extLst>
                <a:ext uri="{FF2B5EF4-FFF2-40B4-BE49-F238E27FC236}">
                  <a16:creationId xmlns:a16="http://schemas.microsoft.com/office/drawing/2014/main" id="{6B3E0958-B1B9-4CBF-810C-9D5E1BDEA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32317" y="3994610"/>
              <a:ext cx="3973684" cy="795343"/>
            </a:xfrm>
            <a:prstGeom prst="rect">
              <a:avLst/>
            </a:prstGeom>
          </p:spPr>
        </p:pic>
        <p:sp>
          <p:nvSpPr>
            <p:cNvPr id="43" name="文本框 28">
              <a:extLst>
                <a:ext uri="{FF2B5EF4-FFF2-40B4-BE49-F238E27FC236}">
                  <a16:creationId xmlns:a16="http://schemas.microsoft.com/office/drawing/2014/main" id="{B45B70A6-2EFF-4EE4-9FB3-FA885C2D6CC7}"/>
                </a:ext>
              </a:extLst>
            </p:cNvPr>
            <p:cNvSpPr txBox="1"/>
            <p:nvPr/>
          </p:nvSpPr>
          <p:spPr>
            <a:xfrm>
              <a:off x="5765831" y="4144918"/>
              <a:ext cx="3145060" cy="494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mtClean="0">
                  <a:latin typeface="Times New Roman" pitchFamily="18" charset="0"/>
                  <a:cs typeface="Times New Roman" pitchFamily="18" charset="0"/>
                </a:rPr>
                <a:t>   Người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bạo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MH_Other_3">
            <a:extLst>
              <a:ext uri="{FF2B5EF4-FFF2-40B4-BE49-F238E27FC236}">
                <a16:creationId xmlns:a16="http://schemas.microsoft.com/office/drawing/2014/main" id="{8505A9A2-5F41-4454-A841-104624B84A89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803042" y="4339838"/>
            <a:ext cx="780999" cy="255432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组合 33">
            <a:extLst>
              <a:ext uri="{FF2B5EF4-FFF2-40B4-BE49-F238E27FC236}">
                <a16:creationId xmlns:a16="http://schemas.microsoft.com/office/drawing/2014/main" id="{13DD4245-8473-48FD-AA81-448BC48CA270}"/>
              </a:ext>
            </a:extLst>
          </p:cNvPr>
          <p:cNvGrpSpPr/>
          <p:nvPr/>
        </p:nvGrpSpPr>
        <p:grpSpPr>
          <a:xfrm>
            <a:off x="6584041" y="5103430"/>
            <a:ext cx="2808260" cy="643234"/>
            <a:chOff x="5932318" y="3994610"/>
            <a:chExt cx="2343602" cy="795343"/>
          </a:xfrm>
        </p:grpSpPr>
        <p:pic>
          <p:nvPicPr>
            <p:cNvPr id="46" name="图片 22">
              <a:extLst>
                <a:ext uri="{FF2B5EF4-FFF2-40B4-BE49-F238E27FC236}">
                  <a16:creationId xmlns:a16="http://schemas.microsoft.com/office/drawing/2014/main" id="{6B3E0958-B1B9-4CBF-810C-9D5E1BDEA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32318" y="3994610"/>
              <a:ext cx="2343602" cy="795343"/>
            </a:xfrm>
            <a:prstGeom prst="rect">
              <a:avLst/>
            </a:prstGeom>
          </p:spPr>
        </p:pic>
        <p:sp>
          <p:nvSpPr>
            <p:cNvPr id="47" name="文本框 28">
              <a:extLst>
                <a:ext uri="{FF2B5EF4-FFF2-40B4-BE49-F238E27FC236}">
                  <a16:creationId xmlns:a16="http://schemas.microsoft.com/office/drawing/2014/main" id="{B45B70A6-2EFF-4EE4-9FB3-FA885C2D6CC7}"/>
                </a:ext>
              </a:extLst>
            </p:cNvPr>
            <p:cNvSpPr txBox="1"/>
            <p:nvPr/>
          </p:nvSpPr>
          <p:spPr>
            <a:xfrm>
              <a:off x="6355121" y="4144918"/>
              <a:ext cx="1578992" cy="494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组合 33">
            <a:extLst>
              <a:ext uri="{FF2B5EF4-FFF2-40B4-BE49-F238E27FC236}">
                <a16:creationId xmlns:a16="http://schemas.microsoft.com/office/drawing/2014/main" id="{13DD4245-8473-48FD-AA81-448BC48CA270}"/>
              </a:ext>
            </a:extLst>
          </p:cNvPr>
          <p:cNvGrpSpPr/>
          <p:nvPr/>
        </p:nvGrpSpPr>
        <p:grpSpPr>
          <a:xfrm>
            <a:off x="6584041" y="5872646"/>
            <a:ext cx="2808260" cy="643234"/>
            <a:chOff x="5932318" y="3994610"/>
            <a:chExt cx="2343602" cy="795343"/>
          </a:xfrm>
        </p:grpSpPr>
        <p:pic>
          <p:nvPicPr>
            <p:cNvPr id="49" name="图片 22">
              <a:extLst>
                <a:ext uri="{FF2B5EF4-FFF2-40B4-BE49-F238E27FC236}">
                  <a16:creationId xmlns:a16="http://schemas.microsoft.com/office/drawing/2014/main" id="{6B3E0958-B1B9-4CBF-810C-9D5E1BDEA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32318" y="3994610"/>
              <a:ext cx="2343602" cy="795343"/>
            </a:xfrm>
            <a:prstGeom prst="rect">
              <a:avLst/>
            </a:prstGeom>
          </p:spPr>
        </p:pic>
        <p:sp>
          <p:nvSpPr>
            <p:cNvPr id="50" name="文本框 28">
              <a:extLst>
                <a:ext uri="{FF2B5EF4-FFF2-40B4-BE49-F238E27FC236}">
                  <a16:creationId xmlns:a16="http://schemas.microsoft.com/office/drawing/2014/main" id="{B45B70A6-2EFF-4EE4-9FB3-FA885C2D6CC7}"/>
                </a:ext>
              </a:extLst>
            </p:cNvPr>
            <p:cNvSpPr txBox="1"/>
            <p:nvPr/>
          </p:nvSpPr>
          <p:spPr>
            <a:xfrm>
              <a:off x="6355121" y="4144918"/>
              <a:ext cx="1578992" cy="494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MH_Other_3">
            <a:extLst>
              <a:ext uri="{FF2B5EF4-FFF2-40B4-BE49-F238E27FC236}">
                <a16:creationId xmlns:a16="http://schemas.microsoft.com/office/drawing/2014/main" id="{8505A9A2-5F41-4454-A841-104624B84A89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803042" y="4402215"/>
            <a:ext cx="796170" cy="1067312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MH_Other_3">
            <a:extLst>
              <a:ext uri="{FF2B5EF4-FFF2-40B4-BE49-F238E27FC236}">
                <a16:creationId xmlns:a16="http://schemas.microsoft.com/office/drawing/2014/main" id="{8505A9A2-5F41-4454-A841-104624B84A89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803042" y="4460711"/>
            <a:ext cx="760649" cy="1733552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MH_Other_2">
            <a:extLst>
              <a:ext uri="{FF2B5EF4-FFF2-40B4-BE49-F238E27FC236}">
                <a16:creationId xmlns:a16="http://schemas.microsoft.com/office/drawing/2014/main" id="{97A16BBD-9234-40A1-93B8-5470B2E7A7EE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30518" y="2673647"/>
            <a:ext cx="885684" cy="232514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8260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1DA889A7-19E1-4EBE-8977-91B6557A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49" y="908769"/>
            <a:ext cx="4233851" cy="45580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95" y="655034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811393-123B-4E5E-ABA6-6E41F21BD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29" y="1497556"/>
            <a:ext cx="1286367" cy="1280271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4499223" y="1961698"/>
            <a:ext cx="30900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II/ </a:t>
            </a:r>
            <a:r>
              <a:rPr lang="en-US" altLang="zh-CN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Luyện</a:t>
            </a:r>
            <a:r>
              <a:rPr lang="en-US" altLang="zh-CN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tập</a:t>
            </a:r>
            <a:r>
              <a:rPr lang="en-US" altLang="zh-CN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1749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916" y="1045629"/>
            <a:ext cx="6198556" cy="6944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E176CB-7AA2-4CEA-AC5E-C58B13B95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592" y="1052513"/>
            <a:ext cx="6071805" cy="538428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5BB7D12-72AC-4B63-AC2C-44D0114B53A0}"/>
              </a:ext>
            </a:extLst>
          </p:cNvPr>
          <p:cNvSpPr/>
          <p:nvPr/>
        </p:nvSpPr>
        <p:spPr>
          <a:xfrm>
            <a:off x="780231" y="1792585"/>
            <a:ext cx="409053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*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Luật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chơi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: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Gv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chiếu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hành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ở  BT1 – SGK (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có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thể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bổ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sung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thêm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một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số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hành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vi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khác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tương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tự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.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Trong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10s,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đội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phải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đưa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ra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đáp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án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Đồng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ý/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không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đồng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ý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đây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là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hành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vi BLHĐ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bằng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cách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giơ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thẻ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/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bấm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chuông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trả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lời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endParaRPr lang="zh-CN" alt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3380306-2B21-4C31-91F8-5F913DB7E6B2}"/>
              </a:ext>
            </a:extLst>
          </p:cNvPr>
          <p:cNvSpPr/>
          <p:nvPr/>
        </p:nvSpPr>
        <p:spPr>
          <a:xfrm>
            <a:off x="6205689" y="1486312"/>
            <a:ext cx="241300" cy="2413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8015046-ED3C-4707-808D-3026CD1D3344}"/>
              </a:ext>
            </a:extLst>
          </p:cNvPr>
          <p:cNvSpPr/>
          <p:nvPr/>
        </p:nvSpPr>
        <p:spPr>
          <a:xfrm>
            <a:off x="6205689" y="2199703"/>
            <a:ext cx="241300" cy="241300"/>
          </a:xfrm>
          <a:prstGeom prst="ellipse">
            <a:avLst/>
          </a:prstGeom>
          <a:solidFill>
            <a:srgbClr val="FFE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E15E1E4-F690-475C-8E31-6485DAED084E}"/>
              </a:ext>
            </a:extLst>
          </p:cNvPr>
          <p:cNvSpPr/>
          <p:nvPr/>
        </p:nvSpPr>
        <p:spPr>
          <a:xfrm>
            <a:off x="6193224" y="2857770"/>
            <a:ext cx="241300" cy="241300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2C5DFD3-DAE1-4C68-B005-38299A3273F1}"/>
              </a:ext>
            </a:extLst>
          </p:cNvPr>
          <p:cNvSpPr txBox="1"/>
          <p:nvPr/>
        </p:nvSpPr>
        <p:spPr>
          <a:xfrm>
            <a:off x="1422564" y="495575"/>
            <a:ext cx="10194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Bài</a:t>
            </a: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tập</a:t>
            </a: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1: </a:t>
            </a:r>
            <a:r>
              <a:rPr lang="en-US" altLang="zh-CN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Tổ</a:t>
            </a: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chức</a:t>
            </a: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trò</a:t>
            </a: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chơi</a:t>
            </a: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“Ai </a:t>
            </a:r>
            <a:r>
              <a:rPr lang="en-US" altLang="zh-CN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nhanh</a:t>
            </a: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hơn</a:t>
            </a: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”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555174" y="1166435"/>
            <a:ext cx="4752975" cy="781635"/>
          </a:xfrm>
          <a:prstGeom prst="roundRect">
            <a:avLst/>
          </a:prstGeom>
          <a:solidFill>
            <a:srgbClr val="D2E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trộm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giêu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46950" y="2102374"/>
            <a:ext cx="4845009" cy="463550"/>
          </a:xfrm>
          <a:prstGeom prst="round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vi-VN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46950" y="2670081"/>
            <a:ext cx="4836785" cy="616678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椭圆 9">
            <a:extLst>
              <a:ext uri="{FF2B5EF4-FFF2-40B4-BE49-F238E27FC236}">
                <a16:creationId xmlns:a16="http://schemas.microsoft.com/office/drawing/2014/main" id="{AE15E1E4-F690-475C-8E31-6485DAED084E}"/>
              </a:ext>
            </a:extLst>
          </p:cNvPr>
          <p:cNvSpPr/>
          <p:nvPr/>
        </p:nvSpPr>
        <p:spPr>
          <a:xfrm>
            <a:off x="6205689" y="3620563"/>
            <a:ext cx="241300" cy="2413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64432" y="3441922"/>
            <a:ext cx="4776116" cy="6678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video,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椭圆 9">
            <a:extLst>
              <a:ext uri="{FF2B5EF4-FFF2-40B4-BE49-F238E27FC236}">
                <a16:creationId xmlns:a16="http://schemas.microsoft.com/office/drawing/2014/main" id="{AE15E1E4-F690-475C-8E31-6485DAED084E}"/>
              </a:ext>
            </a:extLst>
          </p:cNvPr>
          <p:cNvSpPr/>
          <p:nvPr/>
        </p:nvSpPr>
        <p:spPr>
          <a:xfrm>
            <a:off x="6215628" y="4383356"/>
            <a:ext cx="241300" cy="241300"/>
          </a:xfrm>
          <a:prstGeom prst="ellipse">
            <a:avLst/>
          </a:prstGeom>
          <a:solidFill>
            <a:srgbClr val="D2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64432" y="4197735"/>
            <a:ext cx="4776116" cy="612542"/>
          </a:xfrm>
          <a:prstGeom prst="roundRect">
            <a:avLst/>
          </a:prstGeom>
          <a:solidFill>
            <a:srgbClr val="D2E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Véo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椭圆 9">
            <a:extLst>
              <a:ext uri="{FF2B5EF4-FFF2-40B4-BE49-F238E27FC236}">
                <a16:creationId xmlns:a16="http://schemas.microsoft.com/office/drawing/2014/main" id="{AE15E1E4-F690-475C-8E31-6485DAED084E}"/>
              </a:ext>
            </a:extLst>
          </p:cNvPr>
          <p:cNvSpPr/>
          <p:nvPr/>
        </p:nvSpPr>
        <p:spPr>
          <a:xfrm>
            <a:off x="6239748" y="5191345"/>
            <a:ext cx="241300" cy="2413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76180" y="5018320"/>
            <a:ext cx="4752620" cy="71252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0320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10" grpId="0" animBg="1"/>
      <p:bldP spid="2" grpId="0" animBg="1"/>
      <p:bldP spid="7" grpId="0" animBg="1"/>
      <p:bldP spid="8" grpId="0" animBg="1"/>
      <p:bldP spid="17" grpId="0" animBg="1"/>
      <p:bldP spid="16" grpId="0" animBg="1"/>
      <p:bldP spid="19" grpId="0" animBg="1"/>
      <p:bldP spid="18" grpId="0" animBg="1"/>
      <p:bldP spid="21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114C55-473F-428F-A6D7-6A0F8C4D2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565" y="1346972"/>
            <a:ext cx="2512357" cy="30822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E8C322-9FC5-486B-9757-E311AC582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821" y="1302906"/>
            <a:ext cx="2512357" cy="2961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28C3CB1-C245-4911-B721-87509DDEA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1339" y="1366891"/>
            <a:ext cx="2512357" cy="2897839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F80DFE7-DD6C-4A97-B2A4-CBF71E6BDB5B}"/>
              </a:ext>
            </a:extLst>
          </p:cNvPr>
          <p:cNvCxnSpPr>
            <a:cxnSpLocks/>
          </p:cNvCxnSpPr>
          <p:nvPr/>
        </p:nvCxnSpPr>
        <p:spPr>
          <a:xfrm>
            <a:off x="1087783" y="4567031"/>
            <a:ext cx="1524000" cy="0"/>
          </a:xfrm>
          <a:prstGeom prst="line">
            <a:avLst/>
          </a:prstGeom>
          <a:ln w="1270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E321E48-3E88-4F00-89A4-905828F879DA}"/>
              </a:ext>
            </a:extLst>
          </p:cNvPr>
          <p:cNvCxnSpPr>
            <a:cxnSpLocks/>
          </p:cNvCxnSpPr>
          <p:nvPr/>
        </p:nvCxnSpPr>
        <p:spPr>
          <a:xfrm>
            <a:off x="5334000" y="4457700"/>
            <a:ext cx="1524000" cy="0"/>
          </a:xfrm>
          <a:prstGeom prst="line">
            <a:avLst/>
          </a:prstGeom>
          <a:ln w="1270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462FAB-FFB8-458E-B4D3-51146AE3FCC4}"/>
              </a:ext>
            </a:extLst>
          </p:cNvPr>
          <p:cNvCxnSpPr>
            <a:cxnSpLocks/>
          </p:cNvCxnSpPr>
          <p:nvPr/>
        </p:nvCxnSpPr>
        <p:spPr>
          <a:xfrm>
            <a:off x="9576905" y="4457700"/>
            <a:ext cx="1524000" cy="0"/>
          </a:xfrm>
          <a:prstGeom prst="line">
            <a:avLst/>
          </a:prstGeom>
          <a:ln w="1270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BA90A208-47BB-4985-A816-7C0B3610D698}"/>
              </a:ext>
            </a:extLst>
          </p:cNvPr>
          <p:cNvSpPr/>
          <p:nvPr/>
        </p:nvSpPr>
        <p:spPr>
          <a:xfrm>
            <a:off x="296361" y="4688543"/>
            <a:ext cx="3212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Nhóm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1: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Đồng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tình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/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Ủng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hộ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4B306B5-116A-4656-93A5-9572EDF61BF4}"/>
              </a:ext>
            </a:extLst>
          </p:cNvPr>
          <p:cNvSpPr/>
          <p:nvPr/>
        </p:nvSpPr>
        <p:spPr>
          <a:xfrm>
            <a:off x="4839821" y="4677762"/>
            <a:ext cx="2709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Quan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điểm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: “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Bạo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lực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học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đường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chỉ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gây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tổn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hại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tới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người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bị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bạo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lực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”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B0CB16F-1E97-46C7-8E31-639D166073BE}"/>
              </a:ext>
            </a:extLst>
          </p:cNvPr>
          <p:cNvSpPr/>
          <p:nvPr/>
        </p:nvSpPr>
        <p:spPr>
          <a:xfrm>
            <a:off x="9105142" y="4909662"/>
            <a:ext cx="2172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Nhóm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2: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Phản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đối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C686FF8-FB00-4B86-9F0E-2F43AF525E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352" y="2059297"/>
            <a:ext cx="2094825" cy="19431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CC774D7-BD29-4286-A545-46F682EB00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78"/>
          <a:stretch/>
        </p:blipFill>
        <p:spPr>
          <a:xfrm>
            <a:off x="9245600" y="2115506"/>
            <a:ext cx="2083836" cy="18307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8B06428-87B8-44E6-AFBC-9E7A4915CA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440"/>
          <a:stretch/>
        </p:blipFill>
        <p:spPr>
          <a:xfrm>
            <a:off x="4996397" y="2059297"/>
            <a:ext cx="2130288" cy="157544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75F166D-8C5E-4860-ADF9-2356CCF2767D}"/>
              </a:ext>
            </a:extLst>
          </p:cNvPr>
          <p:cNvSpPr txBox="1"/>
          <p:nvPr/>
        </p:nvSpPr>
        <p:spPr>
          <a:xfrm>
            <a:off x="1399067" y="395065"/>
            <a:ext cx="593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Bài</a:t>
            </a:r>
            <a:r>
              <a:rPr lang="en-US" altLang="zh-CN" sz="3200" b="1" dirty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tập</a:t>
            </a:r>
            <a:r>
              <a:rPr lang="en-US" altLang="zh-CN" sz="32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2: </a:t>
            </a:r>
            <a:r>
              <a:rPr lang="en-US" altLang="zh-CN" sz="32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Thi</a:t>
            </a:r>
            <a:r>
              <a:rPr lang="en-US" altLang="zh-CN" sz="32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tranh</a:t>
            </a:r>
            <a:r>
              <a:rPr lang="en-US" altLang="zh-CN" sz="32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biện</a:t>
            </a:r>
            <a:r>
              <a:rPr lang="en-US" altLang="zh-CN" sz="32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endParaRPr lang="en-US" altLang="zh-CN" sz="3200" b="1" dirty="0"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9406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7BDBAA9D-01A4-435D-B9F5-78CDCCCD8027}"/>
              </a:ext>
            </a:extLst>
          </p:cNvPr>
          <p:cNvGrpSpPr/>
          <p:nvPr/>
        </p:nvGrpSpPr>
        <p:grpSpPr>
          <a:xfrm>
            <a:off x="587184" y="1339625"/>
            <a:ext cx="10873409" cy="4236227"/>
            <a:chOff x="2490111" y="2190386"/>
            <a:chExt cx="7211778" cy="3029313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400A3E9E-3A03-4403-B576-F1026708A00C}"/>
                </a:ext>
              </a:extLst>
            </p:cNvPr>
            <p:cNvGrpSpPr/>
            <p:nvPr/>
          </p:nvGrpSpPr>
          <p:grpSpPr>
            <a:xfrm>
              <a:off x="2490111" y="2190386"/>
              <a:ext cx="7211778" cy="3029313"/>
              <a:chOff x="2490111" y="2190386"/>
              <a:chExt cx="7211778" cy="3029313"/>
            </a:xfrm>
          </p:grpSpPr>
          <p:sp>
            <p:nvSpPr>
              <p:cNvPr id="6" name="MH_SubTitle_1">
                <a:extLst>
                  <a:ext uri="{FF2B5EF4-FFF2-40B4-BE49-F238E27FC236}">
                    <a16:creationId xmlns:a16="http://schemas.microsoft.com/office/drawing/2014/main" id="{73BEC476-DA5D-4672-A425-C2DBB15156F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2490111" y="2190386"/>
                <a:ext cx="3493007" cy="3029313"/>
              </a:xfrm>
              <a:prstGeom prst="roundRect">
                <a:avLst>
                  <a:gd name="adj" fmla="val 3149"/>
                </a:avLst>
              </a:prstGeom>
              <a:solidFill>
                <a:srgbClr val="FFFFFF"/>
              </a:solidFill>
              <a:ln>
                <a:solidFill>
                  <a:srgbClr val="C2C2C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90000" rIns="648000" bIns="90000" anchor="ctr">
                <a:norm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endParaRPr lang="zh-CN" altLang="en-US" sz="1400" dirty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MH_SubTitle_2">
                <a:extLst>
                  <a:ext uri="{FF2B5EF4-FFF2-40B4-BE49-F238E27FC236}">
                    <a16:creationId xmlns:a16="http://schemas.microsoft.com/office/drawing/2014/main" id="{378B0E5B-1F6D-45D0-BE97-B3ECA59E049C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6158139" y="2235200"/>
                <a:ext cx="3543750" cy="2984499"/>
              </a:xfrm>
              <a:prstGeom prst="roundRect">
                <a:avLst>
                  <a:gd name="adj" fmla="val 3149"/>
                </a:avLst>
              </a:prstGeom>
              <a:solidFill>
                <a:srgbClr val="FFFFFF"/>
              </a:solidFill>
              <a:ln>
                <a:solidFill>
                  <a:srgbClr val="C2C2C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8000" tIns="90000" rIns="90000" bIns="90000" anchor="ctr">
                <a:norm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endParaRPr lang="en-US" altLang="zh-CN" sz="1400" dirty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MH_Other_2">
              <a:extLst>
                <a:ext uri="{FF2B5EF4-FFF2-40B4-BE49-F238E27FC236}">
                  <a16:creationId xmlns:a16="http://schemas.microsoft.com/office/drawing/2014/main" id="{5AF1DB49-8E95-432E-B988-54DB4297C7F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192258" y="2405596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MH_Other_3">
              <a:extLst>
                <a:ext uri="{FF2B5EF4-FFF2-40B4-BE49-F238E27FC236}">
                  <a16:creationId xmlns:a16="http://schemas.microsoft.com/office/drawing/2014/main" id="{BFE3A50B-95E0-4538-B22F-59A5B3FA300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900323" y="2410202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MH_Other_4">
              <a:extLst>
                <a:ext uri="{FF2B5EF4-FFF2-40B4-BE49-F238E27FC236}">
                  <a16:creationId xmlns:a16="http://schemas.microsoft.com/office/drawing/2014/main" id="{8EB4CCB7-D238-42F4-9BAF-0FBBFF41F6C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940653" y="2421618"/>
              <a:ext cx="310694" cy="62139"/>
            </a:xfrm>
            <a:prstGeom prst="rect">
              <a:avLst/>
            </a:prstGeom>
            <a:gradFill flip="none" rotWithShape="1">
              <a:gsLst>
                <a:gs pos="57000">
                  <a:srgbClr val="D2D2D2"/>
                </a:gs>
                <a:gs pos="9000">
                  <a:srgbClr val="808080"/>
                </a:gs>
                <a:gs pos="98000">
                  <a:srgbClr val="AEAEA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MH_Other_5">
              <a:extLst>
                <a:ext uri="{FF2B5EF4-FFF2-40B4-BE49-F238E27FC236}">
                  <a16:creationId xmlns:a16="http://schemas.microsoft.com/office/drawing/2014/main" id="{36D54DEC-C83C-4763-BC09-FEBD12407BB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192258" y="2607502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MH_Other_6">
              <a:extLst>
                <a:ext uri="{FF2B5EF4-FFF2-40B4-BE49-F238E27FC236}">
                  <a16:creationId xmlns:a16="http://schemas.microsoft.com/office/drawing/2014/main" id="{C0DC23B8-3927-46BB-B68F-74F297E81F8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900323" y="2612108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MH_Other_7">
              <a:extLst>
                <a:ext uri="{FF2B5EF4-FFF2-40B4-BE49-F238E27FC236}">
                  <a16:creationId xmlns:a16="http://schemas.microsoft.com/office/drawing/2014/main" id="{2B88330A-3148-4E08-B8F9-21DBB1B20A7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40653" y="2622656"/>
              <a:ext cx="310694" cy="62139"/>
            </a:xfrm>
            <a:prstGeom prst="rect">
              <a:avLst/>
            </a:prstGeom>
            <a:gradFill flip="none" rotWithShape="1">
              <a:gsLst>
                <a:gs pos="57000">
                  <a:srgbClr val="D2D2D2"/>
                </a:gs>
                <a:gs pos="9000">
                  <a:srgbClr val="808080"/>
                </a:gs>
                <a:gs pos="98000">
                  <a:srgbClr val="AEAEA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MH_Other_8">
              <a:extLst>
                <a:ext uri="{FF2B5EF4-FFF2-40B4-BE49-F238E27FC236}">
                  <a16:creationId xmlns:a16="http://schemas.microsoft.com/office/drawing/2014/main" id="{94F8A77F-E825-4087-A3C2-FBCDADC7550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92258" y="4659266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MH_Other_9">
              <a:extLst>
                <a:ext uri="{FF2B5EF4-FFF2-40B4-BE49-F238E27FC236}">
                  <a16:creationId xmlns:a16="http://schemas.microsoft.com/office/drawing/2014/main" id="{86C1B038-FAE6-4DA3-A1C0-B6C4082D409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900323" y="4663872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MH_Other_10">
              <a:extLst>
                <a:ext uri="{FF2B5EF4-FFF2-40B4-BE49-F238E27FC236}">
                  <a16:creationId xmlns:a16="http://schemas.microsoft.com/office/drawing/2014/main" id="{603665FE-0643-4A6B-82C7-E6853B269D2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40653" y="4675070"/>
              <a:ext cx="310694" cy="62139"/>
            </a:xfrm>
            <a:prstGeom prst="rect">
              <a:avLst/>
            </a:prstGeom>
            <a:gradFill flip="none" rotWithShape="1">
              <a:gsLst>
                <a:gs pos="57000">
                  <a:srgbClr val="D2D2D2"/>
                </a:gs>
                <a:gs pos="9000">
                  <a:srgbClr val="808080"/>
                </a:gs>
                <a:gs pos="98000">
                  <a:srgbClr val="AEAEA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MH_Other_11">
              <a:extLst>
                <a:ext uri="{FF2B5EF4-FFF2-40B4-BE49-F238E27FC236}">
                  <a16:creationId xmlns:a16="http://schemas.microsoft.com/office/drawing/2014/main" id="{50D95A30-90B1-4836-8315-8CE08D50612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192258" y="4861170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MH_Other_12">
              <a:extLst>
                <a:ext uri="{FF2B5EF4-FFF2-40B4-BE49-F238E27FC236}">
                  <a16:creationId xmlns:a16="http://schemas.microsoft.com/office/drawing/2014/main" id="{24B07426-E112-44A1-92D7-420BF03051C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900323" y="4865777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MH_Other_13">
              <a:extLst>
                <a:ext uri="{FF2B5EF4-FFF2-40B4-BE49-F238E27FC236}">
                  <a16:creationId xmlns:a16="http://schemas.microsoft.com/office/drawing/2014/main" id="{9E9F16D6-A4D7-48A8-9A1D-525C46AE077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940653" y="4876108"/>
              <a:ext cx="310694" cy="62139"/>
            </a:xfrm>
            <a:prstGeom prst="rect">
              <a:avLst/>
            </a:prstGeom>
            <a:gradFill flip="none" rotWithShape="1">
              <a:gsLst>
                <a:gs pos="57000">
                  <a:srgbClr val="D2D2D2"/>
                </a:gs>
                <a:gs pos="9000">
                  <a:srgbClr val="808080"/>
                </a:gs>
                <a:gs pos="98000">
                  <a:srgbClr val="AEAEA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033657" y="97375"/>
            <a:ext cx="3864258" cy="1304918"/>
            <a:chOff x="8656892" y="856698"/>
            <a:chExt cx="2683564" cy="1304918"/>
          </a:xfrm>
        </p:grpSpPr>
        <p:sp>
          <p:nvSpPr>
            <p:cNvPr id="8" name="MH_Other_1">
              <a:extLst>
                <a:ext uri="{FF2B5EF4-FFF2-40B4-BE49-F238E27FC236}">
                  <a16:creationId xmlns:a16="http://schemas.microsoft.com/office/drawing/2014/main" id="{6572DD9E-309C-4121-8114-58CC1241482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8656892" y="856698"/>
              <a:ext cx="2683564" cy="13049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MH_Title_1">
              <a:extLst>
                <a:ext uri="{FF2B5EF4-FFF2-40B4-BE49-F238E27FC236}">
                  <a16:creationId xmlns:a16="http://schemas.microsoft.com/office/drawing/2014/main" id="{92CF38A2-B50D-4422-AAD0-C616A2777B6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078728" y="988286"/>
              <a:ext cx="1968061" cy="104174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altLang="zh-CN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PHIẾU BÀI TẬP </a:t>
              </a:r>
            </a:p>
            <a:p>
              <a:pPr algn="ctr">
                <a:defRPr/>
              </a:pPr>
              <a:r>
                <a:rPr lang="en-US" altLang="zh-CN" sz="200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Họ</a:t>
              </a:r>
              <a:r>
                <a:rPr lang="en-US" altLang="zh-CN" sz="2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tên: …………………</a:t>
              </a:r>
            </a:p>
            <a:p>
              <a:pPr algn="ctr">
                <a:defRPr/>
              </a:pPr>
              <a:r>
                <a:rPr lang="en-US" altLang="zh-CN" sz="2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Lớp: ………..…….. </a:t>
              </a:r>
              <a:endParaRPr lang="zh-CN" alt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CFF9AEE-F11A-4896-A4CA-2CD5C9222125}"/>
              </a:ext>
            </a:extLst>
          </p:cNvPr>
          <p:cNvCxnSpPr/>
          <p:nvPr/>
        </p:nvCxnSpPr>
        <p:spPr>
          <a:xfrm>
            <a:off x="2890536" y="3728924"/>
            <a:ext cx="2215541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44034ED-3DC6-4322-AE11-9FEEF0EE9BF7}"/>
              </a:ext>
            </a:extLst>
          </p:cNvPr>
          <p:cNvCxnSpPr/>
          <p:nvPr/>
        </p:nvCxnSpPr>
        <p:spPr>
          <a:xfrm>
            <a:off x="11427477" y="1110083"/>
            <a:ext cx="2215541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06D304BF-A651-46C2-8318-35C410B7FA5E}"/>
              </a:ext>
            </a:extLst>
          </p:cNvPr>
          <p:cNvSpPr txBox="1"/>
          <p:nvPr/>
        </p:nvSpPr>
        <p:spPr>
          <a:xfrm>
            <a:off x="1451283" y="382519"/>
            <a:ext cx="75630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Bài</a:t>
            </a:r>
            <a:r>
              <a:rPr lang="en-US" altLang="zh-CN" sz="25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tập</a:t>
            </a:r>
            <a:r>
              <a:rPr lang="en-US" altLang="zh-CN" sz="25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3: </a:t>
            </a:r>
            <a:r>
              <a:rPr lang="en-US" altLang="zh-CN" sz="25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Giải</a:t>
            </a:r>
            <a:r>
              <a:rPr lang="en-US" altLang="zh-CN" sz="25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quyết</a:t>
            </a:r>
            <a:r>
              <a:rPr lang="en-US" altLang="zh-CN" sz="25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tình</a:t>
            </a:r>
            <a:r>
              <a:rPr lang="en-US" altLang="zh-CN" sz="2500" b="1" dirty="0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C0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huống</a:t>
            </a:r>
            <a:endParaRPr lang="en-US" altLang="zh-CN" sz="2500" b="1" dirty="0">
              <a:solidFill>
                <a:srgbClr val="C00000"/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4360" y="1491371"/>
            <a:ext cx="4970766" cy="1768988"/>
          </a:xfrm>
          <a:prstGeom prst="roundRect">
            <a:avLst/>
          </a:prstGeom>
          <a:pattFill prst="pct30">
            <a:fgClr>
              <a:srgbClr val="B0E07D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BLHĐ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8027" y="3412105"/>
            <a:ext cx="4803431" cy="2027583"/>
          </a:xfrm>
          <a:prstGeom prst="roundRect">
            <a:avLst/>
          </a:prstGeom>
          <a:pattFill prst="pct3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K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7A3. Do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mích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K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xát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328485"/>
              </p:ext>
            </p:extLst>
          </p:nvPr>
        </p:nvGraphicFramePr>
        <p:xfrm>
          <a:off x="6371694" y="1533881"/>
          <a:ext cx="4993464" cy="1880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732">
                  <a:extLst>
                    <a:ext uri="{9D8B030D-6E8A-4147-A177-3AD203B41FA5}">
                      <a16:colId xmlns:a16="http://schemas.microsoft.com/office/drawing/2014/main" val="4045138943"/>
                    </a:ext>
                  </a:extLst>
                </a:gridCol>
                <a:gridCol w="2496732">
                  <a:extLst>
                    <a:ext uri="{9D8B030D-6E8A-4147-A177-3AD203B41FA5}">
                      <a16:colId xmlns:a16="http://schemas.microsoft.com/office/drawing/2014/main" val="1071517065"/>
                    </a:ext>
                  </a:extLst>
                </a:gridCol>
              </a:tblGrid>
              <a:tr h="18807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Người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</a:rPr>
                        <a:t>bị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BLHĐ</a:t>
                      </a:r>
                    </a:p>
                    <a:p>
                      <a:pPr algn="ctr"/>
                      <a:endParaRPr lang="en-US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………………………………………………………………………………………………………… </a:t>
                      </a:r>
                      <a:endParaRPr lang="vi-VN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pattFill prst="pct30">
                      <a:fgClr>
                        <a:srgbClr val="B0E07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Nguyên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</a:rPr>
                        <a:t>nhân</a:t>
                      </a:r>
                      <a:endParaRPr lang="en-US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</a:rPr>
                        <a:t>gây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BLHĐ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………………………………………………………………………………………………………..</a:t>
                      </a:r>
                    </a:p>
                  </a:txBody>
                  <a:tcPr>
                    <a:pattFill prst="pct30">
                      <a:fgClr>
                        <a:srgbClr val="B0E07D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59451540"/>
                  </a:ext>
                </a:extLst>
              </a:tr>
            </a:tbl>
          </a:graphicData>
        </a:graphic>
      </p:graphicFrame>
      <p:sp>
        <p:nvSpPr>
          <p:cNvPr id="34" name="Rounded Rectangle 33"/>
          <p:cNvSpPr/>
          <p:nvPr/>
        </p:nvSpPr>
        <p:spPr>
          <a:xfrm>
            <a:off x="6309552" y="3480385"/>
            <a:ext cx="5055606" cy="2029673"/>
          </a:xfrm>
          <a:prstGeom prst="roundRect">
            <a:avLst/>
          </a:prstGeom>
          <a:pattFill prst="pct40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2684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46F4793-9545-4817-BAFA-50B986289D55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10055138" y="400587"/>
            <a:ext cx="1581397" cy="567580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775" y="5421257"/>
            <a:ext cx="2316681" cy="1268078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4336162" y="511942"/>
            <a:ext cx="3596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MỞ ĐẦU 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477801" y="440406"/>
            <a:ext cx="1125990" cy="5342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B378B0-6448-4A26-A6AC-15783BAF1C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5088" y="5305083"/>
            <a:ext cx="1237657" cy="1042238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4C5AD46F-6A43-40FC-8974-7AAA6224AF79}"/>
              </a:ext>
            </a:extLst>
          </p:cNvPr>
          <p:cNvGrpSpPr/>
          <p:nvPr/>
        </p:nvGrpSpPr>
        <p:grpSpPr>
          <a:xfrm>
            <a:off x="5847230" y="2613045"/>
            <a:ext cx="497540" cy="2102719"/>
            <a:chOff x="5859183" y="2273774"/>
            <a:chExt cx="609960" cy="257783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0E6511-6545-474E-9B6A-68C0F1F9F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1332"/>
            <a:stretch/>
          </p:blipFill>
          <p:spPr>
            <a:xfrm rot="16200000" flipV="1">
              <a:off x="5590349" y="2542608"/>
              <a:ext cx="1129032" cy="591363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326B4B64-07F7-4890-B719-07E95EC87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61961"/>
            <a:stretch/>
          </p:blipFill>
          <p:spPr>
            <a:xfrm rot="16200000" flipV="1">
              <a:off x="5424399" y="3806864"/>
              <a:ext cx="1498125" cy="591363"/>
            </a:xfrm>
            <a:prstGeom prst="rect">
              <a:avLst/>
            </a:prstGeom>
          </p:spPr>
        </p:pic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87DA2BA-6CF7-3ACD-71B6-17797C9B06B9}"/>
              </a:ext>
            </a:extLst>
          </p:cNvPr>
          <p:cNvSpPr txBox="1">
            <a:spLocks/>
          </p:cNvSpPr>
          <p:nvPr/>
        </p:nvSpPr>
        <p:spPr>
          <a:xfrm>
            <a:off x="1971292" y="1119390"/>
            <a:ext cx="8716617" cy="787195"/>
          </a:xfrm>
          <a:prstGeom prst="rect">
            <a:avLst/>
          </a:prstGeom>
          <a:pattFill prst="pct25">
            <a:fgClr>
              <a:srgbClr val="FF9999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5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5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/ video/ </a:t>
            </a:r>
            <a:r>
              <a:rPr lang="en-US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5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5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5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5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5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F4E6B60-3429-C05D-9E52-050946131E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139" y="2057808"/>
            <a:ext cx="3872922" cy="328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B795E1-BE95-16D0-324C-DCC7CE612F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3767" y="2057808"/>
            <a:ext cx="4478120" cy="3227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24984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067" y="985375"/>
            <a:ext cx="9022926" cy="10108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C7215AB-1F63-45C3-82ED-C7128461C95A}"/>
              </a:ext>
            </a:extLst>
          </p:cNvPr>
          <p:cNvCxnSpPr/>
          <p:nvPr/>
        </p:nvCxnSpPr>
        <p:spPr>
          <a:xfrm>
            <a:off x="6096000" y="2400300"/>
            <a:ext cx="0" cy="2076450"/>
          </a:xfrm>
          <a:prstGeom prst="line">
            <a:avLst/>
          </a:prstGeom>
          <a:ln w="1270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7A1453E9-500B-4996-9C35-CE6D5C66BBEC}"/>
              </a:ext>
            </a:extLst>
          </p:cNvPr>
          <p:cNvGrpSpPr/>
          <p:nvPr/>
        </p:nvGrpSpPr>
        <p:grpSpPr>
          <a:xfrm>
            <a:off x="1885534" y="2184499"/>
            <a:ext cx="2752857" cy="2773992"/>
            <a:chOff x="2710483" y="2018445"/>
            <a:chExt cx="2752857" cy="277399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E0BD3CA-C362-4357-AC77-14401860F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0483" y="2018445"/>
              <a:ext cx="2752857" cy="2773992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98368A6-20F7-446D-98BA-F255BFEFF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088" t="2519" r="7705" b="4275"/>
            <a:stretch/>
          </p:blipFill>
          <p:spPr>
            <a:xfrm>
              <a:off x="3324224" y="2514600"/>
              <a:ext cx="1524001" cy="1762126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D6896D3-5C82-48A1-BA11-8F79511770B3}"/>
              </a:ext>
            </a:extLst>
          </p:cNvPr>
          <p:cNvGrpSpPr/>
          <p:nvPr/>
        </p:nvGrpSpPr>
        <p:grpSpPr>
          <a:xfrm>
            <a:off x="7206284" y="2194395"/>
            <a:ext cx="2752857" cy="2773992"/>
            <a:chOff x="6749083" y="2018445"/>
            <a:chExt cx="2752857" cy="277399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3F24BC5-E16F-4998-B085-F6E964C6E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9083" y="2018445"/>
              <a:ext cx="2752857" cy="277399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2910A80-EBB1-4243-B352-C501D1F91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53413" y="2514600"/>
              <a:ext cx="1511470" cy="1761890"/>
            </a:xfrm>
            <a:prstGeom prst="rect">
              <a:avLst/>
            </a:prstGeom>
          </p:spPr>
        </p:pic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0D22E6A5-265C-4EB9-B178-7F3DCB5DBFE2}"/>
              </a:ext>
            </a:extLst>
          </p:cNvPr>
          <p:cNvSpPr txBox="1"/>
          <p:nvPr/>
        </p:nvSpPr>
        <p:spPr>
          <a:xfrm>
            <a:off x="1568807" y="498542"/>
            <a:ext cx="9900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GÓC CHIA SẺ “CÂU CHUYỆN BLHĐ CỦA BẢN THÂN” 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2408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14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14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1DA889A7-19E1-4EBE-8977-91B6557A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49" y="908769"/>
            <a:ext cx="4233851" cy="45580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95" y="655034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811393-123B-4E5E-ABA6-6E41F21BD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29" y="1497556"/>
            <a:ext cx="1286367" cy="1280271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4407686" y="1808540"/>
            <a:ext cx="3277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 new roman"/>
                <a:ea typeface="汉仪夏日体W" panose="00020600040101010101" pitchFamily="18" charset="-122"/>
              </a:rPr>
              <a:t>III. VẬN DỤNG 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 new roman"/>
              <a:ea typeface="汉仪夏日体W" panose="00020600040101010101" pitchFamily="18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5664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7" name="MH_Other_2">
            <a:extLst>
              <a:ext uri="{FF2B5EF4-FFF2-40B4-BE49-F238E27FC236}">
                <a16:creationId xmlns:a16="http://schemas.microsoft.com/office/drawing/2014/main" id="{B0810FA3-660B-4D8E-BC90-86D51D02291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8925946">
            <a:off x="561428" y="2555446"/>
            <a:ext cx="812010" cy="60900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FF99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dirty="0">
              <a:solidFill>
                <a:srgbClr val="FE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H_Other_4">
            <a:extLst>
              <a:ext uri="{FF2B5EF4-FFF2-40B4-BE49-F238E27FC236}">
                <a16:creationId xmlns:a16="http://schemas.microsoft.com/office/drawing/2014/main" id="{6100F03E-D108-4A41-B171-18267C644F5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8925946">
            <a:off x="5783957" y="2620434"/>
            <a:ext cx="812010" cy="60900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dirty="0">
              <a:solidFill>
                <a:srgbClr val="FE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B2BF801-AD23-4127-874A-DB3A92EF44B1}"/>
              </a:ext>
            </a:extLst>
          </p:cNvPr>
          <p:cNvSpPr/>
          <p:nvPr/>
        </p:nvSpPr>
        <p:spPr>
          <a:xfrm>
            <a:off x="1060709" y="3620516"/>
            <a:ext cx="4165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Nhiệm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vụ</a:t>
            </a:r>
            <a:r>
              <a:rPr lang="en-US" altLang="zh-CN" sz="2000" b="1" dirty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1: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Xây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dựng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một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sản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phẩm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tuyên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truyền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: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Tranh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vẽ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, video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thông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điệp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truyền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thông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về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nguyên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nhân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và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hậu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quả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000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của</a:t>
            </a:r>
            <a:r>
              <a:rPr lang="en-US" altLang="zh-CN" sz="2000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BLHĐ </a:t>
            </a:r>
            <a:endParaRPr lang="zh-CN" altLang="en-US" sz="2000" b="1" dirty="0"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8A95C98-F687-41F7-B14B-D79BFD38C361}"/>
              </a:ext>
            </a:extLst>
          </p:cNvPr>
          <p:cNvGrpSpPr/>
          <p:nvPr/>
        </p:nvGrpSpPr>
        <p:grpSpPr>
          <a:xfrm>
            <a:off x="6400801" y="1479190"/>
            <a:ext cx="4591878" cy="1852853"/>
            <a:chOff x="7821773" y="2066886"/>
            <a:chExt cx="2025479" cy="1852853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ECF5357-BD8F-4ACD-A69A-F75CC4CA4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21773" y="2066886"/>
              <a:ext cx="2025479" cy="1852853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0970306-5B56-4B33-910E-F6E5EC77D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16791" y="2350019"/>
              <a:ext cx="1486031" cy="1286585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9E709A3-DD7F-41BE-A78C-6FE62532615F}"/>
              </a:ext>
            </a:extLst>
          </p:cNvPr>
          <p:cNvGrpSpPr/>
          <p:nvPr/>
        </p:nvGrpSpPr>
        <p:grpSpPr>
          <a:xfrm>
            <a:off x="1180160" y="1441547"/>
            <a:ext cx="4318504" cy="1963082"/>
            <a:chOff x="2358703" y="1956658"/>
            <a:chExt cx="2152075" cy="1963082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D248039-031C-4213-A6D1-A00F56EB5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58703" y="1956658"/>
              <a:ext cx="2152075" cy="196308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4B1E6BE-C0B3-4205-AEAB-BD10EB169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56562" y="2293951"/>
              <a:ext cx="1548625" cy="130369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6400801" y="3426788"/>
            <a:ext cx="44527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BLHĐ. 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9873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23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6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949A565-F083-4ED1-A28E-C3C22692CFCA}"/>
              </a:ext>
            </a:extLst>
          </p:cNvPr>
          <p:cNvGrpSpPr/>
          <p:nvPr/>
        </p:nvGrpSpPr>
        <p:grpSpPr>
          <a:xfrm>
            <a:off x="341926" y="208486"/>
            <a:ext cx="11441759" cy="5883467"/>
            <a:chOff x="341926" y="208486"/>
            <a:chExt cx="11441759" cy="588346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9038821" y="512495"/>
            <a:ext cx="2208207" cy="792549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a16="http://schemas.microsoft.com/office/drawing/2014/main" id="{956C086E-2C2F-4A37-806D-C7AC01E835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141" name="图片 140">
            <a:extLst>
              <a:ext uri="{FF2B5EF4-FFF2-40B4-BE49-F238E27FC236}">
                <a16:creationId xmlns:a16="http://schemas.microsoft.com/office/drawing/2014/main" id="{C7841B54-9F73-4DED-A8BA-EC1305A0BB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6599" y="4214720"/>
            <a:ext cx="3145809" cy="2505673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a16="http://schemas.microsoft.com/office/drawing/2014/main" id="{6A9AAE3E-8C65-49C5-8093-BFCE4DB362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9195" y="2200410"/>
            <a:ext cx="457240" cy="481626"/>
          </a:xfrm>
          <a:prstGeom prst="rect">
            <a:avLst/>
          </a:prstGeom>
        </p:spPr>
      </p:pic>
      <p:pic>
        <p:nvPicPr>
          <p:cNvPr id="149" name="图片 148">
            <a:extLst>
              <a:ext uri="{FF2B5EF4-FFF2-40B4-BE49-F238E27FC236}">
                <a16:creationId xmlns:a16="http://schemas.microsoft.com/office/drawing/2014/main" id="{9D8778BF-9B1C-41EA-B558-7D67D5A0FA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8442" y="2737407"/>
            <a:ext cx="1030313" cy="102421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106CC76-29AA-4155-BE1F-91F89FF8C09C}"/>
              </a:ext>
            </a:extLst>
          </p:cNvPr>
          <p:cNvGrpSpPr/>
          <p:nvPr/>
        </p:nvGrpSpPr>
        <p:grpSpPr>
          <a:xfrm>
            <a:off x="4213950" y="751796"/>
            <a:ext cx="896190" cy="1012024"/>
            <a:chOff x="4312426" y="962812"/>
            <a:chExt cx="896190" cy="1012024"/>
          </a:xfrm>
        </p:grpSpPr>
        <p:pic>
          <p:nvPicPr>
            <p:cNvPr id="144" name="图片 143">
              <a:extLst>
                <a:ext uri="{FF2B5EF4-FFF2-40B4-BE49-F238E27FC236}">
                  <a16:creationId xmlns:a16="http://schemas.microsoft.com/office/drawing/2014/main" id="{18EA0D29-E2A5-47C0-9743-CBE90632D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12426" y="962812"/>
              <a:ext cx="896190" cy="1012024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541583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B637EEC-697A-4846-99CE-4EE5F3398728}"/>
              </a:ext>
            </a:extLst>
          </p:cNvPr>
          <p:cNvGrpSpPr/>
          <p:nvPr/>
        </p:nvGrpSpPr>
        <p:grpSpPr>
          <a:xfrm>
            <a:off x="5241342" y="703014"/>
            <a:ext cx="969348" cy="1091279"/>
            <a:chOff x="5339818" y="914030"/>
            <a:chExt cx="969348" cy="1091279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A1053DDF-CC48-447B-911C-2E9EDC90E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39818" y="914030"/>
              <a:ext cx="969348" cy="1091279"/>
            </a:xfrm>
            <a:prstGeom prst="rect">
              <a:avLst/>
            </a:prstGeom>
          </p:spPr>
        </p:pic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567070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0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5609BCC-87D3-4013-97A3-D3C4BE105AA4}"/>
              </a:ext>
            </a:extLst>
          </p:cNvPr>
          <p:cNvGrpSpPr/>
          <p:nvPr/>
        </p:nvGrpSpPr>
        <p:grpSpPr>
          <a:xfrm>
            <a:off x="6381819" y="830313"/>
            <a:ext cx="768163" cy="883997"/>
            <a:chOff x="6480295" y="1041329"/>
            <a:chExt cx="768163" cy="883997"/>
          </a:xfrm>
        </p:grpSpPr>
        <p:pic>
          <p:nvPicPr>
            <p:cNvPr id="146" name="图片 145">
              <a:extLst>
                <a:ext uri="{FF2B5EF4-FFF2-40B4-BE49-F238E27FC236}">
                  <a16:creationId xmlns:a16="http://schemas.microsoft.com/office/drawing/2014/main" id="{01A1158D-CF21-45B3-A99B-B7C8C7E18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69CA917A-E37A-4868-997E-E431F2228313}"/>
                </a:ext>
              </a:extLst>
            </p:cNvPr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D212787-0927-44F6-9A76-ACBE4F7329D1}"/>
              </a:ext>
            </a:extLst>
          </p:cNvPr>
          <p:cNvGrpSpPr/>
          <p:nvPr/>
        </p:nvGrpSpPr>
        <p:grpSpPr>
          <a:xfrm>
            <a:off x="7444058" y="805538"/>
            <a:ext cx="768163" cy="890093"/>
            <a:chOff x="7542534" y="1016554"/>
            <a:chExt cx="768163" cy="890093"/>
          </a:xfrm>
        </p:grpSpPr>
        <p:pic>
          <p:nvPicPr>
            <p:cNvPr id="145" name="图片 144">
              <a:extLst>
                <a:ext uri="{FF2B5EF4-FFF2-40B4-BE49-F238E27FC236}">
                  <a16:creationId xmlns:a16="http://schemas.microsoft.com/office/drawing/2014/main" id="{EFDC83D8-2D66-4388-BF7A-63138D839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542534" y="1016554"/>
              <a:ext cx="768163" cy="890093"/>
            </a:xfrm>
            <a:prstGeom prst="rect">
              <a:avLst/>
            </a:prstGeom>
          </p:spPr>
        </p:pic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666431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3193009" y="2042166"/>
            <a:ext cx="669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Thanks for listening.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Welcome to ask questions</a:t>
            </a: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851329" y="763818"/>
            <a:ext cx="1219200" cy="5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8890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46F4793-9545-4817-BAFA-50B986289D55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10055138" y="400587"/>
            <a:ext cx="1581397" cy="567580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775" y="5421257"/>
            <a:ext cx="2316681" cy="1268078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4336162" y="511942"/>
            <a:ext cx="3596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MỞ ĐẦU 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477801" y="440406"/>
            <a:ext cx="1125990" cy="5342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B378B0-6448-4A26-A6AC-15783BAF1C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814" y="5613516"/>
            <a:ext cx="1237657" cy="1042238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4C5AD46F-6A43-40FC-8974-7AAA6224AF79}"/>
              </a:ext>
            </a:extLst>
          </p:cNvPr>
          <p:cNvGrpSpPr/>
          <p:nvPr/>
        </p:nvGrpSpPr>
        <p:grpSpPr>
          <a:xfrm>
            <a:off x="5847230" y="2613045"/>
            <a:ext cx="497540" cy="2102719"/>
            <a:chOff x="5859183" y="2273774"/>
            <a:chExt cx="609960" cy="257783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0E6511-6545-474E-9B6A-68C0F1F9F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1332"/>
            <a:stretch/>
          </p:blipFill>
          <p:spPr>
            <a:xfrm rot="16200000" flipV="1">
              <a:off x="5590349" y="2542608"/>
              <a:ext cx="1129032" cy="591363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326B4B64-07F7-4890-B719-07E95EC87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61961"/>
            <a:stretch/>
          </p:blipFill>
          <p:spPr>
            <a:xfrm rot="16200000" flipV="1">
              <a:off x="5424399" y="3806864"/>
              <a:ext cx="1498125" cy="591363"/>
            </a:xfrm>
            <a:prstGeom prst="rect">
              <a:avLst/>
            </a:prstGeom>
          </p:spPr>
        </p:pic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87DA2BA-6CF7-3ACD-71B6-17797C9B06B9}"/>
              </a:ext>
            </a:extLst>
          </p:cNvPr>
          <p:cNvSpPr txBox="1">
            <a:spLocks/>
          </p:cNvSpPr>
          <p:nvPr/>
        </p:nvSpPr>
        <p:spPr>
          <a:xfrm>
            <a:off x="1971292" y="1119390"/>
            <a:ext cx="8716617" cy="787195"/>
          </a:xfrm>
          <a:prstGeom prst="rect">
            <a:avLst/>
          </a:prstGeom>
          <a:pattFill prst="pct25">
            <a:fgClr>
              <a:srgbClr val="FF9999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5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/ video/ </a:t>
            </a:r>
            <a:r>
              <a:rPr lang="en-US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5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5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5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5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5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5A8C5D-8B3E-686D-E250-C43E8F1FC4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544" y="2061871"/>
            <a:ext cx="4998801" cy="329013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1ABC8C-AAD7-EED4-A7AF-7EE37A76F9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2334" y="2098294"/>
            <a:ext cx="4921183" cy="325371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9540165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46F4793-9545-4817-BAFA-50B986289D55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10055138" y="400587"/>
            <a:ext cx="1581397" cy="567580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6673" y="4937263"/>
            <a:ext cx="1914864" cy="947489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4336162" y="511942"/>
            <a:ext cx="3596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MỞ ĐẦU 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477801" y="440406"/>
            <a:ext cx="1125990" cy="5342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B378B0-6448-4A26-A6AC-15783BAF1C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5185" y="5042780"/>
            <a:ext cx="1081142" cy="910436"/>
          </a:xfrm>
          <a:prstGeom prst="rect">
            <a:avLst/>
          </a:prstGeom>
        </p:spPr>
      </p:pic>
      <p:sp>
        <p:nvSpPr>
          <p:cNvPr id="128" name="文本框 127">
            <a:extLst>
              <a:ext uri="{FF2B5EF4-FFF2-40B4-BE49-F238E27FC236}">
                <a16:creationId xmlns:a16="http://schemas.microsoft.com/office/drawing/2014/main" id="{938786F9-FDE6-465D-B53F-DA861E3A26F2}"/>
              </a:ext>
            </a:extLst>
          </p:cNvPr>
          <p:cNvSpPr txBox="1"/>
          <p:nvPr/>
        </p:nvSpPr>
        <p:spPr>
          <a:xfrm>
            <a:off x="1704903" y="2043777"/>
            <a:ext cx="23424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Tranh 1: Đánh đập, hành hạ, ngược đã, xâm hại thân thể, sức khoẻ của người khác.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CDE47D1-7F96-49A8-A973-697D239637F9}"/>
              </a:ext>
            </a:extLst>
          </p:cNvPr>
          <p:cNvSpPr txBox="1"/>
          <p:nvPr/>
        </p:nvSpPr>
        <p:spPr>
          <a:xfrm>
            <a:off x="8475470" y="2099663"/>
            <a:ext cx="2741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- Tranh 2: Cố tình cô lập, xua đuổi người khác.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653F8DA-F9D2-4C85-8D5B-1BF6698275E6}"/>
              </a:ext>
            </a:extLst>
          </p:cNvPr>
          <p:cNvSpPr txBox="1"/>
          <p:nvPr/>
        </p:nvSpPr>
        <p:spPr>
          <a:xfrm>
            <a:off x="1572079" y="4227961"/>
            <a:ext cx="255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Tranh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3: </a:t>
            </a:r>
          </a:p>
          <a:p>
            <a:r>
              <a:rPr lang="en-US" altLang="zh-CN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Bắt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nạt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học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đường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CE377EB-9534-415F-B548-521E54211DB2}"/>
              </a:ext>
            </a:extLst>
          </p:cNvPr>
          <p:cNvSpPr txBox="1"/>
          <p:nvPr/>
        </p:nvSpPr>
        <p:spPr>
          <a:xfrm>
            <a:off x="8509801" y="3817206"/>
            <a:ext cx="2522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Tranh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4: </a:t>
            </a:r>
            <a:r>
              <a:rPr lang="en-US" altLang="zh-CN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Lăng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mạ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xúc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phạm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danh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dự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nhân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phẩm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người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khác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C5AD46F-6A43-40FC-8974-7AAA6224AF79}"/>
              </a:ext>
            </a:extLst>
          </p:cNvPr>
          <p:cNvGrpSpPr/>
          <p:nvPr/>
        </p:nvGrpSpPr>
        <p:grpSpPr>
          <a:xfrm>
            <a:off x="5847230" y="2613045"/>
            <a:ext cx="497540" cy="2102719"/>
            <a:chOff x="5859183" y="2273774"/>
            <a:chExt cx="609960" cy="257783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0E6511-6545-474E-9B6A-68C0F1F9F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1332"/>
            <a:stretch/>
          </p:blipFill>
          <p:spPr>
            <a:xfrm rot="16200000" flipV="1">
              <a:off x="5590349" y="2542608"/>
              <a:ext cx="1129032" cy="591363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326B4B64-07F7-4890-B719-07E95EC87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61961"/>
            <a:stretch/>
          </p:blipFill>
          <p:spPr>
            <a:xfrm rot="16200000" flipV="1">
              <a:off x="5424399" y="3806864"/>
              <a:ext cx="1498125" cy="591363"/>
            </a:xfrm>
            <a:prstGeom prst="rect">
              <a:avLst/>
            </a:prstGeom>
          </p:spPr>
        </p:pic>
      </p:grpSp>
      <p:pic>
        <p:nvPicPr>
          <p:cNvPr id="148" name="图片 147">
            <a:extLst>
              <a:ext uri="{FF2B5EF4-FFF2-40B4-BE49-F238E27FC236}">
                <a16:creationId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7663" y="1934140"/>
            <a:ext cx="457240" cy="48162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A094462-FFD7-483A-9A1B-DD38C1911F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1063452" y="1768034"/>
            <a:ext cx="457240" cy="48162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8D42F607-6E32-43C6-82D1-EBD028E9A1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7840" y="3849122"/>
            <a:ext cx="457240" cy="481626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A7243045-C656-4829-AEF0-7DBA8DBBDF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1054297" y="3501143"/>
            <a:ext cx="457240" cy="481626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87DA2BA-6CF7-3ACD-71B6-17797C9B06B9}"/>
              </a:ext>
            </a:extLst>
          </p:cNvPr>
          <p:cNvSpPr txBox="1">
            <a:spLocks/>
          </p:cNvSpPr>
          <p:nvPr/>
        </p:nvSpPr>
        <p:spPr>
          <a:xfrm>
            <a:off x="1971292" y="1119390"/>
            <a:ext cx="8716617" cy="787195"/>
          </a:xfrm>
          <a:prstGeom prst="rect">
            <a:avLst/>
          </a:prstGeom>
          <a:pattFill prst="pct25">
            <a:fgClr>
              <a:srgbClr val="FF9999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5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5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/ video/ </a:t>
            </a:r>
            <a:r>
              <a:rPr lang="en-US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5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5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5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5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5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F4E6B60-3429-C05D-9E52-050946131E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937" y="2025223"/>
            <a:ext cx="1693092" cy="1811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B795E1-BE95-16D0-324C-DCC7CE612F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876" y="2025223"/>
            <a:ext cx="2149862" cy="171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5A8C5D-8B3E-686D-E250-C43E8F1FC4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3461" y="3955142"/>
            <a:ext cx="1871884" cy="139686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1ABC8C-AAD7-EED4-A7AF-7EE37A76F9A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2335" y="3915206"/>
            <a:ext cx="2173136" cy="143680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4059594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35" grpId="0"/>
      <p:bldP spid="39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C94A9C2-5B27-4F72-87E4-20CE51F2CECA}"/>
              </a:ext>
            </a:extLst>
          </p:cNvPr>
          <p:cNvGrpSpPr/>
          <p:nvPr/>
        </p:nvGrpSpPr>
        <p:grpSpPr>
          <a:xfrm>
            <a:off x="379270" y="1350718"/>
            <a:ext cx="5763582" cy="4187191"/>
            <a:chOff x="2391843" y="2515490"/>
            <a:chExt cx="1731414" cy="239502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B6C0331-FA4D-42DD-A6DC-635E512A0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8075" y="2515490"/>
              <a:ext cx="438950" cy="77425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199CDC7-C220-4F99-B5F8-9E16AB4F5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1843" y="2977911"/>
              <a:ext cx="1731414" cy="1932599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EEB0C93-9BD2-4819-8565-B69ED1B2F095}"/>
              </a:ext>
            </a:extLst>
          </p:cNvPr>
          <p:cNvGrpSpPr/>
          <p:nvPr/>
        </p:nvGrpSpPr>
        <p:grpSpPr>
          <a:xfrm>
            <a:off x="6508979" y="1266825"/>
            <a:ext cx="4912632" cy="4250820"/>
            <a:chOff x="8068743" y="2515490"/>
            <a:chExt cx="1731414" cy="239502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F5FBE4C-BD5A-4030-B0AB-E88738A40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975" y="2515490"/>
              <a:ext cx="438950" cy="77425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D29DF20-AA45-497B-9451-76686B0FB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8743" y="2977911"/>
              <a:ext cx="1731414" cy="1932599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144" y="884565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689" y="119436"/>
            <a:ext cx="676715" cy="7071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C444B51-A3EB-4F32-8FC7-705E5DF510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2392" y="1092748"/>
            <a:ext cx="1357337" cy="8474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6000DEA-AAE2-441D-9C91-176C5AB425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0492" y="1083409"/>
            <a:ext cx="1319437" cy="847417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3F7C77A6-D9EF-471A-A6A3-07FB5E38B54C}"/>
              </a:ext>
            </a:extLst>
          </p:cNvPr>
          <p:cNvSpPr/>
          <p:nvPr/>
        </p:nvSpPr>
        <p:spPr>
          <a:xfrm>
            <a:off x="702760" y="2152621"/>
            <a:ext cx="495421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*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Luật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chơi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: HS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đứng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dậy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tại</a:t>
            </a:r>
            <a:r>
              <a:rPr lang="en-US" altLang="zh-CN" b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chỗ/di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chuyển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nhún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nhảy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theo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nhạc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,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khi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nào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nhạc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dừng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thì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tất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cả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dừng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lại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,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Gv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hô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“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Bàn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tay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là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để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?, HS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hô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làm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gì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làm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gì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? GV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hô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hành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động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(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nắm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tay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,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bắt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tay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,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đấm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,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xoa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bóp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…), Hs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thực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hiện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hành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động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,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Gv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yêu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cầu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bạn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ở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gần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mình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nhất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. Ai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không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thực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hiện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được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hoặc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k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kết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nhóm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được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sẽ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chịu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phạt</a:t>
            </a:r>
            <a:r>
              <a:rPr lang="en-US" altLang="zh-CN" b="1" dirty="0" smtClean="0"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  <a:sym typeface="+mn-lt"/>
              </a:rPr>
              <a:t>    </a:t>
            </a:r>
            <a:endParaRPr lang="zh-CN" altLang="en-US" b="1" dirty="0"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36390A9-F198-4CF0-8D8D-888187AA8E95}"/>
              </a:ext>
            </a:extLst>
          </p:cNvPr>
          <p:cNvSpPr txBox="1"/>
          <p:nvPr/>
        </p:nvSpPr>
        <p:spPr>
          <a:xfrm>
            <a:off x="1203046" y="1135041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CF5A39E-C370-4900-AF0C-8CCE6CAE08F5}"/>
              </a:ext>
            </a:extLst>
          </p:cNvPr>
          <p:cNvSpPr txBox="1"/>
          <p:nvPr/>
        </p:nvSpPr>
        <p:spPr>
          <a:xfrm>
            <a:off x="7105919" y="1170432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9BAD5C6-CCF9-4835-9957-8632699A10E4}"/>
              </a:ext>
            </a:extLst>
          </p:cNvPr>
          <p:cNvSpPr txBox="1"/>
          <p:nvPr/>
        </p:nvSpPr>
        <p:spPr>
          <a:xfrm>
            <a:off x="1464668" y="280709"/>
            <a:ext cx="8683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Cách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2: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Trò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chơi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“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Sức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mạnh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bàn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tay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”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7391" y="2513128"/>
            <a:ext cx="4295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9792" y="4153754"/>
            <a:ext cx="399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295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15EC2DD-0638-F591-EFA3-33100DAE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89" y="3596450"/>
            <a:ext cx="11954911" cy="2458651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69DE1B44-F2B8-6225-AF68-CC76A151B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626" y="2005395"/>
            <a:ext cx="6973231" cy="2239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46A19C-B8CD-6DA5-F907-B2231962AAE1}"/>
              </a:ext>
            </a:extLst>
          </p:cNvPr>
          <p:cNvSpPr txBox="1"/>
          <p:nvPr/>
        </p:nvSpPr>
        <p:spPr>
          <a:xfrm>
            <a:off x="3983556" y="102642"/>
            <a:ext cx="475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Internation" panose="02040603050506020204" pitchFamily="18" charset="0"/>
              </a:rPr>
              <a:t>GIÁO DỤC CÔNG DÂN 7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23C3C0E4-8725-8ADB-4FCF-637F34159E58}"/>
              </a:ext>
            </a:extLst>
          </p:cNvPr>
          <p:cNvSpPr txBox="1"/>
          <p:nvPr/>
        </p:nvSpPr>
        <p:spPr>
          <a:xfrm>
            <a:off x="5203642" y="834759"/>
            <a:ext cx="19768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400" dirty="0" err="1">
                <a:solidFill>
                  <a:srgbClr val="00B05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6400" dirty="0">
                <a:solidFill>
                  <a:srgbClr val="00B05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8</a:t>
            </a: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5899FEA0-D957-069C-39D2-A6353CCBD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56" y="4886924"/>
            <a:ext cx="11712166" cy="1971076"/>
          </a:xfrm>
          <a:prstGeom prst="rect">
            <a:avLst/>
          </a:prstGeom>
        </p:spPr>
      </p:pic>
      <p:pic>
        <p:nvPicPr>
          <p:cNvPr id="12" name="图片 10">
            <a:extLst>
              <a:ext uri="{FF2B5EF4-FFF2-40B4-BE49-F238E27FC236}">
                <a16:creationId xmlns:a16="http://schemas.microsoft.com/office/drawing/2014/main" id="{7485E85B-ECAC-3E6F-35F3-A24C68094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682" y="6107531"/>
            <a:ext cx="1207289" cy="4501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1EF943B-2E21-EB5D-BE59-0806AF53C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7439" y="6066360"/>
            <a:ext cx="761807" cy="288251"/>
          </a:xfrm>
          <a:prstGeom prst="rect">
            <a:avLst/>
          </a:prstGeom>
        </p:spPr>
      </p:pic>
      <p:pic>
        <p:nvPicPr>
          <p:cNvPr id="14" name="图片 14">
            <a:extLst>
              <a:ext uri="{FF2B5EF4-FFF2-40B4-BE49-F238E27FC236}">
                <a16:creationId xmlns:a16="http://schemas.microsoft.com/office/drawing/2014/main" id="{E152F9D5-EA7D-C363-DD90-2518C8D0B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3658" y="939099"/>
            <a:ext cx="1364823" cy="1931355"/>
          </a:xfrm>
          <a:prstGeom prst="rect">
            <a:avLst/>
          </a:prstGeom>
        </p:spPr>
      </p:pic>
      <p:pic>
        <p:nvPicPr>
          <p:cNvPr id="15" name="图片 16">
            <a:extLst>
              <a:ext uri="{FF2B5EF4-FFF2-40B4-BE49-F238E27FC236}">
                <a16:creationId xmlns:a16="http://schemas.microsoft.com/office/drawing/2014/main" id="{1E7ACFC4-BCBA-BBE3-CD13-48698F82B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0482" y="2193350"/>
            <a:ext cx="703041" cy="483340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:a16="http://schemas.microsoft.com/office/drawing/2014/main" id="{4AE98C8B-87D5-35A6-1E16-329FB7B18F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1817" y="141113"/>
            <a:ext cx="1035105" cy="546304"/>
          </a:xfrm>
          <a:prstGeom prst="rect">
            <a:avLst/>
          </a:prstGeom>
        </p:spPr>
      </p:pic>
      <p:pic>
        <p:nvPicPr>
          <p:cNvPr id="17" name="图片 18">
            <a:extLst>
              <a:ext uri="{FF2B5EF4-FFF2-40B4-BE49-F238E27FC236}">
                <a16:creationId xmlns:a16="http://schemas.microsoft.com/office/drawing/2014/main" id="{7969226F-42A6-D8B0-B0E6-F40ACF5321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089" y="50578"/>
            <a:ext cx="1679232" cy="1243069"/>
          </a:xfrm>
          <a:prstGeom prst="rect">
            <a:avLst/>
          </a:prstGeom>
        </p:spPr>
      </p:pic>
      <p:pic>
        <p:nvPicPr>
          <p:cNvPr id="18" name="图片 20">
            <a:extLst>
              <a:ext uri="{FF2B5EF4-FFF2-40B4-BE49-F238E27FC236}">
                <a16:creationId xmlns:a16="http://schemas.microsoft.com/office/drawing/2014/main" id="{437BF4C6-E478-C235-0937-8DCEB1527D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7105" y="5604916"/>
            <a:ext cx="3481555" cy="856120"/>
          </a:xfrm>
          <a:prstGeom prst="rect">
            <a:avLst/>
          </a:prstGeom>
        </p:spPr>
      </p:pic>
      <p:pic>
        <p:nvPicPr>
          <p:cNvPr id="19" name="图片 9">
            <a:extLst>
              <a:ext uri="{FF2B5EF4-FFF2-40B4-BE49-F238E27FC236}">
                <a16:creationId xmlns:a16="http://schemas.microsoft.com/office/drawing/2014/main" id="{0B186686-20DA-9D2D-6A58-36D429C753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6907" y="5279000"/>
            <a:ext cx="467117" cy="1016667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id="{3CA281B9-764E-B885-8AB5-F77A5BDC6C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4006" y="5214010"/>
            <a:ext cx="522071" cy="1126573"/>
          </a:xfrm>
          <a:prstGeom prst="rect">
            <a:avLst/>
          </a:prstGeom>
        </p:spPr>
      </p:pic>
      <p:pic>
        <p:nvPicPr>
          <p:cNvPr id="21" name="图片 11">
            <a:extLst>
              <a:ext uri="{FF2B5EF4-FFF2-40B4-BE49-F238E27FC236}">
                <a16:creationId xmlns:a16="http://schemas.microsoft.com/office/drawing/2014/main" id="{7C1CB58D-8D5A-C1C9-CC43-BB8667E557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947108">
            <a:off x="9460261" y="5127831"/>
            <a:ext cx="686936" cy="1044141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id="{15F9A609-118F-8400-5BD6-87D4A17820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83266" y="5525341"/>
            <a:ext cx="631981" cy="906759"/>
          </a:xfrm>
          <a:prstGeom prst="rect">
            <a:avLst/>
          </a:prstGeom>
        </p:spPr>
      </p:pic>
      <p:pic>
        <p:nvPicPr>
          <p:cNvPr id="23" name="图片 5">
            <a:extLst>
              <a:ext uri="{FF2B5EF4-FFF2-40B4-BE49-F238E27FC236}">
                <a16:creationId xmlns:a16="http://schemas.microsoft.com/office/drawing/2014/main" id="{190CFE00-3081-9E0C-44DD-2613AC444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7089" y="3413156"/>
            <a:ext cx="2448670" cy="3355162"/>
          </a:xfrm>
          <a:prstGeom prst="rect">
            <a:avLst/>
          </a:prstGeom>
        </p:spPr>
      </p:pic>
      <p:sp>
        <p:nvSpPr>
          <p:cNvPr id="24" name="文本框 21">
            <a:extLst>
              <a:ext uri="{FF2B5EF4-FFF2-40B4-BE49-F238E27FC236}">
                <a16:creationId xmlns:a16="http://schemas.microsoft.com/office/drawing/2014/main" id="{D2479991-0654-3E50-A640-B4D72640DABA}"/>
              </a:ext>
            </a:extLst>
          </p:cNvPr>
          <p:cNvSpPr txBox="1"/>
          <p:nvPr/>
        </p:nvSpPr>
        <p:spPr>
          <a:xfrm>
            <a:off x="4947441" y="-13600937"/>
            <a:ext cx="67520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267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CARTOON CHILDREN'S EDUCATION AND TEACHING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314" y="2193350"/>
            <a:ext cx="9743924" cy="928786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BẠO LỰC HỌC ĐƯỜNG</a:t>
            </a:r>
          </a:p>
        </p:txBody>
      </p:sp>
    </p:spTree>
    <p:extLst>
      <p:ext uri="{BB962C8B-B14F-4D97-AF65-F5344CB8AC3E}">
        <p14:creationId xmlns:p14="http://schemas.microsoft.com/office/powerpoint/2010/main" val="1894092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90AF63-1D47-4DEB-BFEE-5ECC671D79D1}"/>
              </a:ext>
            </a:extLst>
          </p:cNvPr>
          <p:cNvGrpSpPr/>
          <p:nvPr/>
        </p:nvGrpSpPr>
        <p:grpSpPr>
          <a:xfrm>
            <a:off x="-65032" y="156558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1DA889A7-19E1-4EBE-8977-91B6557A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49" y="908769"/>
            <a:ext cx="4233851" cy="45580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95" y="655034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811393-123B-4E5E-ABA6-6E41F21BD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29" y="1497556"/>
            <a:ext cx="1286367" cy="1280271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4755767" y="2069941"/>
            <a:ext cx="2833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汉仪夏日体W" panose="00020600040101010101" pitchFamily="18" charset="-122"/>
              </a:rPr>
              <a:t>I. KHÁM PHÁ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汉仪夏日体W" panose="00020600040101010101" pitchFamily="18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75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50" y="854085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85" y="125678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31100" y="297309"/>
            <a:ext cx="853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1.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Biểu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hiện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của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bạo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lực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học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đường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  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E814D0-EF7C-4589-B14E-0DA5CC325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926" y="1741594"/>
            <a:ext cx="3547952" cy="381964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CE54BBB-512F-4110-91A5-D6A814A12EF6}"/>
              </a:ext>
            </a:extLst>
          </p:cNvPr>
          <p:cNvGrpSpPr/>
          <p:nvPr/>
        </p:nvGrpSpPr>
        <p:grpSpPr>
          <a:xfrm>
            <a:off x="5549900" y="2781300"/>
            <a:ext cx="1092200" cy="1092200"/>
            <a:chOff x="5549900" y="2781300"/>
            <a:chExt cx="1092200" cy="1092200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9AB518EE-6334-47D6-B67C-7BC0FE796E6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781300"/>
              <a:ext cx="0" cy="1092200"/>
            </a:xfrm>
            <a:prstGeom prst="line">
              <a:avLst/>
            </a:prstGeom>
            <a:ln w="1270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7607AE2-A6D4-4C6A-9404-BF64DC30B0A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096000" y="2781300"/>
              <a:ext cx="0" cy="1092200"/>
            </a:xfrm>
            <a:prstGeom prst="line">
              <a:avLst/>
            </a:prstGeom>
            <a:ln w="1270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50185265-879B-488E-A828-27EDCC22B22F}"/>
              </a:ext>
            </a:extLst>
          </p:cNvPr>
          <p:cNvSpPr txBox="1"/>
          <p:nvPr/>
        </p:nvSpPr>
        <p:spPr>
          <a:xfrm>
            <a:off x="4730574" y="2488505"/>
            <a:ext cx="2839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thông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tin,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trường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hợp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dưới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đây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9624" y="1159279"/>
            <a:ext cx="4100110" cy="4556598"/>
          </a:xfrm>
          <a:prstGeom prst="roundRect">
            <a:avLst/>
          </a:prstGeom>
          <a:pattFill prst="pct20">
            <a:fgClr>
              <a:srgbClr val="FF9999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133" y="1313920"/>
            <a:ext cx="39706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tin: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80/2017/NĐ-CP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17/07/2017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73778" y="955658"/>
            <a:ext cx="3811804" cy="2594225"/>
          </a:xfrm>
          <a:prstGeom prst="roundRect">
            <a:avLst/>
          </a:prstGeom>
          <a:pattFill prst="pct20">
            <a:fgClr>
              <a:srgbClr val="FF9999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33927" y="989761"/>
            <a:ext cx="36915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759592" y="4018892"/>
            <a:ext cx="3801241" cy="2594225"/>
          </a:xfrm>
          <a:prstGeom prst="roundRect">
            <a:avLst/>
          </a:prstGeom>
          <a:pattFill prst="pct20">
            <a:fgClr>
              <a:srgbClr val="FF9999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Internet, H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gạt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vi-V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5501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9" grpId="0"/>
      <p:bldP spid="8" grpId="0" animBg="1"/>
      <p:bldP spid="20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52" y="846759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95" y="188505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31622" y="249717"/>
            <a:ext cx="8695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PHIẾU BÀI TẬP (CHIA SẺ NHÓM ĐÔI)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F65456A-8F08-4C68-AAFE-28C53797EB37}"/>
              </a:ext>
            </a:extLst>
          </p:cNvPr>
          <p:cNvGrpSpPr/>
          <p:nvPr/>
        </p:nvGrpSpPr>
        <p:grpSpPr>
          <a:xfrm>
            <a:off x="298785" y="249717"/>
            <a:ext cx="11852336" cy="5403328"/>
            <a:chOff x="-328576" y="249717"/>
            <a:chExt cx="11852336" cy="540332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A67E9E7C-A2D3-4B70-A990-B9E4E6BA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62823" y="249717"/>
              <a:ext cx="3160937" cy="132066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C162654-E050-4475-845D-0D10E3FD4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9219"/>
            <a:stretch/>
          </p:blipFill>
          <p:spPr>
            <a:xfrm>
              <a:off x="-328576" y="2085028"/>
              <a:ext cx="796069" cy="160049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7D1E52F-0BD0-4217-9D13-B7023CB579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9219"/>
            <a:stretch/>
          </p:blipFill>
          <p:spPr>
            <a:xfrm>
              <a:off x="1939919" y="2065978"/>
              <a:ext cx="796069" cy="160049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2C410F4-2F9A-487C-A870-3878B12C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9219"/>
            <a:stretch/>
          </p:blipFill>
          <p:spPr>
            <a:xfrm flipH="1">
              <a:off x="4414891" y="2027878"/>
              <a:ext cx="796069" cy="1600494"/>
            </a:xfrm>
            <a:prstGeom prst="rect">
              <a:avLst/>
            </a:prstGeom>
          </p:spPr>
        </p:pic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D45D809-A2CB-4FB8-9406-6FED3684B3F4}"/>
                </a:ext>
              </a:extLst>
            </p:cNvPr>
            <p:cNvGrpSpPr/>
            <p:nvPr/>
          </p:nvGrpSpPr>
          <p:grpSpPr>
            <a:xfrm>
              <a:off x="-96220" y="3071226"/>
              <a:ext cx="2413325" cy="2581819"/>
              <a:chOff x="-96220" y="3071226"/>
              <a:chExt cx="2413325" cy="2581819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E60E1AC4-474A-4A2A-94C5-1F03C1601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6220" y="3071226"/>
                <a:ext cx="2413325" cy="2581819"/>
              </a:xfrm>
              <a:prstGeom prst="rect">
                <a:avLst/>
              </a:prstGeom>
            </p:spPr>
          </p:pic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87718D3A-BE00-40BC-80CF-0DD1072BD1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-2086" t="2639" r="2086" b="5398"/>
              <a:stretch/>
            </p:blipFill>
            <p:spPr>
              <a:xfrm>
                <a:off x="280631" y="3513023"/>
                <a:ext cx="1617352" cy="1703536"/>
              </a:xfrm>
              <a:prstGeom prst="rect">
                <a:avLst/>
              </a:prstGeom>
            </p:spPr>
          </p:pic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D91290D-0E37-468F-82FB-5F543E107992}"/>
                </a:ext>
              </a:extLst>
            </p:cNvPr>
            <p:cNvGrpSpPr/>
            <p:nvPr/>
          </p:nvGrpSpPr>
          <p:grpSpPr>
            <a:xfrm>
              <a:off x="236311" y="974860"/>
              <a:ext cx="2080794" cy="2096770"/>
              <a:chOff x="236311" y="974860"/>
              <a:chExt cx="2080794" cy="2096770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22C36A62-D4EF-4666-95EF-1BDD8BCEF3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311" y="974860"/>
                <a:ext cx="2080794" cy="2096770"/>
              </a:xfrm>
              <a:prstGeom prst="rect">
                <a:avLst/>
              </a:prstGeom>
            </p:spPr>
          </p:pic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BE16F67D-9EE9-4205-99EB-2DAE49D6F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1658" y="1332039"/>
                <a:ext cx="1246984" cy="1382008"/>
              </a:xfrm>
              <a:prstGeom prst="rect">
                <a:avLst/>
              </a:prstGeom>
            </p:spPr>
          </p:pic>
        </p:grpSp>
      </p:grpSp>
      <p:sp>
        <p:nvSpPr>
          <p:cNvPr id="18" name="Rounded Rectangle 17"/>
          <p:cNvSpPr/>
          <p:nvPr/>
        </p:nvSpPr>
        <p:spPr>
          <a:xfrm>
            <a:off x="3118926" y="962594"/>
            <a:ext cx="3301751" cy="2495918"/>
          </a:xfrm>
          <a:prstGeom prst="roundRect">
            <a:avLst/>
          </a:prstGeom>
          <a:pattFill prst="pct20">
            <a:fgClr>
              <a:srgbClr val="FF9999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18926" y="3806382"/>
            <a:ext cx="3301751" cy="2524845"/>
          </a:xfrm>
          <a:prstGeom prst="roundRect">
            <a:avLst/>
          </a:prstGeom>
          <a:pattFill prst="pct20">
            <a:fgClr>
              <a:srgbClr val="FF9999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93127" y="3925957"/>
            <a:ext cx="3301751" cy="2419719"/>
          </a:xfrm>
          <a:prstGeom prst="roundRect">
            <a:avLst/>
          </a:prstGeom>
          <a:pattFill prst="pct20">
            <a:fgClr>
              <a:srgbClr val="FF9999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……………………….……………………….……………………….……………………….……………………...….….…………………………………………………….……..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93127" y="1008427"/>
            <a:ext cx="3301751" cy="2495918"/>
          </a:xfrm>
          <a:prstGeom prst="roundRect">
            <a:avLst/>
          </a:prstGeom>
          <a:pattFill prst="pct20">
            <a:fgClr>
              <a:srgbClr val="FF9999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………………………………………………………………………………………………………………………………………………………………………………………...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9478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手绘课件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SubTitle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646"/>
  <p:tag name="MH_LIBRARY" val="GRAPHIC"/>
  <p:tag name="MH_TYPE" val="Other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646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8">
      <a:majorFont>
        <a:latin typeface="Arial"/>
        <a:ea typeface="YF补 汉仪夏日体+黑白emoji"/>
        <a:cs typeface=""/>
      </a:majorFont>
      <a:minorFont>
        <a:latin typeface="Arial"/>
        <a:ea typeface="YF补 汉仪夏日体+黑白emoj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1634</Words>
  <Application>Microsoft Office PowerPoint</Application>
  <PresentationFormat>Widescreen</PresentationFormat>
  <Paragraphs>140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等线</vt:lpstr>
      <vt:lpstr>Impact</vt:lpstr>
      <vt:lpstr>inpin heiti</vt:lpstr>
      <vt:lpstr>Raleway</vt:lpstr>
      <vt:lpstr>SVN-Internation</vt:lpstr>
      <vt:lpstr>Tahoma</vt:lpstr>
      <vt:lpstr>Time new roman</vt:lpstr>
      <vt:lpstr>Times New Roman</vt:lpstr>
      <vt:lpstr>YF补 汉仪夏日体+黑白emoji</vt:lpstr>
      <vt:lpstr>幼圆</vt:lpstr>
      <vt:lpstr>汉仪夏日体W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BẠO LỰC HỌC ĐƯỜNG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www.freeppt7.com</dc:creator>
  <cp:keywords>https:/www.freeppt7.com</cp:keywords>
  <dc:description>https://www.freeppt7.com</dc:description>
  <cp:lastModifiedBy>hoan</cp:lastModifiedBy>
  <cp:revision>561</cp:revision>
  <dcterms:created xsi:type="dcterms:W3CDTF">2017-08-01T03:24:34Z</dcterms:created>
  <dcterms:modified xsi:type="dcterms:W3CDTF">2022-08-25T13:56:50Z</dcterms:modified>
</cp:coreProperties>
</file>